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4" r:id="rId7"/>
    <p:sldId id="256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313" r:id="rId26"/>
    <p:sldId id="280" r:id="rId27"/>
    <p:sldId id="285" r:id="rId28"/>
    <p:sldId id="286" r:id="rId29"/>
    <p:sldId id="283" r:id="rId30"/>
    <p:sldId id="287" r:id="rId31"/>
    <p:sldId id="288" r:id="rId32"/>
    <p:sldId id="289" r:id="rId33"/>
    <p:sldId id="284" r:id="rId34"/>
    <p:sldId id="290" r:id="rId35"/>
    <p:sldId id="292" r:id="rId36"/>
    <p:sldId id="293" r:id="rId37"/>
    <p:sldId id="294" r:id="rId38"/>
    <p:sldId id="295" r:id="rId39"/>
    <p:sldId id="296" r:id="rId40"/>
    <p:sldId id="291" r:id="rId41"/>
    <p:sldId id="300" r:id="rId42"/>
    <p:sldId id="301" r:id="rId43"/>
    <p:sldId id="302" r:id="rId44"/>
    <p:sldId id="303" r:id="rId45"/>
    <p:sldId id="304" r:id="rId46"/>
    <p:sldId id="299" r:id="rId47"/>
    <p:sldId id="305" r:id="rId48"/>
    <p:sldId id="306" r:id="rId49"/>
    <p:sldId id="307" r:id="rId50"/>
    <p:sldId id="298" r:id="rId51"/>
    <p:sldId id="308" r:id="rId52"/>
    <p:sldId id="309" r:id="rId53"/>
    <p:sldId id="310" r:id="rId54"/>
    <p:sldId id="311" r:id="rId55"/>
    <p:sldId id="312" r:id="rId56"/>
    <p:sldId id="261" r:id="rId57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B962-3694-4370-AF6E-4A34BBDE2884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560F-B759-4125-BD9D-A25D9CFB3B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8657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B962-3694-4370-AF6E-4A34BBDE2884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560F-B759-4125-BD9D-A25D9CFB3B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921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B962-3694-4370-AF6E-4A34BBDE2884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560F-B759-4125-BD9D-A25D9CFB3B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393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B962-3694-4370-AF6E-4A34BBDE2884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560F-B759-4125-BD9D-A25D9CFB3B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763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B962-3694-4370-AF6E-4A34BBDE2884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560F-B759-4125-BD9D-A25D9CFB3B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754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B962-3694-4370-AF6E-4A34BBDE2884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560F-B759-4125-BD9D-A25D9CFB3B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576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B962-3694-4370-AF6E-4A34BBDE2884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560F-B759-4125-BD9D-A25D9CFB3B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6055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B962-3694-4370-AF6E-4A34BBDE2884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560F-B759-4125-BD9D-A25D9CFB3B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9158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B962-3694-4370-AF6E-4A34BBDE2884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560F-B759-4125-BD9D-A25D9CFB3B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4144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B962-3694-4370-AF6E-4A34BBDE2884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560F-B759-4125-BD9D-A25D9CFB3B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0010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B962-3694-4370-AF6E-4A34BBDE2884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560F-B759-4125-BD9D-A25D9CFB3B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264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4B962-3694-4370-AF6E-4A34BBDE2884}" type="datetimeFigureOut">
              <a:rPr lang="ar-SA" smtClean="0"/>
              <a:t>19/01/43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9560F-B759-4125-BD9D-A25D9CFB3B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716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8.png"/><Relationship Id="rId18" Type="http://schemas.openxmlformats.org/officeDocument/2006/relationships/image" Target="../media/image10.png"/><Relationship Id="rId26" Type="http://schemas.openxmlformats.org/officeDocument/2006/relationships/slide" Target="slide55.xml"/><Relationship Id="rId3" Type="http://schemas.openxmlformats.org/officeDocument/2006/relationships/image" Target="../media/image2.png"/><Relationship Id="rId21" Type="http://schemas.openxmlformats.org/officeDocument/2006/relationships/slide" Target="slide5.xml"/><Relationship Id="rId7" Type="http://schemas.openxmlformats.org/officeDocument/2006/relationships/image" Target="../media/image5.png"/><Relationship Id="rId12" Type="http://schemas.openxmlformats.org/officeDocument/2006/relationships/slide" Target="slide16.xml"/><Relationship Id="rId17" Type="http://schemas.openxmlformats.org/officeDocument/2006/relationships/slide" Target="slide8.xml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slide" Target="slide14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5" Type="http://schemas.openxmlformats.org/officeDocument/2006/relationships/slide" Target="slide2.xml"/><Relationship Id="rId15" Type="http://schemas.openxmlformats.org/officeDocument/2006/relationships/slide" Target="slide6.xml"/><Relationship Id="rId23" Type="http://schemas.openxmlformats.org/officeDocument/2006/relationships/image" Target="../media/image14.png"/><Relationship Id="rId10" Type="http://schemas.openxmlformats.org/officeDocument/2006/relationships/slide" Target="slide4.xml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tags" Target="../tags/tag8.xml"/><Relationship Id="rId7" Type="http://schemas.openxmlformats.org/officeDocument/2006/relationships/image" Target="../media/image5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9" Type="http://schemas.openxmlformats.org/officeDocument/2006/relationships/image" Target="../media/image7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5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75.png"/><Relationship Id="rId5" Type="http://schemas.openxmlformats.org/officeDocument/2006/relationships/image" Target="../media/image51.png"/><Relationship Id="rId4" Type="http://schemas.openxmlformats.org/officeDocument/2006/relationships/image" Target="../media/image7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76.png"/><Relationship Id="rId5" Type="http://schemas.openxmlformats.org/officeDocument/2006/relationships/image" Target="../media/image51.png"/><Relationship Id="rId4" Type="http://schemas.openxmlformats.org/officeDocument/2006/relationships/image" Target="../media/image7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77.png"/><Relationship Id="rId5" Type="http://schemas.openxmlformats.org/officeDocument/2006/relationships/image" Target="../media/image51.png"/><Relationship Id="rId4" Type="http://schemas.openxmlformats.org/officeDocument/2006/relationships/image" Target="../media/image7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21" Type="http://schemas.openxmlformats.org/officeDocument/2006/relationships/image" Target="../media/image33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79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78.pn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25.xml"/><Relationship Id="rId7" Type="http://schemas.openxmlformats.org/officeDocument/2006/relationships/image" Target="../media/image8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29.xml"/><Relationship Id="rId7" Type="http://schemas.openxmlformats.org/officeDocument/2006/relationships/image" Target="../media/image51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82.e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.xml"/><Relationship Id="rId9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33.xml"/><Relationship Id="rId7" Type="http://schemas.openxmlformats.org/officeDocument/2006/relationships/image" Target="../media/image51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82.e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.xml"/><Relationship Id="rId9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37.xml"/><Relationship Id="rId7" Type="http://schemas.openxmlformats.org/officeDocument/2006/relationships/image" Target="../media/image51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82.e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9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tags" Target="../tags/tag41.xml"/><Relationship Id="rId7" Type="http://schemas.openxmlformats.org/officeDocument/2006/relationships/image" Target="../media/image51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44.xml"/><Relationship Id="rId7" Type="http://schemas.openxmlformats.org/officeDocument/2006/relationships/image" Target="../media/image51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90.png"/><Relationship Id="rId5" Type="http://schemas.openxmlformats.org/officeDocument/2006/relationships/image" Target="../media/image51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92.png"/><Relationship Id="rId5" Type="http://schemas.openxmlformats.org/officeDocument/2006/relationships/image" Target="../media/image91.emf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4.png"/><Relationship Id="rId10" Type="http://schemas.openxmlformats.org/officeDocument/2006/relationships/image" Target="../media/image26.png"/><Relationship Id="rId4" Type="http://schemas.openxmlformats.org/officeDocument/2006/relationships/slide" Target="slide33.xml"/><Relationship Id="rId9" Type="http://schemas.openxmlformats.org/officeDocument/2006/relationships/image" Target="../media/image25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93.png"/><Relationship Id="rId5" Type="http://schemas.openxmlformats.org/officeDocument/2006/relationships/image" Target="../media/image51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94.png"/><Relationship Id="rId5" Type="http://schemas.openxmlformats.org/officeDocument/2006/relationships/image" Target="../media/image51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95.png"/><Relationship Id="rId5" Type="http://schemas.openxmlformats.org/officeDocument/2006/relationships/image" Target="../media/image51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96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59.xml"/><Relationship Id="rId7" Type="http://schemas.openxmlformats.org/officeDocument/2006/relationships/image" Target="../media/image49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9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64.xml"/><Relationship Id="rId7" Type="http://schemas.openxmlformats.org/officeDocument/2006/relationships/image" Target="../media/image50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9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68.xml"/><Relationship Id="rId7" Type="http://schemas.openxmlformats.org/officeDocument/2006/relationships/image" Target="../media/image50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9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72.xml"/><Relationship Id="rId7" Type="http://schemas.openxmlformats.org/officeDocument/2006/relationships/image" Target="../media/image50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Relationship Id="rId9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76.xml"/><Relationship Id="rId7" Type="http://schemas.openxmlformats.org/officeDocument/2006/relationships/image" Target="../media/image50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7.xml"/><Relationship Id="rId9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5" Type="http://schemas.openxmlformats.org/officeDocument/2006/relationships/image" Target="../media/image101.png"/><Relationship Id="rId4" Type="http://schemas.openxmlformats.org/officeDocument/2006/relationships/image" Target="../media/image9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4.png"/><Relationship Id="rId10" Type="http://schemas.openxmlformats.org/officeDocument/2006/relationships/image" Target="../media/image26.png"/><Relationship Id="rId4" Type="http://schemas.openxmlformats.org/officeDocument/2006/relationships/slide" Target="slide33.xml"/><Relationship Id="rId9" Type="http://schemas.openxmlformats.org/officeDocument/2006/relationships/image" Target="../media/image25.png"/><Relationship Id="rId1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51.png"/><Relationship Id="rId5" Type="http://schemas.openxmlformats.org/officeDocument/2006/relationships/image" Target="../media/image103.png"/><Relationship Id="rId4" Type="http://schemas.openxmlformats.org/officeDocument/2006/relationships/image" Target="../media/image10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104.png"/><Relationship Id="rId5" Type="http://schemas.openxmlformats.org/officeDocument/2006/relationships/image" Target="../media/image51.png"/><Relationship Id="rId4" Type="http://schemas.openxmlformats.org/officeDocument/2006/relationships/image" Target="../media/image10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105.png"/><Relationship Id="rId5" Type="http://schemas.openxmlformats.org/officeDocument/2006/relationships/image" Target="../media/image51.png"/><Relationship Id="rId4" Type="http://schemas.openxmlformats.org/officeDocument/2006/relationships/image" Target="../media/image102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87.xml"/><Relationship Id="rId7" Type="http://schemas.openxmlformats.org/officeDocument/2006/relationships/image" Target="../media/image51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82.e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8.xml"/><Relationship Id="rId9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91.xml"/><Relationship Id="rId7" Type="http://schemas.openxmlformats.org/officeDocument/2006/relationships/image" Target="../media/image51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82.e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.xml"/><Relationship Id="rId9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7" Type="http://schemas.openxmlformats.org/officeDocument/2006/relationships/image" Target="../media/image108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tags" Target="../tags/tag98.xml"/><Relationship Id="rId7" Type="http://schemas.openxmlformats.org/officeDocument/2006/relationships/image" Target="../media/image51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9" Type="http://schemas.openxmlformats.org/officeDocument/2006/relationships/image" Target="../media/image71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tags" Target="../tags/tag103.xml"/><Relationship Id="rId7" Type="http://schemas.openxmlformats.org/officeDocument/2006/relationships/image" Target="../media/image51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5.xml"/><Relationship Id="rId10" Type="http://schemas.openxmlformats.org/officeDocument/2006/relationships/image" Target="../media/image109.png"/><Relationship Id="rId4" Type="http://schemas.openxmlformats.org/officeDocument/2006/relationships/tags" Target="../tags/tag104.xml"/><Relationship Id="rId9" Type="http://schemas.openxmlformats.org/officeDocument/2006/relationships/image" Target="../media/image71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tags" Target="../tags/tag108.xml"/><Relationship Id="rId7" Type="http://schemas.openxmlformats.org/officeDocument/2006/relationships/image" Target="../media/image51.pn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10" Type="http://schemas.openxmlformats.org/officeDocument/2006/relationships/image" Target="../media/image110.png"/><Relationship Id="rId4" Type="http://schemas.openxmlformats.org/officeDocument/2006/relationships/tags" Target="../tags/tag109.xml"/><Relationship Id="rId9" Type="http://schemas.openxmlformats.org/officeDocument/2006/relationships/image" Target="../media/image71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tags" Target="../tags/tag113.xml"/><Relationship Id="rId7" Type="http://schemas.openxmlformats.org/officeDocument/2006/relationships/image" Target="../media/image70.emf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9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NULL"/><Relationship Id="rId1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audio" Target="../media/audio1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NULL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7" Type="http://schemas.openxmlformats.org/officeDocument/2006/relationships/image" Target="../media/image51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12.png"/><Relationship Id="rId5" Type="http://schemas.openxmlformats.org/officeDocument/2006/relationships/image" Target="../media/image51.pn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113.png"/><Relationship Id="rId5" Type="http://schemas.openxmlformats.org/officeDocument/2006/relationships/image" Target="../media/image51.png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114.png"/><Relationship Id="rId5" Type="http://schemas.openxmlformats.org/officeDocument/2006/relationships/image" Target="../media/image51.png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Relationship Id="rId5" Type="http://schemas.openxmlformats.org/officeDocument/2006/relationships/image" Target="../media/image53.png"/><Relationship Id="rId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17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116.png"/><Relationship Id="rId17" Type="http://schemas.openxmlformats.org/officeDocument/2006/relationships/slide" Target="slide33.xml"/><Relationship Id="rId2" Type="http://schemas.openxmlformats.org/officeDocument/2006/relationships/image" Target="../media/image1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5" Type="http://schemas.openxmlformats.org/officeDocument/2006/relationships/image" Target="../media/image119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.xml"/><Relationship Id="rId7" Type="http://schemas.openxmlformats.org/officeDocument/2006/relationships/image" Target="../media/image4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image" Target="../media/image52.jpeg"/><Relationship Id="rId4" Type="http://schemas.openxmlformats.org/officeDocument/2006/relationships/tags" Target="../tags/tag4.xml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217" y="422406"/>
            <a:ext cx="7509141" cy="5649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18" y="3184830"/>
            <a:ext cx="3655442" cy="36554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12130" y="688849"/>
            <a:ext cx="2392130" cy="646546"/>
          </a:xfrm>
          <a:prstGeom prst="roundRect">
            <a:avLst/>
          </a:prstGeom>
          <a:solidFill>
            <a:srgbClr val="66CE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عنوان الدرس: </a:t>
            </a:r>
            <a:r>
              <a:rPr lang="ar-S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تصنيف المخلوقات الحية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13840" y="2737938"/>
            <a:ext cx="1263932" cy="4501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قوانين الصف 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916" y="1844595"/>
            <a:ext cx="933953" cy="9211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60860" y="2738729"/>
            <a:ext cx="1679913" cy="450182"/>
          </a:xfrm>
          <a:prstGeom prst="rect">
            <a:avLst/>
          </a:prstGeom>
          <a:solidFill>
            <a:srgbClr val="D40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مراجعة الدرس السابق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369" y="1699006"/>
            <a:ext cx="1142526" cy="10582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53024" y="2738784"/>
            <a:ext cx="1679913" cy="4501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اهداف الدرس</a:t>
            </a:r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64" y="1748684"/>
            <a:ext cx="1128595" cy="10257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9856" y="2737938"/>
            <a:ext cx="1679913" cy="4501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مقدمة الدرس</a:t>
            </a:r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647" y="1714586"/>
            <a:ext cx="1163443" cy="1057931"/>
          </a:xfrm>
          <a:prstGeom prst="rect">
            <a:avLst/>
          </a:prstGeom>
        </p:spPr>
      </p:pic>
      <p:sp>
        <p:nvSpPr>
          <p:cNvPr id="16" name="Rounded Rectangle 15">
            <a:hlinkClick r:id="rId12" action="ppaction://hlinksldjump"/>
          </p:cNvPr>
          <p:cNvSpPr/>
          <p:nvPr/>
        </p:nvSpPr>
        <p:spPr>
          <a:xfrm>
            <a:off x="3150650" y="1130353"/>
            <a:ext cx="1550088" cy="4168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dirty="0" smtClean="0">
                <a:solidFill>
                  <a:schemeClr val="tx1"/>
                </a:solidFill>
                <a:cs typeface="PT Bold Heading" panose="02010400000000000000" pitchFamily="2" charset="-78"/>
              </a:rPr>
              <a:t>التقويم الختامي</a:t>
            </a:r>
            <a:endParaRPr lang="ar-SA" sz="1600" dirty="0">
              <a:solidFill>
                <a:schemeClr val="tx1"/>
              </a:solidFill>
              <a:cs typeface="PT Bold Heading" panose="02010400000000000000" pitchFamily="2" charset="-78"/>
            </a:endParaRPr>
          </a:p>
        </p:txBody>
      </p:sp>
      <p:pic>
        <p:nvPicPr>
          <p:cNvPr id="17" name="Picture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78" y="722521"/>
            <a:ext cx="981078" cy="9810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770"/>
            <a:ext cx="3175283" cy="3822750"/>
          </a:xfrm>
          <a:prstGeom prst="rect">
            <a:avLst/>
          </a:prstGeom>
        </p:spPr>
      </p:pic>
      <p:sp>
        <p:nvSpPr>
          <p:cNvPr id="20" name="Rounded Rectangle 19">
            <a:hlinkClick r:id="rId15" action="ppaction://hlinksldjump"/>
          </p:cNvPr>
          <p:cNvSpPr/>
          <p:nvPr/>
        </p:nvSpPr>
        <p:spPr>
          <a:xfrm>
            <a:off x="690911" y="3174688"/>
            <a:ext cx="1828800" cy="39716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انظر واتساءل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1" name="Rounded Rectangle 20">
            <a:hlinkClick r:id="rId16" action="ppaction://hlinksldjump"/>
          </p:cNvPr>
          <p:cNvSpPr/>
          <p:nvPr/>
        </p:nvSpPr>
        <p:spPr>
          <a:xfrm>
            <a:off x="690911" y="3624921"/>
            <a:ext cx="1828800" cy="39716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اختبر نفسك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2" name="Picture 2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891" y="3251781"/>
            <a:ext cx="1071949" cy="1071949"/>
          </a:xfrm>
          <a:prstGeom prst="rect">
            <a:avLst/>
          </a:prstGeom>
        </p:spPr>
      </p:pic>
      <p:sp>
        <p:nvSpPr>
          <p:cNvPr id="23" name="Rounded Rectangle 22">
            <a:hlinkClick r:id="rId10" action="ppaction://hlinksldjump"/>
          </p:cNvPr>
          <p:cNvSpPr/>
          <p:nvPr/>
        </p:nvSpPr>
        <p:spPr>
          <a:xfrm>
            <a:off x="690911" y="2727796"/>
            <a:ext cx="1828800" cy="397164"/>
          </a:xfrm>
          <a:prstGeom prst="roundRect">
            <a:avLst/>
          </a:prstGeom>
          <a:solidFill>
            <a:srgbClr val="66C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جدول التعلم 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63709" y="3655834"/>
            <a:ext cx="3102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كيف تصنف المخلوقات الحية؟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23" y="533231"/>
            <a:ext cx="953350" cy="95335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0580318" y="486430"/>
            <a:ext cx="1076478" cy="575163"/>
          </a:xfrm>
          <a:prstGeom prst="roundRect">
            <a:avLst/>
          </a:prstGeom>
          <a:solidFill>
            <a:srgbClr val="F387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مفردات الدرس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242" y="424027"/>
            <a:ext cx="596691" cy="59669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613540" y="1155641"/>
            <a:ext cx="1313377" cy="409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PT Bold Heading" panose="02010400000000000000" pitchFamily="2" charset="-78"/>
              </a:rPr>
              <a:t>التصنيف</a:t>
            </a:r>
            <a:endParaRPr lang="ar-S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613540" y="1602822"/>
            <a:ext cx="1313377" cy="409310"/>
          </a:xfrm>
          <a:prstGeom prst="rect">
            <a:avLst/>
          </a:prstGeom>
          <a:solidFill>
            <a:srgbClr val="D402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PT Bold Heading" panose="02010400000000000000" pitchFamily="2" charset="-78"/>
              </a:rPr>
              <a:t>المملكة</a:t>
            </a:r>
            <a:endParaRPr lang="ar-S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613539" y="2047020"/>
            <a:ext cx="1313377" cy="409310"/>
          </a:xfrm>
          <a:prstGeom prst="rect">
            <a:avLst/>
          </a:prstGeom>
          <a:solidFill>
            <a:srgbClr val="66CE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PT Bold Heading" panose="02010400000000000000" pitchFamily="2" charset="-78"/>
              </a:rPr>
              <a:t>النوع</a:t>
            </a:r>
            <a:endParaRPr lang="ar-S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613538" y="2493121"/>
            <a:ext cx="1313377" cy="4093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PT Bold Heading" panose="02010400000000000000" pitchFamily="2" charset="-78"/>
              </a:rPr>
              <a:t>الفقاريات</a:t>
            </a:r>
            <a:endParaRPr lang="ar-S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609813" y="2939599"/>
            <a:ext cx="1313377" cy="4093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PT Bold Heading" panose="02010400000000000000" pitchFamily="2" charset="-78"/>
              </a:rPr>
              <a:t>اللافقاريات</a:t>
            </a:r>
            <a:endParaRPr lang="ar-S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13840" y="651828"/>
            <a:ext cx="1459966" cy="48756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اليوم:</a:t>
            </a:r>
            <a:endParaRPr lang="ar-S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713840" y="1206874"/>
            <a:ext cx="1459966" cy="4985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التاريخ:</a:t>
            </a:r>
            <a:endParaRPr lang="ar-S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35" name="Picture 3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799" y="4756434"/>
            <a:ext cx="1614416" cy="1614416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212436" y="341746"/>
            <a:ext cx="2512291" cy="1160360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DecoType Naskh Swashes" panose="02010400000000000000" pitchFamily="2" charset="-78"/>
              </a:rPr>
              <a:t>ابتسمي</a:t>
            </a:r>
            <a:r>
              <a:rPr lang="ar-S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يشرق محياك كالشمس</a:t>
            </a:r>
          </a:p>
          <a:p>
            <a:pPr algn="ctr"/>
            <a:r>
              <a:rPr lang="ar-S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وتحلو بالصفاء النفس</a:t>
            </a:r>
          </a:p>
          <a:p>
            <a:pPr algn="ctr"/>
            <a:r>
              <a:rPr lang="ar-SA" sz="2400" b="1" dirty="0">
                <a:latin typeface="Traditional Arabic" panose="02020603050405020304" pitchFamily="18" charset="-78"/>
                <a:cs typeface="DecoType Naskh Swashes" panose="02010400000000000000" pitchFamily="2" charset="-78"/>
              </a:rPr>
              <a:t>ابتسمي</a:t>
            </a:r>
            <a:r>
              <a:rPr lang="ar-S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واغمري حياتك بالبهجة</a:t>
            </a:r>
          </a:p>
          <a:p>
            <a:pPr algn="ctr"/>
            <a:r>
              <a:rPr lang="ar-S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ولوني أيامك بألوان المسرة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79" y="129266"/>
            <a:ext cx="964986" cy="9649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9" y="1225364"/>
            <a:ext cx="489222" cy="4892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" y="378952"/>
            <a:ext cx="651511" cy="846412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127245" y="4740577"/>
            <a:ext cx="1908396" cy="1727229"/>
          </a:xfrm>
          <a:prstGeom prst="roundRect">
            <a:avLst/>
          </a:prstGeom>
          <a:solidFill>
            <a:srgbClr val="F3873D"/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1" name="Picture 40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5" y="4906526"/>
            <a:ext cx="1141674" cy="114167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14393" y="6029483"/>
            <a:ext cx="10909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الواجب</a:t>
            </a:r>
            <a:endParaRPr lang="ar-S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609813" y="3396585"/>
            <a:ext cx="1313377" cy="4093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PT Bold Heading" panose="02010400000000000000" pitchFamily="2" charset="-78"/>
              </a:rPr>
              <a:t>النباتات الوعائية</a:t>
            </a:r>
            <a:endParaRPr lang="ar-SA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09813" y="3863855"/>
            <a:ext cx="1313377" cy="4093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PT Bold Heading" panose="02010400000000000000" pitchFamily="2" charset="-78"/>
              </a:rPr>
              <a:t>النباتات اللاوعائية</a:t>
            </a:r>
            <a:endParaRPr lang="ar-SA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60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" y="0"/>
            <a:ext cx="6093481" cy="192554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519" y="0"/>
            <a:ext cx="6093481" cy="1925540"/>
          </a:xfrm>
          <a:prstGeom prst="rect">
            <a:avLst/>
          </a:prstGeom>
        </p:spPr>
      </p:pic>
      <p:sp>
        <p:nvSpPr>
          <p:cNvPr id="6" name="椭圆 31"/>
          <p:cNvSpPr/>
          <p:nvPr/>
        </p:nvSpPr>
        <p:spPr>
          <a:xfrm>
            <a:off x="503496" y="2110729"/>
            <a:ext cx="6298102" cy="375720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7" name="矩形 4"/>
          <p:cNvSpPr/>
          <p:nvPr/>
        </p:nvSpPr>
        <p:spPr>
          <a:xfrm flipH="1">
            <a:off x="6757948" y="5763191"/>
            <a:ext cx="5134739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ar-SA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  <a:sym typeface="Arial" pitchFamily="34" charset="0"/>
              </a:rPr>
              <a:t>كيف تصنف المخلوقات الحية؟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  <a:sym typeface="Arial" pitchFamily="34" charset="0"/>
            </a:endParaRPr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93" y="1755565"/>
            <a:ext cx="3622851" cy="4007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12955"/>
            <a:ext cx="5467928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" y="0"/>
            <a:ext cx="6093481" cy="192554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519" y="0"/>
            <a:ext cx="6093481" cy="1925540"/>
          </a:xfrm>
          <a:prstGeom prst="rect">
            <a:avLst/>
          </a:prstGeom>
        </p:spPr>
      </p:pic>
      <p:sp>
        <p:nvSpPr>
          <p:cNvPr id="6" name="椭圆 31"/>
          <p:cNvSpPr/>
          <p:nvPr/>
        </p:nvSpPr>
        <p:spPr>
          <a:xfrm>
            <a:off x="503496" y="2110729"/>
            <a:ext cx="6298102" cy="375720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7" name="矩形 4"/>
          <p:cNvSpPr/>
          <p:nvPr/>
        </p:nvSpPr>
        <p:spPr>
          <a:xfrm flipH="1">
            <a:off x="6757948" y="5763191"/>
            <a:ext cx="5134739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ar-SA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  <a:sym typeface="Arial" pitchFamily="34" charset="0"/>
              </a:rPr>
              <a:t>كيف تصنف المخلوقات الحية؟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  <a:sym typeface="Arial" pitchFamily="34" charset="0"/>
            </a:endParaRPr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93" y="1755565"/>
            <a:ext cx="3622851" cy="40076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9747" y="3288146"/>
            <a:ext cx="41656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النوع: وهو اصغر مستوى وهو يشمل المخلوقات النتقاربة جداً</a:t>
            </a:r>
            <a:endParaRPr lang="ar-S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119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" y="0"/>
            <a:ext cx="6093481" cy="192554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519" y="0"/>
            <a:ext cx="6093481" cy="19255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5400000">
            <a:off x="9232686" y="4007259"/>
            <a:ext cx="421615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تصنيف الاحصنة:</a:t>
            </a:r>
            <a:endParaRPr lang="ar-SA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48" y="1955662"/>
            <a:ext cx="8658225" cy="1619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23" y="3614384"/>
            <a:ext cx="7448550" cy="1571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87" y="5232189"/>
            <a:ext cx="61531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3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" y="0"/>
            <a:ext cx="6093481" cy="192554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519" y="0"/>
            <a:ext cx="6093481" cy="19255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5400000">
            <a:off x="9232686" y="4007259"/>
            <a:ext cx="421615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تصنيف الاحصنة:</a:t>
            </a:r>
            <a:endParaRPr lang="ar-SA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96039"/>
            <a:ext cx="4419600" cy="1400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5" y="3223922"/>
            <a:ext cx="3305175" cy="1390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642280"/>
            <a:ext cx="2133600" cy="1419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46" y="2426996"/>
            <a:ext cx="1764145" cy="229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2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" y="0"/>
            <a:ext cx="6093481" cy="192554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519" y="0"/>
            <a:ext cx="6093481" cy="19255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63" y="2057400"/>
            <a:ext cx="3297873" cy="4584032"/>
          </a:xfrm>
          <a:prstGeom prst="rect">
            <a:avLst/>
          </a:prstGeom>
        </p:spPr>
      </p:pic>
      <p:sp>
        <p:nvSpPr>
          <p:cNvPr id="7" name="椭圆 31"/>
          <p:cNvSpPr/>
          <p:nvPr/>
        </p:nvSpPr>
        <p:spPr>
          <a:xfrm>
            <a:off x="8020134" y="3171791"/>
            <a:ext cx="3590340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9" name="椭圆 31"/>
          <p:cNvSpPr/>
          <p:nvPr/>
        </p:nvSpPr>
        <p:spPr>
          <a:xfrm flipH="1">
            <a:off x="300788" y="3053591"/>
            <a:ext cx="3705727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988976" y="1651472"/>
            <a:ext cx="2826327" cy="1052946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اختبر نفسي</a:t>
            </a:r>
            <a:endParaRPr lang="ar-S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590" y="3476101"/>
            <a:ext cx="3221426" cy="15332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380509"/>
            <a:ext cx="3357419" cy="145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4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6" name="PA_库_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4318" y="1939424"/>
            <a:ext cx="3706576" cy="3340100"/>
          </a:xfrm>
          <a:prstGeom prst="rect">
            <a:avLst/>
          </a:prstGeom>
        </p:spPr>
      </p:pic>
      <p:pic>
        <p:nvPicPr>
          <p:cNvPr id="7" name="PA_库_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 rot="20211523">
            <a:off x="1937084" y="681833"/>
            <a:ext cx="1239252" cy="1509586"/>
          </a:xfrm>
          <a:prstGeom prst="rect">
            <a:avLst/>
          </a:prstGeom>
        </p:spPr>
      </p:pic>
      <p:sp>
        <p:nvSpPr>
          <p:cNvPr id="8" name="PA_库_云形标注 7"/>
          <p:cNvSpPr/>
          <p:nvPr>
            <p:custDataLst>
              <p:tags r:id="rId5"/>
            </p:custDataLst>
          </p:nvPr>
        </p:nvSpPr>
        <p:spPr>
          <a:xfrm>
            <a:off x="6222548" y="499051"/>
            <a:ext cx="5508241" cy="3928570"/>
          </a:xfrm>
          <a:prstGeom prst="cloudCallout">
            <a:avLst>
              <a:gd name="adj1" fmla="val -87826"/>
              <a:gd name="adj2" fmla="val 24968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原创设计师QQ：178119980 喵小姐"/>
          <p:cNvSpPr/>
          <p:nvPr/>
        </p:nvSpPr>
        <p:spPr>
          <a:xfrm>
            <a:off x="6950328" y="1074936"/>
            <a:ext cx="3925526" cy="206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PT Bold Heading" panose="02010400000000000000" pitchFamily="2" charset="-78"/>
              </a:rPr>
              <a:t>حقيقة</a:t>
            </a:r>
            <a:endParaRPr lang="en-US" altLang="zh-CN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PT Bold Heading" panose="02010400000000000000" pitchFamily="2" charset="-78"/>
            </a:endParaRPr>
          </a:p>
          <a:p>
            <a:pPr algn="ctr">
              <a:lnSpc>
                <a:spcPct val="130000"/>
              </a:lnSpc>
            </a:pPr>
            <a:r>
              <a:rPr lang="ar-SA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PT Bold Heading" panose="02010400000000000000" pitchFamily="2" charset="-78"/>
              </a:rPr>
              <a:t>يعتمد التصنيف على العلاقات بين المخلوقات الحية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3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51" y="0"/>
            <a:ext cx="3544926" cy="6263087"/>
          </a:xfrm>
          <a:prstGeom prst="rect">
            <a:avLst/>
          </a:prstGeom>
        </p:spPr>
      </p:pic>
      <p:pic>
        <p:nvPicPr>
          <p:cNvPr id="5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94" y="1149518"/>
            <a:ext cx="4253016" cy="3428113"/>
          </a:xfrm>
          <a:prstGeom prst="rect">
            <a:avLst/>
          </a:prstGeom>
        </p:spPr>
      </p:pic>
      <p:pic>
        <p:nvPicPr>
          <p:cNvPr id="6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7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6194975" y="1973528"/>
            <a:ext cx="3494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SA" altLang="zh-CN" sz="4400" dirty="0" smtClean="0">
                <a:solidFill>
                  <a:srgbClr val="F159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PT Bold Heading" panose="02010400000000000000" pitchFamily="2" charset="-78"/>
              </a:rPr>
              <a:t>طالبتي الجميلة</a:t>
            </a:r>
            <a:endParaRPr lang="zh-CN" altLang="en-US" sz="4400" dirty="0">
              <a:solidFill>
                <a:srgbClr val="F159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PT Bold Heading" panose="02010400000000000000" pitchFamily="2" charset="-78"/>
            </a:endParaRPr>
          </a:p>
        </p:txBody>
      </p:sp>
      <p:sp>
        <p:nvSpPr>
          <p:cNvPr id="9" name="原创设计师QQ：178119980 喵小姐"/>
          <p:cNvSpPr/>
          <p:nvPr/>
        </p:nvSpPr>
        <p:spPr>
          <a:xfrm>
            <a:off x="6320550" y="2765289"/>
            <a:ext cx="3136053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altLang="zh-CN" sz="3200" dirty="0" smtClean="0">
                <a:solidFill>
                  <a:srgbClr val="F1594D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PT Bold Heading" panose="02010400000000000000" pitchFamily="2" charset="-78"/>
              </a:rPr>
              <a:t>ما هي الحيوانات؟؟</a:t>
            </a:r>
            <a:endParaRPr lang="en-US" altLang="zh-CN" sz="3200" dirty="0">
              <a:solidFill>
                <a:srgbClr val="F1594D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0093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92" y="1047641"/>
            <a:ext cx="4385255" cy="5810359"/>
          </a:xfrm>
          <a:prstGeom prst="rect">
            <a:avLst/>
          </a:prstGeom>
        </p:spPr>
      </p:pic>
      <p:pic>
        <p:nvPicPr>
          <p:cNvPr id="11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12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994" y="1383664"/>
            <a:ext cx="5245671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8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92" y="1047641"/>
            <a:ext cx="4385255" cy="5810359"/>
          </a:xfrm>
          <a:prstGeom prst="rect">
            <a:avLst/>
          </a:prstGeom>
        </p:spPr>
      </p:pic>
      <p:pic>
        <p:nvPicPr>
          <p:cNvPr id="11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12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81" y="1491614"/>
            <a:ext cx="5484812" cy="27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7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92" y="1047641"/>
            <a:ext cx="4385255" cy="5810359"/>
          </a:xfrm>
          <a:prstGeom prst="rect">
            <a:avLst/>
          </a:prstGeom>
        </p:spPr>
      </p:pic>
      <p:pic>
        <p:nvPicPr>
          <p:cNvPr id="11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12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632" y="1613791"/>
            <a:ext cx="521017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0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81" y="333817"/>
            <a:ext cx="8388664" cy="5560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29" y="3039381"/>
            <a:ext cx="3894786" cy="38869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15941" y="3412256"/>
            <a:ext cx="1899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cs typeface="PT Bold Heading" panose="02010400000000000000" pitchFamily="2" charset="-78"/>
              </a:rPr>
              <a:t>قوانين التعلم عن بعد: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461" y="3310696"/>
            <a:ext cx="939029" cy="9390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7225" y="871662"/>
            <a:ext cx="31403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الحضور في الوقت المحدد</a:t>
            </a:r>
            <a:endParaRPr lang="ar-SA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6110" y="2814193"/>
            <a:ext cx="3075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رفع اليد للمشاركة</a:t>
            </a:r>
            <a:endParaRPr lang="ar-SA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81" y="3455078"/>
            <a:ext cx="721439" cy="7214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18912" y="3713756"/>
            <a:ext cx="3587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احترام المعلمة وعدم التشويش على الحصة</a:t>
            </a:r>
            <a:endParaRPr lang="ar-SA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52968" y="913228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عدم فتح المايك </a:t>
            </a:r>
            <a:endParaRPr lang="ar-SA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48903" y="1709450"/>
            <a:ext cx="31834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تجهيز الكتاب والدفتر واحضار الأدوات اللازمة</a:t>
            </a:r>
            <a:endParaRPr lang="ar-SA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0986" y="2000473"/>
            <a:ext cx="3487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عدم فتح الكاميرا</a:t>
            </a:r>
            <a:endParaRPr lang="ar-SA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38" y="1705761"/>
            <a:ext cx="756377" cy="756377"/>
          </a:xfrm>
          <a:prstGeom prst="rect">
            <a:avLst/>
          </a:prstGeom>
        </p:spPr>
      </p:pic>
      <p:sp>
        <p:nvSpPr>
          <p:cNvPr id="17" name="Left Arrow 16">
            <a:hlinkClick r:id="rId8" action="ppaction://hlinksldjump"/>
          </p:cNvPr>
          <p:cNvSpPr/>
          <p:nvPr/>
        </p:nvSpPr>
        <p:spPr>
          <a:xfrm>
            <a:off x="215932" y="5714423"/>
            <a:ext cx="2320374" cy="101600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49" y="5300291"/>
            <a:ext cx="1909301" cy="19093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7324" y="539013"/>
            <a:ext cx="2487862" cy="2333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351" y="333817"/>
            <a:ext cx="730828" cy="7308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26" y="1157016"/>
            <a:ext cx="593133" cy="5931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96" y="1157016"/>
            <a:ext cx="592284" cy="5922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08" y="1157015"/>
            <a:ext cx="591377" cy="5913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117" y="290182"/>
            <a:ext cx="866833" cy="8668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001" y="1841671"/>
            <a:ext cx="662715" cy="6627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635" y="1807243"/>
            <a:ext cx="676259" cy="6762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83" y="707276"/>
            <a:ext cx="806310" cy="806310"/>
          </a:xfrm>
          <a:prstGeom prst="rect">
            <a:avLst/>
          </a:prstGeom>
        </p:spPr>
      </p:pic>
      <p:pic>
        <p:nvPicPr>
          <p:cNvPr id="28" name="Picture 29" descr="Picture 29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771902" y="745545"/>
            <a:ext cx="835701" cy="76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11" descr="Picture 11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836940" y="1828609"/>
            <a:ext cx="813840" cy="664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9" descr="Picture 9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5426573" y="2561692"/>
            <a:ext cx="734799" cy="7690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090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" y="0"/>
            <a:ext cx="6093481" cy="192554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519" y="0"/>
            <a:ext cx="6093481" cy="192554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6" name="PA_库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43" y="5091740"/>
            <a:ext cx="3431914" cy="4255814"/>
          </a:xfrm>
          <a:prstGeom prst="rect">
            <a:avLst/>
          </a:prstGeom>
        </p:spPr>
      </p:pic>
      <p:pic>
        <p:nvPicPr>
          <p:cNvPr id="7" name="PA_库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8" y="1854798"/>
            <a:ext cx="5058611" cy="3510051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8" name="原创设计师QQ：178119980 喵小姐"/>
          <p:cNvSpPr/>
          <p:nvPr/>
        </p:nvSpPr>
        <p:spPr>
          <a:xfrm>
            <a:off x="1073663" y="2739585"/>
            <a:ext cx="3306380" cy="1740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altLang="zh-CN" sz="2800" dirty="0" smtClean="0">
                <a:solidFill>
                  <a:srgbClr val="F1594D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PT Bold Heading" panose="02010400000000000000" pitchFamily="2" charset="-78"/>
              </a:rPr>
              <a:t>طالبتي النجيبة فلنفكر معاً ماهي الفقاريات واللافقاريات؟؟</a:t>
            </a:r>
            <a:endParaRPr lang="en-US" altLang="zh-CN" sz="2800" dirty="0" smtClean="0">
              <a:solidFill>
                <a:srgbClr val="F1594D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PT Bold Heading" panose="02010400000000000000" pitchFamily="2" charset="-78"/>
            </a:endParaRPr>
          </a:p>
        </p:txBody>
      </p:sp>
      <p:sp>
        <p:nvSpPr>
          <p:cNvPr id="9" name="PA_库_原创设计师QQ：178119980 喵小姐"/>
          <p:cNvSpPr/>
          <p:nvPr>
            <p:custDataLst>
              <p:tags r:id="rId3"/>
            </p:custDataLst>
          </p:nvPr>
        </p:nvSpPr>
        <p:spPr>
          <a:xfrm>
            <a:off x="5588000" y="2023967"/>
            <a:ext cx="5513042" cy="189282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ar-SA" altLang="zh-CN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PT Bold Heading" panose="02010400000000000000" pitchFamily="2" charset="-78"/>
              </a:rPr>
              <a:t>الفقاريات</a:t>
            </a:r>
            <a:endParaRPr lang="en-US" altLang="zh-CN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PT Bold Heading" panose="02010400000000000000" pitchFamily="2" charset="-78"/>
            </a:endParaRPr>
          </a:p>
          <a:p>
            <a:pPr algn="r" rtl="1">
              <a:lnSpc>
                <a:spcPct val="130000"/>
              </a:lnSpc>
            </a:pPr>
            <a:r>
              <a:rPr lang="ar-SA" altLang="zh-CN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PT Bold Heading" panose="02010400000000000000" pitchFamily="2" charset="-78"/>
              </a:rPr>
              <a:t>هي حيوانات لها عامود فقري</a:t>
            </a:r>
            <a:endParaRPr lang="en-US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PT Bold Heading" panose="02010400000000000000" pitchFamily="2" charset="-78"/>
            </a:endParaRPr>
          </a:p>
        </p:txBody>
      </p:sp>
      <p:sp>
        <p:nvSpPr>
          <p:cNvPr id="10" name="原创设计师QQ：178119980 喵小姐"/>
          <p:cNvSpPr/>
          <p:nvPr/>
        </p:nvSpPr>
        <p:spPr>
          <a:xfrm>
            <a:off x="6715762" y="4139407"/>
            <a:ext cx="438528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ar-SA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PT Bold Heading" panose="02010400000000000000" pitchFamily="2" charset="-78"/>
              </a:rPr>
              <a:t>اللافقاريات</a:t>
            </a:r>
            <a:endParaRPr lang="en-US" altLang="zh-CN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PT Bold Heading" panose="02010400000000000000" pitchFamily="2" charset="-78"/>
            </a:endParaRPr>
          </a:p>
          <a:p>
            <a:pPr algn="r" rtl="1">
              <a:lnSpc>
                <a:spcPct val="130000"/>
              </a:lnSpc>
            </a:pPr>
            <a:r>
              <a:rPr lang="ar-SA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PT Bold Heading" panose="02010400000000000000" pitchFamily="2" charset="-78"/>
              </a:rPr>
              <a:t>التي ليس لها عامود فقري</a:t>
            </a:r>
            <a:endParaRPr lang="en-US" altLang="zh-C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653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_库_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17" y="149357"/>
            <a:ext cx="3544927" cy="6263087"/>
          </a:xfrm>
          <a:prstGeom prst="rect">
            <a:avLst/>
          </a:prstGeom>
        </p:spPr>
      </p:pic>
      <p:pic>
        <p:nvPicPr>
          <p:cNvPr id="12" name="PA_库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58" y="1106906"/>
            <a:ext cx="4253016" cy="3705844"/>
          </a:xfrm>
          <a:prstGeom prst="rect">
            <a:avLst/>
          </a:prstGeom>
        </p:spPr>
      </p:pic>
      <p:pic>
        <p:nvPicPr>
          <p:cNvPr id="13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14" name="PA_图片 187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sp>
        <p:nvSpPr>
          <p:cNvPr id="15" name="文本框 5"/>
          <p:cNvSpPr txBox="1"/>
          <p:nvPr/>
        </p:nvSpPr>
        <p:spPr>
          <a:xfrm>
            <a:off x="1672647" y="2222811"/>
            <a:ext cx="30822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2000" dirty="0" smtClean="0">
                <a:solidFill>
                  <a:srgbClr val="F159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PT Bold Heading" panose="02010400000000000000" pitchFamily="2" charset="-78"/>
              </a:rPr>
              <a:t>يعتمد افراد المملكة الحيوانية في غذائهم على مخلوقات حية أخرى وينتقل معظمهم من مكان الى اخر</a:t>
            </a:r>
            <a:endParaRPr lang="zh-CN" altLang="en-US" sz="2000" dirty="0">
              <a:solidFill>
                <a:srgbClr val="F159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179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89478" y="2134151"/>
            <a:ext cx="4343732" cy="3844424"/>
          </a:xfrm>
          <a:prstGeom prst="rect">
            <a:avLst/>
          </a:prstGeom>
        </p:spPr>
      </p:pic>
      <p:pic>
        <p:nvPicPr>
          <p:cNvPr id="3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5" name="PA_库_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5" y="311085"/>
            <a:ext cx="7007331" cy="4378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40" y="1201971"/>
            <a:ext cx="3870960" cy="246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0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89478" y="2134151"/>
            <a:ext cx="4343732" cy="3844424"/>
          </a:xfrm>
          <a:prstGeom prst="rect">
            <a:avLst/>
          </a:prstGeom>
        </p:spPr>
      </p:pic>
      <p:pic>
        <p:nvPicPr>
          <p:cNvPr id="3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5" name="PA_库_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5" y="311085"/>
            <a:ext cx="7007331" cy="4378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39" y="1198879"/>
            <a:ext cx="4028949" cy="22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2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89478" y="2134151"/>
            <a:ext cx="4343732" cy="3844424"/>
          </a:xfrm>
          <a:prstGeom prst="rect">
            <a:avLst/>
          </a:prstGeom>
        </p:spPr>
      </p:pic>
      <p:pic>
        <p:nvPicPr>
          <p:cNvPr id="3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5" name="PA_库_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5" y="311085"/>
            <a:ext cx="7007331" cy="4378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95" y="1310640"/>
            <a:ext cx="4500156" cy="203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3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12000"/>
          </a:xfrm>
          <a:prstGeom prst="rect">
            <a:avLst/>
          </a:prstGeom>
          <a:ln>
            <a:noFill/>
          </a:ln>
        </p:spPr>
      </p:pic>
      <p:sp>
        <p:nvSpPr>
          <p:cNvPr id="5" name="Number 1"/>
          <p:cNvSpPr/>
          <p:nvPr/>
        </p:nvSpPr>
        <p:spPr>
          <a:xfrm>
            <a:off x="0" y="0"/>
            <a:ext cx="406800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٣</a:t>
            </a:r>
            <a:endParaRPr lang="en-US" sz="9600" b="1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Number 2"/>
          <p:cNvSpPr/>
          <p:nvPr/>
        </p:nvSpPr>
        <p:spPr>
          <a:xfrm>
            <a:off x="4062000" y="0"/>
            <a:ext cx="4068000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٢</a:t>
            </a:r>
            <a:endParaRPr lang="en-US" sz="9600" b="1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Number 3"/>
          <p:cNvSpPr/>
          <p:nvPr/>
        </p:nvSpPr>
        <p:spPr>
          <a:xfrm>
            <a:off x="8124000" y="0"/>
            <a:ext cx="4068000" cy="230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١</a:t>
            </a:r>
            <a:endParaRPr lang="en-US" sz="9600" b="1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Number 4"/>
          <p:cNvSpPr/>
          <p:nvPr/>
        </p:nvSpPr>
        <p:spPr>
          <a:xfrm>
            <a:off x="0" y="2304000"/>
            <a:ext cx="4068000" cy="230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٦</a:t>
            </a:r>
            <a:endParaRPr lang="en-US" sz="9600" b="1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Number 5"/>
          <p:cNvSpPr/>
          <p:nvPr/>
        </p:nvSpPr>
        <p:spPr>
          <a:xfrm>
            <a:off x="4062000" y="2304000"/>
            <a:ext cx="406800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٥</a:t>
            </a:r>
            <a:endParaRPr lang="en-US" sz="9600" b="1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Number 6"/>
          <p:cNvSpPr/>
          <p:nvPr/>
        </p:nvSpPr>
        <p:spPr>
          <a:xfrm>
            <a:off x="8124000" y="2304000"/>
            <a:ext cx="4068000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٤</a:t>
            </a:r>
            <a:endParaRPr lang="en-US" sz="9600" b="1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Number 7"/>
          <p:cNvSpPr/>
          <p:nvPr/>
        </p:nvSpPr>
        <p:spPr>
          <a:xfrm>
            <a:off x="0" y="4608000"/>
            <a:ext cx="4068000" cy="230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٩</a:t>
            </a:r>
            <a:endParaRPr lang="en-US" sz="9600" b="1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Number 8"/>
          <p:cNvSpPr/>
          <p:nvPr/>
        </p:nvSpPr>
        <p:spPr>
          <a:xfrm>
            <a:off x="4062000" y="4608000"/>
            <a:ext cx="4068000" cy="230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٨</a:t>
            </a:r>
            <a:endParaRPr lang="en-US" sz="9600" b="1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Number 9"/>
          <p:cNvSpPr/>
          <p:nvPr/>
        </p:nvSpPr>
        <p:spPr>
          <a:xfrm>
            <a:off x="8124000" y="4608000"/>
            <a:ext cx="406800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٧</a:t>
            </a:r>
            <a:endParaRPr lang="en-US" sz="9600" b="1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0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51" y="0"/>
            <a:ext cx="3544926" cy="6263087"/>
          </a:xfrm>
          <a:prstGeom prst="rect">
            <a:avLst/>
          </a:prstGeom>
        </p:spPr>
      </p:pic>
      <p:pic>
        <p:nvPicPr>
          <p:cNvPr id="3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94" y="1149518"/>
            <a:ext cx="4253016" cy="3428113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57111" y="1564691"/>
            <a:ext cx="23150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SA" altLang="zh-CN" sz="4400" b="1" dirty="0" smtClean="0">
                <a:solidFill>
                  <a:srgbClr val="F1594D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اختبر نفسي</a:t>
            </a:r>
            <a:endParaRPr lang="zh-CN" altLang="en-US" sz="4400" b="1" dirty="0">
              <a:solidFill>
                <a:srgbClr val="F1594D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19" y="2450041"/>
            <a:ext cx="330200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7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51" y="0"/>
            <a:ext cx="3544926" cy="6263087"/>
          </a:xfrm>
          <a:prstGeom prst="rect">
            <a:avLst/>
          </a:prstGeom>
        </p:spPr>
      </p:pic>
      <p:pic>
        <p:nvPicPr>
          <p:cNvPr id="3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94" y="1149518"/>
            <a:ext cx="4253016" cy="3428113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57111" y="1564691"/>
            <a:ext cx="23150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SA" altLang="zh-CN" sz="4400" b="1" dirty="0" smtClean="0">
                <a:solidFill>
                  <a:srgbClr val="F1594D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اختبر نفسي</a:t>
            </a:r>
            <a:endParaRPr lang="zh-CN" altLang="en-US" sz="4400" b="1" dirty="0">
              <a:solidFill>
                <a:srgbClr val="F1594D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76793"/>
            <a:ext cx="3352165" cy="102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1" y="0"/>
            <a:ext cx="3544926" cy="6263087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14" y="402963"/>
            <a:ext cx="7313613" cy="473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1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" y="0"/>
            <a:ext cx="6093481" cy="19255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519" y="0"/>
            <a:ext cx="6093481" cy="1925540"/>
          </a:xfrm>
          <a:prstGeom prst="rect">
            <a:avLst/>
          </a:prstGeom>
        </p:spPr>
      </p:pic>
      <p:pic>
        <p:nvPicPr>
          <p:cNvPr id="4" name="PA_库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0354" y="1828799"/>
            <a:ext cx="3693882" cy="5029201"/>
          </a:xfrm>
          <a:prstGeom prst="rect">
            <a:avLst/>
          </a:prstGeom>
        </p:spPr>
      </p:pic>
      <p:sp>
        <p:nvSpPr>
          <p:cNvPr id="5" name="淘宝网Chenying0907出品 278"/>
          <p:cNvSpPr/>
          <p:nvPr/>
        </p:nvSpPr>
        <p:spPr>
          <a:xfrm rot="12400600" flipV="1">
            <a:off x="7813106" y="3490100"/>
            <a:ext cx="3963844" cy="919147"/>
          </a:xfrm>
          <a:custGeom>
            <a:avLst/>
            <a:gdLst>
              <a:gd name="connsiteX0" fmla="*/ 0 w 2985796"/>
              <a:gd name="connsiteY0" fmla="*/ 339457 h 959424"/>
              <a:gd name="connsiteX1" fmla="*/ 1091682 w 2985796"/>
              <a:gd name="connsiteY1" fmla="*/ 955278 h 959424"/>
              <a:gd name="connsiteX2" fmla="*/ 2444621 w 2985796"/>
              <a:gd name="connsiteY2" fmla="*/ 68870 h 959424"/>
              <a:gd name="connsiteX3" fmla="*/ 2985796 w 2985796"/>
              <a:gd name="connsiteY3" fmla="*/ 124853 h 95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96" h="959424">
                <a:moveTo>
                  <a:pt x="0" y="339457"/>
                </a:moveTo>
                <a:cubicBezTo>
                  <a:pt x="342122" y="669916"/>
                  <a:pt x="684245" y="1000376"/>
                  <a:pt x="1091682" y="955278"/>
                </a:cubicBezTo>
                <a:cubicBezTo>
                  <a:pt x="1499119" y="910180"/>
                  <a:pt x="2128935" y="207274"/>
                  <a:pt x="2444621" y="68870"/>
                </a:cubicBezTo>
                <a:cubicBezTo>
                  <a:pt x="2760307" y="-69534"/>
                  <a:pt x="2873051" y="27659"/>
                  <a:pt x="2985796" y="124853"/>
                </a:cubicBezTo>
              </a:path>
            </a:pathLst>
          </a:custGeom>
          <a:noFill/>
          <a:ln>
            <a:solidFill>
              <a:srgbClr val="72727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" name="Group 205"/>
          <p:cNvGrpSpPr>
            <a:grpSpLocks/>
          </p:cNvGrpSpPr>
          <p:nvPr/>
        </p:nvGrpSpPr>
        <p:grpSpPr bwMode="auto">
          <a:xfrm rot="19757829">
            <a:off x="8486793" y="2600876"/>
            <a:ext cx="842975" cy="814321"/>
            <a:chOff x="6895" y="2681"/>
            <a:chExt cx="2177" cy="2103"/>
          </a:xfrm>
          <a:solidFill>
            <a:srgbClr val="CBCBCB"/>
          </a:solidFill>
        </p:grpSpPr>
        <p:sp>
          <p:nvSpPr>
            <p:cNvPr id="7" name="淘宝网Chenying0907出品 5"/>
            <p:cNvSpPr>
              <a:spLocks/>
            </p:cNvSpPr>
            <p:nvPr/>
          </p:nvSpPr>
          <p:spPr bwMode="auto">
            <a:xfrm>
              <a:off x="8973" y="2953"/>
              <a:ext cx="7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1 h 2"/>
                <a:gd name="T4" fmla="*/ 2 w 3"/>
                <a:gd name="T5" fmla="*/ 2 h 2"/>
                <a:gd name="T6" fmla="*/ 1 w 3"/>
                <a:gd name="T7" fmla="*/ 2 h 2"/>
                <a:gd name="T8" fmla="*/ 1 w 3"/>
                <a:gd name="T9" fmla="*/ 0 h 2"/>
                <a:gd name="T10" fmla="*/ 2 w 3"/>
                <a:gd name="T11" fmla="*/ 0 h 2"/>
                <a:gd name="T12" fmla="*/ 2 w 3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淘宝网Chenying0907出品 6"/>
            <p:cNvSpPr>
              <a:spLocks/>
            </p:cNvSpPr>
            <p:nvPr/>
          </p:nvSpPr>
          <p:spPr bwMode="auto">
            <a:xfrm>
              <a:off x="8959" y="2965"/>
              <a:ext cx="4" cy="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1 w 2"/>
                <a:gd name="T5" fmla="*/ 2 h 3"/>
                <a:gd name="T6" fmla="*/ 0 w 2"/>
                <a:gd name="T7" fmla="*/ 2 h 3"/>
                <a:gd name="T8" fmla="*/ 1 w 2"/>
                <a:gd name="T9" fmla="*/ 0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2" y="1"/>
                    <a:pt x="1" y="2"/>
                  </a:cubicBez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淘宝网Chenying0907出品 7"/>
            <p:cNvSpPr>
              <a:spLocks/>
            </p:cNvSpPr>
            <p:nvPr/>
          </p:nvSpPr>
          <p:spPr bwMode="auto">
            <a:xfrm>
              <a:off x="8947" y="2967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淘宝网Chenying0907出品 8"/>
            <p:cNvSpPr>
              <a:spLocks/>
            </p:cNvSpPr>
            <p:nvPr/>
          </p:nvSpPr>
          <p:spPr bwMode="auto">
            <a:xfrm>
              <a:off x="8944" y="2970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淘宝网Chenying0907出品 9"/>
            <p:cNvSpPr>
              <a:spLocks/>
            </p:cNvSpPr>
            <p:nvPr/>
          </p:nvSpPr>
          <p:spPr bwMode="auto">
            <a:xfrm>
              <a:off x="8947" y="2949"/>
              <a:ext cx="2" cy="4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淘宝网Chenying0907出品 10"/>
            <p:cNvSpPr>
              <a:spLocks/>
            </p:cNvSpPr>
            <p:nvPr/>
          </p:nvSpPr>
          <p:spPr bwMode="auto">
            <a:xfrm>
              <a:off x="8755" y="3015"/>
              <a:ext cx="2" cy="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淘宝网Chenying0907出品 11"/>
            <p:cNvSpPr>
              <a:spLocks/>
            </p:cNvSpPr>
            <p:nvPr/>
          </p:nvSpPr>
          <p:spPr bwMode="auto">
            <a:xfrm>
              <a:off x="8703" y="3031"/>
              <a:ext cx="4" cy="8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1 w 2"/>
                <a:gd name="T5" fmla="*/ 0 h 3"/>
                <a:gd name="T6" fmla="*/ 1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1" y="2"/>
                    <a:pt x="1" y="0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淘宝网Chenying0907出品 12"/>
            <p:cNvSpPr>
              <a:spLocks/>
            </p:cNvSpPr>
            <p:nvPr/>
          </p:nvSpPr>
          <p:spPr bwMode="auto">
            <a:xfrm>
              <a:off x="8677" y="3039"/>
              <a:ext cx="4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淘宝网Chenying0907出品 13"/>
            <p:cNvSpPr>
              <a:spLocks/>
            </p:cNvSpPr>
            <p:nvPr/>
          </p:nvSpPr>
          <p:spPr bwMode="auto">
            <a:xfrm>
              <a:off x="8660" y="3043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淘宝网Chenying0907出品 14"/>
            <p:cNvSpPr>
              <a:spLocks/>
            </p:cNvSpPr>
            <p:nvPr/>
          </p:nvSpPr>
          <p:spPr bwMode="auto">
            <a:xfrm>
              <a:off x="8629" y="3053"/>
              <a:ext cx="3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淘宝网Chenying0907出品 15"/>
            <p:cNvSpPr>
              <a:spLocks/>
            </p:cNvSpPr>
            <p:nvPr/>
          </p:nvSpPr>
          <p:spPr bwMode="auto">
            <a:xfrm>
              <a:off x="8617" y="3048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1" y="0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淘宝网Chenying0907出品 16"/>
            <p:cNvSpPr>
              <a:spLocks/>
            </p:cNvSpPr>
            <p:nvPr/>
          </p:nvSpPr>
          <p:spPr bwMode="auto">
            <a:xfrm>
              <a:off x="8615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淘宝网Chenying0907出品 17"/>
            <p:cNvSpPr>
              <a:spLocks/>
            </p:cNvSpPr>
            <p:nvPr/>
          </p:nvSpPr>
          <p:spPr bwMode="auto">
            <a:xfrm>
              <a:off x="8613" y="3046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淘宝网Chenying0907出品 18"/>
            <p:cNvSpPr>
              <a:spLocks/>
            </p:cNvSpPr>
            <p:nvPr/>
          </p:nvSpPr>
          <p:spPr bwMode="auto">
            <a:xfrm>
              <a:off x="8613" y="3050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0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淘宝网Chenying0907出品 19"/>
            <p:cNvSpPr>
              <a:spLocks/>
            </p:cNvSpPr>
            <p:nvPr/>
          </p:nvSpPr>
          <p:spPr bwMode="auto">
            <a:xfrm>
              <a:off x="8601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0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淘宝网Chenying0907出品 20"/>
            <p:cNvSpPr>
              <a:spLocks/>
            </p:cNvSpPr>
            <p:nvPr/>
          </p:nvSpPr>
          <p:spPr bwMode="auto">
            <a:xfrm>
              <a:off x="8584" y="3050"/>
              <a:ext cx="5" cy="3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淘宝网Chenying0907出品 21"/>
            <p:cNvSpPr>
              <a:spLocks/>
            </p:cNvSpPr>
            <p:nvPr/>
          </p:nvSpPr>
          <p:spPr bwMode="auto">
            <a:xfrm>
              <a:off x="8437" y="3777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淘宝网Chenying0907出品 22"/>
            <p:cNvSpPr>
              <a:spLocks/>
            </p:cNvSpPr>
            <p:nvPr/>
          </p:nvSpPr>
          <p:spPr bwMode="auto">
            <a:xfrm>
              <a:off x="8553" y="3065"/>
              <a:ext cx="5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淘宝网Chenying0907出品 23"/>
            <p:cNvSpPr>
              <a:spLocks/>
            </p:cNvSpPr>
            <p:nvPr/>
          </p:nvSpPr>
          <p:spPr bwMode="auto">
            <a:xfrm>
              <a:off x="8295" y="4410"/>
              <a:ext cx="14" cy="7"/>
            </a:xfrm>
            <a:custGeom>
              <a:avLst/>
              <a:gdLst>
                <a:gd name="T0" fmla="*/ 5 w 6"/>
                <a:gd name="T1" fmla="*/ 0 h 3"/>
                <a:gd name="T2" fmla="*/ 4 w 6"/>
                <a:gd name="T3" fmla="*/ 1 h 3"/>
                <a:gd name="T4" fmla="*/ 3 w 6"/>
                <a:gd name="T5" fmla="*/ 3 h 3"/>
                <a:gd name="T6" fmla="*/ 1 w 6"/>
                <a:gd name="T7" fmla="*/ 3 h 3"/>
                <a:gd name="T8" fmla="*/ 0 w 6"/>
                <a:gd name="T9" fmla="*/ 2 h 3"/>
                <a:gd name="T10" fmla="*/ 3 w 6"/>
                <a:gd name="T11" fmla="*/ 2 h 3"/>
                <a:gd name="T12" fmla="*/ 3 w 6"/>
                <a:gd name="T13" fmla="*/ 0 h 3"/>
                <a:gd name="T14" fmla="*/ 5 w 6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cubicBezTo>
                    <a:pt x="6" y="1"/>
                    <a:pt x="4" y="1"/>
                    <a:pt x="4" y="1"/>
                  </a:cubicBezTo>
                  <a:cubicBezTo>
                    <a:pt x="5" y="2"/>
                    <a:pt x="4" y="2"/>
                    <a:pt x="3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1"/>
                    <a:pt x="3" y="0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淘宝网Chenying0907出品 24"/>
            <p:cNvSpPr>
              <a:spLocks/>
            </p:cNvSpPr>
            <p:nvPr/>
          </p:nvSpPr>
          <p:spPr bwMode="auto">
            <a:xfrm>
              <a:off x="8305" y="438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淘宝网Chenying0907出品 25"/>
            <p:cNvSpPr>
              <a:spLocks/>
            </p:cNvSpPr>
            <p:nvPr/>
          </p:nvSpPr>
          <p:spPr bwMode="auto">
            <a:xfrm>
              <a:off x="8295" y="4419"/>
              <a:ext cx="7" cy="2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3" y="1"/>
                    <a:pt x="1" y="1"/>
                    <a:pt x="0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淘宝网Chenying0907出品 26"/>
            <p:cNvSpPr>
              <a:spLocks/>
            </p:cNvSpPr>
            <p:nvPr/>
          </p:nvSpPr>
          <p:spPr bwMode="auto">
            <a:xfrm>
              <a:off x="8302" y="4386"/>
              <a:ext cx="7" cy="2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1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淘宝网Chenying0907出品 27"/>
            <p:cNvSpPr>
              <a:spLocks/>
            </p:cNvSpPr>
            <p:nvPr/>
          </p:nvSpPr>
          <p:spPr bwMode="auto">
            <a:xfrm>
              <a:off x="8300" y="4405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2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淘宝网Chenying0907出品 28"/>
            <p:cNvSpPr>
              <a:spLocks/>
            </p:cNvSpPr>
            <p:nvPr/>
          </p:nvSpPr>
          <p:spPr bwMode="auto">
            <a:xfrm>
              <a:off x="8295" y="4398"/>
              <a:ext cx="7" cy="4"/>
            </a:xfrm>
            <a:custGeom>
              <a:avLst/>
              <a:gdLst>
                <a:gd name="T0" fmla="*/ 3 w 3"/>
                <a:gd name="T1" fmla="*/ 2 h 2"/>
                <a:gd name="T2" fmla="*/ 1 w 3"/>
                <a:gd name="T3" fmla="*/ 2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0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淘宝网Chenying0907出品 29"/>
            <p:cNvSpPr>
              <a:spLocks/>
            </p:cNvSpPr>
            <p:nvPr/>
          </p:nvSpPr>
          <p:spPr bwMode="auto">
            <a:xfrm>
              <a:off x="8293" y="4395"/>
              <a:ext cx="7" cy="3"/>
            </a:xfrm>
            <a:custGeom>
              <a:avLst/>
              <a:gdLst>
                <a:gd name="T0" fmla="*/ 1 w 3"/>
                <a:gd name="T1" fmla="*/ 1 h 1"/>
                <a:gd name="T2" fmla="*/ 2 w 3"/>
                <a:gd name="T3" fmla="*/ 0 h 1"/>
                <a:gd name="T4" fmla="*/ 1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淘宝网Chenying0907出品 30"/>
            <p:cNvSpPr>
              <a:spLocks/>
            </p:cNvSpPr>
            <p:nvPr/>
          </p:nvSpPr>
          <p:spPr bwMode="auto">
            <a:xfrm>
              <a:off x="8295" y="437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淘宝网Chenying0907出品 31"/>
            <p:cNvSpPr>
              <a:spLocks/>
            </p:cNvSpPr>
            <p:nvPr/>
          </p:nvSpPr>
          <p:spPr bwMode="auto">
            <a:xfrm>
              <a:off x="8293" y="4362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淘宝网Chenying0907出品 32"/>
            <p:cNvSpPr>
              <a:spLocks/>
            </p:cNvSpPr>
            <p:nvPr/>
          </p:nvSpPr>
          <p:spPr bwMode="auto">
            <a:xfrm>
              <a:off x="8508" y="3074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淘宝网Chenying0907出品 33"/>
            <p:cNvSpPr>
              <a:spLocks/>
            </p:cNvSpPr>
            <p:nvPr/>
          </p:nvSpPr>
          <p:spPr bwMode="auto">
            <a:xfrm>
              <a:off x="8504" y="3076"/>
              <a:ext cx="4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淘宝网Chenying0907出品 34"/>
            <p:cNvSpPr>
              <a:spLocks/>
            </p:cNvSpPr>
            <p:nvPr/>
          </p:nvSpPr>
          <p:spPr bwMode="auto">
            <a:xfrm>
              <a:off x="8279" y="4388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2 h 2"/>
                <a:gd name="T4" fmla="*/ 2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3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淘宝网Chenying0907出品 35"/>
            <p:cNvSpPr>
              <a:spLocks/>
            </p:cNvSpPr>
            <p:nvPr/>
          </p:nvSpPr>
          <p:spPr bwMode="auto">
            <a:xfrm>
              <a:off x="8286" y="4317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淘宝网Chenying0907出品 36"/>
            <p:cNvSpPr>
              <a:spLocks/>
            </p:cNvSpPr>
            <p:nvPr/>
          </p:nvSpPr>
          <p:spPr bwMode="auto">
            <a:xfrm>
              <a:off x="8281" y="4334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1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淘宝网Chenying0907出品 37"/>
            <p:cNvSpPr>
              <a:spLocks/>
            </p:cNvSpPr>
            <p:nvPr/>
          </p:nvSpPr>
          <p:spPr bwMode="auto">
            <a:xfrm>
              <a:off x="8281" y="432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淘宝网Chenying0907出品 38"/>
            <p:cNvSpPr>
              <a:spLocks/>
            </p:cNvSpPr>
            <p:nvPr/>
          </p:nvSpPr>
          <p:spPr bwMode="auto">
            <a:xfrm>
              <a:off x="8272" y="4398"/>
              <a:ext cx="2" cy="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淘宝网Chenying0907出品 39"/>
            <p:cNvSpPr>
              <a:spLocks/>
            </p:cNvSpPr>
            <p:nvPr/>
          </p:nvSpPr>
          <p:spPr bwMode="auto">
            <a:xfrm>
              <a:off x="8276" y="4324"/>
              <a:ext cx="5" cy="7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2 h 3"/>
                <a:gd name="T4" fmla="*/ 2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淘宝网Chenying0907出品 40"/>
            <p:cNvSpPr>
              <a:spLocks/>
            </p:cNvSpPr>
            <p:nvPr/>
          </p:nvSpPr>
          <p:spPr bwMode="auto">
            <a:xfrm>
              <a:off x="8324" y="2681"/>
              <a:ext cx="237" cy="57"/>
            </a:xfrm>
            <a:custGeom>
              <a:avLst/>
              <a:gdLst>
                <a:gd name="T0" fmla="*/ 100 w 100"/>
                <a:gd name="T1" fmla="*/ 1 h 24"/>
                <a:gd name="T2" fmla="*/ 100 w 100"/>
                <a:gd name="T3" fmla="*/ 1 h 24"/>
                <a:gd name="T4" fmla="*/ 81 w 100"/>
                <a:gd name="T5" fmla="*/ 6 h 24"/>
                <a:gd name="T6" fmla="*/ 70 w 100"/>
                <a:gd name="T7" fmla="*/ 9 h 24"/>
                <a:gd name="T8" fmla="*/ 66 w 100"/>
                <a:gd name="T9" fmla="*/ 11 h 24"/>
                <a:gd name="T10" fmla="*/ 64 w 100"/>
                <a:gd name="T11" fmla="*/ 10 h 24"/>
                <a:gd name="T12" fmla="*/ 60 w 100"/>
                <a:gd name="T13" fmla="*/ 11 h 24"/>
                <a:gd name="T14" fmla="*/ 52 w 100"/>
                <a:gd name="T15" fmla="*/ 13 h 24"/>
                <a:gd name="T16" fmla="*/ 31 w 100"/>
                <a:gd name="T17" fmla="*/ 19 h 24"/>
                <a:gd name="T18" fmla="*/ 21 w 100"/>
                <a:gd name="T19" fmla="*/ 21 h 24"/>
                <a:gd name="T20" fmla="*/ 17 w 100"/>
                <a:gd name="T21" fmla="*/ 21 h 24"/>
                <a:gd name="T22" fmla="*/ 12 w 100"/>
                <a:gd name="T23" fmla="*/ 22 h 24"/>
                <a:gd name="T24" fmla="*/ 7 w 100"/>
                <a:gd name="T25" fmla="*/ 21 h 24"/>
                <a:gd name="T26" fmla="*/ 0 w 100"/>
                <a:gd name="T27" fmla="*/ 23 h 24"/>
                <a:gd name="T28" fmla="*/ 1 w 100"/>
                <a:gd name="T29" fmla="*/ 22 h 24"/>
                <a:gd name="T30" fmla="*/ 3 w 100"/>
                <a:gd name="T31" fmla="*/ 22 h 24"/>
                <a:gd name="T32" fmla="*/ 13 w 100"/>
                <a:gd name="T33" fmla="*/ 17 h 24"/>
                <a:gd name="T34" fmla="*/ 25 w 100"/>
                <a:gd name="T35" fmla="*/ 14 h 24"/>
                <a:gd name="T36" fmla="*/ 26 w 100"/>
                <a:gd name="T37" fmla="*/ 14 h 24"/>
                <a:gd name="T38" fmla="*/ 75 w 100"/>
                <a:gd name="T39" fmla="*/ 3 h 24"/>
                <a:gd name="T40" fmla="*/ 76 w 100"/>
                <a:gd name="T41" fmla="*/ 4 h 24"/>
                <a:gd name="T42" fmla="*/ 89 w 100"/>
                <a:gd name="T43" fmla="*/ 0 h 24"/>
                <a:gd name="T44" fmla="*/ 97 w 100"/>
                <a:gd name="T45" fmla="*/ 1 h 24"/>
                <a:gd name="T46" fmla="*/ 100 w 100"/>
                <a:gd name="T4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" h="24">
                  <a:moveTo>
                    <a:pt x="100" y="1"/>
                  </a:moveTo>
                  <a:cubicBezTo>
                    <a:pt x="100" y="1"/>
                    <a:pt x="100" y="1"/>
                    <a:pt x="100" y="1"/>
                  </a:cubicBezTo>
                  <a:cubicBezTo>
                    <a:pt x="94" y="3"/>
                    <a:pt x="87" y="3"/>
                    <a:pt x="81" y="6"/>
                  </a:cubicBezTo>
                  <a:cubicBezTo>
                    <a:pt x="77" y="7"/>
                    <a:pt x="74" y="9"/>
                    <a:pt x="70" y="9"/>
                  </a:cubicBezTo>
                  <a:cubicBezTo>
                    <a:pt x="68" y="10"/>
                    <a:pt x="67" y="9"/>
                    <a:pt x="66" y="11"/>
                  </a:cubicBezTo>
                  <a:cubicBezTo>
                    <a:pt x="65" y="11"/>
                    <a:pt x="65" y="10"/>
                    <a:pt x="64" y="10"/>
                  </a:cubicBezTo>
                  <a:cubicBezTo>
                    <a:pt x="63" y="10"/>
                    <a:pt x="62" y="11"/>
                    <a:pt x="60" y="11"/>
                  </a:cubicBezTo>
                  <a:cubicBezTo>
                    <a:pt x="58" y="13"/>
                    <a:pt x="55" y="13"/>
                    <a:pt x="52" y="13"/>
                  </a:cubicBezTo>
                  <a:cubicBezTo>
                    <a:pt x="45" y="15"/>
                    <a:pt x="38" y="17"/>
                    <a:pt x="31" y="19"/>
                  </a:cubicBezTo>
                  <a:cubicBezTo>
                    <a:pt x="28" y="18"/>
                    <a:pt x="25" y="21"/>
                    <a:pt x="21" y="21"/>
                  </a:cubicBezTo>
                  <a:cubicBezTo>
                    <a:pt x="20" y="21"/>
                    <a:pt x="18" y="21"/>
                    <a:pt x="17" y="21"/>
                  </a:cubicBezTo>
                  <a:cubicBezTo>
                    <a:pt x="15" y="21"/>
                    <a:pt x="14" y="22"/>
                    <a:pt x="12" y="22"/>
                  </a:cubicBezTo>
                  <a:cubicBezTo>
                    <a:pt x="11" y="22"/>
                    <a:pt x="9" y="21"/>
                    <a:pt x="7" y="21"/>
                  </a:cubicBezTo>
                  <a:cubicBezTo>
                    <a:pt x="5" y="22"/>
                    <a:pt x="4" y="24"/>
                    <a:pt x="0" y="23"/>
                  </a:cubicBezTo>
                  <a:cubicBezTo>
                    <a:pt x="0" y="22"/>
                    <a:pt x="1" y="22"/>
                    <a:pt x="1" y="22"/>
                  </a:cubicBezTo>
                  <a:cubicBezTo>
                    <a:pt x="2" y="22"/>
                    <a:pt x="2" y="22"/>
                    <a:pt x="3" y="22"/>
                  </a:cubicBezTo>
                  <a:cubicBezTo>
                    <a:pt x="6" y="20"/>
                    <a:pt x="10" y="20"/>
                    <a:pt x="13" y="17"/>
                  </a:cubicBezTo>
                  <a:cubicBezTo>
                    <a:pt x="17" y="18"/>
                    <a:pt x="21" y="16"/>
                    <a:pt x="25" y="14"/>
                  </a:cubicBezTo>
                  <a:cubicBezTo>
                    <a:pt x="25" y="14"/>
                    <a:pt x="26" y="14"/>
                    <a:pt x="26" y="14"/>
                  </a:cubicBezTo>
                  <a:cubicBezTo>
                    <a:pt x="41" y="9"/>
                    <a:pt x="59" y="7"/>
                    <a:pt x="75" y="3"/>
                  </a:cubicBezTo>
                  <a:cubicBezTo>
                    <a:pt x="75" y="3"/>
                    <a:pt x="76" y="3"/>
                    <a:pt x="76" y="4"/>
                  </a:cubicBezTo>
                  <a:cubicBezTo>
                    <a:pt x="78" y="2"/>
                    <a:pt x="85" y="1"/>
                    <a:pt x="89" y="0"/>
                  </a:cubicBezTo>
                  <a:cubicBezTo>
                    <a:pt x="92" y="0"/>
                    <a:pt x="95" y="0"/>
                    <a:pt x="97" y="1"/>
                  </a:cubicBezTo>
                  <a:cubicBezTo>
                    <a:pt x="97" y="0"/>
                    <a:pt x="100" y="0"/>
                    <a:pt x="10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淘宝网Chenying0907出品 41"/>
            <p:cNvSpPr>
              <a:spLocks/>
            </p:cNvSpPr>
            <p:nvPr/>
          </p:nvSpPr>
          <p:spPr bwMode="auto">
            <a:xfrm>
              <a:off x="8274" y="4320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0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淘宝网Chenying0907出品 42"/>
            <p:cNvSpPr>
              <a:spLocks/>
            </p:cNvSpPr>
            <p:nvPr/>
          </p:nvSpPr>
          <p:spPr bwMode="auto">
            <a:xfrm>
              <a:off x="8264" y="4329"/>
              <a:ext cx="10" cy="7"/>
            </a:xfrm>
            <a:custGeom>
              <a:avLst/>
              <a:gdLst>
                <a:gd name="T0" fmla="*/ 4 w 4"/>
                <a:gd name="T1" fmla="*/ 2 h 3"/>
                <a:gd name="T2" fmla="*/ 3 w 4"/>
                <a:gd name="T3" fmla="*/ 3 h 3"/>
                <a:gd name="T4" fmla="*/ 0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4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淘宝网Chenying0907出品 43"/>
            <p:cNvSpPr>
              <a:spLocks/>
            </p:cNvSpPr>
            <p:nvPr/>
          </p:nvSpPr>
          <p:spPr bwMode="auto">
            <a:xfrm>
              <a:off x="8267" y="4317"/>
              <a:ext cx="7" cy="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2 h 3"/>
                <a:gd name="T4" fmla="*/ 0 w 3"/>
                <a:gd name="T5" fmla="*/ 3 h 3"/>
                <a:gd name="T6" fmla="*/ 1 w 3"/>
                <a:gd name="T7" fmla="*/ 1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淘宝网Chenying0907出品 44"/>
            <p:cNvSpPr>
              <a:spLocks/>
            </p:cNvSpPr>
            <p:nvPr/>
          </p:nvSpPr>
          <p:spPr bwMode="auto">
            <a:xfrm>
              <a:off x="8264" y="4341"/>
              <a:ext cx="3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淘宝网Chenying0907出品 45"/>
            <p:cNvSpPr>
              <a:spLocks/>
            </p:cNvSpPr>
            <p:nvPr/>
          </p:nvSpPr>
          <p:spPr bwMode="auto">
            <a:xfrm>
              <a:off x="8269" y="4308"/>
              <a:ext cx="3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淘宝网Chenying0907出品 46"/>
            <p:cNvSpPr>
              <a:spLocks/>
            </p:cNvSpPr>
            <p:nvPr/>
          </p:nvSpPr>
          <p:spPr bwMode="auto">
            <a:xfrm>
              <a:off x="8267" y="4291"/>
              <a:ext cx="7" cy="7"/>
            </a:xfrm>
            <a:custGeom>
              <a:avLst/>
              <a:gdLst>
                <a:gd name="T0" fmla="*/ 3 w 3"/>
                <a:gd name="T1" fmla="*/ 2 h 3"/>
                <a:gd name="T2" fmla="*/ 0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淘宝网Chenying0907出品 47"/>
            <p:cNvSpPr>
              <a:spLocks/>
            </p:cNvSpPr>
            <p:nvPr/>
          </p:nvSpPr>
          <p:spPr bwMode="auto">
            <a:xfrm>
              <a:off x="8264" y="4308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淘宝网Chenying0907出品 48"/>
            <p:cNvSpPr>
              <a:spLocks/>
            </p:cNvSpPr>
            <p:nvPr/>
          </p:nvSpPr>
          <p:spPr bwMode="auto">
            <a:xfrm>
              <a:off x="8456" y="3091"/>
              <a:ext cx="5" cy="4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2" y="1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淘宝网Chenying0907出品 49"/>
            <p:cNvSpPr>
              <a:spLocks/>
            </p:cNvSpPr>
            <p:nvPr/>
          </p:nvSpPr>
          <p:spPr bwMode="auto">
            <a:xfrm>
              <a:off x="8456" y="3086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网Chenying0907出品 50"/>
            <p:cNvSpPr>
              <a:spLocks/>
            </p:cNvSpPr>
            <p:nvPr/>
          </p:nvSpPr>
          <p:spPr bwMode="auto">
            <a:xfrm>
              <a:off x="8452" y="3086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网Chenying0907出品 51"/>
            <p:cNvSpPr>
              <a:spLocks/>
            </p:cNvSpPr>
            <p:nvPr/>
          </p:nvSpPr>
          <p:spPr bwMode="auto">
            <a:xfrm>
              <a:off x="8215" y="4445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淘宝网Chenying0907出品 52"/>
            <p:cNvSpPr>
              <a:spLocks/>
            </p:cNvSpPr>
            <p:nvPr/>
          </p:nvSpPr>
          <p:spPr bwMode="auto">
            <a:xfrm>
              <a:off x="8437" y="3088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淘宝网Chenying0907出品 53"/>
            <p:cNvSpPr>
              <a:spLocks/>
            </p:cNvSpPr>
            <p:nvPr/>
          </p:nvSpPr>
          <p:spPr bwMode="auto">
            <a:xfrm>
              <a:off x="8428" y="3100"/>
              <a:ext cx="7" cy="2"/>
            </a:xfrm>
            <a:custGeom>
              <a:avLst/>
              <a:gdLst>
                <a:gd name="T0" fmla="*/ 2 w 3"/>
                <a:gd name="T1" fmla="*/ 0 h 1"/>
                <a:gd name="T2" fmla="*/ 3 w 3"/>
                <a:gd name="T3" fmla="*/ 1 h 1"/>
                <a:gd name="T4" fmla="*/ 1 w 3"/>
                <a:gd name="T5" fmla="*/ 1 h 1"/>
                <a:gd name="T6" fmla="*/ 2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3" y="0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淘宝网Chenying0907出品 54"/>
            <p:cNvSpPr>
              <a:spLocks/>
            </p:cNvSpPr>
            <p:nvPr/>
          </p:nvSpPr>
          <p:spPr bwMode="auto">
            <a:xfrm>
              <a:off x="8186" y="4452"/>
              <a:ext cx="10" cy="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2 h 2"/>
                <a:gd name="T4" fmla="*/ 1 w 4"/>
                <a:gd name="T5" fmla="*/ 2 h 2"/>
                <a:gd name="T6" fmla="*/ 2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1"/>
                    <a:pt x="2" y="2"/>
                    <a:pt x="2" y="1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淘宝网Chenying0907出品 55"/>
            <p:cNvSpPr>
              <a:spLocks/>
            </p:cNvSpPr>
            <p:nvPr/>
          </p:nvSpPr>
          <p:spPr bwMode="auto">
            <a:xfrm>
              <a:off x="8418" y="3102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淘宝网Chenying0907出品 56"/>
            <p:cNvSpPr>
              <a:spLocks/>
            </p:cNvSpPr>
            <p:nvPr/>
          </p:nvSpPr>
          <p:spPr bwMode="auto">
            <a:xfrm>
              <a:off x="8416" y="3110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淘宝网Chenying0907出品 57"/>
            <p:cNvSpPr>
              <a:spLocks/>
            </p:cNvSpPr>
            <p:nvPr/>
          </p:nvSpPr>
          <p:spPr bwMode="auto">
            <a:xfrm>
              <a:off x="8179" y="4457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淘宝网Chenying0907出品 58"/>
            <p:cNvSpPr>
              <a:spLocks/>
            </p:cNvSpPr>
            <p:nvPr/>
          </p:nvSpPr>
          <p:spPr bwMode="auto">
            <a:xfrm>
              <a:off x="8404" y="3098"/>
              <a:ext cx="5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淘宝网Chenying0907出品 59"/>
            <p:cNvSpPr>
              <a:spLocks/>
            </p:cNvSpPr>
            <p:nvPr/>
          </p:nvSpPr>
          <p:spPr bwMode="auto">
            <a:xfrm>
              <a:off x="8160" y="4457"/>
              <a:ext cx="7" cy="7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2 h 3"/>
                <a:gd name="T4" fmla="*/ 2 w 3"/>
                <a:gd name="T5" fmla="*/ 0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3"/>
                    <a:pt x="0" y="2"/>
                  </a:cubicBezTo>
                  <a:cubicBezTo>
                    <a:pt x="0" y="1"/>
                    <a:pt x="2" y="2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淘宝网Chenying0907出品 60"/>
            <p:cNvSpPr>
              <a:spLocks/>
            </p:cNvSpPr>
            <p:nvPr/>
          </p:nvSpPr>
          <p:spPr bwMode="auto">
            <a:xfrm>
              <a:off x="8158" y="4466"/>
              <a:ext cx="2" cy="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淘宝网Chenying0907出品 61"/>
            <p:cNvSpPr>
              <a:spLocks/>
            </p:cNvSpPr>
            <p:nvPr/>
          </p:nvSpPr>
          <p:spPr bwMode="auto">
            <a:xfrm>
              <a:off x="8155" y="4414"/>
              <a:ext cx="8" cy="3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淘宝网Chenying0907出品 62"/>
            <p:cNvSpPr>
              <a:spLocks/>
            </p:cNvSpPr>
            <p:nvPr/>
          </p:nvSpPr>
          <p:spPr bwMode="auto">
            <a:xfrm>
              <a:off x="8141" y="4471"/>
              <a:ext cx="7" cy="5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2 h 2"/>
                <a:gd name="T4" fmla="*/ 1 w 3"/>
                <a:gd name="T5" fmla="*/ 0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淘宝网Chenying0907出品 63"/>
            <p:cNvSpPr>
              <a:spLocks/>
            </p:cNvSpPr>
            <p:nvPr/>
          </p:nvSpPr>
          <p:spPr bwMode="auto">
            <a:xfrm>
              <a:off x="8120" y="4474"/>
              <a:ext cx="21" cy="11"/>
            </a:xfrm>
            <a:custGeom>
              <a:avLst/>
              <a:gdLst>
                <a:gd name="T0" fmla="*/ 9 w 9"/>
                <a:gd name="T1" fmla="*/ 1 h 5"/>
                <a:gd name="T2" fmla="*/ 0 w 9"/>
                <a:gd name="T3" fmla="*/ 5 h 5"/>
                <a:gd name="T4" fmla="*/ 1 w 9"/>
                <a:gd name="T5" fmla="*/ 3 h 5"/>
                <a:gd name="T6" fmla="*/ 2 w 9"/>
                <a:gd name="T7" fmla="*/ 2 h 5"/>
                <a:gd name="T8" fmla="*/ 9 w 9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1"/>
                  </a:moveTo>
                  <a:cubicBezTo>
                    <a:pt x="6" y="3"/>
                    <a:pt x="2" y="3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4" y="4"/>
                    <a:pt x="6" y="0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淘宝网Chenying0907出品 64"/>
            <p:cNvSpPr>
              <a:spLocks/>
            </p:cNvSpPr>
            <p:nvPr/>
          </p:nvSpPr>
          <p:spPr bwMode="auto">
            <a:xfrm>
              <a:off x="8139" y="4450"/>
              <a:ext cx="2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淘宝网Chenying0907出品 65"/>
            <p:cNvSpPr>
              <a:spLocks/>
            </p:cNvSpPr>
            <p:nvPr/>
          </p:nvSpPr>
          <p:spPr bwMode="auto">
            <a:xfrm>
              <a:off x="8118" y="4459"/>
              <a:ext cx="4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1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淘宝网Chenying0907出品 66"/>
            <p:cNvSpPr>
              <a:spLocks/>
            </p:cNvSpPr>
            <p:nvPr/>
          </p:nvSpPr>
          <p:spPr bwMode="auto">
            <a:xfrm>
              <a:off x="8113" y="4483"/>
              <a:ext cx="7" cy="5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0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3" y="2"/>
                    <a:pt x="0" y="1"/>
                    <a:pt x="0" y="0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淘宝网Chenying0907出品 67"/>
            <p:cNvSpPr>
              <a:spLocks/>
            </p:cNvSpPr>
            <p:nvPr/>
          </p:nvSpPr>
          <p:spPr bwMode="auto">
            <a:xfrm>
              <a:off x="8103" y="4438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淘宝网Chenying0907出品 68"/>
            <p:cNvSpPr>
              <a:spLocks/>
            </p:cNvSpPr>
            <p:nvPr/>
          </p:nvSpPr>
          <p:spPr bwMode="auto">
            <a:xfrm>
              <a:off x="8321" y="31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淘宝网Chenying0907出品 69"/>
            <p:cNvSpPr>
              <a:spLocks/>
            </p:cNvSpPr>
            <p:nvPr/>
          </p:nvSpPr>
          <p:spPr bwMode="auto">
            <a:xfrm>
              <a:off x="8089" y="4492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淘宝网Chenying0907出品 70"/>
            <p:cNvSpPr>
              <a:spLocks/>
            </p:cNvSpPr>
            <p:nvPr/>
          </p:nvSpPr>
          <p:spPr bwMode="auto">
            <a:xfrm>
              <a:off x="8096" y="4443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淘宝网Chenying0907出品 71"/>
            <p:cNvSpPr>
              <a:spLocks/>
            </p:cNvSpPr>
            <p:nvPr/>
          </p:nvSpPr>
          <p:spPr bwMode="auto">
            <a:xfrm>
              <a:off x="8087" y="447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淘宝网Chenying0907出品 72"/>
            <p:cNvSpPr>
              <a:spLocks/>
            </p:cNvSpPr>
            <p:nvPr/>
          </p:nvSpPr>
          <p:spPr bwMode="auto">
            <a:xfrm>
              <a:off x="8065" y="45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淘宝网Chenying0907出品 73"/>
            <p:cNvSpPr>
              <a:spLocks/>
            </p:cNvSpPr>
            <p:nvPr/>
          </p:nvSpPr>
          <p:spPr bwMode="auto">
            <a:xfrm>
              <a:off x="8046" y="4471"/>
              <a:ext cx="10" cy="7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2 h 3"/>
                <a:gd name="T4" fmla="*/ 3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1"/>
                    <a:pt x="2" y="1"/>
                    <a:pt x="2" y="2"/>
                  </a:cubicBezTo>
                  <a:cubicBezTo>
                    <a:pt x="3" y="2"/>
                    <a:pt x="2" y="0"/>
                    <a:pt x="3" y="0"/>
                  </a:cubicBezTo>
                  <a:cubicBezTo>
                    <a:pt x="4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淘宝网Chenying0907出品 74"/>
            <p:cNvSpPr>
              <a:spLocks/>
            </p:cNvSpPr>
            <p:nvPr/>
          </p:nvSpPr>
          <p:spPr bwMode="auto">
            <a:xfrm>
              <a:off x="8037" y="451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淘宝网Chenying0907出品 75"/>
            <p:cNvSpPr>
              <a:spLocks/>
            </p:cNvSpPr>
            <p:nvPr/>
          </p:nvSpPr>
          <p:spPr bwMode="auto">
            <a:xfrm>
              <a:off x="8011" y="4521"/>
              <a:ext cx="7" cy="7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2 h 3"/>
                <a:gd name="T4" fmla="*/ 0 w 3"/>
                <a:gd name="T5" fmla="*/ 2 h 3"/>
                <a:gd name="T6" fmla="*/ 1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2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淘宝网Chenying0907出品 76"/>
            <p:cNvSpPr>
              <a:spLocks/>
            </p:cNvSpPr>
            <p:nvPr/>
          </p:nvSpPr>
          <p:spPr bwMode="auto">
            <a:xfrm>
              <a:off x="8001" y="452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淘宝网Chenying0907出品 77"/>
            <p:cNvSpPr>
              <a:spLocks/>
            </p:cNvSpPr>
            <p:nvPr/>
          </p:nvSpPr>
          <p:spPr bwMode="auto">
            <a:xfrm>
              <a:off x="7926" y="4568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0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0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淘宝网Chenying0907出品 78"/>
            <p:cNvSpPr>
              <a:spLocks/>
            </p:cNvSpPr>
            <p:nvPr/>
          </p:nvSpPr>
          <p:spPr bwMode="auto">
            <a:xfrm>
              <a:off x="7892" y="3301"/>
              <a:ext cx="3" cy="5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淘宝网Chenying0907出品 79"/>
            <p:cNvSpPr>
              <a:spLocks/>
            </p:cNvSpPr>
            <p:nvPr/>
          </p:nvSpPr>
          <p:spPr bwMode="auto">
            <a:xfrm>
              <a:off x="7876" y="3306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淘宝网Chenying0907出品 80"/>
            <p:cNvSpPr>
              <a:spLocks/>
            </p:cNvSpPr>
            <p:nvPr/>
          </p:nvSpPr>
          <p:spPr bwMode="auto">
            <a:xfrm>
              <a:off x="7871" y="3308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淘宝网Chenying0907出品 81"/>
            <p:cNvSpPr>
              <a:spLocks/>
            </p:cNvSpPr>
            <p:nvPr/>
          </p:nvSpPr>
          <p:spPr bwMode="auto">
            <a:xfrm>
              <a:off x="7805" y="3356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淘宝网Chenying0907出品 82"/>
            <p:cNvSpPr>
              <a:spLocks/>
            </p:cNvSpPr>
            <p:nvPr/>
          </p:nvSpPr>
          <p:spPr bwMode="auto">
            <a:xfrm>
              <a:off x="7776" y="3344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淘宝网Chenying0907出品 83"/>
            <p:cNvSpPr>
              <a:spLocks/>
            </p:cNvSpPr>
            <p:nvPr/>
          </p:nvSpPr>
          <p:spPr bwMode="auto">
            <a:xfrm>
              <a:off x="7767" y="3346"/>
              <a:ext cx="5" cy="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淘宝网Chenying0907出品 84"/>
            <p:cNvSpPr>
              <a:spLocks/>
            </p:cNvSpPr>
            <p:nvPr/>
          </p:nvSpPr>
          <p:spPr bwMode="auto">
            <a:xfrm>
              <a:off x="7753" y="3380"/>
              <a:ext cx="7" cy="7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3 h 3"/>
                <a:gd name="T4" fmla="*/ 3 w 3"/>
                <a:gd name="T5" fmla="*/ 0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2"/>
                    <a:pt x="1" y="2"/>
                    <a:pt x="0" y="3"/>
                  </a:cubicBezTo>
                  <a:cubicBezTo>
                    <a:pt x="0" y="2"/>
                    <a:pt x="2" y="1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淘宝网Chenying0907出品 85"/>
            <p:cNvSpPr>
              <a:spLocks/>
            </p:cNvSpPr>
            <p:nvPr/>
          </p:nvSpPr>
          <p:spPr bwMode="auto">
            <a:xfrm>
              <a:off x="7665" y="340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淘宝网Chenying0907出品 86"/>
            <p:cNvSpPr>
              <a:spLocks/>
            </p:cNvSpPr>
            <p:nvPr/>
          </p:nvSpPr>
          <p:spPr bwMode="auto">
            <a:xfrm>
              <a:off x="7663" y="3403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淘宝网Chenying0907出品 87"/>
            <p:cNvSpPr>
              <a:spLocks/>
            </p:cNvSpPr>
            <p:nvPr/>
          </p:nvSpPr>
          <p:spPr bwMode="auto">
            <a:xfrm>
              <a:off x="7641" y="3434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淘宝网Chenying0907出品 88"/>
            <p:cNvSpPr>
              <a:spLocks/>
            </p:cNvSpPr>
            <p:nvPr/>
          </p:nvSpPr>
          <p:spPr bwMode="auto">
            <a:xfrm>
              <a:off x="7485" y="4343"/>
              <a:ext cx="5" cy="3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淘宝网Chenying0907出品 89"/>
            <p:cNvSpPr>
              <a:spLocks/>
            </p:cNvSpPr>
            <p:nvPr/>
          </p:nvSpPr>
          <p:spPr bwMode="auto">
            <a:xfrm>
              <a:off x="7473" y="4346"/>
              <a:ext cx="12" cy="4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1 h 2"/>
                <a:gd name="T4" fmla="*/ 1 w 5"/>
                <a:gd name="T5" fmla="*/ 0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4" y="1"/>
                    <a:pt x="2" y="2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3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淘宝网Chenying0907出品 90"/>
            <p:cNvSpPr>
              <a:spLocks/>
            </p:cNvSpPr>
            <p:nvPr/>
          </p:nvSpPr>
          <p:spPr bwMode="auto">
            <a:xfrm>
              <a:off x="7620" y="3443"/>
              <a:ext cx="17" cy="12"/>
            </a:xfrm>
            <a:custGeom>
              <a:avLst/>
              <a:gdLst>
                <a:gd name="T0" fmla="*/ 6 w 7"/>
                <a:gd name="T1" fmla="*/ 0 h 5"/>
                <a:gd name="T2" fmla="*/ 6 w 7"/>
                <a:gd name="T3" fmla="*/ 1 h 5"/>
                <a:gd name="T4" fmla="*/ 0 w 7"/>
                <a:gd name="T5" fmla="*/ 5 h 5"/>
                <a:gd name="T6" fmla="*/ 6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cubicBezTo>
                    <a:pt x="7" y="0"/>
                    <a:pt x="5" y="1"/>
                    <a:pt x="6" y="1"/>
                  </a:cubicBezTo>
                  <a:cubicBezTo>
                    <a:pt x="4" y="1"/>
                    <a:pt x="2" y="4"/>
                    <a:pt x="0" y="5"/>
                  </a:cubicBezTo>
                  <a:cubicBezTo>
                    <a:pt x="0" y="3"/>
                    <a:pt x="4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淘宝网Chenying0907出品 91"/>
            <p:cNvSpPr>
              <a:spLocks/>
            </p:cNvSpPr>
            <p:nvPr/>
          </p:nvSpPr>
          <p:spPr bwMode="auto">
            <a:xfrm>
              <a:off x="7584" y="3422"/>
              <a:ext cx="3" cy="5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1 w 1"/>
                <a:gd name="T5" fmla="*/ 1 h 2"/>
                <a:gd name="T6" fmla="*/ 0 w 1"/>
                <a:gd name="T7" fmla="*/ 2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淘宝网Chenying0907出品 92"/>
            <p:cNvSpPr>
              <a:spLocks/>
            </p:cNvSpPr>
            <p:nvPr/>
          </p:nvSpPr>
          <p:spPr bwMode="auto">
            <a:xfrm>
              <a:off x="7414" y="442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淘宝网Chenying0907出品 93"/>
            <p:cNvSpPr>
              <a:spLocks/>
            </p:cNvSpPr>
            <p:nvPr/>
          </p:nvSpPr>
          <p:spPr bwMode="auto">
            <a:xfrm>
              <a:off x="7575" y="3425"/>
              <a:ext cx="9" cy="7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3 h 3"/>
                <a:gd name="T4" fmla="*/ 1 w 4"/>
                <a:gd name="T5" fmla="*/ 3 h 3"/>
                <a:gd name="T6" fmla="*/ 4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2"/>
                    <a:pt x="2" y="1"/>
                    <a:pt x="2" y="3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淘宝网Chenying0907出品 94"/>
            <p:cNvSpPr>
              <a:spLocks/>
            </p:cNvSpPr>
            <p:nvPr/>
          </p:nvSpPr>
          <p:spPr bwMode="auto">
            <a:xfrm>
              <a:off x="7397" y="44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淘宝网Chenying0907出品 95"/>
            <p:cNvSpPr>
              <a:spLocks/>
            </p:cNvSpPr>
            <p:nvPr/>
          </p:nvSpPr>
          <p:spPr bwMode="auto">
            <a:xfrm>
              <a:off x="7566" y="3453"/>
              <a:ext cx="4" cy="5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1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淘宝网Chenying0907出品 96"/>
            <p:cNvSpPr>
              <a:spLocks/>
            </p:cNvSpPr>
            <p:nvPr/>
          </p:nvSpPr>
          <p:spPr bwMode="auto">
            <a:xfrm>
              <a:off x="7395" y="443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淘宝网Chenying0907出品 97"/>
            <p:cNvSpPr>
              <a:spLocks/>
            </p:cNvSpPr>
            <p:nvPr/>
          </p:nvSpPr>
          <p:spPr bwMode="auto">
            <a:xfrm>
              <a:off x="7558" y="3472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淘宝网Chenying0907出品 98"/>
            <p:cNvSpPr>
              <a:spLocks/>
            </p:cNvSpPr>
            <p:nvPr/>
          </p:nvSpPr>
          <p:spPr bwMode="auto">
            <a:xfrm>
              <a:off x="7556" y="3460"/>
              <a:ext cx="5" cy="5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1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淘宝网Chenying0907出品 99"/>
            <p:cNvSpPr>
              <a:spLocks/>
            </p:cNvSpPr>
            <p:nvPr/>
          </p:nvSpPr>
          <p:spPr bwMode="auto">
            <a:xfrm>
              <a:off x="7532" y="3474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淘宝网Chenying0907出品 100"/>
            <p:cNvSpPr>
              <a:spLocks/>
            </p:cNvSpPr>
            <p:nvPr/>
          </p:nvSpPr>
          <p:spPr bwMode="auto">
            <a:xfrm>
              <a:off x="7362" y="4424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淘宝网Chenying0907出品 101"/>
            <p:cNvSpPr>
              <a:spLocks/>
            </p:cNvSpPr>
            <p:nvPr/>
          </p:nvSpPr>
          <p:spPr bwMode="auto">
            <a:xfrm>
              <a:off x="7502" y="3488"/>
              <a:ext cx="4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淘宝网Chenying0907出品 102"/>
            <p:cNvSpPr>
              <a:spLocks/>
            </p:cNvSpPr>
            <p:nvPr/>
          </p:nvSpPr>
          <p:spPr bwMode="auto">
            <a:xfrm>
              <a:off x="7343" y="4433"/>
              <a:ext cx="5" cy="5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0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淘宝网Chenying0907出品 103"/>
            <p:cNvSpPr>
              <a:spLocks/>
            </p:cNvSpPr>
            <p:nvPr/>
          </p:nvSpPr>
          <p:spPr bwMode="auto">
            <a:xfrm>
              <a:off x="7303" y="448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淘宝网Chenying0907出品 104"/>
            <p:cNvSpPr>
              <a:spLocks/>
            </p:cNvSpPr>
            <p:nvPr/>
          </p:nvSpPr>
          <p:spPr bwMode="auto">
            <a:xfrm>
              <a:off x="7284" y="4483"/>
              <a:ext cx="4" cy="5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淘宝网Chenying0907出品 105"/>
            <p:cNvSpPr>
              <a:spLocks/>
            </p:cNvSpPr>
            <p:nvPr/>
          </p:nvSpPr>
          <p:spPr bwMode="auto">
            <a:xfrm>
              <a:off x="7281" y="4497"/>
              <a:ext cx="3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淘宝网Chenying0907出品 106"/>
            <p:cNvSpPr>
              <a:spLocks/>
            </p:cNvSpPr>
            <p:nvPr/>
          </p:nvSpPr>
          <p:spPr bwMode="auto">
            <a:xfrm>
              <a:off x="7260" y="4530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1 w 4"/>
                <a:gd name="T5" fmla="*/ 1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2" y="3"/>
                    <a:pt x="0" y="3"/>
                  </a:cubicBezTo>
                  <a:cubicBezTo>
                    <a:pt x="0" y="2"/>
                    <a:pt x="1" y="3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淘宝网Chenying0907出品 107"/>
            <p:cNvSpPr>
              <a:spLocks/>
            </p:cNvSpPr>
            <p:nvPr/>
          </p:nvSpPr>
          <p:spPr bwMode="auto">
            <a:xfrm>
              <a:off x="7419" y="3543"/>
              <a:ext cx="4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1" y="1"/>
                    <a:pt x="2" y="2"/>
                  </a:cubicBezTo>
                  <a:cubicBezTo>
                    <a:pt x="0" y="2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淘宝网Chenying0907出品 108"/>
            <p:cNvSpPr>
              <a:spLocks/>
            </p:cNvSpPr>
            <p:nvPr/>
          </p:nvSpPr>
          <p:spPr bwMode="auto">
            <a:xfrm>
              <a:off x="7404" y="3541"/>
              <a:ext cx="5" cy="4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2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2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淘宝网Chenying0907出品 109"/>
            <p:cNvSpPr>
              <a:spLocks/>
            </p:cNvSpPr>
            <p:nvPr/>
          </p:nvSpPr>
          <p:spPr bwMode="auto">
            <a:xfrm>
              <a:off x="7402" y="3550"/>
              <a:ext cx="5" cy="5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2" y="0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淘宝网Chenying0907出品 110"/>
            <p:cNvSpPr>
              <a:spLocks/>
            </p:cNvSpPr>
            <p:nvPr/>
          </p:nvSpPr>
          <p:spPr bwMode="auto">
            <a:xfrm>
              <a:off x="7213" y="4540"/>
              <a:ext cx="9" cy="7"/>
            </a:xfrm>
            <a:custGeom>
              <a:avLst/>
              <a:gdLst>
                <a:gd name="T0" fmla="*/ 4 w 4"/>
                <a:gd name="T1" fmla="*/ 1 h 3"/>
                <a:gd name="T2" fmla="*/ 3 w 4"/>
                <a:gd name="T3" fmla="*/ 1 h 3"/>
                <a:gd name="T4" fmla="*/ 0 w 4"/>
                <a:gd name="T5" fmla="*/ 3 h 3"/>
                <a:gd name="T6" fmla="*/ 0 w 4"/>
                <a:gd name="T7" fmla="*/ 2 h 3"/>
                <a:gd name="T8" fmla="*/ 2 w 4"/>
                <a:gd name="T9" fmla="*/ 0 h 3"/>
                <a:gd name="T10" fmla="*/ 4 w 4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淘宝网Chenying0907出品 111"/>
            <p:cNvSpPr>
              <a:spLocks/>
            </p:cNvSpPr>
            <p:nvPr/>
          </p:nvSpPr>
          <p:spPr bwMode="auto">
            <a:xfrm>
              <a:off x="7210" y="4568"/>
              <a:ext cx="5" cy="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2"/>
                    <a:pt x="2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淘宝网Chenying0907出品 112"/>
            <p:cNvSpPr>
              <a:spLocks/>
            </p:cNvSpPr>
            <p:nvPr/>
          </p:nvSpPr>
          <p:spPr bwMode="auto">
            <a:xfrm>
              <a:off x="7390" y="3514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1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淘宝网Chenying0907出品 113"/>
            <p:cNvSpPr>
              <a:spLocks/>
            </p:cNvSpPr>
            <p:nvPr/>
          </p:nvSpPr>
          <p:spPr bwMode="auto">
            <a:xfrm>
              <a:off x="7189" y="4528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淘宝网Chenying0907出品 114"/>
            <p:cNvSpPr>
              <a:spLocks/>
            </p:cNvSpPr>
            <p:nvPr/>
          </p:nvSpPr>
          <p:spPr bwMode="auto">
            <a:xfrm>
              <a:off x="7348" y="3538"/>
              <a:ext cx="7" cy="3"/>
            </a:xfrm>
            <a:custGeom>
              <a:avLst/>
              <a:gdLst>
                <a:gd name="T0" fmla="*/ 2 w 3"/>
                <a:gd name="T1" fmla="*/ 1 h 1"/>
                <a:gd name="T2" fmla="*/ 1 w 3"/>
                <a:gd name="T3" fmla="*/ 0 h 1"/>
                <a:gd name="T4" fmla="*/ 2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淘宝网Chenying0907出品 115"/>
            <p:cNvSpPr>
              <a:spLocks/>
            </p:cNvSpPr>
            <p:nvPr/>
          </p:nvSpPr>
          <p:spPr bwMode="auto">
            <a:xfrm>
              <a:off x="7333" y="36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淘宝网Chenying0907出品 116"/>
            <p:cNvSpPr>
              <a:spLocks/>
            </p:cNvSpPr>
            <p:nvPr/>
          </p:nvSpPr>
          <p:spPr bwMode="auto">
            <a:xfrm>
              <a:off x="7331" y="36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淘宝网Chenying0907出品 117"/>
            <p:cNvSpPr>
              <a:spLocks/>
            </p:cNvSpPr>
            <p:nvPr/>
          </p:nvSpPr>
          <p:spPr bwMode="auto">
            <a:xfrm>
              <a:off x="7149" y="4559"/>
              <a:ext cx="2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淘宝网Chenying0907出品 118"/>
            <p:cNvSpPr>
              <a:spLocks/>
            </p:cNvSpPr>
            <p:nvPr/>
          </p:nvSpPr>
          <p:spPr bwMode="auto">
            <a:xfrm>
              <a:off x="7317" y="3557"/>
              <a:ext cx="4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1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淘宝网Chenying0907出品 119"/>
            <p:cNvSpPr>
              <a:spLocks/>
            </p:cNvSpPr>
            <p:nvPr/>
          </p:nvSpPr>
          <p:spPr bwMode="auto">
            <a:xfrm>
              <a:off x="7144" y="4563"/>
              <a:ext cx="5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  <a:gd name="T8" fmla="*/ 1 w 2"/>
                <a:gd name="T9" fmla="*/ 1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淘宝网Chenying0907出品 120"/>
            <p:cNvSpPr>
              <a:spLocks/>
            </p:cNvSpPr>
            <p:nvPr/>
          </p:nvSpPr>
          <p:spPr bwMode="auto">
            <a:xfrm>
              <a:off x="7096" y="4675"/>
              <a:ext cx="19" cy="12"/>
            </a:xfrm>
            <a:custGeom>
              <a:avLst/>
              <a:gdLst>
                <a:gd name="T0" fmla="*/ 8 w 8"/>
                <a:gd name="T1" fmla="*/ 0 h 5"/>
                <a:gd name="T2" fmla="*/ 0 w 8"/>
                <a:gd name="T3" fmla="*/ 5 h 5"/>
                <a:gd name="T4" fmla="*/ 8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5" y="2"/>
                    <a:pt x="4" y="5"/>
                    <a:pt x="0" y="5"/>
                  </a:cubicBezTo>
                  <a:cubicBezTo>
                    <a:pt x="2" y="3"/>
                    <a:pt x="4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淘宝网Chenying0907出品 121"/>
            <p:cNvSpPr>
              <a:spLocks/>
            </p:cNvSpPr>
            <p:nvPr/>
          </p:nvSpPr>
          <p:spPr bwMode="auto">
            <a:xfrm>
              <a:off x="7288" y="3628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淘宝网Chenying0907出品 122"/>
            <p:cNvSpPr>
              <a:spLocks/>
            </p:cNvSpPr>
            <p:nvPr/>
          </p:nvSpPr>
          <p:spPr bwMode="auto">
            <a:xfrm>
              <a:off x="7274" y="3640"/>
              <a:ext cx="7" cy="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1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淘宝网Chenying0907出品 123"/>
            <p:cNvSpPr>
              <a:spLocks/>
            </p:cNvSpPr>
            <p:nvPr/>
          </p:nvSpPr>
          <p:spPr bwMode="auto">
            <a:xfrm>
              <a:off x="7267" y="3640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淘宝网Chenying0907出品 124"/>
            <p:cNvSpPr>
              <a:spLocks/>
            </p:cNvSpPr>
            <p:nvPr/>
          </p:nvSpPr>
          <p:spPr bwMode="auto">
            <a:xfrm>
              <a:off x="7265" y="3588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淘宝网Chenying0907出品 125"/>
            <p:cNvSpPr>
              <a:spLocks/>
            </p:cNvSpPr>
            <p:nvPr/>
          </p:nvSpPr>
          <p:spPr bwMode="auto">
            <a:xfrm>
              <a:off x="7234" y="3661"/>
              <a:ext cx="7" cy="3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淘宝网Chenying0907出品 126"/>
            <p:cNvSpPr>
              <a:spLocks/>
            </p:cNvSpPr>
            <p:nvPr/>
          </p:nvSpPr>
          <p:spPr bwMode="auto">
            <a:xfrm>
              <a:off x="7059" y="4677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淘宝网Chenying0907出品 127"/>
            <p:cNvSpPr>
              <a:spLocks/>
            </p:cNvSpPr>
            <p:nvPr/>
          </p:nvSpPr>
          <p:spPr bwMode="auto">
            <a:xfrm>
              <a:off x="7054" y="4680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淘宝网Chenying0907出品 128"/>
            <p:cNvSpPr>
              <a:spLocks/>
            </p:cNvSpPr>
            <p:nvPr/>
          </p:nvSpPr>
          <p:spPr bwMode="auto">
            <a:xfrm>
              <a:off x="7040" y="464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淘宝网Chenying0907出品 129"/>
            <p:cNvSpPr>
              <a:spLocks/>
            </p:cNvSpPr>
            <p:nvPr/>
          </p:nvSpPr>
          <p:spPr bwMode="auto">
            <a:xfrm>
              <a:off x="7006" y="4751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淘宝网Chenying0907出品 130"/>
            <p:cNvSpPr>
              <a:spLocks/>
            </p:cNvSpPr>
            <p:nvPr/>
          </p:nvSpPr>
          <p:spPr bwMode="auto">
            <a:xfrm>
              <a:off x="7170" y="3685"/>
              <a:ext cx="5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3 h 3"/>
                <a:gd name="T4" fmla="*/ 1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淘宝网Chenying0907出品 131"/>
            <p:cNvSpPr>
              <a:spLocks/>
            </p:cNvSpPr>
            <p:nvPr/>
          </p:nvSpPr>
          <p:spPr bwMode="auto">
            <a:xfrm>
              <a:off x="7030" y="3768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淘宝网Chenying0907出品 132"/>
            <p:cNvSpPr>
              <a:spLocks/>
            </p:cNvSpPr>
            <p:nvPr/>
          </p:nvSpPr>
          <p:spPr bwMode="auto">
            <a:xfrm>
              <a:off x="6926" y="3773"/>
              <a:ext cx="2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淘宝网Chenying0907出品 133"/>
            <p:cNvSpPr>
              <a:spLocks noEditPoints="1"/>
            </p:cNvSpPr>
            <p:nvPr/>
          </p:nvSpPr>
          <p:spPr bwMode="auto">
            <a:xfrm>
              <a:off x="6926" y="2764"/>
              <a:ext cx="2146" cy="1028"/>
            </a:xfrm>
            <a:custGeom>
              <a:avLst/>
              <a:gdLst>
                <a:gd name="T0" fmla="*/ 874 w 906"/>
                <a:gd name="T1" fmla="*/ 78 h 434"/>
                <a:gd name="T2" fmla="*/ 851 w 906"/>
                <a:gd name="T3" fmla="*/ 80 h 434"/>
                <a:gd name="T4" fmla="*/ 800 w 906"/>
                <a:gd name="T5" fmla="*/ 100 h 434"/>
                <a:gd name="T6" fmla="*/ 749 w 906"/>
                <a:gd name="T7" fmla="*/ 112 h 434"/>
                <a:gd name="T8" fmla="*/ 714 w 906"/>
                <a:gd name="T9" fmla="*/ 116 h 434"/>
                <a:gd name="T10" fmla="*/ 682 w 906"/>
                <a:gd name="T11" fmla="*/ 124 h 434"/>
                <a:gd name="T12" fmla="*/ 650 w 906"/>
                <a:gd name="T13" fmla="*/ 136 h 434"/>
                <a:gd name="T14" fmla="*/ 610 w 906"/>
                <a:gd name="T15" fmla="*/ 151 h 434"/>
                <a:gd name="T16" fmla="*/ 546 w 906"/>
                <a:gd name="T17" fmla="*/ 174 h 434"/>
                <a:gd name="T18" fmla="*/ 460 w 906"/>
                <a:gd name="T19" fmla="*/ 207 h 434"/>
                <a:gd name="T20" fmla="*/ 381 w 906"/>
                <a:gd name="T21" fmla="*/ 236 h 434"/>
                <a:gd name="T22" fmla="*/ 309 w 906"/>
                <a:gd name="T23" fmla="*/ 269 h 434"/>
                <a:gd name="T24" fmla="*/ 263 w 906"/>
                <a:gd name="T25" fmla="*/ 293 h 434"/>
                <a:gd name="T26" fmla="*/ 282 w 906"/>
                <a:gd name="T27" fmla="*/ 275 h 434"/>
                <a:gd name="T28" fmla="*/ 119 w 906"/>
                <a:gd name="T29" fmla="*/ 357 h 434"/>
                <a:gd name="T30" fmla="*/ 47 w 906"/>
                <a:gd name="T31" fmla="*/ 400 h 434"/>
                <a:gd name="T32" fmla="*/ 134 w 906"/>
                <a:gd name="T33" fmla="*/ 358 h 434"/>
                <a:gd name="T34" fmla="*/ 223 w 906"/>
                <a:gd name="T35" fmla="*/ 313 h 434"/>
                <a:gd name="T36" fmla="*/ 226 w 906"/>
                <a:gd name="T37" fmla="*/ 315 h 434"/>
                <a:gd name="T38" fmla="*/ 196 w 906"/>
                <a:gd name="T39" fmla="*/ 331 h 434"/>
                <a:gd name="T40" fmla="*/ 167 w 906"/>
                <a:gd name="T41" fmla="*/ 352 h 434"/>
                <a:gd name="T42" fmla="*/ 127 w 906"/>
                <a:gd name="T43" fmla="*/ 374 h 434"/>
                <a:gd name="T44" fmla="*/ 81 w 906"/>
                <a:gd name="T45" fmla="*/ 404 h 434"/>
                <a:gd name="T46" fmla="*/ 36 w 906"/>
                <a:gd name="T47" fmla="*/ 426 h 434"/>
                <a:gd name="T48" fmla="*/ 37 w 906"/>
                <a:gd name="T49" fmla="*/ 372 h 434"/>
                <a:gd name="T50" fmla="*/ 111 w 906"/>
                <a:gd name="T51" fmla="*/ 293 h 434"/>
                <a:gd name="T52" fmla="*/ 687 w 906"/>
                <a:gd name="T53" fmla="*/ 32 h 434"/>
                <a:gd name="T54" fmla="*/ 216 w 906"/>
                <a:gd name="T55" fmla="*/ 160 h 434"/>
                <a:gd name="T56" fmla="*/ 232 w 906"/>
                <a:gd name="T57" fmla="*/ 112 h 434"/>
                <a:gd name="T58" fmla="*/ 903 w 906"/>
                <a:gd name="T59" fmla="*/ 41 h 434"/>
                <a:gd name="T60" fmla="*/ 247 w 906"/>
                <a:gd name="T61" fmla="*/ 301 h 434"/>
                <a:gd name="T62" fmla="*/ 869 w 906"/>
                <a:gd name="T63" fmla="*/ 25 h 434"/>
                <a:gd name="T64" fmla="*/ 833 w 906"/>
                <a:gd name="T65" fmla="*/ 84 h 434"/>
                <a:gd name="T66" fmla="*/ 820 w 906"/>
                <a:gd name="T67" fmla="*/ 91 h 434"/>
                <a:gd name="T68" fmla="*/ 797 w 906"/>
                <a:gd name="T69" fmla="*/ 65 h 434"/>
                <a:gd name="T70" fmla="*/ 804 w 906"/>
                <a:gd name="T71" fmla="*/ 87 h 434"/>
                <a:gd name="T72" fmla="*/ 784 w 906"/>
                <a:gd name="T73" fmla="*/ 93 h 434"/>
                <a:gd name="T74" fmla="*/ 772 w 906"/>
                <a:gd name="T75" fmla="*/ 72 h 434"/>
                <a:gd name="T76" fmla="*/ 772 w 906"/>
                <a:gd name="T77" fmla="*/ 101 h 434"/>
                <a:gd name="T78" fmla="*/ 762 w 906"/>
                <a:gd name="T79" fmla="*/ 79 h 434"/>
                <a:gd name="T80" fmla="*/ 760 w 906"/>
                <a:gd name="T81" fmla="*/ 101 h 434"/>
                <a:gd name="T82" fmla="*/ 755 w 906"/>
                <a:gd name="T83" fmla="*/ 78 h 434"/>
                <a:gd name="T84" fmla="*/ 743 w 906"/>
                <a:gd name="T85" fmla="*/ 110 h 434"/>
                <a:gd name="T86" fmla="*/ 741 w 906"/>
                <a:gd name="T87" fmla="*/ 88 h 434"/>
                <a:gd name="T88" fmla="*/ 734 w 906"/>
                <a:gd name="T89" fmla="*/ 93 h 434"/>
                <a:gd name="T90" fmla="*/ 719 w 906"/>
                <a:gd name="T91" fmla="*/ 91 h 434"/>
                <a:gd name="T92" fmla="*/ 690 w 906"/>
                <a:gd name="T93" fmla="*/ 103 h 434"/>
                <a:gd name="T94" fmla="*/ 620 w 906"/>
                <a:gd name="T95" fmla="*/ 127 h 434"/>
                <a:gd name="T96" fmla="*/ 600 w 906"/>
                <a:gd name="T97" fmla="*/ 152 h 434"/>
                <a:gd name="T98" fmla="*/ 585 w 906"/>
                <a:gd name="T99" fmla="*/ 150 h 434"/>
                <a:gd name="T100" fmla="*/ 420 w 906"/>
                <a:gd name="T101" fmla="*/ 168 h 434"/>
                <a:gd name="T102" fmla="*/ 568 w 906"/>
                <a:gd name="T103" fmla="*/ 159 h 434"/>
                <a:gd name="T104" fmla="*/ 555 w 906"/>
                <a:gd name="T105" fmla="*/ 165 h 434"/>
                <a:gd name="T106" fmla="*/ 540 w 906"/>
                <a:gd name="T107" fmla="*/ 170 h 434"/>
                <a:gd name="T108" fmla="*/ 544 w 906"/>
                <a:gd name="T109" fmla="*/ 121 h 434"/>
                <a:gd name="T110" fmla="*/ 462 w 906"/>
                <a:gd name="T111" fmla="*/ 147 h 434"/>
                <a:gd name="T112" fmla="*/ 129 w 906"/>
                <a:gd name="T113" fmla="*/ 269 h 434"/>
                <a:gd name="T114" fmla="*/ 322 w 906"/>
                <a:gd name="T115" fmla="*/ 182 h 434"/>
                <a:gd name="T116" fmla="*/ 250 w 906"/>
                <a:gd name="T117" fmla="*/ 208 h 434"/>
                <a:gd name="T118" fmla="*/ 324 w 906"/>
                <a:gd name="T119" fmla="*/ 258 h 434"/>
                <a:gd name="T120" fmla="*/ 206 w 906"/>
                <a:gd name="T121" fmla="*/ 327 h 434"/>
                <a:gd name="T122" fmla="*/ 110 w 906"/>
                <a:gd name="T123" fmla="*/ 380 h 434"/>
                <a:gd name="T124" fmla="*/ 70 w 906"/>
                <a:gd name="T125" fmla="*/ 409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" h="434">
                  <a:moveTo>
                    <a:pt x="897" y="52"/>
                  </a:moveTo>
                  <a:cubicBezTo>
                    <a:pt x="896" y="52"/>
                    <a:pt x="897" y="52"/>
                    <a:pt x="897" y="53"/>
                  </a:cubicBezTo>
                  <a:cubicBezTo>
                    <a:pt x="897" y="52"/>
                    <a:pt x="896" y="53"/>
                    <a:pt x="896" y="53"/>
                  </a:cubicBezTo>
                  <a:cubicBezTo>
                    <a:pt x="896" y="53"/>
                    <a:pt x="897" y="54"/>
                    <a:pt x="897" y="54"/>
                  </a:cubicBezTo>
                  <a:cubicBezTo>
                    <a:pt x="896" y="55"/>
                    <a:pt x="896" y="55"/>
                    <a:pt x="895" y="54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3" y="56"/>
                    <a:pt x="892" y="54"/>
                    <a:pt x="891" y="57"/>
                  </a:cubicBezTo>
                  <a:cubicBezTo>
                    <a:pt x="891" y="56"/>
                    <a:pt x="890" y="57"/>
                    <a:pt x="890" y="56"/>
                  </a:cubicBezTo>
                  <a:cubicBezTo>
                    <a:pt x="890" y="55"/>
                    <a:pt x="889" y="57"/>
                    <a:pt x="890" y="57"/>
                  </a:cubicBezTo>
                  <a:cubicBezTo>
                    <a:pt x="889" y="57"/>
                    <a:pt x="888" y="58"/>
                    <a:pt x="888" y="57"/>
                  </a:cubicBezTo>
                  <a:cubicBezTo>
                    <a:pt x="888" y="58"/>
                    <a:pt x="887" y="59"/>
                    <a:pt x="886" y="58"/>
                  </a:cubicBezTo>
                  <a:cubicBezTo>
                    <a:pt x="886" y="59"/>
                    <a:pt x="885" y="58"/>
                    <a:pt x="885" y="59"/>
                  </a:cubicBezTo>
                  <a:cubicBezTo>
                    <a:pt x="884" y="59"/>
                    <a:pt x="884" y="59"/>
                    <a:pt x="884" y="59"/>
                  </a:cubicBezTo>
                  <a:cubicBezTo>
                    <a:pt x="883" y="59"/>
                    <a:pt x="883" y="59"/>
                    <a:pt x="883" y="60"/>
                  </a:cubicBezTo>
                  <a:cubicBezTo>
                    <a:pt x="881" y="60"/>
                    <a:pt x="880" y="60"/>
                    <a:pt x="877" y="62"/>
                  </a:cubicBezTo>
                  <a:cubicBezTo>
                    <a:pt x="877" y="62"/>
                    <a:pt x="878" y="62"/>
                    <a:pt x="878" y="63"/>
                  </a:cubicBezTo>
                  <a:cubicBezTo>
                    <a:pt x="880" y="63"/>
                    <a:pt x="883" y="62"/>
                    <a:pt x="885" y="63"/>
                  </a:cubicBezTo>
                  <a:cubicBezTo>
                    <a:pt x="886" y="63"/>
                    <a:pt x="888" y="64"/>
                    <a:pt x="888" y="62"/>
                  </a:cubicBezTo>
                  <a:cubicBezTo>
                    <a:pt x="889" y="63"/>
                    <a:pt x="890" y="63"/>
                    <a:pt x="891" y="63"/>
                  </a:cubicBezTo>
                  <a:cubicBezTo>
                    <a:pt x="892" y="64"/>
                    <a:pt x="892" y="64"/>
                    <a:pt x="893" y="64"/>
                  </a:cubicBezTo>
                  <a:cubicBezTo>
                    <a:pt x="894" y="64"/>
                    <a:pt x="894" y="63"/>
                    <a:pt x="894" y="63"/>
                  </a:cubicBezTo>
                  <a:cubicBezTo>
                    <a:pt x="895" y="63"/>
                    <a:pt x="894" y="65"/>
                    <a:pt x="894" y="64"/>
                  </a:cubicBezTo>
                  <a:cubicBezTo>
                    <a:pt x="895" y="64"/>
                    <a:pt x="895" y="65"/>
                    <a:pt x="894" y="64"/>
                  </a:cubicBezTo>
                  <a:cubicBezTo>
                    <a:pt x="894" y="65"/>
                    <a:pt x="895" y="64"/>
                    <a:pt x="895" y="66"/>
                  </a:cubicBezTo>
                  <a:cubicBezTo>
                    <a:pt x="896" y="66"/>
                    <a:pt x="897" y="65"/>
                    <a:pt x="898" y="66"/>
                  </a:cubicBezTo>
                  <a:cubicBezTo>
                    <a:pt x="898" y="66"/>
                    <a:pt x="898" y="67"/>
                    <a:pt x="899" y="67"/>
                  </a:cubicBezTo>
                  <a:cubicBezTo>
                    <a:pt x="899" y="67"/>
                    <a:pt x="898" y="67"/>
                    <a:pt x="899" y="66"/>
                  </a:cubicBezTo>
                  <a:cubicBezTo>
                    <a:pt x="900" y="67"/>
                    <a:pt x="899" y="68"/>
                    <a:pt x="898" y="68"/>
                  </a:cubicBezTo>
                  <a:cubicBezTo>
                    <a:pt x="898" y="68"/>
                    <a:pt x="900" y="67"/>
                    <a:pt x="899" y="68"/>
                  </a:cubicBezTo>
                  <a:cubicBezTo>
                    <a:pt x="899" y="70"/>
                    <a:pt x="898" y="68"/>
                    <a:pt x="898" y="70"/>
                  </a:cubicBezTo>
                  <a:cubicBezTo>
                    <a:pt x="897" y="70"/>
                    <a:pt x="897" y="69"/>
                    <a:pt x="897" y="69"/>
                  </a:cubicBezTo>
                  <a:cubicBezTo>
                    <a:pt x="897" y="69"/>
                    <a:pt x="897" y="69"/>
                    <a:pt x="897" y="70"/>
                  </a:cubicBezTo>
                  <a:cubicBezTo>
                    <a:pt x="896" y="70"/>
                    <a:pt x="896" y="70"/>
                    <a:pt x="896" y="71"/>
                  </a:cubicBezTo>
                  <a:cubicBezTo>
                    <a:pt x="896" y="71"/>
                    <a:pt x="896" y="70"/>
                    <a:pt x="895" y="70"/>
                  </a:cubicBezTo>
                  <a:cubicBezTo>
                    <a:pt x="895" y="70"/>
                    <a:pt x="895" y="71"/>
                    <a:pt x="894" y="71"/>
                  </a:cubicBezTo>
                  <a:cubicBezTo>
                    <a:pt x="894" y="71"/>
                    <a:pt x="894" y="71"/>
                    <a:pt x="894" y="71"/>
                  </a:cubicBezTo>
                  <a:cubicBezTo>
                    <a:pt x="893" y="71"/>
                    <a:pt x="894" y="71"/>
                    <a:pt x="894" y="72"/>
                  </a:cubicBezTo>
                  <a:cubicBezTo>
                    <a:pt x="893" y="72"/>
                    <a:pt x="893" y="72"/>
                    <a:pt x="893" y="71"/>
                  </a:cubicBezTo>
                  <a:cubicBezTo>
                    <a:pt x="893" y="72"/>
                    <a:pt x="890" y="72"/>
                    <a:pt x="889" y="72"/>
                  </a:cubicBezTo>
                  <a:cubicBezTo>
                    <a:pt x="888" y="73"/>
                    <a:pt x="888" y="73"/>
                    <a:pt x="887" y="74"/>
                  </a:cubicBezTo>
                  <a:cubicBezTo>
                    <a:pt x="887" y="75"/>
                    <a:pt x="888" y="75"/>
                    <a:pt x="889" y="75"/>
                  </a:cubicBezTo>
                  <a:cubicBezTo>
                    <a:pt x="889" y="76"/>
                    <a:pt x="886" y="75"/>
                    <a:pt x="885" y="75"/>
                  </a:cubicBezTo>
                  <a:cubicBezTo>
                    <a:pt x="886" y="77"/>
                    <a:pt x="888" y="77"/>
                    <a:pt x="888" y="78"/>
                  </a:cubicBezTo>
                  <a:cubicBezTo>
                    <a:pt x="887" y="77"/>
                    <a:pt x="886" y="78"/>
                    <a:pt x="885" y="77"/>
                  </a:cubicBezTo>
                  <a:cubicBezTo>
                    <a:pt x="885" y="78"/>
                    <a:pt x="887" y="78"/>
                    <a:pt x="887" y="78"/>
                  </a:cubicBezTo>
                  <a:cubicBezTo>
                    <a:pt x="888" y="78"/>
                    <a:pt x="887" y="78"/>
                    <a:pt x="887" y="79"/>
                  </a:cubicBezTo>
                  <a:cubicBezTo>
                    <a:pt x="884" y="78"/>
                    <a:pt x="884" y="78"/>
                    <a:pt x="882" y="79"/>
                  </a:cubicBezTo>
                  <a:cubicBezTo>
                    <a:pt x="883" y="77"/>
                    <a:pt x="883" y="78"/>
                    <a:pt x="884" y="77"/>
                  </a:cubicBezTo>
                  <a:cubicBezTo>
                    <a:pt x="882" y="78"/>
                    <a:pt x="880" y="76"/>
                    <a:pt x="878" y="77"/>
                  </a:cubicBezTo>
                  <a:cubicBezTo>
                    <a:pt x="878" y="77"/>
                    <a:pt x="879" y="76"/>
                    <a:pt x="878" y="76"/>
                  </a:cubicBezTo>
                  <a:cubicBezTo>
                    <a:pt x="878" y="77"/>
                    <a:pt x="877" y="78"/>
                    <a:pt x="876" y="79"/>
                  </a:cubicBezTo>
                  <a:cubicBezTo>
                    <a:pt x="877" y="79"/>
                    <a:pt x="877" y="79"/>
                    <a:pt x="878" y="80"/>
                  </a:cubicBezTo>
                  <a:cubicBezTo>
                    <a:pt x="878" y="78"/>
                    <a:pt x="878" y="81"/>
                    <a:pt x="879" y="81"/>
                  </a:cubicBezTo>
                  <a:cubicBezTo>
                    <a:pt x="878" y="82"/>
                    <a:pt x="878" y="80"/>
                    <a:pt x="877" y="81"/>
                  </a:cubicBezTo>
                  <a:cubicBezTo>
                    <a:pt x="877" y="81"/>
                    <a:pt x="877" y="81"/>
                    <a:pt x="877" y="80"/>
                  </a:cubicBezTo>
                  <a:cubicBezTo>
                    <a:pt x="877" y="80"/>
                    <a:pt x="877" y="80"/>
                    <a:pt x="877" y="80"/>
                  </a:cubicBezTo>
                  <a:cubicBezTo>
                    <a:pt x="876" y="80"/>
                    <a:pt x="877" y="80"/>
                    <a:pt x="876" y="80"/>
                  </a:cubicBezTo>
                  <a:cubicBezTo>
                    <a:pt x="876" y="80"/>
                    <a:pt x="876" y="80"/>
                    <a:pt x="876" y="79"/>
                  </a:cubicBezTo>
                  <a:cubicBezTo>
                    <a:pt x="875" y="80"/>
                    <a:pt x="875" y="79"/>
                    <a:pt x="874" y="80"/>
                  </a:cubicBezTo>
                  <a:cubicBezTo>
                    <a:pt x="873" y="79"/>
                    <a:pt x="874" y="78"/>
                    <a:pt x="874" y="78"/>
                  </a:cubicBezTo>
                  <a:cubicBezTo>
                    <a:pt x="873" y="78"/>
                    <a:pt x="873" y="79"/>
                    <a:pt x="871" y="79"/>
                  </a:cubicBezTo>
                  <a:cubicBezTo>
                    <a:pt x="872" y="79"/>
                    <a:pt x="871" y="79"/>
                    <a:pt x="871" y="79"/>
                  </a:cubicBezTo>
                  <a:cubicBezTo>
                    <a:pt x="871" y="80"/>
                    <a:pt x="872" y="79"/>
                    <a:pt x="872" y="80"/>
                  </a:cubicBezTo>
                  <a:cubicBezTo>
                    <a:pt x="871" y="80"/>
                    <a:pt x="871" y="80"/>
                    <a:pt x="870" y="80"/>
                  </a:cubicBezTo>
                  <a:cubicBezTo>
                    <a:pt x="870" y="79"/>
                    <a:pt x="870" y="79"/>
                    <a:pt x="871" y="79"/>
                  </a:cubicBezTo>
                  <a:cubicBezTo>
                    <a:pt x="871" y="79"/>
                    <a:pt x="870" y="78"/>
                    <a:pt x="870" y="78"/>
                  </a:cubicBezTo>
                  <a:cubicBezTo>
                    <a:pt x="870" y="78"/>
                    <a:pt x="869" y="78"/>
                    <a:pt x="869" y="79"/>
                  </a:cubicBezTo>
                  <a:cubicBezTo>
                    <a:pt x="868" y="78"/>
                    <a:pt x="870" y="78"/>
                    <a:pt x="869" y="77"/>
                  </a:cubicBezTo>
                  <a:cubicBezTo>
                    <a:pt x="869" y="78"/>
                    <a:pt x="868" y="79"/>
                    <a:pt x="869" y="79"/>
                  </a:cubicBezTo>
                  <a:cubicBezTo>
                    <a:pt x="868" y="80"/>
                    <a:pt x="868" y="79"/>
                    <a:pt x="868" y="79"/>
                  </a:cubicBezTo>
                  <a:cubicBezTo>
                    <a:pt x="868" y="79"/>
                    <a:pt x="868" y="80"/>
                    <a:pt x="868" y="80"/>
                  </a:cubicBezTo>
                  <a:cubicBezTo>
                    <a:pt x="867" y="80"/>
                    <a:pt x="868" y="80"/>
                    <a:pt x="867" y="80"/>
                  </a:cubicBezTo>
                  <a:cubicBezTo>
                    <a:pt x="867" y="79"/>
                    <a:pt x="867" y="79"/>
                    <a:pt x="868" y="79"/>
                  </a:cubicBezTo>
                  <a:cubicBezTo>
                    <a:pt x="867" y="78"/>
                    <a:pt x="866" y="78"/>
                    <a:pt x="867" y="77"/>
                  </a:cubicBezTo>
                  <a:cubicBezTo>
                    <a:pt x="866" y="78"/>
                    <a:pt x="865" y="78"/>
                    <a:pt x="865" y="79"/>
                  </a:cubicBezTo>
                  <a:cubicBezTo>
                    <a:pt x="865" y="80"/>
                    <a:pt x="865" y="78"/>
                    <a:pt x="866" y="78"/>
                  </a:cubicBezTo>
                  <a:cubicBezTo>
                    <a:pt x="865" y="79"/>
                    <a:pt x="866" y="79"/>
                    <a:pt x="866" y="80"/>
                  </a:cubicBezTo>
                  <a:cubicBezTo>
                    <a:pt x="865" y="79"/>
                    <a:pt x="864" y="80"/>
                    <a:pt x="864" y="79"/>
                  </a:cubicBezTo>
                  <a:cubicBezTo>
                    <a:pt x="864" y="78"/>
                    <a:pt x="865" y="78"/>
                    <a:pt x="865" y="78"/>
                  </a:cubicBezTo>
                  <a:cubicBezTo>
                    <a:pt x="864" y="78"/>
                    <a:pt x="865" y="76"/>
                    <a:pt x="863" y="76"/>
                  </a:cubicBezTo>
                  <a:cubicBezTo>
                    <a:pt x="863" y="76"/>
                    <a:pt x="864" y="78"/>
                    <a:pt x="863" y="78"/>
                  </a:cubicBezTo>
                  <a:cubicBezTo>
                    <a:pt x="863" y="78"/>
                    <a:pt x="863" y="77"/>
                    <a:pt x="862" y="78"/>
                  </a:cubicBezTo>
                  <a:cubicBezTo>
                    <a:pt x="862" y="77"/>
                    <a:pt x="862" y="77"/>
                    <a:pt x="863" y="76"/>
                  </a:cubicBezTo>
                  <a:cubicBezTo>
                    <a:pt x="862" y="75"/>
                    <a:pt x="862" y="76"/>
                    <a:pt x="861" y="75"/>
                  </a:cubicBezTo>
                  <a:cubicBezTo>
                    <a:pt x="861" y="76"/>
                    <a:pt x="861" y="77"/>
                    <a:pt x="861" y="78"/>
                  </a:cubicBezTo>
                  <a:cubicBezTo>
                    <a:pt x="861" y="78"/>
                    <a:pt x="861" y="77"/>
                    <a:pt x="861" y="77"/>
                  </a:cubicBezTo>
                  <a:cubicBezTo>
                    <a:pt x="861" y="77"/>
                    <a:pt x="861" y="77"/>
                    <a:pt x="861" y="77"/>
                  </a:cubicBezTo>
                  <a:cubicBezTo>
                    <a:pt x="860" y="77"/>
                    <a:pt x="861" y="77"/>
                    <a:pt x="861" y="76"/>
                  </a:cubicBezTo>
                  <a:cubicBezTo>
                    <a:pt x="861" y="75"/>
                    <a:pt x="860" y="77"/>
                    <a:pt x="860" y="75"/>
                  </a:cubicBezTo>
                  <a:cubicBezTo>
                    <a:pt x="860" y="75"/>
                    <a:pt x="860" y="77"/>
                    <a:pt x="859" y="76"/>
                  </a:cubicBezTo>
                  <a:cubicBezTo>
                    <a:pt x="860" y="76"/>
                    <a:pt x="860" y="77"/>
                    <a:pt x="859" y="77"/>
                  </a:cubicBezTo>
                  <a:cubicBezTo>
                    <a:pt x="858" y="77"/>
                    <a:pt x="860" y="76"/>
                    <a:pt x="858" y="76"/>
                  </a:cubicBezTo>
                  <a:cubicBezTo>
                    <a:pt x="858" y="77"/>
                    <a:pt x="859" y="77"/>
                    <a:pt x="859" y="78"/>
                  </a:cubicBezTo>
                  <a:cubicBezTo>
                    <a:pt x="858" y="78"/>
                    <a:pt x="858" y="77"/>
                    <a:pt x="858" y="77"/>
                  </a:cubicBezTo>
                  <a:cubicBezTo>
                    <a:pt x="858" y="77"/>
                    <a:pt x="858" y="77"/>
                    <a:pt x="858" y="77"/>
                  </a:cubicBezTo>
                  <a:cubicBezTo>
                    <a:pt x="858" y="78"/>
                    <a:pt x="857" y="77"/>
                    <a:pt x="857" y="77"/>
                  </a:cubicBezTo>
                  <a:cubicBezTo>
                    <a:pt x="856" y="78"/>
                    <a:pt x="857" y="79"/>
                    <a:pt x="857" y="79"/>
                  </a:cubicBezTo>
                  <a:cubicBezTo>
                    <a:pt x="858" y="79"/>
                    <a:pt x="858" y="79"/>
                    <a:pt x="858" y="78"/>
                  </a:cubicBezTo>
                  <a:cubicBezTo>
                    <a:pt x="859" y="78"/>
                    <a:pt x="859" y="79"/>
                    <a:pt x="859" y="80"/>
                  </a:cubicBezTo>
                  <a:cubicBezTo>
                    <a:pt x="859" y="79"/>
                    <a:pt x="859" y="79"/>
                    <a:pt x="859" y="79"/>
                  </a:cubicBezTo>
                  <a:cubicBezTo>
                    <a:pt x="860" y="80"/>
                    <a:pt x="859" y="80"/>
                    <a:pt x="858" y="80"/>
                  </a:cubicBezTo>
                  <a:cubicBezTo>
                    <a:pt x="858" y="79"/>
                    <a:pt x="858" y="79"/>
                    <a:pt x="858" y="79"/>
                  </a:cubicBezTo>
                  <a:cubicBezTo>
                    <a:pt x="858" y="80"/>
                    <a:pt x="856" y="79"/>
                    <a:pt x="855" y="79"/>
                  </a:cubicBezTo>
                  <a:cubicBezTo>
                    <a:pt x="855" y="78"/>
                    <a:pt x="856" y="79"/>
                    <a:pt x="856" y="79"/>
                  </a:cubicBezTo>
                  <a:cubicBezTo>
                    <a:pt x="856" y="78"/>
                    <a:pt x="856" y="78"/>
                    <a:pt x="856" y="77"/>
                  </a:cubicBezTo>
                  <a:cubicBezTo>
                    <a:pt x="855" y="78"/>
                    <a:pt x="855" y="77"/>
                    <a:pt x="855" y="76"/>
                  </a:cubicBezTo>
                  <a:cubicBezTo>
                    <a:pt x="853" y="76"/>
                    <a:pt x="852" y="77"/>
                    <a:pt x="852" y="77"/>
                  </a:cubicBezTo>
                  <a:cubicBezTo>
                    <a:pt x="852" y="78"/>
                    <a:pt x="852" y="78"/>
                    <a:pt x="852" y="79"/>
                  </a:cubicBezTo>
                  <a:cubicBezTo>
                    <a:pt x="851" y="78"/>
                    <a:pt x="851" y="78"/>
                    <a:pt x="849" y="78"/>
                  </a:cubicBezTo>
                  <a:cubicBezTo>
                    <a:pt x="849" y="78"/>
                    <a:pt x="850" y="78"/>
                    <a:pt x="850" y="77"/>
                  </a:cubicBezTo>
                  <a:cubicBezTo>
                    <a:pt x="849" y="77"/>
                    <a:pt x="849" y="77"/>
                    <a:pt x="849" y="78"/>
                  </a:cubicBezTo>
                  <a:cubicBezTo>
                    <a:pt x="849" y="77"/>
                    <a:pt x="848" y="78"/>
                    <a:pt x="847" y="77"/>
                  </a:cubicBezTo>
                  <a:cubicBezTo>
                    <a:pt x="847" y="78"/>
                    <a:pt x="847" y="78"/>
                    <a:pt x="847" y="78"/>
                  </a:cubicBezTo>
                  <a:cubicBezTo>
                    <a:pt x="847" y="78"/>
                    <a:pt x="848" y="79"/>
                    <a:pt x="848" y="79"/>
                  </a:cubicBezTo>
                  <a:cubicBezTo>
                    <a:pt x="847" y="80"/>
                    <a:pt x="847" y="79"/>
                    <a:pt x="847" y="81"/>
                  </a:cubicBezTo>
                  <a:cubicBezTo>
                    <a:pt x="847" y="80"/>
                    <a:pt x="847" y="80"/>
                    <a:pt x="848" y="80"/>
                  </a:cubicBezTo>
                  <a:cubicBezTo>
                    <a:pt x="847" y="81"/>
                    <a:pt x="848" y="81"/>
                    <a:pt x="847" y="82"/>
                  </a:cubicBezTo>
                  <a:cubicBezTo>
                    <a:pt x="848" y="81"/>
                    <a:pt x="847" y="81"/>
                    <a:pt x="848" y="80"/>
                  </a:cubicBezTo>
                  <a:cubicBezTo>
                    <a:pt x="849" y="81"/>
                    <a:pt x="850" y="81"/>
                    <a:pt x="850" y="80"/>
                  </a:cubicBezTo>
                  <a:cubicBezTo>
                    <a:pt x="850" y="80"/>
                    <a:pt x="850" y="80"/>
                    <a:pt x="851" y="81"/>
                  </a:cubicBezTo>
                  <a:cubicBezTo>
                    <a:pt x="852" y="81"/>
                    <a:pt x="850" y="80"/>
                    <a:pt x="851" y="80"/>
                  </a:cubicBezTo>
                  <a:cubicBezTo>
                    <a:pt x="851" y="79"/>
                    <a:pt x="851" y="80"/>
                    <a:pt x="852" y="79"/>
                  </a:cubicBezTo>
                  <a:cubicBezTo>
                    <a:pt x="852" y="80"/>
                    <a:pt x="851" y="81"/>
                    <a:pt x="852" y="81"/>
                  </a:cubicBezTo>
                  <a:cubicBezTo>
                    <a:pt x="852" y="82"/>
                    <a:pt x="851" y="82"/>
                    <a:pt x="851" y="83"/>
                  </a:cubicBezTo>
                  <a:cubicBezTo>
                    <a:pt x="850" y="82"/>
                    <a:pt x="851" y="84"/>
                    <a:pt x="850" y="85"/>
                  </a:cubicBezTo>
                  <a:cubicBezTo>
                    <a:pt x="850" y="85"/>
                    <a:pt x="851" y="85"/>
                    <a:pt x="851" y="86"/>
                  </a:cubicBezTo>
                  <a:cubicBezTo>
                    <a:pt x="851" y="85"/>
                    <a:pt x="852" y="84"/>
                    <a:pt x="851" y="84"/>
                  </a:cubicBezTo>
                  <a:cubicBezTo>
                    <a:pt x="851" y="83"/>
                    <a:pt x="852" y="84"/>
                    <a:pt x="852" y="84"/>
                  </a:cubicBezTo>
                  <a:cubicBezTo>
                    <a:pt x="852" y="84"/>
                    <a:pt x="852" y="84"/>
                    <a:pt x="852" y="85"/>
                  </a:cubicBezTo>
                  <a:cubicBezTo>
                    <a:pt x="853" y="84"/>
                    <a:pt x="853" y="84"/>
                    <a:pt x="853" y="84"/>
                  </a:cubicBezTo>
                  <a:cubicBezTo>
                    <a:pt x="854" y="84"/>
                    <a:pt x="852" y="85"/>
                    <a:pt x="852" y="85"/>
                  </a:cubicBezTo>
                  <a:cubicBezTo>
                    <a:pt x="852" y="85"/>
                    <a:pt x="852" y="86"/>
                    <a:pt x="852" y="86"/>
                  </a:cubicBezTo>
                  <a:cubicBezTo>
                    <a:pt x="851" y="87"/>
                    <a:pt x="850" y="86"/>
                    <a:pt x="850" y="87"/>
                  </a:cubicBezTo>
                  <a:cubicBezTo>
                    <a:pt x="850" y="88"/>
                    <a:pt x="849" y="88"/>
                    <a:pt x="849" y="89"/>
                  </a:cubicBezTo>
                  <a:cubicBezTo>
                    <a:pt x="848" y="89"/>
                    <a:pt x="849" y="89"/>
                    <a:pt x="849" y="88"/>
                  </a:cubicBezTo>
                  <a:cubicBezTo>
                    <a:pt x="849" y="88"/>
                    <a:pt x="848" y="89"/>
                    <a:pt x="847" y="88"/>
                  </a:cubicBezTo>
                  <a:cubicBezTo>
                    <a:pt x="846" y="88"/>
                    <a:pt x="846" y="89"/>
                    <a:pt x="846" y="89"/>
                  </a:cubicBezTo>
                  <a:cubicBezTo>
                    <a:pt x="846" y="88"/>
                    <a:pt x="845" y="90"/>
                    <a:pt x="845" y="88"/>
                  </a:cubicBezTo>
                  <a:cubicBezTo>
                    <a:pt x="844" y="89"/>
                    <a:pt x="843" y="89"/>
                    <a:pt x="842" y="90"/>
                  </a:cubicBezTo>
                  <a:cubicBezTo>
                    <a:pt x="841" y="89"/>
                    <a:pt x="841" y="91"/>
                    <a:pt x="840" y="90"/>
                  </a:cubicBezTo>
                  <a:cubicBezTo>
                    <a:pt x="840" y="91"/>
                    <a:pt x="841" y="91"/>
                    <a:pt x="842" y="91"/>
                  </a:cubicBezTo>
                  <a:cubicBezTo>
                    <a:pt x="841" y="93"/>
                    <a:pt x="840" y="91"/>
                    <a:pt x="839" y="91"/>
                  </a:cubicBezTo>
                  <a:cubicBezTo>
                    <a:pt x="839" y="91"/>
                    <a:pt x="840" y="91"/>
                    <a:pt x="840" y="90"/>
                  </a:cubicBezTo>
                  <a:cubicBezTo>
                    <a:pt x="839" y="89"/>
                    <a:pt x="838" y="92"/>
                    <a:pt x="837" y="92"/>
                  </a:cubicBezTo>
                  <a:cubicBezTo>
                    <a:pt x="837" y="92"/>
                    <a:pt x="836" y="92"/>
                    <a:pt x="837" y="91"/>
                  </a:cubicBezTo>
                  <a:cubicBezTo>
                    <a:pt x="836" y="91"/>
                    <a:pt x="836" y="92"/>
                    <a:pt x="836" y="91"/>
                  </a:cubicBezTo>
                  <a:cubicBezTo>
                    <a:pt x="835" y="91"/>
                    <a:pt x="835" y="93"/>
                    <a:pt x="835" y="91"/>
                  </a:cubicBezTo>
                  <a:cubicBezTo>
                    <a:pt x="835" y="91"/>
                    <a:pt x="835" y="92"/>
                    <a:pt x="835" y="92"/>
                  </a:cubicBezTo>
                  <a:cubicBezTo>
                    <a:pt x="834" y="92"/>
                    <a:pt x="834" y="92"/>
                    <a:pt x="833" y="93"/>
                  </a:cubicBezTo>
                  <a:cubicBezTo>
                    <a:pt x="833" y="92"/>
                    <a:pt x="833" y="92"/>
                    <a:pt x="833" y="92"/>
                  </a:cubicBezTo>
                  <a:cubicBezTo>
                    <a:pt x="833" y="92"/>
                    <a:pt x="832" y="93"/>
                    <a:pt x="832" y="92"/>
                  </a:cubicBezTo>
                  <a:cubicBezTo>
                    <a:pt x="831" y="92"/>
                    <a:pt x="831" y="93"/>
                    <a:pt x="831" y="93"/>
                  </a:cubicBezTo>
                  <a:cubicBezTo>
                    <a:pt x="831" y="93"/>
                    <a:pt x="831" y="93"/>
                    <a:pt x="831" y="94"/>
                  </a:cubicBezTo>
                  <a:cubicBezTo>
                    <a:pt x="831" y="93"/>
                    <a:pt x="830" y="93"/>
                    <a:pt x="830" y="92"/>
                  </a:cubicBezTo>
                  <a:cubicBezTo>
                    <a:pt x="829" y="93"/>
                    <a:pt x="829" y="94"/>
                    <a:pt x="828" y="94"/>
                  </a:cubicBezTo>
                  <a:cubicBezTo>
                    <a:pt x="828" y="93"/>
                    <a:pt x="828" y="94"/>
                    <a:pt x="828" y="94"/>
                  </a:cubicBezTo>
                  <a:cubicBezTo>
                    <a:pt x="828" y="93"/>
                    <a:pt x="828" y="93"/>
                    <a:pt x="827" y="93"/>
                  </a:cubicBezTo>
                  <a:cubicBezTo>
                    <a:pt x="828" y="94"/>
                    <a:pt x="828" y="92"/>
                    <a:pt x="826" y="93"/>
                  </a:cubicBezTo>
                  <a:cubicBezTo>
                    <a:pt x="826" y="94"/>
                    <a:pt x="827" y="93"/>
                    <a:pt x="827" y="94"/>
                  </a:cubicBezTo>
                  <a:cubicBezTo>
                    <a:pt x="826" y="95"/>
                    <a:pt x="825" y="94"/>
                    <a:pt x="824" y="95"/>
                  </a:cubicBezTo>
                  <a:cubicBezTo>
                    <a:pt x="824" y="94"/>
                    <a:pt x="823" y="95"/>
                    <a:pt x="822" y="94"/>
                  </a:cubicBezTo>
                  <a:cubicBezTo>
                    <a:pt x="822" y="94"/>
                    <a:pt x="822" y="96"/>
                    <a:pt x="823" y="96"/>
                  </a:cubicBezTo>
                  <a:cubicBezTo>
                    <a:pt x="821" y="96"/>
                    <a:pt x="822" y="95"/>
                    <a:pt x="821" y="95"/>
                  </a:cubicBezTo>
                  <a:cubicBezTo>
                    <a:pt x="820" y="95"/>
                    <a:pt x="821" y="95"/>
                    <a:pt x="820" y="96"/>
                  </a:cubicBezTo>
                  <a:cubicBezTo>
                    <a:pt x="820" y="96"/>
                    <a:pt x="820" y="95"/>
                    <a:pt x="820" y="95"/>
                  </a:cubicBezTo>
                  <a:cubicBezTo>
                    <a:pt x="819" y="96"/>
                    <a:pt x="818" y="97"/>
                    <a:pt x="816" y="97"/>
                  </a:cubicBezTo>
                  <a:cubicBezTo>
                    <a:pt x="816" y="96"/>
                    <a:pt x="817" y="97"/>
                    <a:pt x="817" y="96"/>
                  </a:cubicBezTo>
                  <a:cubicBezTo>
                    <a:pt x="815" y="97"/>
                    <a:pt x="814" y="97"/>
                    <a:pt x="813" y="98"/>
                  </a:cubicBezTo>
                  <a:cubicBezTo>
                    <a:pt x="813" y="96"/>
                    <a:pt x="810" y="98"/>
                    <a:pt x="810" y="100"/>
                  </a:cubicBezTo>
                  <a:cubicBezTo>
                    <a:pt x="809" y="99"/>
                    <a:pt x="810" y="99"/>
                    <a:pt x="810" y="99"/>
                  </a:cubicBezTo>
                  <a:cubicBezTo>
                    <a:pt x="810" y="98"/>
                    <a:pt x="809" y="98"/>
                    <a:pt x="809" y="99"/>
                  </a:cubicBezTo>
                  <a:cubicBezTo>
                    <a:pt x="809" y="99"/>
                    <a:pt x="809" y="98"/>
                    <a:pt x="808" y="98"/>
                  </a:cubicBezTo>
                  <a:cubicBezTo>
                    <a:pt x="808" y="98"/>
                    <a:pt x="807" y="99"/>
                    <a:pt x="808" y="99"/>
                  </a:cubicBezTo>
                  <a:cubicBezTo>
                    <a:pt x="807" y="100"/>
                    <a:pt x="807" y="99"/>
                    <a:pt x="807" y="98"/>
                  </a:cubicBezTo>
                  <a:cubicBezTo>
                    <a:pt x="806" y="99"/>
                    <a:pt x="805" y="99"/>
                    <a:pt x="804" y="100"/>
                  </a:cubicBezTo>
                  <a:cubicBezTo>
                    <a:pt x="804" y="99"/>
                    <a:pt x="805" y="99"/>
                    <a:pt x="804" y="98"/>
                  </a:cubicBezTo>
                  <a:cubicBezTo>
                    <a:pt x="803" y="99"/>
                    <a:pt x="804" y="100"/>
                    <a:pt x="803" y="100"/>
                  </a:cubicBezTo>
                  <a:cubicBezTo>
                    <a:pt x="802" y="100"/>
                    <a:pt x="803" y="99"/>
                    <a:pt x="803" y="99"/>
                  </a:cubicBezTo>
                  <a:cubicBezTo>
                    <a:pt x="803" y="99"/>
                    <a:pt x="803" y="99"/>
                    <a:pt x="802" y="99"/>
                  </a:cubicBezTo>
                  <a:cubicBezTo>
                    <a:pt x="802" y="100"/>
                    <a:pt x="801" y="100"/>
                    <a:pt x="800" y="101"/>
                  </a:cubicBezTo>
                  <a:cubicBezTo>
                    <a:pt x="801" y="100"/>
                    <a:pt x="800" y="100"/>
                    <a:pt x="801" y="98"/>
                  </a:cubicBezTo>
                  <a:cubicBezTo>
                    <a:pt x="800" y="98"/>
                    <a:pt x="800" y="99"/>
                    <a:pt x="800" y="100"/>
                  </a:cubicBezTo>
                  <a:cubicBezTo>
                    <a:pt x="799" y="100"/>
                    <a:pt x="800" y="99"/>
                    <a:pt x="799" y="99"/>
                  </a:cubicBezTo>
                  <a:cubicBezTo>
                    <a:pt x="799" y="100"/>
                    <a:pt x="799" y="101"/>
                    <a:pt x="800" y="101"/>
                  </a:cubicBezTo>
                  <a:cubicBezTo>
                    <a:pt x="799" y="101"/>
                    <a:pt x="798" y="100"/>
                    <a:pt x="799" y="99"/>
                  </a:cubicBezTo>
                  <a:cubicBezTo>
                    <a:pt x="799" y="99"/>
                    <a:pt x="798" y="100"/>
                    <a:pt x="798" y="100"/>
                  </a:cubicBezTo>
                  <a:cubicBezTo>
                    <a:pt x="798" y="101"/>
                    <a:pt x="799" y="101"/>
                    <a:pt x="798" y="102"/>
                  </a:cubicBezTo>
                  <a:cubicBezTo>
                    <a:pt x="798" y="102"/>
                    <a:pt x="798" y="101"/>
                    <a:pt x="797" y="101"/>
                  </a:cubicBezTo>
                  <a:cubicBezTo>
                    <a:pt x="797" y="102"/>
                    <a:pt x="796" y="102"/>
                    <a:pt x="795" y="103"/>
                  </a:cubicBezTo>
                  <a:cubicBezTo>
                    <a:pt x="795" y="102"/>
                    <a:pt x="795" y="102"/>
                    <a:pt x="795" y="101"/>
                  </a:cubicBezTo>
                  <a:cubicBezTo>
                    <a:pt x="794" y="101"/>
                    <a:pt x="794" y="102"/>
                    <a:pt x="794" y="103"/>
                  </a:cubicBezTo>
                  <a:cubicBezTo>
                    <a:pt x="794" y="102"/>
                    <a:pt x="793" y="101"/>
                    <a:pt x="793" y="101"/>
                  </a:cubicBezTo>
                  <a:cubicBezTo>
                    <a:pt x="792" y="101"/>
                    <a:pt x="792" y="102"/>
                    <a:pt x="792" y="103"/>
                  </a:cubicBezTo>
                  <a:cubicBezTo>
                    <a:pt x="792" y="103"/>
                    <a:pt x="792" y="103"/>
                    <a:pt x="792" y="103"/>
                  </a:cubicBezTo>
                  <a:cubicBezTo>
                    <a:pt x="792" y="103"/>
                    <a:pt x="791" y="103"/>
                    <a:pt x="791" y="103"/>
                  </a:cubicBezTo>
                  <a:cubicBezTo>
                    <a:pt x="791" y="103"/>
                    <a:pt x="790" y="103"/>
                    <a:pt x="789" y="104"/>
                  </a:cubicBezTo>
                  <a:cubicBezTo>
                    <a:pt x="790" y="103"/>
                    <a:pt x="789" y="103"/>
                    <a:pt x="789" y="103"/>
                  </a:cubicBezTo>
                  <a:cubicBezTo>
                    <a:pt x="788" y="103"/>
                    <a:pt x="788" y="103"/>
                    <a:pt x="787" y="103"/>
                  </a:cubicBezTo>
                  <a:cubicBezTo>
                    <a:pt x="787" y="103"/>
                    <a:pt x="787" y="103"/>
                    <a:pt x="788" y="104"/>
                  </a:cubicBezTo>
                  <a:cubicBezTo>
                    <a:pt x="788" y="105"/>
                    <a:pt x="786" y="104"/>
                    <a:pt x="786" y="105"/>
                  </a:cubicBezTo>
                  <a:cubicBezTo>
                    <a:pt x="785" y="104"/>
                    <a:pt x="785" y="105"/>
                    <a:pt x="784" y="104"/>
                  </a:cubicBezTo>
                  <a:cubicBezTo>
                    <a:pt x="784" y="103"/>
                    <a:pt x="784" y="103"/>
                    <a:pt x="785" y="103"/>
                  </a:cubicBezTo>
                  <a:cubicBezTo>
                    <a:pt x="783" y="104"/>
                    <a:pt x="783" y="103"/>
                    <a:pt x="783" y="104"/>
                  </a:cubicBezTo>
                  <a:cubicBezTo>
                    <a:pt x="782" y="104"/>
                    <a:pt x="782" y="103"/>
                    <a:pt x="781" y="104"/>
                  </a:cubicBezTo>
                  <a:cubicBezTo>
                    <a:pt x="782" y="105"/>
                    <a:pt x="783" y="105"/>
                    <a:pt x="783" y="105"/>
                  </a:cubicBezTo>
                  <a:cubicBezTo>
                    <a:pt x="783" y="106"/>
                    <a:pt x="782" y="105"/>
                    <a:pt x="782" y="106"/>
                  </a:cubicBezTo>
                  <a:cubicBezTo>
                    <a:pt x="782" y="105"/>
                    <a:pt x="781" y="105"/>
                    <a:pt x="781" y="105"/>
                  </a:cubicBezTo>
                  <a:cubicBezTo>
                    <a:pt x="781" y="105"/>
                    <a:pt x="781" y="106"/>
                    <a:pt x="780" y="106"/>
                  </a:cubicBezTo>
                  <a:cubicBezTo>
                    <a:pt x="781" y="105"/>
                    <a:pt x="780" y="106"/>
                    <a:pt x="780" y="105"/>
                  </a:cubicBezTo>
                  <a:cubicBezTo>
                    <a:pt x="779" y="105"/>
                    <a:pt x="779" y="105"/>
                    <a:pt x="779" y="105"/>
                  </a:cubicBezTo>
                  <a:cubicBezTo>
                    <a:pt x="779" y="104"/>
                    <a:pt x="777" y="104"/>
                    <a:pt x="776" y="104"/>
                  </a:cubicBezTo>
                  <a:cubicBezTo>
                    <a:pt x="777" y="105"/>
                    <a:pt x="777" y="105"/>
                    <a:pt x="778" y="105"/>
                  </a:cubicBezTo>
                  <a:cubicBezTo>
                    <a:pt x="778" y="106"/>
                    <a:pt x="778" y="106"/>
                    <a:pt x="777" y="106"/>
                  </a:cubicBezTo>
                  <a:cubicBezTo>
                    <a:pt x="777" y="106"/>
                    <a:pt x="776" y="106"/>
                    <a:pt x="776" y="105"/>
                  </a:cubicBezTo>
                  <a:cubicBezTo>
                    <a:pt x="775" y="106"/>
                    <a:pt x="775" y="107"/>
                    <a:pt x="774" y="107"/>
                  </a:cubicBezTo>
                  <a:cubicBezTo>
                    <a:pt x="774" y="106"/>
                    <a:pt x="775" y="106"/>
                    <a:pt x="775" y="106"/>
                  </a:cubicBezTo>
                  <a:cubicBezTo>
                    <a:pt x="774" y="105"/>
                    <a:pt x="773" y="105"/>
                    <a:pt x="772" y="103"/>
                  </a:cubicBezTo>
                  <a:cubicBezTo>
                    <a:pt x="772" y="103"/>
                    <a:pt x="772" y="104"/>
                    <a:pt x="772" y="104"/>
                  </a:cubicBezTo>
                  <a:cubicBezTo>
                    <a:pt x="772" y="105"/>
                    <a:pt x="772" y="104"/>
                    <a:pt x="773" y="105"/>
                  </a:cubicBezTo>
                  <a:cubicBezTo>
                    <a:pt x="773" y="105"/>
                    <a:pt x="774" y="106"/>
                    <a:pt x="774" y="107"/>
                  </a:cubicBezTo>
                  <a:cubicBezTo>
                    <a:pt x="774" y="107"/>
                    <a:pt x="773" y="107"/>
                    <a:pt x="773" y="107"/>
                  </a:cubicBezTo>
                  <a:cubicBezTo>
                    <a:pt x="774" y="106"/>
                    <a:pt x="773" y="106"/>
                    <a:pt x="772" y="106"/>
                  </a:cubicBezTo>
                  <a:cubicBezTo>
                    <a:pt x="772" y="105"/>
                    <a:pt x="771" y="105"/>
                    <a:pt x="772" y="105"/>
                  </a:cubicBezTo>
                  <a:cubicBezTo>
                    <a:pt x="771" y="105"/>
                    <a:pt x="771" y="106"/>
                    <a:pt x="771" y="105"/>
                  </a:cubicBezTo>
                  <a:cubicBezTo>
                    <a:pt x="771" y="105"/>
                    <a:pt x="770" y="107"/>
                    <a:pt x="770" y="107"/>
                  </a:cubicBezTo>
                  <a:cubicBezTo>
                    <a:pt x="769" y="108"/>
                    <a:pt x="767" y="107"/>
                    <a:pt x="767" y="109"/>
                  </a:cubicBezTo>
                  <a:cubicBezTo>
                    <a:pt x="765" y="108"/>
                    <a:pt x="765" y="110"/>
                    <a:pt x="763" y="110"/>
                  </a:cubicBezTo>
                  <a:cubicBezTo>
                    <a:pt x="764" y="109"/>
                    <a:pt x="764" y="109"/>
                    <a:pt x="764" y="108"/>
                  </a:cubicBezTo>
                  <a:cubicBezTo>
                    <a:pt x="763" y="109"/>
                    <a:pt x="762" y="109"/>
                    <a:pt x="762" y="110"/>
                  </a:cubicBezTo>
                  <a:cubicBezTo>
                    <a:pt x="761" y="109"/>
                    <a:pt x="761" y="109"/>
                    <a:pt x="760" y="110"/>
                  </a:cubicBezTo>
                  <a:cubicBezTo>
                    <a:pt x="759" y="109"/>
                    <a:pt x="757" y="110"/>
                    <a:pt x="757" y="112"/>
                  </a:cubicBezTo>
                  <a:cubicBezTo>
                    <a:pt x="757" y="111"/>
                    <a:pt x="757" y="110"/>
                    <a:pt x="756" y="110"/>
                  </a:cubicBezTo>
                  <a:cubicBezTo>
                    <a:pt x="757" y="111"/>
                    <a:pt x="755" y="111"/>
                    <a:pt x="754" y="112"/>
                  </a:cubicBezTo>
                  <a:cubicBezTo>
                    <a:pt x="754" y="111"/>
                    <a:pt x="753" y="111"/>
                    <a:pt x="753" y="111"/>
                  </a:cubicBezTo>
                  <a:cubicBezTo>
                    <a:pt x="752" y="112"/>
                    <a:pt x="754" y="111"/>
                    <a:pt x="753" y="112"/>
                  </a:cubicBezTo>
                  <a:cubicBezTo>
                    <a:pt x="753" y="112"/>
                    <a:pt x="753" y="112"/>
                    <a:pt x="753" y="112"/>
                  </a:cubicBezTo>
                  <a:cubicBezTo>
                    <a:pt x="752" y="112"/>
                    <a:pt x="753" y="111"/>
                    <a:pt x="752" y="111"/>
                  </a:cubicBezTo>
                  <a:cubicBezTo>
                    <a:pt x="751" y="111"/>
                    <a:pt x="752" y="112"/>
                    <a:pt x="752" y="111"/>
                  </a:cubicBezTo>
                  <a:cubicBezTo>
                    <a:pt x="751" y="112"/>
                    <a:pt x="752" y="112"/>
                    <a:pt x="751" y="113"/>
                  </a:cubicBezTo>
                  <a:cubicBezTo>
                    <a:pt x="750" y="113"/>
                    <a:pt x="750" y="111"/>
                    <a:pt x="749" y="113"/>
                  </a:cubicBezTo>
                  <a:cubicBezTo>
                    <a:pt x="748" y="112"/>
                    <a:pt x="750" y="112"/>
                    <a:pt x="750" y="111"/>
                  </a:cubicBezTo>
                  <a:cubicBezTo>
                    <a:pt x="750" y="111"/>
                    <a:pt x="750" y="111"/>
                    <a:pt x="749" y="111"/>
                  </a:cubicBezTo>
                  <a:cubicBezTo>
                    <a:pt x="749" y="111"/>
                    <a:pt x="750" y="111"/>
                    <a:pt x="749" y="112"/>
                  </a:cubicBezTo>
                  <a:cubicBezTo>
                    <a:pt x="749" y="111"/>
                    <a:pt x="748" y="112"/>
                    <a:pt x="748" y="113"/>
                  </a:cubicBezTo>
                  <a:cubicBezTo>
                    <a:pt x="748" y="113"/>
                    <a:pt x="747" y="113"/>
                    <a:pt x="747" y="113"/>
                  </a:cubicBezTo>
                  <a:cubicBezTo>
                    <a:pt x="747" y="113"/>
                    <a:pt x="746" y="112"/>
                    <a:pt x="746" y="112"/>
                  </a:cubicBezTo>
                  <a:cubicBezTo>
                    <a:pt x="745" y="112"/>
                    <a:pt x="745" y="112"/>
                    <a:pt x="745" y="113"/>
                  </a:cubicBezTo>
                  <a:cubicBezTo>
                    <a:pt x="745" y="113"/>
                    <a:pt x="745" y="113"/>
                    <a:pt x="746" y="113"/>
                  </a:cubicBezTo>
                  <a:cubicBezTo>
                    <a:pt x="746" y="113"/>
                    <a:pt x="745" y="113"/>
                    <a:pt x="746" y="113"/>
                  </a:cubicBezTo>
                  <a:cubicBezTo>
                    <a:pt x="745" y="113"/>
                    <a:pt x="745" y="114"/>
                    <a:pt x="744" y="114"/>
                  </a:cubicBezTo>
                  <a:cubicBezTo>
                    <a:pt x="744" y="114"/>
                    <a:pt x="744" y="114"/>
                    <a:pt x="744" y="114"/>
                  </a:cubicBezTo>
                  <a:cubicBezTo>
                    <a:pt x="744" y="115"/>
                    <a:pt x="744" y="115"/>
                    <a:pt x="744" y="115"/>
                  </a:cubicBezTo>
                  <a:cubicBezTo>
                    <a:pt x="744" y="115"/>
                    <a:pt x="744" y="115"/>
                    <a:pt x="743" y="115"/>
                  </a:cubicBezTo>
                  <a:cubicBezTo>
                    <a:pt x="743" y="114"/>
                    <a:pt x="744" y="113"/>
                    <a:pt x="744" y="113"/>
                  </a:cubicBezTo>
                  <a:cubicBezTo>
                    <a:pt x="744" y="112"/>
                    <a:pt x="744" y="113"/>
                    <a:pt x="743" y="113"/>
                  </a:cubicBezTo>
                  <a:cubicBezTo>
                    <a:pt x="744" y="114"/>
                    <a:pt x="742" y="114"/>
                    <a:pt x="743" y="115"/>
                  </a:cubicBezTo>
                  <a:cubicBezTo>
                    <a:pt x="743" y="115"/>
                    <a:pt x="742" y="115"/>
                    <a:pt x="741" y="115"/>
                  </a:cubicBezTo>
                  <a:cubicBezTo>
                    <a:pt x="741" y="115"/>
                    <a:pt x="741" y="115"/>
                    <a:pt x="741" y="115"/>
                  </a:cubicBezTo>
                  <a:cubicBezTo>
                    <a:pt x="741" y="116"/>
                    <a:pt x="742" y="115"/>
                    <a:pt x="741" y="116"/>
                  </a:cubicBezTo>
                  <a:cubicBezTo>
                    <a:pt x="741" y="116"/>
                    <a:pt x="740" y="116"/>
                    <a:pt x="740" y="116"/>
                  </a:cubicBezTo>
                  <a:cubicBezTo>
                    <a:pt x="740" y="116"/>
                    <a:pt x="741" y="116"/>
                    <a:pt x="741" y="116"/>
                  </a:cubicBezTo>
                  <a:cubicBezTo>
                    <a:pt x="741" y="115"/>
                    <a:pt x="740" y="115"/>
                    <a:pt x="739" y="115"/>
                  </a:cubicBezTo>
                  <a:cubicBezTo>
                    <a:pt x="740" y="116"/>
                    <a:pt x="739" y="116"/>
                    <a:pt x="738" y="116"/>
                  </a:cubicBezTo>
                  <a:cubicBezTo>
                    <a:pt x="738" y="116"/>
                    <a:pt x="738" y="115"/>
                    <a:pt x="738" y="115"/>
                  </a:cubicBezTo>
                  <a:cubicBezTo>
                    <a:pt x="738" y="116"/>
                    <a:pt x="737" y="116"/>
                    <a:pt x="737" y="114"/>
                  </a:cubicBezTo>
                  <a:cubicBezTo>
                    <a:pt x="736" y="114"/>
                    <a:pt x="737" y="115"/>
                    <a:pt x="737" y="116"/>
                  </a:cubicBezTo>
                  <a:cubicBezTo>
                    <a:pt x="737" y="115"/>
                    <a:pt x="736" y="115"/>
                    <a:pt x="736" y="115"/>
                  </a:cubicBezTo>
                  <a:cubicBezTo>
                    <a:pt x="736" y="116"/>
                    <a:pt x="737" y="115"/>
                    <a:pt x="737" y="116"/>
                  </a:cubicBezTo>
                  <a:cubicBezTo>
                    <a:pt x="737" y="116"/>
                    <a:pt x="738" y="116"/>
                    <a:pt x="739" y="116"/>
                  </a:cubicBezTo>
                  <a:cubicBezTo>
                    <a:pt x="738" y="118"/>
                    <a:pt x="737" y="115"/>
                    <a:pt x="735" y="116"/>
                  </a:cubicBezTo>
                  <a:cubicBezTo>
                    <a:pt x="735" y="116"/>
                    <a:pt x="735" y="117"/>
                    <a:pt x="735" y="117"/>
                  </a:cubicBezTo>
                  <a:cubicBezTo>
                    <a:pt x="733" y="117"/>
                    <a:pt x="733" y="118"/>
                    <a:pt x="731" y="118"/>
                  </a:cubicBezTo>
                  <a:cubicBezTo>
                    <a:pt x="731" y="119"/>
                    <a:pt x="731" y="119"/>
                    <a:pt x="731" y="120"/>
                  </a:cubicBezTo>
                  <a:cubicBezTo>
                    <a:pt x="730" y="120"/>
                    <a:pt x="731" y="119"/>
                    <a:pt x="730" y="119"/>
                  </a:cubicBezTo>
                  <a:cubicBezTo>
                    <a:pt x="730" y="118"/>
                    <a:pt x="730" y="117"/>
                    <a:pt x="730" y="117"/>
                  </a:cubicBezTo>
                  <a:cubicBezTo>
                    <a:pt x="729" y="117"/>
                    <a:pt x="729" y="118"/>
                    <a:pt x="729" y="119"/>
                  </a:cubicBezTo>
                  <a:cubicBezTo>
                    <a:pt x="728" y="119"/>
                    <a:pt x="727" y="119"/>
                    <a:pt x="727" y="119"/>
                  </a:cubicBezTo>
                  <a:cubicBezTo>
                    <a:pt x="727" y="120"/>
                    <a:pt x="727" y="119"/>
                    <a:pt x="728" y="119"/>
                  </a:cubicBezTo>
                  <a:cubicBezTo>
                    <a:pt x="727" y="120"/>
                    <a:pt x="727" y="120"/>
                    <a:pt x="726" y="120"/>
                  </a:cubicBezTo>
                  <a:cubicBezTo>
                    <a:pt x="726" y="120"/>
                    <a:pt x="726" y="120"/>
                    <a:pt x="725" y="120"/>
                  </a:cubicBezTo>
                  <a:cubicBezTo>
                    <a:pt x="725" y="120"/>
                    <a:pt x="726" y="120"/>
                    <a:pt x="726" y="121"/>
                  </a:cubicBezTo>
                  <a:cubicBezTo>
                    <a:pt x="725" y="120"/>
                    <a:pt x="725" y="121"/>
                    <a:pt x="724" y="121"/>
                  </a:cubicBezTo>
                  <a:cubicBezTo>
                    <a:pt x="724" y="120"/>
                    <a:pt x="725" y="121"/>
                    <a:pt x="725" y="120"/>
                  </a:cubicBezTo>
                  <a:cubicBezTo>
                    <a:pt x="725" y="120"/>
                    <a:pt x="724" y="119"/>
                    <a:pt x="724" y="119"/>
                  </a:cubicBezTo>
                  <a:cubicBezTo>
                    <a:pt x="724" y="120"/>
                    <a:pt x="724" y="120"/>
                    <a:pt x="725" y="120"/>
                  </a:cubicBezTo>
                  <a:cubicBezTo>
                    <a:pt x="724" y="120"/>
                    <a:pt x="721" y="120"/>
                    <a:pt x="722" y="121"/>
                  </a:cubicBezTo>
                  <a:cubicBezTo>
                    <a:pt x="720" y="122"/>
                    <a:pt x="719" y="120"/>
                    <a:pt x="718" y="120"/>
                  </a:cubicBezTo>
                  <a:cubicBezTo>
                    <a:pt x="719" y="119"/>
                    <a:pt x="719" y="120"/>
                    <a:pt x="720" y="120"/>
                  </a:cubicBezTo>
                  <a:cubicBezTo>
                    <a:pt x="720" y="119"/>
                    <a:pt x="719" y="119"/>
                    <a:pt x="719" y="119"/>
                  </a:cubicBezTo>
                  <a:cubicBezTo>
                    <a:pt x="720" y="119"/>
                    <a:pt x="720" y="120"/>
                    <a:pt x="720" y="120"/>
                  </a:cubicBezTo>
                  <a:cubicBezTo>
                    <a:pt x="721" y="120"/>
                    <a:pt x="721" y="119"/>
                    <a:pt x="722" y="120"/>
                  </a:cubicBezTo>
                  <a:cubicBezTo>
                    <a:pt x="722" y="119"/>
                    <a:pt x="722" y="119"/>
                    <a:pt x="721" y="119"/>
                  </a:cubicBezTo>
                  <a:cubicBezTo>
                    <a:pt x="721" y="119"/>
                    <a:pt x="721" y="120"/>
                    <a:pt x="720" y="119"/>
                  </a:cubicBezTo>
                  <a:cubicBezTo>
                    <a:pt x="721" y="119"/>
                    <a:pt x="720" y="119"/>
                    <a:pt x="720" y="118"/>
                  </a:cubicBezTo>
                  <a:cubicBezTo>
                    <a:pt x="720" y="118"/>
                    <a:pt x="720" y="118"/>
                    <a:pt x="721" y="118"/>
                  </a:cubicBezTo>
                  <a:cubicBezTo>
                    <a:pt x="721" y="118"/>
                    <a:pt x="720" y="118"/>
                    <a:pt x="721" y="117"/>
                  </a:cubicBezTo>
                  <a:cubicBezTo>
                    <a:pt x="720" y="117"/>
                    <a:pt x="720" y="118"/>
                    <a:pt x="719" y="118"/>
                  </a:cubicBezTo>
                  <a:cubicBezTo>
                    <a:pt x="719" y="117"/>
                    <a:pt x="719" y="117"/>
                    <a:pt x="719" y="117"/>
                  </a:cubicBezTo>
                  <a:cubicBezTo>
                    <a:pt x="720" y="117"/>
                    <a:pt x="719" y="117"/>
                    <a:pt x="719" y="117"/>
                  </a:cubicBezTo>
                  <a:cubicBezTo>
                    <a:pt x="720" y="117"/>
                    <a:pt x="720" y="116"/>
                    <a:pt x="722" y="117"/>
                  </a:cubicBezTo>
                  <a:cubicBezTo>
                    <a:pt x="721" y="116"/>
                    <a:pt x="721" y="116"/>
                    <a:pt x="721" y="116"/>
                  </a:cubicBezTo>
                  <a:cubicBezTo>
                    <a:pt x="721" y="116"/>
                    <a:pt x="719" y="116"/>
                    <a:pt x="719" y="116"/>
                  </a:cubicBezTo>
                  <a:cubicBezTo>
                    <a:pt x="718" y="118"/>
                    <a:pt x="716" y="117"/>
                    <a:pt x="716" y="118"/>
                  </a:cubicBezTo>
                  <a:cubicBezTo>
                    <a:pt x="716" y="117"/>
                    <a:pt x="714" y="117"/>
                    <a:pt x="714" y="116"/>
                  </a:cubicBezTo>
                  <a:cubicBezTo>
                    <a:pt x="713" y="116"/>
                    <a:pt x="713" y="116"/>
                    <a:pt x="711" y="116"/>
                  </a:cubicBezTo>
                  <a:cubicBezTo>
                    <a:pt x="711" y="116"/>
                    <a:pt x="712" y="116"/>
                    <a:pt x="712" y="115"/>
                  </a:cubicBezTo>
                  <a:cubicBezTo>
                    <a:pt x="711" y="115"/>
                    <a:pt x="711" y="116"/>
                    <a:pt x="711" y="116"/>
                  </a:cubicBezTo>
                  <a:cubicBezTo>
                    <a:pt x="711" y="117"/>
                    <a:pt x="711" y="117"/>
                    <a:pt x="712" y="117"/>
                  </a:cubicBezTo>
                  <a:cubicBezTo>
                    <a:pt x="712" y="118"/>
                    <a:pt x="711" y="117"/>
                    <a:pt x="711" y="118"/>
                  </a:cubicBezTo>
                  <a:cubicBezTo>
                    <a:pt x="712" y="118"/>
                    <a:pt x="710" y="119"/>
                    <a:pt x="712" y="119"/>
                  </a:cubicBezTo>
                  <a:cubicBezTo>
                    <a:pt x="712" y="120"/>
                    <a:pt x="711" y="120"/>
                    <a:pt x="711" y="120"/>
                  </a:cubicBezTo>
                  <a:cubicBezTo>
                    <a:pt x="711" y="119"/>
                    <a:pt x="710" y="119"/>
                    <a:pt x="710" y="118"/>
                  </a:cubicBezTo>
                  <a:cubicBezTo>
                    <a:pt x="710" y="119"/>
                    <a:pt x="709" y="119"/>
                    <a:pt x="709" y="120"/>
                  </a:cubicBezTo>
                  <a:cubicBezTo>
                    <a:pt x="708" y="118"/>
                    <a:pt x="710" y="118"/>
                    <a:pt x="709" y="116"/>
                  </a:cubicBezTo>
                  <a:cubicBezTo>
                    <a:pt x="708" y="117"/>
                    <a:pt x="707" y="118"/>
                    <a:pt x="706" y="116"/>
                  </a:cubicBezTo>
                  <a:cubicBezTo>
                    <a:pt x="706" y="116"/>
                    <a:pt x="706" y="117"/>
                    <a:pt x="706" y="117"/>
                  </a:cubicBezTo>
                  <a:cubicBezTo>
                    <a:pt x="707" y="118"/>
                    <a:pt x="707" y="117"/>
                    <a:pt x="708" y="118"/>
                  </a:cubicBezTo>
                  <a:cubicBezTo>
                    <a:pt x="707" y="119"/>
                    <a:pt x="706" y="118"/>
                    <a:pt x="706" y="119"/>
                  </a:cubicBezTo>
                  <a:cubicBezTo>
                    <a:pt x="705" y="119"/>
                    <a:pt x="704" y="119"/>
                    <a:pt x="705" y="118"/>
                  </a:cubicBezTo>
                  <a:cubicBezTo>
                    <a:pt x="704" y="117"/>
                    <a:pt x="704" y="118"/>
                    <a:pt x="704" y="117"/>
                  </a:cubicBezTo>
                  <a:cubicBezTo>
                    <a:pt x="705" y="119"/>
                    <a:pt x="703" y="119"/>
                    <a:pt x="704" y="121"/>
                  </a:cubicBezTo>
                  <a:cubicBezTo>
                    <a:pt x="704" y="121"/>
                    <a:pt x="704" y="121"/>
                    <a:pt x="703" y="121"/>
                  </a:cubicBezTo>
                  <a:cubicBezTo>
                    <a:pt x="703" y="121"/>
                    <a:pt x="703" y="121"/>
                    <a:pt x="703" y="121"/>
                  </a:cubicBezTo>
                  <a:cubicBezTo>
                    <a:pt x="704" y="120"/>
                    <a:pt x="704" y="120"/>
                    <a:pt x="702" y="119"/>
                  </a:cubicBezTo>
                  <a:cubicBezTo>
                    <a:pt x="702" y="119"/>
                    <a:pt x="703" y="119"/>
                    <a:pt x="703" y="119"/>
                  </a:cubicBezTo>
                  <a:cubicBezTo>
                    <a:pt x="701" y="118"/>
                    <a:pt x="703" y="121"/>
                    <a:pt x="702" y="121"/>
                  </a:cubicBezTo>
                  <a:cubicBezTo>
                    <a:pt x="702" y="121"/>
                    <a:pt x="702" y="120"/>
                    <a:pt x="702" y="120"/>
                  </a:cubicBezTo>
                  <a:cubicBezTo>
                    <a:pt x="701" y="120"/>
                    <a:pt x="702" y="120"/>
                    <a:pt x="701" y="119"/>
                  </a:cubicBezTo>
                  <a:cubicBezTo>
                    <a:pt x="700" y="119"/>
                    <a:pt x="701" y="120"/>
                    <a:pt x="701" y="120"/>
                  </a:cubicBezTo>
                  <a:cubicBezTo>
                    <a:pt x="701" y="120"/>
                    <a:pt x="700" y="119"/>
                    <a:pt x="699" y="120"/>
                  </a:cubicBezTo>
                  <a:cubicBezTo>
                    <a:pt x="698" y="120"/>
                    <a:pt x="698" y="119"/>
                    <a:pt x="697" y="120"/>
                  </a:cubicBezTo>
                  <a:cubicBezTo>
                    <a:pt x="697" y="120"/>
                    <a:pt x="698" y="120"/>
                    <a:pt x="698" y="120"/>
                  </a:cubicBezTo>
                  <a:cubicBezTo>
                    <a:pt x="698" y="121"/>
                    <a:pt x="697" y="120"/>
                    <a:pt x="697" y="121"/>
                  </a:cubicBezTo>
                  <a:cubicBezTo>
                    <a:pt x="697" y="121"/>
                    <a:pt x="697" y="120"/>
                    <a:pt x="697" y="120"/>
                  </a:cubicBezTo>
                  <a:cubicBezTo>
                    <a:pt x="697" y="121"/>
                    <a:pt x="697" y="122"/>
                    <a:pt x="697" y="122"/>
                  </a:cubicBezTo>
                  <a:cubicBezTo>
                    <a:pt x="697" y="123"/>
                    <a:pt x="696" y="123"/>
                    <a:pt x="696" y="122"/>
                  </a:cubicBezTo>
                  <a:cubicBezTo>
                    <a:pt x="696" y="122"/>
                    <a:pt x="696" y="122"/>
                    <a:pt x="695" y="123"/>
                  </a:cubicBezTo>
                  <a:cubicBezTo>
                    <a:pt x="695" y="123"/>
                    <a:pt x="694" y="122"/>
                    <a:pt x="694" y="121"/>
                  </a:cubicBezTo>
                  <a:cubicBezTo>
                    <a:pt x="694" y="121"/>
                    <a:pt x="694" y="122"/>
                    <a:pt x="694" y="121"/>
                  </a:cubicBezTo>
                  <a:cubicBezTo>
                    <a:pt x="694" y="120"/>
                    <a:pt x="694" y="121"/>
                    <a:pt x="693" y="121"/>
                  </a:cubicBezTo>
                  <a:cubicBezTo>
                    <a:pt x="693" y="121"/>
                    <a:pt x="694" y="122"/>
                    <a:pt x="693" y="122"/>
                  </a:cubicBezTo>
                  <a:cubicBezTo>
                    <a:pt x="693" y="122"/>
                    <a:pt x="694" y="122"/>
                    <a:pt x="693" y="123"/>
                  </a:cubicBezTo>
                  <a:cubicBezTo>
                    <a:pt x="692" y="122"/>
                    <a:pt x="692" y="123"/>
                    <a:pt x="691" y="123"/>
                  </a:cubicBezTo>
                  <a:cubicBezTo>
                    <a:pt x="691" y="123"/>
                    <a:pt x="692" y="122"/>
                    <a:pt x="691" y="121"/>
                  </a:cubicBezTo>
                  <a:cubicBezTo>
                    <a:pt x="690" y="123"/>
                    <a:pt x="690" y="122"/>
                    <a:pt x="690" y="124"/>
                  </a:cubicBezTo>
                  <a:cubicBezTo>
                    <a:pt x="691" y="124"/>
                    <a:pt x="691" y="123"/>
                    <a:pt x="691" y="124"/>
                  </a:cubicBezTo>
                  <a:cubicBezTo>
                    <a:pt x="691" y="124"/>
                    <a:pt x="692" y="124"/>
                    <a:pt x="691" y="125"/>
                  </a:cubicBezTo>
                  <a:cubicBezTo>
                    <a:pt x="691" y="124"/>
                    <a:pt x="690" y="124"/>
                    <a:pt x="690" y="124"/>
                  </a:cubicBezTo>
                  <a:cubicBezTo>
                    <a:pt x="690" y="124"/>
                    <a:pt x="690" y="124"/>
                    <a:pt x="689" y="124"/>
                  </a:cubicBezTo>
                  <a:cubicBezTo>
                    <a:pt x="689" y="123"/>
                    <a:pt x="690" y="124"/>
                    <a:pt x="690" y="123"/>
                  </a:cubicBezTo>
                  <a:cubicBezTo>
                    <a:pt x="689" y="122"/>
                    <a:pt x="688" y="126"/>
                    <a:pt x="690" y="125"/>
                  </a:cubicBezTo>
                  <a:cubicBezTo>
                    <a:pt x="690" y="126"/>
                    <a:pt x="688" y="126"/>
                    <a:pt x="688" y="125"/>
                  </a:cubicBezTo>
                  <a:cubicBezTo>
                    <a:pt x="687" y="125"/>
                    <a:pt x="687" y="126"/>
                    <a:pt x="687" y="126"/>
                  </a:cubicBezTo>
                  <a:cubicBezTo>
                    <a:pt x="687" y="126"/>
                    <a:pt x="686" y="126"/>
                    <a:pt x="686" y="125"/>
                  </a:cubicBezTo>
                  <a:cubicBezTo>
                    <a:pt x="687" y="125"/>
                    <a:pt x="687" y="126"/>
                    <a:pt x="688" y="125"/>
                  </a:cubicBezTo>
                  <a:cubicBezTo>
                    <a:pt x="687" y="125"/>
                    <a:pt x="686" y="124"/>
                    <a:pt x="685" y="125"/>
                  </a:cubicBezTo>
                  <a:cubicBezTo>
                    <a:pt x="685" y="124"/>
                    <a:pt x="686" y="124"/>
                    <a:pt x="685" y="123"/>
                  </a:cubicBezTo>
                  <a:cubicBezTo>
                    <a:pt x="684" y="124"/>
                    <a:pt x="685" y="125"/>
                    <a:pt x="684" y="125"/>
                  </a:cubicBezTo>
                  <a:cubicBezTo>
                    <a:pt x="684" y="125"/>
                    <a:pt x="684" y="124"/>
                    <a:pt x="685" y="125"/>
                  </a:cubicBezTo>
                  <a:cubicBezTo>
                    <a:pt x="685" y="125"/>
                    <a:pt x="684" y="125"/>
                    <a:pt x="684" y="126"/>
                  </a:cubicBezTo>
                  <a:cubicBezTo>
                    <a:pt x="684" y="126"/>
                    <a:pt x="685" y="126"/>
                    <a:pt x="685" y="125"/>
                  </a:cubicBezTo>
                  <a:cubicBezTo>
                    <a:pt x="686" y="126"/>
                    <a:pt x="684" y="126"/>
                    <a:pt x="684" y="127"/>
                  </a:cubicBezTo>
                  <a:cubicBezTo>
                    <a:pt x="684" y="127"/>
                    <a:pt x="684" y="125"/>
                    <a:pt x="683" y="126"/>
                  </a:cubicBezTo>
                  <a:cubicBezTo>
                    <a:pt x="683" y="126"/>
                    <a:pt x="684" y="125"/>
                    <a:pt x="683" y="124"/>
                  </a:cubicBezTo>
                  <a:cubicBezTo>
                    <a:pt x="683" y="124"/>
                    <a:pt x="682" y="125"/>
                    <a:pt x="682" y="124"/>
                  </a:cubicBezTo>
                  <a:cubicBezTo>
                    <a:pt x="681" y="124"/>
                    <a:pt x="681" y="125"/>
                    <a:pt x="681" y="125"/>
                  </a:cubicBezTo>
                  <a:cubicBezTo>
                    <a:pt x="681" y="125"/>
                    <a:pt x="681" y="124"/>
                    <a:pt x="680" y="124"/>
                  </a:cubicBezTo>
                  <a:cubicBezTo>
                    <a:pt x="679" y="126"/>
                    <a:pt x="681" y="125"/>
                    <a:pt x="681" y="127"/>
                  </a:cubicBezTo>
                  <a:cubicBezTo>
                    <a:pt x="680" y="126"/>
                    <a:pt x="680" y="127"/>
                    <a:pt x="679" y="127"/>
                  </a:cubicBezTo>
                  <a:cubicBezTo>
                    <a:pt x="679" y="127"/>
                    <a:pt x="680" y="126"/>
                    <a:pt x="679" y="126"/>
                  </a:cubicBezTo>
                  <a:cubicBezTo>
                    <a:pt x="679" y="125"/>
                    <a:pt x="680" y="125"/>
                    <a:pt x="680" y="126"/>
                  </a:cubicBezTo>
                  <a:cubicBezTo>
                    <a:pt x="680" y="125"/>
                    <a:pt x="679" y="125"/>
                    <a:pt x="678" y="124"/>
                  </a:cubicBezTo>
                  <a:cubicBezTo>
                    <a:pt x="679" y="125"/>
                    <a:pt x="679" y="128"/>
                    <a:pt x="680" y="128"/>
                  </a:cubicBezTo>
                  <a:cubicBezTo>
                    <a:pt x="679" y="129"/>
                    <a:pt x="679" y="128"/>
                    <a:pt x="678" y="128"/>
                  </a:cubicBezTo>
                  <a:cubicBezTo>
                    <a:pt x="678" y="128"/>
                    <a:pt x="679" y="129"/>
                    <a:pt x="678" y="129"/>
                  </a:cubicBezTo>
                  <a:cubicBezTo>
                    <a:pt x="677" y="128"/>
                    <a:pt x="677" y="129"/>
                    <a:pt x="676" y="130"/>
                  </a:cubicBezTo>
                  <a:cubicBezTo>
                    <a:pt x="676" y="128"/>
                    <a:pt x="674" y="130"/>
                    <a:pt x="675" y="130"/>
                  </a:cubicBezTo>
                  <a:cubicBezTo>
                    <a:pt x="673" y="131"/>
                    <a:pt x="674" y="129"/>
                    <a:pt x="673" y="129"/>
                  </a:cubicBezTo>
                  <a:cubicBezTo>
                    <a:pt x="673" y="128"/>
                    <a:pt x="674" y="128"/>
                    <a:pt x="675" y="128"/>
                  </a:cubicBezTo>
                  <a:cubicBezTo>
                    <a:pt x="674" y="128"/>
                    <a:pt x="675" y="129"/>
                    <a:pt x="675" y="129"/>
                  </a:cubicBezTo>
                  <a:cubicBezTo>
                    <a:pt x="675" y="129"/>
                    <a:pt x="676" y="127"/>
                    <a:pt x="675" y="127"/>
                  </a:cubicBezTo>
                  <a:cubicBezTo>
                    <a:pt x="676" y="126"/>
                    <a:pt x="676" y="128"/>
                    <a:pt x="676" y="128"/>
                  </a:cubicBezTo>
                  <a:cubicBezTo>
                    <a:pt x="677" y="127"/>
                    <a:pt x="677" y="128"/>
                    <a:pt x="678" y="127"/>
                  </a:cubicBezTo>
                  <a:cubicBezTo>
                    <a:pt x="678" y="127"/>
                    <a:pt x="676" y="127"/>
                    <a:pt x="677" y="126"/>
                  </a:cubicBezTo>
                  <a:cubicBezTo>
                    <a:pt x="676" y="127"/>
                    <a:pt x="675" y="126"/>
                    <a:pt x="674" y="126"/>
                  </a:cubicBezTo>
                  <a:cubicBezTo>
                    <a:pt x="674" y="127"/>
                    <a:pt x="673" y="127"/>
                    <a:pt x="673" y="128"/>
                  </a:cubicBezTo>
                  <a:cubicBezTo>
                    <a:pt x="672" y="127"/>
                    <a:pt x="671" y="127"/>
                    <a:pt x="671" y="127"/>
                  </a:cubicBezTo>
                  <a:cubicBezTo>
                    <a:pt x="670" y="127"/>
                    <a:pt x="670" y="128"/>
                    <a:pt x="670" y="129"/>
                  </a:cubicBezTo>
                  <a:cubicBezTo>
                    <a:pt x="670" y="129"/>
                    <a:pt x="668" y="128"/>
                    <a:pt x="669" y="128"/>
                  </a:cubicBezTo>
                  <a:cubicBezTo>
                    <a:pt x="668" y="128"/>
                    <a:pt x="667" y="127"/>
                    <a:pt x="667" y="129"/>
                  </a:cubicBezTo>
                  <a:cubicBezTo>
                    <a:pt x="666" y="129"/>
                    <a:pt x="667" y="128"/>
                    <a:pt x="666" y="128"/>
                  </a:cubicBezTo>
                  <a:cubicBezTo>
                    <a:pt x="666" y="129"/>
                    <a:pt x="667" y="129"/>
                    <a:pt x="666" y="130"/>
                  </a:cubicBezTo>
                  <a:cubicBezTo>
                    <a:pt x="665" y="129"/>
                    <a:pt x="665" y="131"/>
                    <a:pt x="664" y="130"/>
                  </a:cubicBezTo>
                  <a:cubicBezTo>
                    <a:pt x="664" y="130"/>
                    <a:pt x="665" y="130"/>
                    <a:pt x="665" y="131"/>
                  </a:cubicBezTo>
                  <a:cubicBezTo>
                    <a:pt x="666" y="130"/>
                    <a:pt x="666" y="130"/>
                    <a:pt x="668" y="130"/>
                  </a:cubicBezTo>
                  <a:cubicBezTo>
                    <a:pt x="668" y="130"/>
                    <a:pt x="668" y="129"/>
                    <a:pt x="668" y="129"/>
                  </a:cubicBezTo>
                  <a:cubicBezTo>
                    <a:pt x="669" y="129"/>
                    <a:pt x="669" y="130"/>
                    <a:pt x="669" y="129"/>
                  </a:cubicBezTo>
                  <a:cubicBezTo>
                    <a:pt x="670" y="129"/>
                    <a:pt x="669" y="129"/>
                    <a:pt x="669" y="130"/>
                  </a:cubicBezTo>
                  <a:cubicBezTo>
                    <a:pt x="670" y="130"/>
                    <a:pt x="670" y="129"/>
                    <a:pt x="670" y="130"/>
                  </a:cubicBezTo>
                  <a:cubicBezTo>
                    <a:pt x="671" y="130"/>
                    <a:pt x="670" y="129"/>
                    <a:pt x="670" y="129"/>
                  </a:cubicBezTo>
                  <a:cubicBezTo>
                    <a:pt x="671" y="128"/>
                    <a:pt x="672" y="129"/>
                    <a:pt x="672" y="128"/>
                  </a:cubicBezTo>
                  <a:cubicBezTo>
                    <a:pt x="672" y="129"/>
                    <a:pt x="672" y="129"/>
                    <a:pt x="673" y="129"/>
                  </a:cubicBezTo>
                  <a:cubicBezTo>
                    <a:pt x="673" y="129"/>
                    <a:pt x="673" y="130"/>
                    <a:pt x="673" y="130"/>
                  </a:cubicBezTo>
                  <a:cubicBezTo>
                    <a:pt x="672" y="130"/>
                    <a:pt x="671" y="130"/>
                    <a:pt x="670" y="131"/>
                  </a:cubicBezTo>
                  <a:cubicBezTo>
                    <a:pt x="671" y="131"/>
                    <a:pt x="671" y="131"/>
                    <a:pt x="671" y="132"/>
                  </a:cubicBezTo>
                  <a:cubicBezTo>
                    <a:pt x="670" y="131"/>
                    <a:pt x="669" y="132"/>
                    <a:pt x="670" y="131"/>
                  </a:cubicBezTo>
                  <a:cubicBezTo>
                    <a:pt x="669" y="131"/>
                    <a:pt x="668" y="132"/>
                    <a:pt x="666" y="131"/>
                  </a:cubicBezTo>
                  <a:cubicBezTo>
                    <a:pt x="666" y="131"/>
                    <a:pt x="666" y="131"/>
                    <a:pt x="666" y="130"/>
                  </a:cubicBezTo>
                  <a:cubicBezTo>
                    <a:pt x="666" y="131"/>
                    <a:pt x="666" y="131"/>
                    <a:pt x="665" y="131"/>
                  </a:cubicBezTo>
                  <a:cubicBezTo>
                    <a:pt x="666" y="131"/>
                    <a:pt x="666" y="131"/>
                    <a:pt x="666" y="131"/>
                  </a:cubicBezTo>
                  <a:cubicBezTo>
                    <a:pt x="666" y="131"/>
                    <a:pt x="665" y="132"/>
                    <a:pt x="664" y="131"/>
                  </a:cubicBezTo>
                  <a:cubicBezTo>
                    <a:pt x="664" y="132"/>
                    <a:pt x="664" y="132"/>
                    <a:pt x="664" y="132"/>
                  </a:cubicBezTo>
                  <a:cubicBezTo>
                    <a:pt x="663" y="132"/>
                    <a:pt x="660" y="134"/>
                    <a:pt x="660" y="133"/>
                  </a:cubicBezTo>
                  <a:cubicBezTo>
                    <a:pt x="659" y="133"/>
                    <a:pt x="659" y="134"/>
                    <a:pt x="659" y="134"/>
                  </a:cubicBezTo>
                  <a:cubicBezTo>
                    <a:pt x="658" y="134"/>
                    <a:pt x="658" y="133"/>
                    <a:pt x="657" y="134"/>
                  </a:cubicBezTo>
                  <a:cubicBezTo>
                    <a:pt x="658" y="134"/>
                    <a:pt x="658" y="134"/>
                    <a:pt x="658" y="135"/>
                  </a:cubicBezTo>
                  <a:cubicBezTo>
                    <a:pt x="658" y="135"/>
                    <a:pt x="658" y="136"/>
                    <a:pt x="658" y="136"/>
                  </a:cubicBezTo>
                  <a:cubicBezTo>
                    <a:pt x="658" y="137"/>
                    <a:pt x="658" y="135"/>
                    <a:pt x="657" y="135"/>
                  </a:cubicBezTo>
                  <a:cubicBezTo>
                    <a:pt x="657" y="135"/>
                    <a:pt x="658" y="135"/>
                    <a:pt x="658" y="136"/>
                  </a:cubicBezTo>
                  <a:cubicBezTo>
                    <a:pt x="657" y="135"/>
                    <a:pt x="655" y="136"/>
                    <a:pt x="655" y="135"/>
                  </a:cubicBezTo>
                  <a:cubicBezTo>
                    <a:pt x="654" y="135"/>
                    <a:pt x="655" y="136"/>
                    <a:pt x="655" y="136"/>
                  </a:cubicBezTo>
                  <a:cubicBezTo>
                    <a:pt x="655" y="136"/>
                    <a:pt x="654" y="136"/>
                    <a:pt x="653" y="136"/>
                  </a:cubicBezTo>
                  <a:cubicBezTo>
                    <a:pt x="653" y="136"/>
                    <a:pt x="654" y="136"/>
                    <a:pt x="653" y="137"/>
                  </a:cubicBezTo>
                  <a:cubicBezTo>
                    <a:pt x="654" y="137"/>
                    <a:pt x="655" y="138"/>
                    <a:pt x="655" y="137"/>
                  </a:cubicBezTo>
                  <a:cubicBezTo>
                    <a:pt x="654" y="138"/>
                    <a:pt x="652" y="137"/>
                    <a:pt x="650" y="137"/>
                  </a:cubicBezTo>
                  <a:cubicBezTo>
                    <a:pt x="650" y="136"/>
                    <a:pt x="650" y="137"/>
                    <a:pt x="650" y="136"/>
                  </a:cubicBezTo>
                  <a:cubicBezTo>
                    <a:pt x="649" y="136"/>
                    <a:pt x="649" y="137"/>
                    <a:pt x="649" y="138"/>
                  </a:cubicBezTo>
                  <a:cubicBezTo>
                    <a:pt x="648" y="138"/>
                    <a:pt x="648" y="138"/>
                    <a:pt x="647" y="138"/>
                  </a:cubicBezTo>
                  <a:cubicBezTo>
                    <a:pt x="646" y="138"/>
                    <a:pt x="648" y="137"/>
                    <a:pt x="647" y="137"/>
                  </a:cubicBezTo>
                  <a:cubicBezTo>
                    <a:pt x="648" y="136"/>
                    <a:pt x="648" y="137"/>
                    <a:pt x="649" y="137"/>
                  </a:cubicBezTo>
                  <a:cubicBezTo>
                    <a:pt x="648" y="137"/>
                    <a:pt x="648" y="137"/>
                    <a:pt x="648" y="136"/>
                  </a:cubicBezTo>
                  <a:cubicBezTo>
                    <a:pt x="648" y="136"/>
                    <a:pt x="647" y="136"/>
                    <a:pt x="647" y="136"/>
                  </a:cubicBezTo>
                  <a:cubicBezTo>
                    <a:pt x="648" y="134"/>
                    <a:pt x="649" y="137"/>
                    <a:pt x="650" y="135"/>
                  </a:cubicBezTo>
                  <a:cubicBezTo>
                    <a:pt x="650" y="135"/>
                    <a:pt x="650" y="135"/>
                    <a:pt x="650" y="135"/>
                  </a:cubicBezTo>
                  <a:cubicBezTo>
                    <a:pt x="650" y="134"/>
                    <a:pt x="653" y="134"/>
                    <a:pt x="653" y="133"/>
                  </a:cubicBezTo>
                  <a:cubicBezTo>
                    <a:pt x="653" y="132"/>
                    <a:pt x="654" y="133"/>
                    <a:pt x="653" y="134"/>
                  </a:cubicBezTo>
                  <a:cubicBezTo>
                    <a:pt x="654" y="134"/>
                    <a:pt x="654" y="134"/>
                    <a:pt x="654" y="134"/>
                  </a:cubicBezTo>
                  <a:cubicBezTo>
                    <a:pt x="655" y="133"/>
                    <a:pt x="653" y="133"/>
                    <a:pt x="654" y="133"/>
                  </a:cubicBezTo>
                  <a:cubicBezTo>
                    <a:pt x="652" y="132"/>
                    <a:pt x="651" y="134"/>
                    <a:pt x="650" y="133"/>
                  </a:cubicBezTo>
                  <a:cubicBezTo>
                    <a:pt x="649" y="134"/>
                    <a:pt x="647" y="133"/>
                    <a:pt x="647" y="135"/>
                  </a:cubicBezTo>
                  <a:cubicBezTo>
                    <a:pt x="647" y="135"/>
                    <a:pt x="645" y="134"/>
                    <a:pt x="645" y="135"/>
                  </a:cubicBezTo>
                  <a:cubicBezTo>
                    <a:pt x="645" y="135"/>
                    <a:pt x="644" y="135"/>
                    <a:pt x="645" y="134"/>
                  </a:cubicBezTo>
                  <a:cubicBezTo>
                    <a:pt x="643" y="135"/>
                    <a:pt x="641" y="135"/>
                    <a:pt x="643" y="137"/>
                  </a:cubicBezTo>
                  <a:cubicBezTo>
                    <a:pt x="643" y="137"/>
                    <a:pt x="642" y="137"/>
                    <a:pt x="642" y="137"/>
                  </a:cubicBezTo>
                  <a:cubicBezTo>
                    <a:pt x="642" y="137"/>
                    <a:pt x="642" y="137"/>
                    <a:pt x="642" y="137"/>
                  </a:cubicBezTo>
                  <a:cubicBezTo>
                    <a:pt x="642" y="136"/>
                    <a:pt x="640" y="137"/>
                    <a:pt x="640" y="136"/>
                  </a:cubicBezTo>
                  <a:cubicBezTo>
                    <a:pt x="639" y="136"/>
                    <a:pt x="639" y="136"/>
                    <a:pt x="639" y="137"/>
                  </a:cubicBezTo>
                  <a:cubicBezTo>
                    <a:pt x="638" y="136"/>
                    <a:pt x="638" y="136"/>
                    <a:pt x="638" y="137"/>
                  </a:cubicBezTo>
                  <a:cubicBezTo>
                    <a:pt x="635" y="136"/>
                    <a:pt x="635" y="138"/>
                    <a:pt x="634" y="137"/>
                  </a:cubicBezTo>
                  <a:cubicBezTo>
                    <a:pt x="633" y="139"/>
                    <a:pt x="632" y="138"/>
                    <a:pt x="632" y="139"/>
                  </a:cubicBezTo>
                  <a:cubicBezTo>
                    <a:pt x="632" y="139"/>
                    <a:pt x="632" y="138"/>
                    <a:pt x="631" y="138"/>
                  </a:cubicBezTo>
                  <a:cubicBezTo>
                    <a:pt x="630" y="138"/>
                    <a:pt x="632" y="140"/>
                    <a:pt x="630" y="139"/>
                  </a:cubicBezTo>
                  <a:cubicBezTo>
                    <a:pt x="630" y="139"/>
                    <a:pt x="630" y="139"/>
                    <a:pt x="630" y="140"/>
                  </a:cubicBezTo>
                  <a:cubicBezTo>
                    <a:pt x="631" y="140"/>
                    <a:pt x="631" y="139"/>
                    <a:pt x="632" y="140"/>
                  </a:cubicBezTo>
                  <a:cubicBezTo>
                    <a:pt x="632" y="140"/>
                    <a:pt x="632" y="140"/>
                    <a:pt x="632" y="141"/>
                  </a:cubicBezTo>
                  <a:cubicBezTo>
                    <a:pt x="630" y="140"/>
                    <a:pt x="630" y="141"/>
                    <a:pt x="629" y="142"/>
                  </a:cubicBezTo>
                  <a:cubicBezTo>
                    <a:pt x="629" y="141"/>
                    <a:pt x="629" y="141"/>
                    <a:pt x="629" y="141"/>
                  </a:cubicBezTo>
                  <a:cubicBezTo>
                    <a:pt x="628" y="140"/>
                    <a:pt x="629" y="142"/>
                    <a:pt x="628" y="142"/>
                  </a:cubicBezTo>
                  <a:cubicBezTo>
                    <a:pt x="628" y="142"/>
                    <a:pt x="628" y="141"/>
                    <a:pt x="628" y="140"/>
                  </a:cubicBezTo>
                  <a:cubicBezTo>
                    <a:pt x="628" y="140"/>
                    <a:pt x="628" y="139"/>
                    <a:pt x="628" y="139"/>
                  </a:cubicBezTo>
                  <a:cubicBezTo>
                    <a:pt x="627" y="139"/>
                    <a:pt x="628" y="140"/>
                    <a:pt x="627" y="140"/>
                  </a:cubicBezTo>
                  <a:cubicBezTo>
                    <a:pt x="627" y="141"/>
                    <a:pt x="628" y="141"/>
                    <a:pt x="628" y="141"/>
                  </a:cubicBezTo>
                  <a:cubicBezTo>
                    <a:pt x="628" y="141"/>
                    <a:pt x="627" y="142"/>
                    <a:pt x="627" y="142"/>
                  </a:cubicBezTo>
                  <a:cubicBezTo>
                    <a:pt x="627" y="142"/>
                    <a:pt x="627" y="142"/>
                    <a:pt x="626" y="142"/>
                  </a:cubicBezTo>
                  <a:cubicBezTo>
                    <a:pt x="627" y="141"/>
                    <a:pt x="627" y="141"/>
                    <a:pt x="626" y="140"/>
                  </a:cubicBezTo>
                  <a:cubicBezTo>
                    <a:pt x="625" y="141"/>
                    <a:pt x="624" y="140"/>
                    <a:pt x="624" y="142"/>
                  </a:cubicBezTo>
                  <a:cubicBezTo>
                    <a:pt x="623" y="142"/>
                    <a:pt x="624" y="141"/>
                    <a:pt x="623" y="141"/>
                  </a:cubicBezTo>
                  <a:cubicBezTo>
                    <a:pt x="623" y="141"/>
                    <a:pt x="623" y="142"/>
                    <a:pt x="622" y="142"/>
                  </a:cubicBezTo>
                  <a:cubicBezTo>
                    <a:pt x="623" y="143"/>
                    <a:pt x="624" y="143"/>
                    <a:pt x="624" y="142"/>
                  </a:cubicBezTo>
                  <a:cubicBezTo>
                    <a:pt x="625" y="144"/>
                    <a:pt x="621" y="144"/>
                    <a:pt x="618" y="144"/>
                  </a:cubicBezTo>
                  <a:cubicBezTo>
                    <a:pt x="619" y="144"/>
                    <a:pt x="619" y="143"/>
                    <a:pt x="620" y="143"/>
                  </a:cubicBezTo>
                  <a:cubicBezTo>
                    <a:pt x="620" y="144"/>
                    <a:pt x="620" y="143"/>
                    <a:pt x="621" y="143"/>
                  </a:cubicBezTo>
                  <a:cubicBezTo>
                    <a:pt x="621" y="142"/>
                    <a:pt x="619" y="142"/>
                    <a:pt x="621" y="142"/>
                  </a:cubicBezTo>
                  <a:cubicBezTo>
                    <a:pt x="620" y="141"/>
                    <a:pt x="619" y="144"/>
                    <a:pt x="619" y="142"/>
                  </a:cubicBezTo>
                  <a:cubicBezTo>
                    <a:pt x="618" y="142"/>
                    <a:pt x="618" y="142"/>
                    <a:pt x="618" y="142"/>
                  </a:cubicBezTo>
                  <a:cubicBezTo>
                    <a:pt x="618" y="143"/>
                    <a:pt x="618" y="143"/>
                    <a:pt x="619" y="143"/>
                  </a:cubicBezTo>
                  <a:cubicBezTo>
                    <a:pt x="619" y="144"/>
                    <a:pt x="618" y="145"/>
                    <a:pt x="618" y="145"/>
                  </a:cubicBezTo>
                  <a:cubicBezTo>
                    <a:pt x="617" y="144"/>
                    <a:pt x="617" y="144"/>
                    <a:pt x="618" y="144"/>
                  </a:cubicBezTo>
                  <a:cubicBezTo>
                    <a:pt x="616" y="144"/>
                    <a:pt x="617" y="145"/>
                    <a:pt x="617" y="146"/>
                  </a:cubicBezTo>
                  <a:cubicBezTo>
                    <a:pt x="616" y="145"/>
                    <a:pt x="616" y="146"/>
                    <a:pt x="616" y="144"/>
                  </a:cubicBezTo>
                  <a:cubicBezTo>
                    <a:pt x="614" y="145"/>
                    <a:pt x="613" y="147"/>
                    <a:pt x="611" y="146"/>
                  </a:cubicBezTo>
                  <a:cubicBezTo>
                    <a:pt x="611" y="148"/>
                    <a:pt x="610" y="147"/>
                    <a:pt x="610" y="149"/>
                  </a:cubicBezTo>
                  <a:cubicBezTo>
                    <a:pt x="610" y="149"/>
                    <a:pt x="610" y="149"/>
                    <a:pt x="611" y="148"/>
                  </a:cubicBezTo>
                  <a:cubicBezTo>
                    <a:pt x="611" y="149"/>
                    <a:pt x="612" y="148"/>
                    <a:pt x="612" y="149"/>
                  </a:cubicBezTo>
                  <a:cubicBezTo>
                    <a:pt x="611" y="149"/>
                    <a:pt x="611" y="151"/>
                    <a:pt x="610" y="150"/>
                  </a:cubicBezTo>
                  <a:cubicBezTo>
                    <a:pt x="610" y="151"/>
                    <a:pt x="612" y="150"/>
                    <a:pt x="612" y="150"/>
                  </a:cubicBezTo>
                  <a:cubicBezTo>
                    <a:pt x="611" y="151"/>
                    <a:pt x="612" y="151"/>
                    <a:pt x="610" y="151"/>
                  </a:cubicBezTo>
                  <a:cubicBezTo>
                    <a:pt x="611" y="151"/>
                    <a:pt x="610" y="152"/>
                    <a:pt x="611" y="153"/>
                  </a:cubicBezTo>
                  <a:cubicBezTo>
                    <a:pt x="610" y="153"/>
                    <a:pt x="609" y="153"/>
                    <a:pt x="609" y="152"/>
                  </a:cubicBezTo>
                  <a:cubicBezTo>
                    <a:pt x="608" y="151"/>
                    <a:pt x="608" y="152"/>
                    <a:pt x="608" y="152"/>
                  </a:cubicBezTo>
                  <a:cubicBezTo>
                    <a:pt x="608" y="152"/>
                    <a:pt x="606" y="152"/>
                    <a:pt x="606" y="153"/>
                  </a:cubicBezTo>
                  <a:cubicBezTo>
                    <a:pt x="607" y="153"/>
                    <a:pt x="607" y="152"/>
                    <a:pt x="608" y="152"/>
                  </a:cubicBezTo>
                  <a:cubicBezTo>
                    <a:pt x="609" y="152"/>
                    <a:pt x="607" y="153"/>
                    <a:pt x="607" y="153"/>
                  </a:cubicBezTo>
                  <a:cubicBezTo>
                    <a:pt x="608" y="153"/>
                    <a:pt x="607" y="154"/>
                    <a:pt x="608" y="154"/>
                  </a:cubicBezTo>
                  <a:cubicBezTo>
                    <a:pt x="608" y="155"/>
                    <a:pt x="607" y="154"/>
                    <a:pt x="607" y="153"/>
                  </a:cubicBezTo>
                  <a:cubicBezTo>
                    <a:pt x="606" y="154"/>
                    <a:pt x="607" y="155"/>
                    <a:pt x="606" y="155"/>
                  </a:cubicBezTo>
                  <a:cubicBezTo>
                    <a:pt x="606" y="155"/>
                    <a:pt x="606" y="154"/>
                    <a:pt x="606" y="154"/>
                  </a:cubicBezTo>
                  <a:cubicBezTo>
                    <a:pt x="605" y="154"/>
                    <a:pt x="605" y="154"/>
                    <a:pt x="605" y="154"/>
                  </a:cubicBezTo>
                  <a:cubicBezTo>
                    <a:pt x="605" y="154"/>
                    <a:pt x="605" y="155"/>
                    <a:pt x="605" y="156"/>
                  </a:cubicBezTo>
                  <a:cubicBezTo>
                    <a:pt x="605" y="155"/>
                    <a:pt x="604" y="156"/>
                    <a:pt x="603" y="156"/>
                  </a:cubicBezTo>
                  <a:cubicBezTo>
                    <a:pt x="603" y="155"/>
                    <a:pt x="604" y="155"/>
                    <a:pt x="605" y="155"/>
                  </a:cubicBezTo>
                  <a:cubicBezTo>
                    <a:pt x="605" y="155"/>
                    <a:pt x="604" y="154"/>
                    <a:pt x="604" y="154"/>
                  </a:cubicBezTo>
                  <a:cubicBezTo>
                    <a:pt x="603" y="154"/>
                    <a:pt x="602" y="153"/>
                    <a:pt x="602" y="155"/>
                  </a:cubicBezTo>
                  <a:cubicBezTo>
                    <a:pt x="602" y="154"/>
                    <a:pt x="601" y="155"/>
                    <a:pt x="601" y="156"/>
                  </a:cubicBezTo>
                  <a:cubicBezTo>
                    <a:pt x="600" y="155"/>
                    <a:pt x="600" y="155"/>
                    <a:pt x="599" y="155"/>
                  </a:cubicBezTo>
                  <a:cubicBezTo>
                    <a:pt x="599" y="154"/>
                    <a:pt x="600" y="155"/>
                    <a:pt x="600" y="154"/>
                  </a:cubicBezTo>
                  <a:cubicBezTo>
                    <a:pt x="600" y="154"/>
                    <a:pt x="600" y="154"/>
                    <a:pt x="599" y="154"/>
                  </a:cubicBezTo>
                  <a:cubicBezTo>
                    <a:pt x="600" y="154"/>
                    <a:pt x="599" y="153"/>
                    <a:pt x="600" y="153"/>
                  </a:cubicBezTo>
                  <a:cubicBezTo>
                    <a:pt x="600" y="152"/>
                    <a:pt x="599" y="153"/>
                    <a:pt x="599" y="152"/>
                  </a:cubicBezTo>
                  <a:cubicBezTo>
                    <a:pt x="599" y="153"/>
                    <a:pt x="598" y="153"/>
                    <a:pt x="597" y="154"/>
                  </a:cubicBezTo>
                  <a:cubicBezTo>
                    <a:pt x="597" y="154"/>
                    <a:pt x="597" y="155"/>
                    <a:pt x="598" y="155"/>
                  </a:cubicBezTo>
                  <a:cubicBezTo>
                    <a:pt x="597" y="156"/>
                    <a:pt x="596" y="155"/>
                    <a:pt x="596" y="156"/>
                  </a:cubicBezTo>
                  <a:cubicBezTo>
                    <a:pt x="594" y="155"/>
                    <a:pt x="594" y="157"/>
                    <a:pt x="593" y="158"/>
                  </a:cubicBezTo>
                  <a:cubicBezTo>
                    <a:pt x="593" y="157"/>
                    <a:pt x="593" y="157"/>
                    <a:pt x="592" y="157"/>
                  </a:cubicBezTo>
                  <a:cubicBezTo>
                    <a:pt x="593" y="157"/>
                    <a:pt x="594" y="156"/>
                    <a:pt x="595" y="155"/>
                  </a:cubicBezTo>
                  <a:cubicBezTo>
                    <a:pt x="592" y="156"/>
                    <a:pt x="589" y="156"/>
                    <a:pt x="587" y="159"/>
                  </a:cubicBezTo>
                  <a:cubicBezTo>
                    <a:pt x="586" y="159"/>
                    <a:pt x="587" y="159"/>
                    <a:pt x="586" y="158"/>
                  </a:cubicBezTo>
                  <a:cubicBezTo>
                    <a:pt x="585" y="158"/>
                    <a:pt x="585" y="159"/>
                    <a:pt x="585" y="160"/>
                  </a:cubicBezTo>
                  <a:cubicBezTo>
                    <a:pt x="584" y="159"/>
                    <a:pt x="584" y="160"/>
                    <a:pt x="584" y="161"/>
                  </a:cubicBezTo>
                  <a:cubicBezTo>
                    <a:pt x="583" y="160"/>
                    <a:pt x="583" y="160"/>
                    <a:pt x="582" y="160"/>
                  </a:cubicBezTo>
                  <a:cubicBezTo>
                    <a:pt x="581" y="161"/>
                    <a:pt x="583" y="160"/>
                    <a:pt x="582" y="161"/>
                  </a:cubicBezTo>
                  <a:cubicBezTo>
                    <a:pt x="581" y="161"/>
                    <a:pt x="580" y="162"/>
                    <a:pt x="580" y="161"/>
                  </a:cubicBezTo>
                  <a:cubicBezTo>
                    <a:pt x="580" y="162"/>
                    <a:pt x="579" y="161"/>
                    <a:pt x="579" y="162"/>
                  </a:cubicBezTo>
                  <a:cubicBezTo>
                    <a:pt x="578" y="161"/>
                    <a:pt x="577" y="162"/>
                    <a:pt x="576" y="162"/>
                  </a:cubicBezTo>
                  <a:cubicBezTo>
                    <a:pt x="576" y="163"/>
                    <a:pt x="577" y="163"/>
                    <a:pt x="577" y="163"/>
                  </a:cubicBezTo>
                  <a:cubicBezTo>
                    <a:pt x="577" y="163"/>
                    <a:pt x="575" y="163"/>
                    <a:pt x="576" y="164"/>
                  </a:cubicBezTo>
                  <a:cubicBezTo>
                    <a:pt x="576" y="164"/>
                    <a:pt x="573" y="165"/>
                    <a:pt x="574" y="164"/>
                  </a:cubicBezTo>
                  <a:cubicBezTo>
                    <a:pt x="573" y="164"/>
                    <a:pt x="571" y="165"/>
                    <a:pt x="570" y="166"/>
                  </a:cubicBezTo>
                  <a:cubicBezTo>
                    <a:pt x="569" y="165"/>
                    <a:pt x="570" y="165"/>
                    <a:pt x="570" y="165"/>
                  </a:cubicBezTo>
                  <a:cubicBezTo>
                    <a:pt x="569" y="164"/>
                    <a:pt x="567" y="165"/>
                    <a:pt x="567" y="166"/>
                  </a:cubicBezTo>
                  <a:cubicBezTo>
                    <a:pt x="567" y="166"/>
                    <a:pt x="567" y="165"/>
                    <a:pt x="568" y="166"/>
                  </a:cubicBezTo>
                  <a:cubicBezTo>
                    <a:pt x="568" y="166"/>
                    <a:pt x="567" y="166"/>
                    <a:pt x="567" y="167"/>
                  </a:cubicBezTo>
                  <a:cubicBezTo>
                    <a:pt x="567" y="167"/>
                    <a:pt x="566" y="167"/>
                    <a:pt x="566" y="166"/>
                  </a:cubicBezTo>
                  <a:cubicBezTo>
                    <a:pt x="566" y="166"/>
                    <a:pt x="566" y="166"/>
                    <a:pt x="566" y="165"/>
                  </a:cubicBezTo>
                  <a:cubicBezTo>
                    <a:pt x="566" y="165"/>
                    <a:pt x="566" y="166"/>
                    <a:pt x="565" y="165"/>
                  </a:cubicBezTo>
                  <a:cubicBezTo>
                    <a:pt x="565" y="166"/>
                    <a:pt x="566" y="166"/>
                    <a:pt x="566" y="166"/>
                  </a:cubicBezTo>
                  <a:cubicBezTo>
                    <a:pt x="565" y="166"/>
                    <a:pt x="562" y="168"/>
                    <a:pt x="560" y="168"/>
                  </a:cubicBezTo>
                  <a:cubicBezTo>
                    <a:pt x="560" y="168"/>
                    <a:pt x="562" y="167"/>
                    <a:pt x="561" y="167"/>
                  </a:cubicBezTo>
                  <a:cubicBezTo>
                    <a:pt x="560" y="167"/>
                    <a:pt x="560" y="168"/>
                    <a:pt x="560" y="168"/>
                  </a:cubicBezTo>
                  <a:cubicBezTo>
                    <a:pt x="558" y="168"/>
                    <a:pt x="557" y="169"/>
                    <a:pt x="556" y="170"/>
                  </a:cubicBezTo>
                  <a:cubicBezTo>
                    <a:pt x="556" y="169"/>
                    <a:pt x="556" y="169"/>
                    <a:pt x="556" y="169"/>
                  </a:cubicBezTo>
                  <a:cubicBezTo>
                    <a:pt x="556" y="169"/>
                    <a:pt x="555" y="169"/>
                    <a:pt x="555" y="170"/>
                  </a:cubicBezTo>
                  <a:cubicBezTo>
                    <a:pt x="554" y="169"/>
                    <a:pt x="554" y="170"/>
                    <a:pt x="553" y="171"/>
                  </a:cubicBezTo>
                  <a:cubicBezTo>
                    <a:pt x="551" y="170"/>
                    <a:pt x="550" y="171"/>
                    <a:pt x="549" y="170"/>
                  </a:cubicBezTo>
                  <a:cubicBezTo>
                    <a:pt x="550" y="172"/>
                    <a:pt x="547" y="171"/>
                    <a:pt x="547" y="173"/>
                  </a:cubicBezTo>
                  <a:cubicBezTo>
                    <a:pt x="546" y="172"/>
                    <a:pt x="545" y="174"/>
                    <a:pt x="545" y="172"/>
                  </a:cubicBezTo>
                  <a:cubicBezTo>
                    <a:pt x="543" y="173"/>
                    <a:pt x="546" y="174"/>
                    <a:pt x="545" y="174"/>
                  </a:cubicBezTo>
                  <a:cubicBezTo>
                    <a:pt x="545" y="175"/>
                    <a:pt x="545" y="173"/>
                    <a:pt x="546" y="174"/>
                  </a:cubicBezTo>
                  <a:cubicBezTo>
                    <a:pt x="546" y="174"/>
                    <a:pt x="543" y="175"/>
                    <a:pt x="544" y="174"/>
                  </a:cubicBezTo>
                  <a:cubicBezTo>
                    <a:pt x="544" y="176"/>
                    <a:pt x="541" y="175"/>
                    <a:pt x="540" y="177"/>
                  </a:cubicBezTo>
                  <a:cubicBezTo>
                    <a:pt x="538" y="177"/>
                    <a:pt x="536" y="179"/>
                    <a:pt x="533" y="179"/>
                  </a:cubicBezTo>
                  <a:cubicBezTo>
                    <a:pt x="534" y="179"/>
                    <a:pt x="534" y="179"/>
                    <a:pt x="535" y="179"/>
                  </a:cubicBezTo>
                  <a:cubicBezTo>
                    <a:pt x="534" y="178"/>
                    <a:pt x="536" y="179"/>
                    <a:pt x="536" y="177"/>
                  </a:cubicBezTo>
                  <a:cubicBezTo>
                    <a:pt x="534" y="175"/>
                    <a:pt x="533" y="178"/>
                    <a:pt x="531" y="177"/>
                  </a:cubicBezTo>
                  <a:cubicBezTo>
                    <a:pt x="531" y="177"/>
                    <a:pt x="531" y="177"/>
                    <a:pt x="531" y="176"/>
                  </a:cubicBezTo>
                  <a:cubicBezTo>
                    <a:pt x="531" y="176"/>
                    <a:pt x="531" y="176"/>
                    <a:pt x="531" y="176"/>
                  </a:cubicBezTo>
                  <a:cubicBezTo>
                    <a:pt x="531" y="177"/>
                    <a:pt x="533" y="176"/>
                    <a:pt x="534" y="175"/>
                  </a:cubicBezTo>
                  <a:cubicBezTo>
                    <a:pt x="534" y="175"/>
                    <a:pt x="533" y="175"/>
                    <a:pt x="533" y="175"/>
                  </a:cubicBezTo>
                  <a:cubicBezTo>
                    <a:pt x="532" y="176"/>
                    <a:pt x="531" y="176"/>
                    <a:pt x="530" y="176"/>
                  </a:cubicBezTo>
                  <a:cubicBezTo>
                    <a:pt x="530" y="178"/>
                    <a:pt x="528" y="177"/>
                    <a:pt x="528" y="179"/>
                  </a:cubicBezTo>
                  <a:cubicBezTo>
                    <a:pt x="527" y="179"/>
                    <a:pt x="526" y="179"/>
                    <a:pt x="526" y="178"/>
                  </a:cubicBezTo>
                  <a:cubicBezTo>
                    <a:pt x="523" y="180"/>
                    <a:pt x="521" y="182"/>
                    <a:pt x="518" y="182"/>
                  </a:cubicBezTo>
                  <a:cubicBezTo>
                    <a:pt x="518" y="183"/>
                    <a:pt x="517" y="183"/>
                    <a:pt x="517" y="183"/>
                  </a:cubicBezTo>
                  <a:cubicBezTo>
                    <a:pt x="516" y="183"/>
                    <a:pt x="514" y="184"/>
                    <a:pt x="513" y="185"/>
                  </a:cubicBezTo>
                  <a:cubicBezTo>
                    <a:pt x="513" y="185"/>
                    <a:pt x="513" y="185"/>
                    <a:pt x="513" y="185"/>
                  </a:cubicBezTo>
                  <a:cubicBezTo>
                    <a:pt x="513" y="186"/>
                    <a:pt x="513" y="186"/>
                    <a:pt x="514" y="186"/>
                  </a:cubicBezTo>
                  <a:cubicBezTo>
                    <a:pt x="514" y="187"/>
                    <a:pt x="514" y="186"/>
                    <a:pt x="514" y="187"/>
                  </a:cubicBezTo>
                  <a:cubicBezTo>
                    <a:pt x="513" y="187"/>
                    <a:pt x="513" y="187"/>
                    <a:pt x="513" y="187"/>
                  </a:cubicBezTo>
                  <a:cubicBezTo>
                    <a:pt x="512" y="187"/>
                    <a:pt x="513" y="187"/>
                    <a:pt x="513" y="188"/>
                  </a:cubicBezTo>
                  <a:cubicBezTo>
                    <a:pt x="513" y="189"/>
                    <a:pt x="512" y="187"/>
                    <a:pt x="512" y="186"/>
                  </a:cubicBezTo>
                  <a:cubicBezTo>
                    <a:pt x="510" y="187"/>
                    <a:pt x="507" y="189"/>
                    <a:pt x="505" y="191"/>
                  </a:cubicBezTo>
                  <a:cubicBezTo>
                    <a:pt x="504" y="190"/>
                    <a:pt x="504" y="190"/>
                    <a:pt x="504" y="190"/>
                  </a:cubicBezTo>
                  <a:cubicBezTo>
                    <a:pt x="504" y="190"/>
                    <a:pt x="504" y="190"/>
                    <a:pt x="503" y="190"/>
                  </a:cubicBezTo>
                  <a:cubicBezTo>
                    <a:pt x="503" y="191"/>
                    <a:pt x="504" y="190"/>
                    <a:pt x="504" y="191"/>
                  </a:cubicBezTo>
                  <a:cubicBezTo>
                    <a:pt x="504" y="192"/>
                    <a:pt x="503" y="191"/>
                    <a:pt x="502" y="191"/>
                  </a:cubicBezTo>
                  <a:cubicBezTo>
                    <a:pt x="502" y="191"/>
                    <a:pt x="502" y="191"/>
                    <a:pt x="501" y="191"/>
                  </a:cubicBezTo>
                  <a:cubicBezTo>
                    <a:pt x="501" y="192"/>
                    <a:pt x="503" y="191"/>
                    <a:pt x="502" y="192"/>
                  </a:cubicBezTo>
                  <a:cubicBezTo>
                    <a:pt x="501" y="192"/>
                    <a:pt x="501" y="192"/>
                    <a:pt x="500" y="192"/>
                  </a:cubicBezTo>
                  <a:cubicBezTo>
                    <a:pt x="500" y="192"/>
                    <a:pt x="500" y="193"/>
                    <a:pt x="500" y="193"/>
                  </a:cubicBezTo>
                  <a:cubicBezTo>
                    <a:pt x="496" y="195"/>
                    <a:pt x="492" y="196"/>
                    <a:pt x="488" y="199"/>
                  </a:cubicBezTo>
                  <a:cubicBezTo>
                    <a:pt x="487" y="199"/>
                    <a:pt x="487" y="200"/>
                    <a:pt x="487" y="199"/>
                  </a:cubicBezTo>
                  <a:cubicBezTo>
                    <a:pt x="487" y="200"/>
                    <a:pt x="486" y="200"/>
                    <a:pt x="486" y="201"/>
                  </a:cubicBezTo>
                  <a:cubicBezTo>
                    <a:pt x="485" y="200"/>
                    <a:pt x="484" y="201"/>
                    <a:pt x="484" y="200"/>
                  </a:cubicBezTo>
                  <a:cubicBezTo>
                    <a:pt x="485" y="200"/>
                    <a:pt x="486" y="199"/>
                    <a:pt x="487" y="198"/>
                  </a:cubicBezTo>
                  <a:cubicBezTo>
                    <a:pt x="487" y="198"/>
                    <a:pt x="487" y="198"/>
                    <a:pt x="487" y="197"/>
                  </a:cubicBezTo>
                  <a:cubicBezTo>
                    <a:pt x="488" y="197"/>
                    <a:pt x="488" y="198"/>
                    <a:pt x="488" y="197"/>
                  </a:cubicBezTo>
                  <a:cubicBezTo>
                    <a:pt x="488" y="197"/>
                    <a:pt x="488" y="196"/>
                    <a:pt x="488" y="196"/>
                  </a:cubicBezTo>
                  <a:cubicBezTo>
                    <a:pt x="487" y="196"/>
                    <a:pt x="487" y="196"/>
                    <a:pt x="487" y="196"/>
                  </a:cubicBezTo>
                  <a:cubicBezTo>
                    <a:pt x="487" y="197"/>
                    <a:pt x="486" y="197"/>
                    <a:pt x="486" y="196"/>
                  </a:cubicBezTo>
                  <a:cubicBezTo>
                    <a:pt x="485" y="197"/>
                    <a:pt x="485" y="197"/>
                    <a:pt x="485" y="198"/>
                  </a:cubicBezTo>
                  <a:cubicBezTo>
                    <a:pt x="485" y="198"/>
                    <a:pt x="486" y="198"/>
                    <a:pt x="486" y="198"/>
                  </a:cubicBezTo>
                  <a:cubicBezTo>
                    <a:pt x="486" y="199"/>
                    <a:pt x="485" y="199"/>
                    <a:pt x="484" y="200"/>
                  </a:cubicBezTo>
                  <a:cubicBezTo>
                    <a:pt x="484" y="199"/>
                    <a:pt x="484" y="197"/>
                    <a:pt x="483" y="197"/>
                  </a:cubicBezTo>
                  <a:cubicBezTo>
                    <a:pt x="482" y="199"/>
                    <a:pt x="479" y="198"/>
                    <a:pt x="479" y="201"/>
                  </a:cubicBezTo>
                  <a:cubicBezTo>
                    <a:pt x="479" y="201"/>
                    <a:pt x="479" y="200"/>
                    <a:pt x="479" y="200"/>
                  </a:cubicBezTo>
                  <a:cubicBezTo>
                    <a:pt x="478" y="200"/>
                    <a:pt x="477" y="201"/>
                    <a:pt x="475" y="201"/>
                  </a:cubicBezTo>
                  <a:cubicBezTo>
                    <a:pt x="476" y="202"/>
                    <a:pt x="475" y="203"/>
                    <a:pt x="475" y="204"/>
                  </a:cubicBezTo>
                  <a:cubicBezTo>
                    <a:pt x="474" y="203"/>
                    <a:pt x="475" y="203"/>
                    <a:pt x="475" y="202"/>
                  </a:cubicBezTo>
                  <a:cubicBezTo>
                    <a:pt x="474" y="202"/>
                    <a:pt x="474" y="202"/>
                    <a:pt x="473" y="202"/>
                  </a:cubicBezTo>
                  <a:cubicBezTo>
                    <a:pt x="473" y="202"/>
                    <a:pt x="473" y="202"/>
                    <a:pt x="473" y="203"/>
                  </a:cubicBezTo>
                  <a:cubicBezTo>
                    <a:pt x="473" y="203"/>
                    <a:pt x="473" y="203"/>
                    <a:pt x="472" y="203"/>
                  </a:cubicBezTo>
                  <a:cubicBezTo>
                    <a:pt x="470" y="202"/>
                    <a:pt x="467" y="204"/>
                    <a:pt x="465" y="205"/>
                  </a:cubicBezTo>
                  <a:cubicBezTo>
                    <a:pt x="465" y="205"/>
                    <a:pt x="466" y="204"/>
                    <a:pt x="465" y="204"/>
                  </a:cubicBezTo>
                  <a:cubicBezTo>
                    <a:pt x="465" y="205"/>
                    <a:pt x="463" y="205"/>
                    <a:pt x="463" y="206"/>
                  </a:cubicBezTo>
                  <a:cubicBezTo>
                    <a:pt x="464" y="207"/>
                    <a:pt x="464" y="205"/>
                    <a:pt x="465" y="206"/>
                  </a:cubicBezTo>
                  <a:cubicBezTo>
                    <a:pt x="464" y="207"/>
                    <a:pt x="463" y="207"/>
                    <a:pt x="462" y="207"/>
                  </a:cubicBezTo>
                  <a:cubicBezTo>
                    <a:pt x="462" y="207"/>
                    <a:pt x="463" y="207"/>
                    <a:pt x="463" y="206"/>
                  </a:cubicBezTo>
                  <a:cubicBezTo>
                    <a:pt x="461" y="207"/>
                    <a:pt x="460" y="209"/>
                    <a:pt x="458" y="208"/>
                  </a:cubicBezTo>
                  <a:cubicBezTo>
                    <a:pt x="459" y="208"/>
                    <a:pt x="459" y="208"/>
                    <a:pt x="460" y="207"/>
                  </a:cubicBezTo>
                  <a:cubicBezTo>
                    <a:pt x="459" y="206"/>
                    <a:pt x="457" y="207"/>
                    <a:pt x="457" y="208"/>
                  </a:cubicBezTo>
                  <a:cubicBezTo>
                    <a:pt x="456" y="208"/>
                    <a:pt x="456" y="208"/>
                    <a:pt x="455" y="208"/>
                  </a:cubicBezTo>
                  <a:cubicBezTo>
                    <a:pt x="456" y="209"/>
                    <a:pt x="454" y="209"/>
                    <a:pt x="454" y="210"/>
                  </a:cubicBezTo>
                  <a:cubicBezTo>
                    <a:pt x="454" y="211"/>
                    <a:pt x="454" y="209"/>
                    <a:pt x="454" y="209"/>
                  </a:cubicBezTo>
                  <a:cubicBezTo>
                    <a:pt x="452" y="208"/>
                    <a:pt x="453" y="210"/>
                    <a:pt x="451" y="210"/>
                  </a:cubicBezTo>
                  <a:cubicBezTo>
                    <a:pt x="451" y="211"/>
                    <a:pt x="452" y="211"/>
                    <a:pt x="452" y="212"/>
                  </a:cubicBezTo>
                  <a:cubicBezTo>
                    <a:pt x="452" y="212"/>
                    <a:pt x="451" y="211"/>
                    <a:pt x="451" y="211"/>
                  </a:cubicBezTo>
                  <a:cubicBezTo>
                    <a:pt x="451" y="213"/>
                    <a:pt x="448" y="213"/>
                    <a:pt x="448" y="214"/>
                  </a:cubicBezTo>
                  <a:cubicBezTo>
                    <a:pt x="447" y="214"/>
                    <a:pt x="447" y="213"/>
                    <a:pt x="445" y="214"/>
                  </a:cubicBezTo>
                  <a:cubicBezTo>
                    <a:pt x="445" y="213"/>
                    <a:pt x="446" y="213"/>
                    <a:pt x="447" y="213"/>
                  </a:cubicBezTo>
                  <a:cubicBezTo>
                    <a:pt x="447" y="212"/>
                    <a:pt x="447" y="212"/>
                    <a:pt x="447" y="211"/>
                  </a:cubicBezTo>
                  <a:cubicBezTo>
                    <a:pt x="447" y="211"/>
                    <a:pt x="447" y="211"/>
                    <a:pt x="446" y="211"/>
                  </a:cubicBezTo>
                  <a:cubicBezTo>
                    <a:pt x="446" y="212"/>
                    <a:pt x="447" y="212"/>
                    <a:pt x="447" y="212"/>
                  </a:cubicBezTo>
                  <a:cubicBezTo>
                    <a:pt x="446" y="213"/>
                    <a:pt x="445" y="212"/>
                    <a:pt x="445" y="213"/>
                  </a:cubicBezTo>
                  <a:cubicBezTo>
                    <a:pt x="444" y="212"/>
                    <a:pt x="446" y="212"/>
                    <a:pt x="446" y="211"/>
                  </a:cubicBezTo>
                  <a:cubicBezTo>
                    <a:pt x="446" y="212"/>
                    <a:pt x="446" y="211"/>
                    <a:pt x="447" y="211"/>
                  </a:cubicBezTo>
                  <a:cubicBezTo>
                    <a:pt x="446" y="210"/>
                    <a:pt x="442" y="212"/>
                    <a:pt x="442" y="214"/>
                  </a:cubicBezTo>
                  <a:cubicBezTo>
                    <a:pt x="441" y="214"/>
                    <a:pt x="441" y="215"/>
                    <a:pt x="440" y="215"/>
                  </a:cubicBezTo>
                  <a:cubicBezTo>
                    <a:pt x="441" y="214"/>
                    <a:pt x="441" y="214"/>
                    <a:pt x="442" y="214"/>
                  </a:cubicBezTo>
                  <a:cubicBezTo>
                    <a:pt x="442" y="214"/>
                    <a:pt x="441" y="213"/>
                    <a:pt x="442" y="213"/>
                  </a:cubicBezTo>
                  <a:cubicBezTo>
                    <a:pt x="441" y="213"/>
                    <a:pt x="440" y="213"/>
                    <a:pt x="439" y="213"/>
                  </a:cubicBezTo>
                  <a:cubicBezTo>
                    <a:pt x="439" y="213"/>
                    <a:pt x="438" y="214"/>
                    <a:pt x="439" y="215"/>
                  </a:cubicBezTo>
                  <a:cubicBezTo>
                    <a:pt x="438" y="215"/>
                    <a:pt x="438" y="215"/>
                    <a:pt x="437" y="215"/>
                  </a:cubicBezTo>
                  <a:cubicBezTo>
                    <a:pt x="437" y="216"/>
                    <a:pt x="438" y="216"/>
                    <a:pt x="438" y="216"/>
                  </a:cubicBezTo>
                  <a:cubicBezTo>
                    <a:pt x="438" y="216"/>
                    <a:pt x="437" y="216"/>
                    <a:pt x="437" y="215"/>
                  </a:cubicBezTo>
                  <a:cubicBezTo>
                    <a:pt x="436" y="215"/>
                    <a:pt x="436" y="217"/>
                    <a:pt x="437" y="216"/>
                  </a:cubicBezTo>
                  <a:cubicBezTo>
                    <a:pt x="435" y="216"/>
                    <a:pt x="435" y="218"/>
                    <a:pt x="433" y="218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33" y="216"/>
                    <a:pt x="433" y="217"/>
                    <a:pt x="433" y="217"/>
                  </a:cubicBezTo>
                  <a:cubicBezTo>
                    <a:pt x="433" y="219"/>
                    <a:pt x="431" y="219"/>
                    <a:pt x="429" y="219"/>
                  </a:cubicBezTo>
                  <a:cubicBezTo>
                    <a:pt x="429" y="218"/>
                    <a:pt x="430" y="218"/>
                    <a:pt x="430" y="218"/>
                  </a:cubicBezTo>
                  <a:cubicBezTo>
                    <a:pt x="430" y="217"/>
                    <a:pt x="430" y="218"/>
                    <a:pt x="429" y="218"/>
                  </a:cubicBezTo>
                  <a:cubicBezTo>
                    <a:pt x="429" y="219"/>
                    <a:pt x="429" y="219"/>
                    <a:pt x="428" y="220"/>
                  </a:cubicBezTo>
                  <a:cubicBezTo>
                    <a:pt x="428" y="220"/>
                    <a:pt x="428" y="219"/>
                    <a:pt x="428" y="219"/>
                  </a:cubicBezTo>
                  <a:cubicBezTo>
                    <a:pt x="428" y="219"/>
                    <a:pt x="427" y="219"/>
                    <a:pt x="427" y="219"/>
                  </a:cubicBezTo>
                  <a:cubicBezTo>
                    <a:pt x="429" y="221"/>
                    <a:pt x="424" y="220"/>
                    <a:pt x="424" y="222"/>
                  </a:cubicBezTo>
                  <a:cubicBezTo>
                    <a:pt x="423" y="221"/>
                    <a:pt x="422" y="223"/>
                    <a:pt x="420" y="223"/>
                  </a:cubicBezTo>
                  <a:cubicBezTo>
                    <a:pt x="421" y="222"/>
                    <a:pt x="422" y="221"/>
                    <a:pt x="423" y="222"/>
                  </a:cubicBezTo>
                  <a:cubicBezTo>
                    <a:pt x="424" y="221"/>
                    <a:pt x="425" y="219"/>
                    <a:pt x="426" y="219"/>
                  </a:cubicBezTo>
                  <a:cubicBezTo>
                    <a:pt x="423" y="218"/>
                    <a:pt x="422" y="221"/>
                    <a:pt x="419" y="222"/>
                  </a:cubicBezTo>
                  <a:cubicBezTo>
                    <a:pt x="419" y="221"/>
                    <a:pt x="420" y="221"/>
                    <a:pt x="421" y="221"/>
                  </a:cubicBezTo>
                  <a:cubicBezTo>
                    <a:pt x="420" y="220"/>
                    <a:pt x="417" y="221"/>
                    <a:pt x="417" y="222"/>
                  </a:cubicBezTo>
                  <a:cubicBezTo>
                    <a:pt x="417" y="223"/>
                    <a:pt x="416" y="221"/>
                    <a:pt x="415" y="222"/>
                  </a:cubicBezTo>
                  <a:cubicBezTo>
                    <a:pt x="415" y="222"/>
                    <a:pt x="416" y="223"/>
                    <a:pt x="416" y="223"/>
                  </a:cubicBezTo>
                  <a:cubicBezTo>
                    <a:pt x="413" y="223"/>
                    <a:pt x="410" y="227"/>
                    <a:pt x="408" y="225"/>
                  </a:cubicBezTo>
                  <a:cubicBezTo>
                    <a:pt x="407" y="225"/>
                    <a:pt x="407" y="227"/>
                    <a:pt x="408" y="227"/>
                  </a:cubicBezTo>
                  <a:cubicBezTo>
                    <a:pt x="407" y="226"/>
                    <a:pt x="406" y="228"/>
                    <a:pt x="404" y="228"/>
                  </a:cubicBezTo>
                  <a:cubicBezTo>
                    <a:pt x="404" y="227"/>
                    <a:pt x="405" y="228"/>
                    <a:pt x="405" y="227"/>
                  </a:cubicBezTo>
                  <a:cubicBezTo>
                    <a:pt x="405" y="227"/>
                    <a:pt x="403" y="227"/>
                    <a:pt x="404" y="228"/>
                  </a:cubicBezTo>
                  <a:cubicBezTo>
                    <a:pt x="401" y="231"/>
                    <a:pt x="396" y="231"/>
                    <a:pt x="394" y="234"/>
                  </a:cubicBezTo>
                  <a:cubicBezTo>
                    <a:pt x="392" y="235"/>
                    <a:pt x="390" y="235"/>
                    <a:pt x="390" y="232"/>
                  </a:cubicBezTo>
                  <a:cubicBezTo>
                    <a:pt x="390" y="232"/>
                    <a:pt x="390" y="232"/>
                    <a:pt x="389" y="232"/>
                  </a:cubicBezTo>
                  <a:cubicBezTo>
                    <a:pt x="389" y="233"/>
                    <a:pt x="390" y="233"/>
                    <a:pt x="389" y="233"/>
                  </a:cubicBezTo>
                  <a:cubicBezTo>
                    <a:pt x="389" y="232"/>
                    <a:pt x="389" y="234"/>
                    <a:pt x="388" y="233"/>
                  </a:cubicBezTo>
                  <a:cubicBezTo>
                    <a:pt x="388" y="234"/>
                    <a:pt x="386" y="235"/>
                    <a:pt x="385" y="235"/>
                  </a:cubicBezTo>
                  <a:cubicBezTo>
                    <a:pt x="385" y="235"/>
                    <a:pt x="386" y="235"/>
                    <a:pt x="386" y="234"/>
                  </a:cubicBezTo>
                  <a:cubicBezTo>
                    <a:pt x="384" y="234"/>
                    <a:pt x="385" y="236"/>
                    <a:pt x="385" y="237"/>
                  </a:cubicBezTo>
                  <a:cubicBezTo>
                    <a:pt x="385" y="236"/>
                    <a:pt x="383" y="236"/>
                    <a:pt x="383" y="237"/>
                  </a:cubicBezTo>
                  <a:cubicBezTo>
                    <a:pt x="383" y="237"/>
                    <a:pt x="383" y="236"/>
                    <a:pt x="384" y="237"/>
                  </a:cubicBezTo>
                  <a:cubicBezTo>
                    <a:pt x="383" y="238"/>
                    <a:pt x="382" y="237"/>
                    <a:pt x="381" y="237"/>
                  </a:cubicBezTo>
                  <a:cubicBezTo>
                    <a:pt x="381" y="236"/>
                    <a:pt x="382" y="236"/>
                    <a:pt x="381" y="236"/>
                  </a:cubicBezTo>
                  <a:cubicBezTo>
                    <a:pt x="381" y="236"/>
                    <a:pt x="382" y="237"/>
                    <a:pt x="381" y="238"/>
                  </a:cubicBezTo>
                  <a:cubicBezTo>
                    <a:pt x="381" y="238"/>
                    <a:pt x="380" y="238"/>
                    <a:pt x="380" y="238"/>
                  </a:cubicBezTo>
                  <a:cubicBezTo>
                    <a:pt x="380" y="237"/>
                    <a:pt x="380" y="237"/>
                    <a:pt x="381" y="237"/>
                  </a:cubicBezTo>
                  <a:cubicBezTo>
                    <a:pt x="380" y="236"/>
                    <a:pt x="378" y="237"/>
                    <a:pt x="378" y="238"/>
                  </a:cubicBezTo>
                  <a:cubicBezTo>
                    <a:pt x="377" y="238"/>
                    <a:pt x="378" y="238"/>
                    <a:pt x="378" y="238"/>
                  </a:cubicBezTo>
                  <a:cubicBezTo>
                    <a:pt x="377" y="237"/>
                    <a:pt x="377" y="238"/>
                    <a:pt x="377" y="239"/>
                  </a:cubicBezTo>
                  <a:cubicBezTo>
                    <a:pt x="377" y="239"/>
                    <a:pt x="377" y="238"/>
                    <a:pt x="377" y="238"/>
                  </a:cubicBezTo>
                  <a:cubicBezTo>
                    <a:pt x="376" y="238"/>
                    <a:pt x="376" y="238"/>
                    <a:pt x="375" y="238"/>
                  </a:cubicBezTo>
                  <a:cubicBezTo>
                    <a:pt x="375" y="239"/>
                    <a:pt x="376" y="239"/>
                    <a:pt x="376" y="240"/>
                  </a:cubicBezTo>
                  <a:cubicBezTo>
                    <a:pt x="375" y="239"/>
                    <a:pt x="375" y="240"/>
                    <a:pt x="375" y="240"/>
                  </a:cubicBezTo>
                  <a:cubicBezTo>
                    <a:pt x="374" y="240"/>
                    <a:pt x="374" y="240"/>
                    <a:pt x="374" y="239"/>
                  </a:cubicBezTo>
                  <a:cubicBezTo>
                    <a:pt x="373" y="239"/>
                    <a:pt x="373" y="240"/>
                    <a:pt x="373" y="239"/>
                  </a:cubicBezTo>
                  <a:cubicBezTo>
                    <a:pt x="374" y="240"/>
                    <a:pt x="373" y="241"/>
                    <a:pt x="373" y="242"/>
                  </a:cubicBezTo>
                  <a:cubicBezTo>
                    <a:pt x="371" y="241"/>
                    <a:pt x="370" y="244"/>
                    <a:pt x="368" y="243"/>
                  </a:cubicBezTo>
                  <a:cubicBezTo>
                    <a:pt x="369" y="242"/>
                    <a:pt x="370" y="243"/>
                    <a:pt x="371" y="242"/>
                  </a:cubicBezTo>
                  <a:cubicBezTo>
                    <a:pt x="370" y="241"/>
                    <a:pt x="369" y="242"/>
                    <a:pt x="369" y="242"/>
                  </a:cubicBezTo>
                  <a:cubicBezTo>
                    <a:pt x="370" y="242"/>
                    <a:pt x="370" y="241"/>
                    <a:pt x="371" y="242"/>
                  </a:cubicBezTo>
                  <a:cubicBezTo>
                    <a:pt x="372" y="242"/>
                    <a:pt x="371" y="240"/>
                    <a:pt x="372" y="240"/>
                  </a:cubicBezTo>
                  <a:cubicBezTo>
                    <a:pt x="372" y="240"/>
                    <a:pt x="372" y="240"/>
                    <a:pt x="372" y="240"/>
                  </a:cubicBezTo>
                  <a:cubicBezTo>
                    <a:pt x="370" y="240"/>
                    <a:pt x="369" y="241"/>
                    <a:pt x="368" y="242"/>
                  </a:cubicBezTo>
                  <a:cubicBezTo>
                    <a:pt x="368" y="242"/>
                    <a:pt x="369" y="242"/>
                    <a:pt x="368" y="241"/>
                  </a:cubicBezTo>
                  <a:cubicBezTo>
                    <a:pt x="367" y="241"/>
                    <a:pt x="368" y="242"/>
                    <a:pt x="367" y="242"/>
                  </a:cubicBezTo>
                  <a:cubicBezTo>
                    <a:pt x="366" y="242"/>
                    <a:pt x="364" y="244"/>
                    <a:pt x="362" y="244"/>
                  </a:cubicBezTo>
                  <a:cubicBezTo>
                    <a:pt x="362" y="243"/>
                    <a:pt x="363" y="243"/>
                    <a:pt x="363" y="242"/>
                  </a:cubicBezTo>
                  <a:cubicBezTo>
                    <a:pt x="362" y="243"/>
                    <a:pt x="360" y="243"/>
                    <a:pt x="360" y="244"/>
                  </a:cubicBezTo>
                  <a:cubicBezTo>
                    <a:pt x="359" y="243"/>
                    <a:pt x="358" y="244"/>
                    <a:pt x="358" y="243"/>
                  </a:cubicBezTo>
                  <a:cubicBezTo>
                    <a:pt x="356" y="244"/>
                    <a:pt x="355" y="247"/>
                    <a:pt x="353" y="247"/>
                  </a:cubicBezTo>
                  <a:cubicBezTo>
                    <a:pt x="353" y="248"/>
                    <a:pt x="353" y="248"/>
                    <a:pt x="353" y="249"/>
                  </a:cubicBezTo>
                  <a:cubicBezTo>
                    <a:pt x="351" y="247"/>
                    <a:pt x="349" y="251"/>
                    <a:pt x="347" y="251"/>
                  </a:cubicBezTo>
                  <a:cubicBezTo>
                    <a:pt x="347" y="251"/>
                    <a:pt x="347" y="251"/>
                    <a:pt x="346" y="252"/>
                  </a:cubicBezTo>
                  <a:cubicBezTo>
                    <a:pt x="346" y="251"/>
                    <a:pt x="345" y="252"/>
                    <a:pt x="344" y="252"/>
                  </a:cubicBezTo>
                  <a:cubicBezTo>
                    <a:pt x="344" y="252"/>
                    <a:pt x="344" y="252"/>
                    <a:pt x="344" y="253"/>
                  </a:cubicBezTo>
                  <a:cubicBezTo>
                    <a:pt x="343" y="253"/>
                    <a:pt x="344" y="252"/>
                    <a:pt x="343" y="252"/>
                  </a:cubicBezTo>
                  <a:cubicBezTo>
                    <a:pt x="343" y="253"/>
                    <a:pt x="343" y="253"/>
                    <a:pt x="343" y="253"/>
                  </a:cubicBezTo>
                  <a:cubicBezTo>
                    <a:pt x="343" y="254"/>
                    <a:pt x="342" y="253"/>
                    <a:pt x="343" y="252"/>
                  </a:cubicBezTo>
                  <a:cubicBezTo>
                    <a:pt x="342" y="253"/>
                    <a:pt x="342" y="253"/>
                    <a:pt x="341" y="254"/>
                  </a:cubicBezTo>
                  <a:cubicBezTo>
                    <a:pt x="341" y="254"/>
                    <a:pt x="341" y="253"/>
                    <a:pt x="340" y="254"/>
                  </a:cubicBezTo>
                  <a:cubicBezTo>
                    <a:pt x="340" y="254"/>
                    <a:pt x="341" y="253"/>
                    <a:pt x="342" y="253"/>
                  </a:cubicBezTo>
                  <a:cubicBezTo>
                    <a:pt x="341" y="252"/>
                    <a:pt x="339" y="253"/>
                    <a:pt x="338" y="253"/>
                  </a:cubicBezTo>
                  <a:cubicBezTo>
                    <a:pt x="338" y="254"/>
                    <a:pt x="338" y="255"/>
                    <a:pt x="337" y="255"/>
                  </a:cubicBezTo>
                  <a:cubicBezTo>
                    <a:pt x="336" y="254"/>
                    <a:pt x="338" y="255"/>
                    <a:pt x="337" y="254"/>
                  </a:cubicBezTo>
                  <a:cubicBezTo>
                    <a:pt x="335" y="254"/>
                    <a:pt x="333" y="255"/>
                    <a:pt x="331" y="257"/>
                  </a:cubicBezTo>
                  <a:cubicBezTo>
                    <a:pt x="331" y="258"/>
                    <a:pt x="332" y="256"/>
                    <a:pt x="333" y="257"/>
                  </a:cubicBezTo>
                  <a:cubicBezTo>
                    <a:pt x="332" y="258"/>
                    <a:pt x="330" y="259"/>
                    <a:pt x="329" y="259"/>
                  </a:cubicBezTo>
                  <a:cubicBezTo>
                    <a:pt x="328" y="259"/>
                    <a:pt x="328" y="259"/>
                    <a:pt x="328" y="258"/>
                  </a:cubicBezTo>
                  <a:cubicBezTo>
                    <a:pt x="325" y="259"/>
                    <a:pt x="323" y="262"/>
                    <a:pt x="320" y="262"/>
                  </a:cubicBezTo>
                  <a:cubicBezTo>
                    <a:pt x="320" y="263"/>
                    <a:pt x="320" y="263"/>
                    <a:pt x="320" y="263"/>
                  </a:cubicBezTo>
                  <a:cubicBezTo>
                    <a:pt x="319" y="263"/>
                    <a:pt x="319" y="263"/>
                    <a:pt x="318" y="262"/>
                  </a:cubicBezTo>
                  <a:cubicBezTo>
                    <a:pt x="318" y="262"/>
                    <a:pt x="317" y="262"/>
                    <a:pt x="317" y="263"/>
                  </a:cubicBezTo>
                  <a:cubicBezTo>
                    <a:pt x="318" y="263"/>
                    <a:pt x="317" y="264"/>
                    <a:pt x="316" y="263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6" y="265"/>
                    <a:pt x="316" y="265"/>
                    <a:pt x="315" y="266"/>
                  </a:cubicBezTo>
                  <a:cubicBezTo>
                    <a:pt x="315" y="266"/>
                    <a:pt x="314" y="266"/>
                    <a:pt x="313" y="265"/>
                  </a:cubicBezTo>
                  <a:cubicBezTo>
                    <a:pt x="313" y="266"/>
                    <a:pt x="314" y="266"/>
                    <a:pt x="313" y="267"/>
                  </a:cubicBezTo>
                  <a:cubicBezTo>
                    <a:pt x="313" y="267"/>
                    <a:pt x="312" y="267"/>
                    <a:pt x="312" y="267"/>
                  </a:cubicBezTo>
                  <a:cubicBezTo>
                    <a:pt x="312" y="267"/>
                    <a:pt x="313" y="267"/>
                    <a:pt x="312" y="268"/>
                  </a:cubicBezTo>
                  <a:cubicBezTo>
                    <a:pt x="312" y="268"/>
                    <a:pt x="312" y="268"/>
                    <a:pt x="312" y="268"/>
                  </a:cubicBezTo>
                  <a:cubicBezTo>
                    <a:pt x="311" y="268"/>
                    <a:pt x="311" y="268"/>
                    <a:pt x="311" y="267"/>
                  </a:cubicBezTo>
                  <a:cubicBezTo>
                    <a:pt x="311" y="267"/>
                    <a:pt x="311" y="268"/>
                    <a:pt x="311" y="267"/>
                  </a:cubicBezTo>
                  <a:cubicBezTo>
                    <a:pt x="310" y="268"/>
                    <a:pt x="311" y="269"/>
                    <a:pt x="310" y="269"/>
                  </a:cubicBezTo>
                  <a:cubicBezTo>
                    <a:pt x="310" y="269"/>
                    <a:pt x="309" y="269"/>
                    <a:pt x="309" y="269"/>
                  </a:cubicBezTo>
                  <a:cubicBezTo>
                    <a:pt x="309" y="268"/>
                    <a:pt x="309" y="270"/>
                    <a:pt x="309" y="270"/>
                  </a:cubicBezTo>
                  <a:cubicBezTo>
                    <a:pt x="308" y="270"/>
                    <a:pt x="309" y="269"/>
                    <a:pt x="307" y="269"/>
                  </a:cubicBezTo>
                  <a:cubicBezTo>
                    <a:pt x="308" y="270"/>
                    <a:pt x="307" y="270"/>
                    <a:pt x="307" y="270"/>
                  </a:cubicBezTo>
                  <a:cubicBezTo>
                    <a:pt x="307" y="270"/>
                    <a:pt x="305" y="271"/>
                    <a:pt x="305" y="270"/>
                  </a:cubicBezTo>
                  <a:cubicBezTo>
                    <a:pt x="305" y="272"/>
                    <a:pt x="305" y="271"/>
                    <a:pt x="304" y="272"/>
                  </a:cubicBezTo>
                  <a:cubicBezTo>
                    <a:pt x="303" y="271"/>
                    <a:pt x="302" y="274"/>
                    <a:pt x="301" y="273"/>
                  </a:cubicBezTo>
                  <a:cubicBezTo>
                    <a:pt x="300" y="273"/>
                    <a:pt x="301" y="274"/>
                    <a:pt x="301" y="274"/>
                  </a:cubicBezTo>
                  <a:cubicBezTo>
                    <a:pt x="299" y="274"/>
                    <a:pt x="298" y="275"/>
                    <a:pt x="297" y="276"/>
                  </a:cubicBezTo>
                  <a:cubicBezTo>
                    <a:pt x="297" y="276"/>
                    <a:pt x="297" y="276"/>
                    <a:pt x="296" y="276"/>
                  </a:cubicBezTo>
                  <a:cubicBezTo>
                    <a:pt x="296" y="276"/>
                    <a:pt x="297" y="276"/>
                    <a:pt x="297" y="276"/>
                  </a:cubicBezTo>
                  <a:cubicBezTo>
                    <a:pt x="296" y="277"/>
                    <a:pt x="295" y="277"/>
                    <a:pt x="295" y="276"/>
                  </a:cubicBezTo>
                  <a:cubicBezTo>
                    <a:pt x="295" y="277"/>
                    <a:pt x="295" y="277"/>
                    <a:pt x="294" y="278"/>
                  </a:cubicBezTo>
                  <a:cubicBezTo>
                    <a:pt x="294" y="278"/>
                    <a:pt x="294" y="277"/>
                    <a:pt x="294" y="277"/>
                  </a:cubicBezTo>
                  <a:cubicBezTo>
                    <a:pt x="293" y="279"/>
                    <a:pt x="293" y="278"/>
                    <a:pt x="292" y="279"/>
                  </a:cubicBezTo>
                  <a:cubicBezTo>
                    <a:pt x="292" y="279"/>
                    <a:pt x="292" y="279"/>
                    <a:pt x="291" y="279"/>
                  </a:cubicBezTo>
                  <a:cubicBezTo>
                    <a:pt x="291" y="279"/>
                    <a:pt x="291" y="279"/>
                    <a:pt x="292" y="280"/>
                  </a:cubicBezTo>
                  <a:cubicBezTo>
                    <a:pt x="291" y="280"/>
                    <a:pt x="290" y="279"/>
                    <a:pt x="289" y="280"/>
                  </a:cubicBezTo>
                  <a:cubicBezTo>
                    <a:pt x="290" y="280"/>
                    <a:pt x="289" y="281"/>
                    <a:pt x="290" y="281"/>
                  </a:cubicBezTo>
                  <a:cubicBezTo>
                    <a:pt x="289" y="282"/>
                    <a:pt x="289" y="280"/>
                    <a:pt x="288" y="280"/>
                  </a:cubicBezTo>
                  <a:cubicBezTo>
                    <a:pt x="288" y="282"/>
                    <a:pt x="287" y="280"/>
                    <a:pt x="287" y="283"/>
                  </a:cubicBezTo>
                  <a:cubicBezTo>
                    <a:pt x="287" y="281"/>
                    <a:pt x="286" y="281"/>
                    <a:pt x="285" y="283"/>
                  </a:cubicBezTo>
                  <a:cubicBezTo>
                    <a:pt x="287" y="282"/>
                    <a:pt x="286" y="283"/>
                    <a:pt x="286" y="284"/>
                  </a:cubicBezTo>
                  <a:cubicBezTo>
                    <a:pt x="286" y="283"/>
                    <a:pt x="285" y="284"/>
                    <a:pt x="285" y="283"/>
                  </a:cubicBezTo>
                  <a:cubicBezTo>
                    <a:pt x="285" y="283"/>
                    <a:pt x="285" y="283"/>
                    <a:pt x="285" y="283"/>
                  </a:cubicBezTo>
                  <a:cubicBezTo>
                    <a:pt x="284" y="283"/>
                    <a:pt x="284" y="283"/>
                    <a:pt x="284" y="282"/>
                  </a:cubicBezTo>
                  <a:cubicBezTo>
                    <a:pt x="283" y="283"/>
                    <a:pt x="285" y="283"/>
                    <a:pt x="284" y="284"/>
                  </a:cubicBezTo>
                  <a:cubicBezTo>
                    <a:pt x="284" y="284"/>
                    <a:pt x="283" y="284"/>
                    <a:pt x="283" y="284"/>
                  </a:cubicBezTo>
                  <a:cubicBezTo>
                    <a:pt x="282" y="285"/>
                    <a:pt x="283" y="285"/>
                    <a:pt x="283" y="286"/>
                  </a:cubicBezTo>
                  <a:cubicBezTo>
                    <a:pt x="282" y="285"/>
                    <a:pt x="282" y="287"/>
                    <a:pt x="282" y="287"/>
                  </a:cubicBezTo>
                  <a:cubicBezTo>
                    <a:pt x="281" y="287"/>
                    <a:pt x="281" y="286"/>
                    <a:pt x="281" y="286"/>
                  </a:cubicBezTo>
                  <a:cubicBezTo>
                    <a:pt x="280" y="285"/>
                    <a:pt x="280" y="286"/>
                    <a:pt x="280" y="286"/>
                  </a:cubicBezTo>
                  <a:cubicBezTo>
                    <a:pt x="280" y="285"/>
                    <a:pt x="279" y="284"/>
                    <a:pt x="278" y="285"/>
                  </a:cubicBezTo>
                  <a:cubicBezTo>
                    <a:pt x="279" y="285"/>
                    <a:pt x="278" y="284"/>
                    <a:pt x="278" y="284"/>
                  </a:cubicBezTo>
                  <a:cubicBezTo>
                    <a:pt x="277" y="284"/>
                    <a:pt x="277" y="285"/>
                    <a:pt x="276" y="285"/>
                  </a:cubicBezTo>
                  <a:cubicBezTo>
                    <a:pt x="276" y="286"/>
                    <a:pt x="277" y="286"/>
                    <a:pt x="277" y="286"/>
                  </a:cubicBezTo>
                  <a:cubicBezTo>
                    <a:pt x="276" y="287"/>
                    <a:pt x="275" y="287"/>
                    <a:pt x="275" y="286"/>
                  </a:cubicBezTo>
                  <a:cubicBezTo>
                    <a:pt x="275" y="285"/>
                    <a:pt x="275" y="286"/>
                    <a:pt x="276" y="286"/>
                  </a:cubicBezTo>
                  <a:cubicBezTo>
                    <a:pt x="276" y="285"/>
                    <a:pt x="274" y="285"/>
                    <a:pt x="275" y="284"/>
                  </a:cubicBezTo>
                  <a:cubicBezTo>
                    <a:pt x="275" y="284"/>
                    <a:pt x="275" y="284"/>
                    <a:pt x="274" y="284"/>
                  </a:cubicBezTo>
                  <a:cubicBezTo>
                    <a:pt x="274" y="285"/>
                    <a:pt x="275" y="285"/>
                    <a:pt x="274" y="285"/>
                  </a:cubicBezTo>
                  <a:cubicBezTo>
                    <a:pt x="274" y="285"/>
                    <a:pt x="274" y="286"/>
                    <a:pt x="274" y="286"/>
                  </a:cubicBezTo>
                  <a:cubicBezTo>
                    <a:pt x="274" y="286"/>
                    <a:pt x="273" y="285"/>
                    <a:pt x="273" y="285"/>
                  </a:cubicBezTo>
                  <a:cubicBezTo>
                    <a:pt x="272" y="286"/>
                    <a:pt x="274" y="287"/>
                    <a:pt x="274" y="286"/>
                  </a:cubicBezTo>
                  <a:cubicBezTo>
                    <a:pt x="274" y="287"/>
                    <a:pt x="274" y="287"/>
                    <a:pt x="273" y="288"/>
                  </a:cubicBezTo>
                  <a:cubicBezTo>
                    <a:pt x="272" y="288"/>
                    <a:pt x="273" y="288"/>
                    <a:pt x="273" y="287"/>
                  </a:cubicBezTo>
                  <a:cubicBezTo>
                    <a:pt x="273" y="287"/>
                    <a:pt x="272" y="287"/>
                    <a:pt x="272" y="287"/>
                  </a:cubicBezTo>
                  <a:cubicBezTo>
                    <a:pt x="272" y="286"/>
                    <a:pt x="272" y="288"/>
                    <a:pt x="272" y="288"/>
                  </a:cubicBezTo>
                  <a:cubicBezTo>
                    <a:pt x="270" y="288"/>
                    <a:pt x="270" y="289"/>
                    <a:pt x="268" y="288"/>
                  </a:cubicBezTo>
                  <a:cubicBezTo>
                    <a:pt x="268" y="289"/>
                    <a:pt x="270" y="290"/>
                    <a:pt x="269" y="290"/>
                  </a:cubicBezTo>
                  <a:cubicBezTo>
                    <a:pt x="269" y="290"/>
                    <a:pt x="270" y="290"/>
                    <a:pt x="270" y="289"/>
                  </a:cubicBezTo>
                  <a:cubicBezTo>
                    <a:pt x="271" y="290"/>
                    <a:pt x="270" y="291"/>
                    <a:pt x="269" y="291"/>
                  </a:cubicBezTo>
                  <a:cubicBezTo>
                    <a:pt x="268" y="291"/>
                    <a:pt x="268" y="289"/>
                    <a:pt x="268" y="291"/>
                  </a:cubicBezTo>
                  <a:cubicBezTo>
                    <a:pt x="267" y="290"/>
                    <a:pt x="269" y="289"/>
                    <a:pt x="268" y="289"/>
                  </a:cubicBezTo>
                  <a:cubicBezTo>
                    <a:pt x="268" y="289"/>
                    <a:pt x="268" y="289"/>
                    <a:pt x="267" y="290"/>
                  </a:cubicBezTo>
                  <a:cubicBezTo>
                    <a:pt x="267" y="291"/>
                    <a:pt x="268" y="290"/>
                    <a:pt x="268" y="291"/>
                  </a:cubicBezTo>
                  <a:cubicBezTo>
                    <a:pt x="268" y="291"/>
                    <a:pt x="268" y="292"/>
                    <a:pt x="267" y="292"/>
                  </a:cubicBezTo>
                  <a:cubicBezTo>
                    <a:pt x="267" y="291"/>
                    <a:pt x="268" y="291"/>
                    <a:pt x="267" y="290"/>
                  </a:cubicBezTo>
                  <a:cubicBezTo>
                    <a:pt x="267" y="291"/>
                    <a:pt x="266" y="291"/>
                    <a:pt x="266" y="292"/>
                  </a:cubicBezTo>
                  <a:cubicBezTo>
                    <a:pt x="265" y="292"/>
                    <a:pt x="265" y="292"/>
                    <a:pt x="265" y="292"/>
                  </a:cubicBezTo>
                  <a:cubicBezTo>
                    <a:pt x="265" y="292"/>
                    <a:pt x="265" y="293"/>
                    <a:pt x="265" y="293"/>
                  </a:cubicBezTo>
                  <a:cubicBezTo>
                    <a:pt x="265" y="294"/>
                    <a:pt x="264" y="294"/>
                    <a:pt x="263" y="293"/>
                  </a:cubicBezTo>
                  <a:cubicBezTo>
                    <a:pt x="264" y="295"/>
                    <a:pt x="261" y="294"/>
                    <a:pt x="260" y="293"/>
                  </a:cubicBezTo>
                  <a:cubicBezTo>
                    <a:pt x="260" y="293"/>
                    <a:pt x="261" y="295"/>
                    <a:pt x="260" y="296"/>
                  </a:cubicBezTo>
                  <a:cubicBezTo>
                    <a:pt x="257" y="294"/>
                    <a:pt x="257" y="300"/>
                    <a:pt x="255" y="298"/>
                  </a:cubicBezTo>
                  <a:cubicBezTo>
                    <a:pt x="254" y="298"/>
                    <a:pt x="254" y="300"/>
                    <a:pt x="254" y="300"/>
                  </a:cubicBezTo>
                  <a:cubicBezTo>
                    <a:pt x="253" y="300"/>
                    <a:pt x="253" y="299"/>
                    <a:pt x="253" y="299"/>
                  </a:cubicBezTo>
                  <a:cubicBezTo>
                    <a:pt x="252" y="299"/>
                    <a:pt x="253" y="300"/>
                    <a:pt x="253" y="300"/>
                  </a:cubicBezTo>
                  <a:cubicBezTo>
                    <a:pt x="253" y="300"/>
                    <a:pt x="252" y="300"/>
                    <a:pt x="252" y="301"/>
                  </a:cubicBezTo>
                  <a:cubicBezTo>
                    <a:pt x="252" y="300"/>
                    <a:pt x="252" y="300"/>
                    <a:pt x="252" y="299"/>
                  </a:cubicBezTo>
                  <a:cubicBezTo>
                    <a:pt x="252" y="299"/>
                    <a:pt x="250" y="299"/>
                    <a:pt x="250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7"/>
                    <a:pt x="252" y="297"/>
                    <a:pt x="253" y="297"/>
                  </a:cubicBezTo>
                  <a:cubicBezTo>
                    <a:pt x="253" y="297"/>
                    <a:pt x="253" y="297"/>
                    <a:pt x="253" y="297"/>
                  </a:cubicBezTo>
                  <a:cubicBezTo>
                    <a:pt x="253" y="297"/>
                    <a:pt x="252" y="296"/>
                    <a:pt x="252" y="297"/>
                  </a:cubicBezTo>
                  <a:cubicBezTo>
                    <a:pt x="251" y="296"/>
                    <a:pt x="253" y="296"/>
                    <a:pt x="253" y="296"/>
                  </a:cubicBezTo>
                  <a:cubicBezTo>
                    <a:pt x="253" y="296"/>
                    <a:pt x="254" y="296"/>
                    <a:pt x="254" y="295"/>
                  </a:cubicBezTo>
                  <a:cubicBezTo>
                    <a:pt x="255" y="295"/>
                    <a:pt x="255" y="295"/>
                    <a:pt x="255" y="296"/>
                  </a:cubicBezTo>
                  <a:cubicBezTo>
                    <a:pt x="256" y="296"/>
                    <a:pt x="255" y="295"/>
                    <a:pt x="255" y="295"/>
                  </a:cubicBezTo>
                  <a:cubicBezTo>
                    <a:pt x="256" y="293"/>
                    <a:pt x="257" y="294"/>
                    <a:pt x="257" y="293"/>
                  </a:cubicBezTo>
                  <a:cubicBezTo>
                    <a:pt x="258" y="293"/>
                    <a:pt x="258" y="294"/>
                    <a:pt x="259" y="293"/>
                  </a:cubicBezTo>
                  <a:cubicBezTo>
                    <a:pt x="259" y="293"/>
                    <a:pt x="258" y="293"/>
                    <a:pt x="258" y="292"/>
                  </a:cubicBezTo>
                  <a:cubicBezTo>
                    <a:pt x="258" y="291"/>
                    <a:pt x="260" y="292"/>
                    <a:pt x="259" y="292"/>
                  </a:cubicBezTo>
                  <a:cubicBezTo>
                    <a:pt x="260" y="292"/>
                    <a:pt x="259" y="291"/>
                    <a:pt x="260" y="291"/>
                  </a:cubicBezTo>
                  <a:cubicBezTo>
                    <a:pt x="261" y="290"/>
                    <a:pt x="260" y="291"/>
                    <a:pt x="261" y="290"/>
                  </a:cubicBezTo>
                  <a:cubicBezTo>
                    <a:pt x="260" y="290"/>
                    <a:pt x="261" y="290"/>
                    <a:pt x="261" y="289"/>
                  </a:cubicBezTo>
                  <a:cubicBezTo>
                    <a:pt x="262" y="289"/>
                    <a:pt x="262" y="290"/>
                    <a:pt x="263" y="289"/>
                  </a:cubicBezTo>
                  <a:cubicBezTo>
                    <a:pt x="263" y="289"/>
                    <a:pt x="263" y="290"/>
                    <a:pt x="263" y="291"/>
                  </a:cubicBezTo>
                  <a:cubicBezTo>
                    <a:pt x="264" y="290"/>
                    <a:pt x="263" y="290"/>
                    <a:pt x="263" y="289"/>
                  </a:cubicBezTo>
                  <a:cubicBezTo>
                    <a:pt x="264" y="291"/>
                    <a:pt x="266" y="287"/>
                    <a:pt x="266" y="290"/>
                  </a:cubicBezTo>
                  <a:cubicBezTo>
                    <a:pt x="266" y="289"/>
                    <a:pt x="267" y="288"/>
                    <a:pt x="267" y="287"/>
                  </a:cubicBezTo>
                  <a:cubicBezTo>
                    <a:pt x="268" y="287"/>
                    <a:pt x="267" y="287"/>
                    <a:pt x="268" y="287"/>
                  </a:cubicBezTo>
                  <a:cubicBezTo>
                    <a:pt x="268" y="287"/>
                    <a:pt x="268" y="286"/>
                    <a:pt x="268" y="285"/>
                  </a:cubicBezTo>
                  <a:cubicBezTo>
                    <a:pt x="269" y="285"/>
                    <a:pt x="269" y="284"/>
                    <a:pt x="270" y="285"/>
                  </a:cubicBezTo>
                  <a:cubicBezTo>
                    <a:pt x="270" y="285"/>
                    <a:pt x="269" y="285"/>
                    <a:pt x="269" y="286"/>
                  </a:cubicBezTo>
                  <a:cubicBezTo>
                    <a:pt x="269" y="287"/>
                    <a:pt x="270" y="285"/>
                    <a:pt x="271" y="286"/>
                  </a:cubicBezTo>
                  <a:cubicBezTo>
                    <a:pt x="271" y="285"/>
                    <a:pt x="271" y="285"/>
                    <a:pt x="272" y="284"/>
                  </a:cubicBezTo>
                  <a:cubicBezTo>
                    <a:pt x="272" y="284"/>
                    <a:pt x="272" y="285"/>
                    <a:pt x="272" y="285"/>
                  </a:cubicBezTo>
                  <a:cubicBezTo>
                    <a:pt x="273" y="285"/>
                    <a:pt x="271" y="284"/>
                    <a:pt x="273" y="284"/>
                  </a:cubicBezTo>
                  <a:cubicBezTo>
                    <a:pt x="273" y="284"/>
                    <a:pt x="273" y="284"/>
                    <a:pt x="273" y="285"/>
                  </a:cubicBezTo>
                  <a:cubicBezTo>
                    <a:pt x="273" y="284"/>
                    <a:pt x="274" y="284"/>
                    <a:pt x="274" y="285"/>
                  </a:cubicBezTo>
                  <a:cubicBezTo>
                    <a:pt x="274" y="283"/>
                    <a:pt x="273" y="284"/>
                    <a:pt x="274" y="282"/>
                  </a:cubicBezTo>
                  <a:cubicBezTo>
                    <a:pt x="275" y="284"/>
                    <a:pt x="276" y="283"/>
                    <a:pt x="277" y="282"/>
                  </a:cubicBezTo>
                  <a:cubicBezTo>
                    <a:pt x="276" y="281"/>
                    <a:pt x="277" y="282"/>
                    <a:pt x="277" y="281"/>
                  </a:cubicBezTo>
                  <a:cubicBezTo>
                    <a:pt x="277" y="280"/>
                    <a:pt x="279" y="281"/>
                    <a:pt x="279" y="282"/>
                  </a:cubicBezTo>
                  <a:cubicBezTo>
                    <a:pt x="280" y="282"/>
                    <a:pt x="279" y="282"/>
                    <a:pt x="280" y="281"/>
                  </a:cubicBezTo>
                  <a:cubicBezTo>
                    <a:pt x="279" y="280"/>
                    <a:pt x="279" y="281"/>
                    <a:pt x="278" y="281"/>
                  </a:cubicBezTo>
                  <a:cubicBezTo>
                    <a:pt x="279" y="280"/>
                    <a:pt x="280" y="280"/>
                    <a:pt x="281" y="279"/>
                  </a:cubicBezTo>
                  <a:cubicBezTo>
                    <a:pt x="281" y="279"/>
                    <a:pt x="282" y="280"/>
                    <a:pt x="282" y="280"/>
                  </a:cubicBezTo>
                  <a:cubicBezTo>
                    <a:pt x="282" y="279"/>
                    <a:pt x="282" y="279"/>
                    <a:pt x="282" y="279"/>
                  </a:cubicBezTo>
                  <a:cubicBezTo>
                    <a:pt x="282" y="278"/>
                    <a:pt x="282" y="278"/>
                    <a:pt x="282" y="278"/>
                  </a:cubicBezTo>
                  <a:cubicBezTo>
                    <a:pt x="283" y="278"/>
                    <a:pt x="281" y="279"/>
                    <a:pt x="283" y="279"/>
                  </a:cubicBezTo>
                  <a:cubicBezTo>
                    <a:pt x="284" y="279"/>
                    <a:pt x="283" y="278"/>
                    <a:pt x="284" y="277"/>
                  </a:cubicBezTo>
                  <a:cubicBezTo>
                    <a:pt x="285" y="278"/>
                    <a:pt x="283" y="278"/>
                    <a:pt x="284" y="278"/>
                  </a:cubicBezTo>
                  <a:cubicBezTo>
                    <a:pt x="284" y="278"/>
                    <a:pt x="285" y="278"/>
                    <a:pt x="286" y="277"/>
                  </a:cubicBezTo>
                  <a:cubicBezTo>
                    <a:pt x="286" y="277"/>
                    <a:pt x="286" y="278"/>
                    <a:pt x="287" y="278"/>
                  </a:cubicBezTo>
                  <a:cubicBezTo>
                    <a:pt x="286" y="276"/>
                    <a:pt x="288" y="275"/>
                    <a:pt x="290" y="274"/>
                  </a:cubicBezTo>
                  <a:cubicBezTo>
                    <a:pt x="292" y="274"/>
                    <a:pt x="294" y="272"/>
                    <a:pt x="296" y="270"/>
                  </a:cubicBezTo>
                  <a:cubicBezTo>
                    <a:pt x="296" y="270"/>
                    <a:pt x="295" y="270"/>
                    <a:pt x="295" y="270"/>
                  </a:cubicBezTo>
                  <a:cubicBezTo>
                    <a:pt x="293" y="272"/>
                    <a:pt x="290" y="272"/>
                    <a:pt x="288" y="274"/>
                  </a:cubicBezTo>
                  <a:cubicBezTo>
                    <a:pt x="287" y="273"/>
                    <a:pt x="286" y="273"/>
                    <a:pt x="286" y="274"/>
                  </a:cubicBezTo>
                  <a:cubicBezTo>
                    <a:pt x="285" y="273"/>
                    <a:pt x="284" y="276"/>
                    <a:pt x="282" y="275"/>
                  </a:cubicBezTo>
                  <a:cubicBezTo>
                    <a:pt x="282" y="275"/>
                    <a:pt x="282" y="275"/>
                    <a:pt x="281" y="276"/>
                  </a:cubicBezTo>
                  <a:cubicBezTo>
                    <a:pt x="281" y="276"/>
                    <a:pt x="281" y="276"/>
                    <a:pt x="281" y="276"/>
                  </a:cubicBezTo>
                  <a:cubicBezTo>
                    <a:pt x="279" y="277"/>
                    <a:pt x="278" y="278"/>
                    <a:pt x="276" y="279"/>
                  </a:cubicBezTo>
                  <a:cubicBezTo>
                    <a:pt x="278" y="279"/>
                    <a:pt x="275" y="280"/>
                    <a:pt x="274" y="280"/>
                  </a:cubicBezTo>
                  <a:cubicBezTo>
                    <a:pt x="274" y="280"/>
                    <a:pt x="275" y="280"/>
                    <a:pt x="275" y="279"/>
                  </a:cubicBezTo>
                  <a:cubicBezTo>
                    <a:pt x="274" y="280"/>
                    <a:pt x="273" y="278"/>
                    <a:pt x="272" y="280"/>
                  </a:cubicBezTo>
                  <a:cubicBezTo>
                    <a:pt x="272" y="279"/>
                    <a:pt x="271" y="280"/>
                    <a:pt x="270" y="280"/>
                  </a:cubicBezTo>
                  <a:cubicBezTo>
                    <a:pt x="270" y="280"/>
                    <a:pt x="270" y="281"/>
                    <a:pt x="269" y="280"/>
                  </a:cubicBezTo>
                  <a:cubicBezTo>
                    <a:pt x="269" y="282"/>
                    <a:pt x="268" y="282"/>
                    <a:pt x="267" y="282"/>
                  </a:cubicBezTo>
                  <a:cubicBezTo>
                    <a:pt x="267" y="282"/>
                    <a:pt x="267" y="282"/>
                    <a:pt x="267" y="282"/>
                  </a:cubicBezTo>
                  <a:cubicBezTo>
                    <a:pt x="264" y="283"/>
                    <a:pt x="260" y="285"/>
                    <a:pt x="258" y="286"/>
                  </a:cubicBezTo>
                  <a:cubicBezTo>
                    <a:pt x="257" y="286"/>
                    <a:pt x="257" y="287"/>
                    <a:pt x="257" y="288"/>
                  </a:cubicBezTo>
                  <a:cubicBezTo>
                    <a:pt x="254" y="287"/>
                    <a:pt x="252" y="290"/>
                    <a:pt x="249" y="290"/>
                  </a:cubicBezTo>
                  <a:cubicBezTo>
                    <a:pt x="247" y="293"/>
                    <a:pt x="243" y="293"/>
                    <a:pt x="239" y="295"/>
                  </a:cubicBezTo>
                  <a:cubicBezTo>
                    <a:pt x="238" y="295"/>
                    <a:pt x="238" y="295"/>
                    <a:pt x="237" y="295"/>
                  </a:cubicBezTo>
                  <a:cubicBezTo>
                    <a:pt x="237" y="295"/>
                    <a:pt x="238" y="295"/>
                    <a:pt x="238" y="296"/>
                  </a:cubicBezTo>
                  <a:cubicBezTo>
                    <a:pt x="236" y="296"/>
                    <a:pt x="235" y="297"/>
                    <a:pt x="235" y="298"/>
                  </a:cubicBezTo>
                  <a:cubicBezTo>
                    <a:pt x="231" y="298"/>
                    <a:pt x="228" y="301"/>
                    <a:pt x="225" y="302"/>
                  </a:cubicBezTo>
                  <a:cubicBezTo>
                    <a:pt x="225" y="302"/>
                    <a:pt x="225" y="302"/>
                    <a:pt x="225" y="301"/>
                  </a:cubicBezTo>
                  <a:cubicBezTo>
                    <a:pt x="224" y="302"/>
                    <a:pt x="222" y="302"/>
                    <a:pt x="222" y="304"/>
                  </a:cubicBezTo>
                  <a:cubicBezTo>
                    <a:pt x="219" y="304"/>
                    <a:pt x="216" y="305"/>
                    <a:pt x="213" y="307"/>
                  </a:cubicBezTo>
                  <a:cubicBezTo>
                    <a:pt x="213" y="307"/>
                    <a:pt x="212" y="308"/>
                    <a:pt x="211" y="308"/>
                  </a:cubicBezTo>
                  <a:cubicBezTo>
                    <a:pt x="211" y="308"/>
                    <a:pt x="211" y="308"/>
                    <a:pt x="211" y="308"/>
                  </a:cubicBezTo>
                  <a:cubicBezTo>
                    <a:pt x="210" y="309"/>
                    <a:pt x="209" y="309"/>
                    <a:pt x="207" y="310"/>
                  </a:cubicBezTo>
                  <a:cubicBezTo>
                    <a:pt x="206" y="311"/>
                    <a:pt x="205" y="312"/>
                    <a:pt x="204" y="311"/>
                  </a:cubicBezTo>
                  <a:cubicBezTo>
                    <a:pt x="204" y="311"/>
                    <a:pt x="204" y="312"/>
                    <a:pt x="204" y="312"/>
                  </a:cubicBezTo>
                  <a:cubicBezTo>
                    <a:pt x="201" y="313"/>
                    <a:pt x="198" y="313"/>
                    <a:pt x="196" y="315"/>
                  </a:cubicBezTo>
                  <a:cubicBezTo>
                    <a:pt x="194" y="315"/>
                    <a:pt x="190" y="316"/>
                    <a:pt x="190" y="318"/>
                  </a:cubicBezTo>
                  <a:cubicBezTo>
                    <a:pt x="190" y="318"/>
                    <a:pt x="190" y="318"/>
                    <a:pt x="189" y="317"/>
                  </a:cubicBezTo>
                  <a:cubicBezTo>
                    <a:pt x="190" y="319"/>
                    <a:pt x="186" y="319"/>
                    <a:pt x="186" y="320"/>
                  </a:cubicBezTo>
                  <a:cubicBezTo>
                    <a:pt x="186" y="320"/>
                    <a:pt x="185" y="320"/>
                    <a:pt x="185" y="320"/>
                  </a:cubicBezTo>
                  <a:cubicBezTo>
                    <a:pt x="184" y="320"/>
                    <a:pt x="184" y="321"/>
                    <a:pt x="184" y="321"/>
                  </a:cubicBezTo>
                  <a:cubicBezTo>
                    <a:pt x="180" y="322"/>
                    <a:pt x="177" y="323"/>
                    <a:pt x="174" y="326"/>
                  </a:cubicBezTo>
                  <a:cubicBezTo>
                    <a:pt x="169" y="326"/>
                    <a:pt x="166" y="330"/>
                    <a:pt x="161" y="331"/>
                  </a:cubicBezTo>
                  <a:cubicBezTo>
                    <a:pt x="160" y="331"/>
                    <a:pt x="161" y="332"/>
                    <a:pt x="160" y="332"/>
                  </a:cubicBezTo>
                  <a:cubicBezTo>
                    <a:pt x="159" y="332"/>
                    <a:pt x="160" y="331"/>
                    <a:pt x="160" y="331"/>
                  </a:cubicBezTo>
                  <a:cubicBezTo>
                    <a:pt x="159" y="331"/>
                    <a:pt x="160" y="332"/>
                    <a:pt x="160" y="332"/>
                  </a:cubicBezTo>
                  <a:cubicBezTo>
                    <a:pt x="159" y="332"/>
                    <a:pt x="158" y="334"/>
                    <a:pt x="157" y="332"/>
                  </a:cubicBezTo>
                  <a:cubicBezTo>
                    <a:pt x="156" y="333"/>
                    <a:pt x="156" y="334"/>
                    <a:pt x="155" y="335"/>
                  </a:cubicBezTo>
                  <a:cubicBezTo>
                    <a:pt x="155" y="334"/>
                    <a:pt x="155" y="334"/>
                    <a:pt x="156" y="334"/>
                  </a:cubicBezTo>
                  <a:cubicBezTo>
                    <a:pt x="155" y="334"/>
                    <a:pt x="155" y="334"/>
                    <a:pt x="155" y="335"/>
                  </a:cubicBezTo>
                  <a:cubicBezTo>
                    <a:pt x="154" y="334"/>
                    <a:pt x="154" y="335"/>
                    <a:pt x="153" y="335"/>
                  </a:cubicBezTo>
                  <a:cubicBezTo>
                    <a:pt x="153" y="336"/>
                    <a:pt x="152" y="335"/>
                    <a:pt x="152" y="337"/>
                  </a:cubicBezTo>
                  <a:cubicBezTo>
                    <a:pt x="151" y="337"/>
                    <a:pt x="151" y="336"/>
                    <a:pt x="150" y="336"/>
                  </a:cubicBezTo>
                  <a:cubicBezTo>
                    <a:pt x="149" y="337"/>
                    <a:pt x="148" y="338"/>
                    <a:pt x="146" y="339"/>
                  </a:cubicBezTo>
                  <a:cubicBezTo>
                    <a:pt x="146" y="340"/>
                    <a:pt x="146" y="340"/>
                    <a:pt x="147" y="340"/>
                  </a:cubicBezTo>
                  <a:cubicBezTo>
                    <a:pt x="146" y="340"/>
                    <a:pt x="146" y="340"/>
                    <a:pt x="145" y="340"/>
                  </a:cubicBezTo>
                  <a:cubicBezTo>
                    <a:pt x="146" y="340"/>
                    <a:pt x="146" y="340"/>
                    <a:pt x="146" y="339"/>
                  </a:cubicBezTo>
                  <a:cubicBezTo>
                    <a:pt x="145" y="342"/>
                    <a:pt x="142" y="340"/>
                    <a:pt x="142" y="342"/>
                  </a:cubicBezTo>
                  <a:cubicBezTo>
                    <a:pt x="142" y="342"/>
                    <a:pt x="141" y="342"/>
                    <a:pt x="141" y="342"/>
                  </a:cubicBezTo>
                  <a:cubicBezTo>
                    <a:pt x="140" y="345"/>
                    <a:pt x="137" y="344"/>
                    <a:pt x="135" y="347"/>
                  </a:cubicBezTo>
                  <a:cubicBezTo>
                    <a:pt x="135" y="347"/>
                    <a:pt x="136" y="346"/>
                    <a:pt x="135" y="346"/>
                  </a:cubicBezTo>
                  <a:cubicBezTo>
                    <a:pt x="134" y="348"/>
                    <a:pt x="132" y="347"/>
                    <a:pt x="131" y="350"/>
                  </a:cubicBezTo>
                  <a:cubicBezTo>
                    <a:pt x="131" y="349"/>
                    <a:pt x="131" y="349"/>
                    <a:pt x="130" y="349"/>
                  </a:cubicBezTo>
                  <a:cubicBezTo>
                    <a:pt x="129" y="350"/>
                    <a:pt x="127" y="352"/>
                    <a:pt x="125" y="352"/>
                  </a:cubicBezTo>
                  <a:cubicBezTo>
                    <a:pt x="125" y="352"/>
                    <a:pt x="125" y="353"/>
                    <a:pt x="126" y="353"/>
                  </a:cubicBezTo>
                  <a:cubicBezTo>
                    <a:pt x="125" y="353"/>
                    <a:pt x="123" y="352"/>
                    <a:pt x="123" y="354"/>
                  </a:cubicBezTo>
                  <a:cubicBezTo>
                    <a:pt x="123" y="354"/>
                    <a:pt x="122" y="354"/>
                    <a:pt x="122" y="354"/>
                  </a:cubicBezTo>
                  <a:cubicBezTo>
                    <a:pt x="122" y="355"/>
                    <a:pt x="121" y="355"/>
                    <a:pt x="121" y="356"/>
                  </a:cubicBezTo>
                  <a:cubicBezTo>
                    <a:pt x="120" y="355"/>
                    <a:pt x="120" y="355"/>
                    <a:pt x="120" y="357"/>
                  </a:cubicBezTo>
                  <a:cubicBezTo>
                    <a:pt x="120" y="357"/>
                    <a:pt x="119" y="357"/>
                    <a:pt x="119" y="357"/>
                  </a:cubicBezTo>
                  <a:cubicBezTo>
                    <a:pt x="118" y="357"/>
                    <a:pt x="118" y="358"/>
                    <a:pt x="117" y="358"/>
                  </a:cubicBezTo>
                  <a:cubicBezTo>
                    <a:pt x="117" y="358"/>
                    <a:pt x="117" y="358"/>
                    <a:pt x="117" y="357"/>
                  </a:cubicBezTo>
                  <a:cubicBezTo>
                    <a:pt x="115" y="358"/>
                    <a:pt x="117" y="359"/>
                    <a:pt x="115" y="359"/>
                  </a:cubicBezTo>
                  <a:cubicBezTo>
                    <a:pt x="116" y="359"/>
                    <a:pt x="116" y="358"/>
                    <a:pt x="115" y="358"/>
                  </a:cubicBezTo>
                  <a:cubicBezTo>
                    <a:pt x="115" y="359"/>
                    <a:pt x="113" y="360"/>
                    <a:pt x="112" y="360"/>
                  </a:cubicBezTo>
                  <a:cubicBezTo>
                    <a:pt x="111" y="360"/>
                    <a:pt x="112" y="361"/>
                    <a:pt x="112" y="361"/>
                  </a:cubicBezTo>
                  <a:cubicBezTo>
                    <a:pt x="110" y="362"/>
                    <a:pt x="109" y="362"/>
                    <a:pt x="109" y="363"/>
                  </a:cubicBezTo>
                  <a:cubicBezTo>
                    <a:pt x="107" y="362"/>
                    <a:pt x="106" y="366"/>
                    <a:pt x="105" y="365"/>
                  </a:cubicBezTo>
                  <a:cubicBezTo>
                    <a:pt x="104" y="365"/>
                    <a:pt x="104" y="366"/>
                    <a:pt x="103" y="365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1" y="368"/>
                    <a:pt x="100" y="367"/>
                    <a:pt x="99" y="370"/>
                  </a:cubicBezTo>
                  <a:cubicBezTo>
                    <a:pt x="99" y="370"/>
                    <a:pt x="99" y="369"/>
                    <a:pt x="99" y="370"/>
                  </a:cubicBezTo>
                  <a:cubicBezTo>
                    <a:pt x="99" y="369"/>
                    <a:pt x="99" y="369"/>
                    <a:pt x="99" y="368"/>
                  </a:cubicBezTo>
                  <a:cubicBezTo>
                    <a:pt x="99" y="368"/>
                    <a:pt x="98" y="368"/>
                    <a:pt x="98" y="368"/>
                  </a:cubicBezTo>
                  <a:cubicBezTo>
                    <a:pt x="98" y="369"/>
                    <a:pt x="99" y="369"/>
                    <a:pt x="99" y="369"/>
                  </a:cubicBezTo>
                  <a:cubicBezTo>
                    <a:pt x="98" y="369"/>
                    <a:pt x="97" y="370"/>
                    <a:pt x="98" y="370"/>
                  </a:cubicBezTo>
                  <a:cubicBezTo>
                    <a:pt x="98" y="371"/>
                    <a:pt x="95" y="370"/>
                    <a:pt x="96" y="372"/>
                  </a:cubicBezTo>
                  <a:cubicBezTo>
                    <a:pt x="94" y="372"/>
                    <a:pt x="92" y="372"/>
                    <a:pt x="91" y="374"/>
                  </a:cubicBezTo>
                  <a:cubicBezTo>
                    <a:pt x="91" y="373"/>
                    <a:pt x="90" y="375"/>
                    <a:pt x="89" y="375"/>
                  </a:cubicBezTo>
                  <a:cubicBezTo>
                    <a:pt x="89" y="376"/>
                    <a:pt x="89" y="376"/>
                    <a:pt x="88" y="377"/>
                  </a:cubicBezTo>
                  <a:cubicBezTo>
                    <a:pt x="88" y="376"/>
                    <a:pt x="88" y="376"/>
                    <a:pt x="87" y="376"/>
                  </a:cubicBezTo>
                  <a:cubicBezTo>
                    <a:pt x="86" y="376"/>
                    <a:pt x="88" y="377"/>
                    <a:pt x="87" y="377"/>
                  </a:cubicBezTo>
                  <a:cubicBezTo>
                    <a:pt x="87" y="378"/>
                    <a:pt x="87" y="377"/>
                    <a:pt x="87" y="376"/>
                  </a:cubicBezTo>
                  <a:cubicBezTo>
                    <a:pt x="86" y="377"/>
                    <a:pt x="86" y="377"/>
                    <a:pt x="86" y="378"/>
                  </a:cubicBezTo>
                  <a:cubicBezTo>
                    <a:pt x="85" y="377"/>
                    <a:pt x="84" y="379"/>
                    <a:pt x="84" y="379"/>
                  </a:cubicBezTo>
                  <a:cubicBezTo>
                    <a:pt x="83" y="379"/>
                    <a:pt x="83" y="379"/>
                    <a:pt x="83" y="378"/>
                  </a:cubicBezTo>
                  <a:cubicBezTo>
                    <a:pt x="82" y="378"/>
                    <a:pt x="83" y="379"/>
                    <a:pt x="83" y="379"/>
                  </a:cubicBezTo>
                  <a:cubicBezTo>
                    <a:pt x="82" y="380"/>
                    <a:pt x="80" y="380"/>
                    <a:pt x="79" y="381"/>
                  </a:cubicBezTo>
                  <a:cubicBezTo>
                    <a:pt x="79" y="381"/>
                    <a:pt x="78" y="381"/>
                    <a:pt x="78" y="381"/>
                  </a:cubicBezTo>
                  <a:cubicBezTo>
                    <a:pt x="78" y="381"/>
                    <a:pt x="77" y="382"/>
                    <a:pt x="77" y="383"/>
                  </a:cubicBezTo>
                  <a:cubicBezTo>
                    <a:pt x="77" y="382"/>
                    <a:pt x="76" y="383"/>
                    <a:pt x="76" y="383"/>
                  </a:cubicBezTo>
                  <a:cubicBezTo>
                    <a:pt x="75" y="383"/>
                    <a:pt x="75" y="383"/>
                    <a:pt x="75" y="384"/>
                  </a:cubicBezTo>
                  <a:cubicBezTo>
                    <a:pt x="74" y="384"/>
                    <a:pt x="73" y="384"/>
                    <a:pt x="73" y="385"/>
                  </a:cubicBezTo>
                  <a:cubicBezTo>
                    <a:pt x="73" y="384"/>
                    <a:pt x="71" y="385"/>
                    <a:pt x="71" y="385"/>
                  </a:cubicBezTo>
                  <a:cubicBezTo>
                    <a:pt x="70" y="385"/>
                    <a:pt x="71" y="386"/>
                    <a:pt x="71" y="386"/>
                  </a:cubicBezTo>
                  <a:cubicBezTo>
                    <a:pt x="71" y="386"/>
                    <a:pt x="70" y="386"/>
                    <a:pt x="70" y="387"/>
                  </a:cubicBezTo>
                  <a:cubicBezTo>
                    <a:pt x="70" y="387"/>
                    <a:pt x="70" y="386"/>
                    <a:pt x="69" y="386"/>
                  </a:cubicBezTo>
                  <a:cubicBezTo>
                    <a:pt x="69" y="387"/>
                    <a:pt x="67" y="387"/>
                    <a:pt x="66" y="388"/>
                  </a:cubicBezTo>
                  <a:cubicBezTo>
                    <a:pt x="65" y="387"/>
                    <a:pt x="64" y="389"/>
                    <a:pt x="64" y="390"/>
                  </a:cubicBezTo>
                  <a:cubicBezTo>
                    <a:pt x="63" y="390"/>
                    <a:pt x="63" y="389"/>
                    <a:pt x="63" y="389"/>
                  </a:cubicBezTo>
                  <a:cubicBezTo>
                    <a:pt x="63" y="392"/>
                    <a:pt x="57" y="390"/>
                    <a:pt x="57" y="393"/>
                  </a:cubicBezTo>
                  <a:cubicBezTo>
                    <a:pt x="56" y="393"/>
                    <a:pt x="56" y="393"/>
                    <a:pt x="56" y="393"/>
                  </a:cubicBezTo>
                  <a:cubicBezTo>
                    <a:pt x="56" y="393"/>
                    <a:pt x="56" y="393"/>
                    <a:pt x="56" y="392"/>
                  </a:cubicBezTo>
                  <a:cubicBezTo>
                    <a:pt x="55" y="392"/>
                    <a:pt x="56" y="393"/>
                    <a:pt x="56" y="394"/>
                  </a:cubicBezTo>
                  <a:cubicBezTo>
                    <a:pt x="55" y="394"/>
                    <a:pt x="54" y="394"/>
                    <a:pt x="53" y="395"/>
                  </a:cubicBezTo>
                  <a:cubicBezTo>
                    <a:pt x="53" y="395"/>
                    <a:pt x="53" y="394"/>
                    <a:pt x="53" y="394"/>
                  </a:cubicBezTo>
                  <a:cubicBezTo>
                    <a:pt x="51" y="396"/>
                    <a:pt x="46" y="397"/>
                    <a:pt x="42" y="396"/>
                  </a:cubicBezTo>
                  <a:cubicBezTo>
                    <a:pt x="42" y="395"/>
                    <a:pt x="43" y="395"/>
                    <a:pt x="44" y="394"/>
                  </a:cubicBezTo>
                  <a:cubicBezTo>
                    <a:pt x="43" y="394"/>
                    <a:pt x="43" y="396"/>
                    <a:pt x="42" y="395"/>
                  </a:cubicBezTo>
                  <a:cubicBezTo>
                    <a:pt x="42" y="396"/>
                    <a:pt x="43" y="396"/>
                    <a:pt x="42" y="397"/>
                  </a:cubicBezTo>
                  <a:cubicBezTo>
                    <a:pt x="42" y="396"/>
                    <a:pt x="42" y="396"/>
                    <a:pt x="42" y="395"/>
                  </a:cubicBezTo>
                  <a:cubicBezTo>
                    <a:pt x="41" y="396"/>
                    <a:pt x="41" y="396"/>
                    <a:pt x="41" y="397"/>
                  </a:cubicBezTo>
                  <a:cubicBezTo>
                    <a:pt x="39" y="396"/>
                    <a:pt x="39" y="399"/>
                    <a:pt x="38" y="399"/>
                  </a:cubicBezTo>
                  <a:cubicBezTo>
                    <a:pt x="39" y="399"/>
                    <a:pt x="38" y="400"/>
                    <a:pt x="39" y="400"/>
                  </a:cubicBezTo>
                  <a:cubicBezTo>
                    <a:pt x="38" y="400"/>
                    <a:pt x="38" y="402"/>
                    <a:pt x="37" y="402"/>
                  </a:cubicBezTo>
                  <a:cubicBezTo>
                    <a:pt x="37" y="402"/>
                    <a:pt x="39" y="402"/>
                    <a:pt x="39" y="402"/>
                  </a:cubicBezTo>
                  <a:cubicBezTo>
                    <a:pt x="39" y="402"/>
                    <a:pt x="39" y="401"/>
                    <a:pt x="40" y="401"/>
                  </a:cubicBezTo>
                  <a:cubicBezTo>
                    <a:pt x="40" y="401"/>
                    <a:pt x="40" y="402"/>
                    <a:pt x="40" y="402"/>
                  </a:cubicBezTo>
                  <a:cubicBezTo>
                    <a:pt x="41" y="401"/>
                    <a:pt x="44" y="401"/>
                    <a:pt x="45" y="400"/>
                  </a:cubicBezTo>
                  <a:cubicBezTo>
                    <a:pt x="46" y="400"/>
                    <a:pt x="46" y="400"/>
                    <a:pt x="47" y="400"/>
                  </a:cubicBezTo>
                  <a:cubicBezTo>
                    <a:pt x="52" y="397"/>
                    <a:pt x="58" y="395"/>
                    <a:pt x="64" y="391"/>
                  </a:cubicBezTo>
                  <a:cubicBezTo>
                    <a:pt x="65" y="392"/>
                    <a:pt x="65" y="391"/>
                    <a:pt x="65" y="392"/>
                  </a:cubicBezTo>
                  <a:cubicBezTo>
                    <a:pt x="66" y="391"/>
                    <a:pt x="67" y="390"/>
                    <a:pt x="68" y="390"/>
                  </a:cubicBezTo>
                  <a:cubicBezTo>
                    <a:pt x="69" y="390"/>
                    <a:pt x="69" y="390"/>
                    <a:pt x="69" y="390"/>
                  </a:cubicBezTo>
                  <a:cubicBezTo>
                    <a:pt x="70" y="390"/>
                    <a:pt x="70" y="389"/>
                    <a:pt x="70" y="390"/>
                  </a:cubicBezTo>
                  <a:cubicBezTo>
                    <a:pt x="70" y="389"/>
                    <a:pt x="70" y="389"/>
                    <a:pt x="70" y="389"/>
                  </a:cubicBezTo>
                  <a:cubicBezTo>
                    <a:pt x="71" y="387"/>
                    <a:pt x="73" y="387"/>
                    <a:pt x="75" y="386"/>
                  </a:cubicBezTo>
                  <a:cubicBezTo>
                    <a:pt x="76" y="386"/>
                    <a:pt x="76" y="386"/>
                    <a:pt x="76" y="387"/>
                  </a:cubicBezTo>
                  <a:cubicBezTo>
                    <a:pt x="77" y="387"/>
                    <a:pt x="78" y="386"/>
                    <a:pt x="79" y="385"/>
                  </a:cubicBezTo>
                  <a:cubicBezTo>
                    <a:pt x="79" y="385"/>
                    <a:pt x="79" y="385"/>
                    <a:pt x="80" y="385"/>
                  </a:cubicBezTo>
                  <a:cubicBezTo>
                    <a:pt x="79" y="383"/>
                    <a:pt x="85" y="385"/>
                    <a:pt x="86" y="383"/>
                  </a:cubicBezTo>
                  <a:cubicBezTo>
                    <a:pt x="86" y="382"/>
                    <a:pt x="85" y="382"/>
                    <a:pt x="85" y="382"/>
                  </a:cubicBezTo>
                  <a:cubicBezTo>
                    <a:pt x="84" y="382"/>
                    <a:pt x="86" y="382"/>
                    <a:pt x="86" y="380"/>
                  </a:cubicBezTo>
                  <a:cubicBezTo>
                    <a:pt x="90" y="380"/>
                    <a:pt x="92" y="378"/>
                    <a:pt x="95" y="376"/>
                  </a:cubicBezTo>
                  <a:cubicBezTo>
                    <a:pt x="95" y="376"/>
                    <a:pt x="96" y="377"/>
                    <a:pt x="95" y="376"/>
                  </a:cubicBezTo>
                  <a:cubicBezTo>
                    <a:pt x="96" y="376"/>
                    <a:pt x="94" y="377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ubicBezTo>
                    <a:pt x="95" y="379"/>
                    <a:pt x="95" y="378"/>
                    <a:pt x="96" y="377"/>
                  </a:cubicBezTo>
                  <a:cubicBezTo>
                    <a:pt x="97" y="378"/>
                    <a:pt x="97" y="376"/>
                    <a:pt x="98" y="376"/>
                  </a:cubicBezTo>
                  <a:cubicBezTo>
                    <a:pt x="98" y="376"/>
                    <a:pt x="98" y="375"/>
                    <a:pt x="99" y="376"/>
                  </a:cubicBezTo>
                  <a:cubicBezTo>
                    <a:pt x="99" y="376"/>
                    <a:pt x="99" y="375"/>
                    <a:pt x="99" y="375"/>
                  </a:cubicBezTo>
                  <a:cubicBezTo>
                    <a:pt x="98" y="374"/>
                    <a:pt x="97" y="375"/>
                    <a:pt x="97" y="376"/>
                  </a:cubicBezTo>
                  <a:cubicBezTo>
                    <a:pt x="97" y="376"/>
                    <a:pt x="96" y="376"/>
                    <a:pt x="96" y="377"/>
                  </a:cubicBezTo>
                  <a:cubicBezTo>
                    <a:pt x="95" y="375"/>
                    <a:pt x="97" y="375"/>
                    <a:pt x="97" y="374"/>
                  </a:cubicBezTo>
                  <a:cubicBezTo>
                    <a:pt x="99" y="375"/>
                    <a:pt x="99" y="373"/>
                    <a:pt x="101" y="373"/>
                  </a:cubicBezTo>
                  <a:cubicBezTo>
                    <a:pt x="100" y="374"/>
                    <a:pt x="100" y="374"/>
                    <a:pt x="100" y="374"/>
                  </a:cubicBezTo>
                  <a:cubicBezTo>
                    <a:pt x="100" y="375"/>
                    <a:pt x="100" y="375"/>
                    <a:pt x="101" y="375"/>
                  </a:cubicBezTo>
                  <a:cubicBezTo>
                    <a:pt x="101" y="375"/>
                    <a:pt x="102" y="375"/>
                    <a:pt x="102" y="374"/>
                  </a:cubicBezTo>
                  <a:cubicBezTo>
                    <a:pt x="102" y="374"/>
                    <a:pt x="102" y="374"/>
                    <a:pt x="103" y="374"/>
                  </a:cubicBezTo>
                  <a:cubicBezTo>
                    <a:pt x="104" y="374"/>
                    <a:pt x="104" y="372"/>
                    <a:pt x="106" y="373"/>
                  </a:cubicBezTo>
                  <a:cubicBezTo>
                    <a:pt x="108" y="370"/>
                    <a:pt x="110" y="371"/>
                    <a:pt x="112" y="369"/>
                  </a:cubicBezTo>
                  <a:cubicBezTo>
                    <a:pt x="115" y="368"/>
                    <a:pt x="117" y="366"/>
                    <a:pt x="120" y="365"/>
                  </a:cubicBezTo>
                  <a:cubicBezTo>
                    <a:pt x="121" y="364"/>
                    <a:pt x="123" y="364"/>
                    <a:pt x="124" y="362"/>
                  </a:cubicBezTo>
                  <a:cubicBezTo>
                    <a:pt x="125" y="362"/>
                    <a:pt x="125" y="362"/>
                    <a:pt x="125" y="362"/>
                  </a:cubicBezTo>
                  <a:cubicBezTo>
                    <a:pt x="124" y="362"/>
                    <a:pt x="127" y="361"/>
                    <a:pt x="127" y="360"/>
                  </a:cubicBezTo>
                  <a:cubicBezTo>
                    <a:pt x="127" y="360"/>
                    <a:pt x="127" y="359"/>
                    <a:pt x="127" y="360"/>
                  </a:cubicBezTo>
                  <a:cubicBezTo>
                    <a:pt x="129" y="358"/>
                    <a:pt x="131" y="356"/>
                    <a:pt x="133" y="354"/>
                  </a:cubicBezTo>
                  <a:cubicBezTo>
                    <a:pt x="134" y="355"/>
                    <a:pt x="135" y="354"/>
                    <a:pt x="136" y="354"/>
                  </a:cubicBezTo>
                  <a:cubicBezTo>
                    <a:pt x="136" y="354"/>
                    <a:pt x="135" y="353"/>
                    <a:pt x="135" y="353"/>
                  </a:cubicBezTo>
                  <a:cubicBezTo>
                    <a:pt x="135" y="352"/>
                    <a:pt x="136" y="353"/>
                    <a:pt x="136" y="352"/>
                  </a:cubicBezTo>
                  <a:cubicBezTo>
                    <a:pt x="136" y="352"/>
                    <a:pt x="137" y="353"/>
                    <a:pt x="137" y="353"/>
                  </a:cubicBezTo>
                  <a:cubicBezTo>
                    <a:pt x="137" y="353"/>
                    <a:pt x="136" y="352"/>
                    <a:pt x="138" y="352"/>
                  </a:cubicBezTo>
                  <a:cubicBezTo>
                    <a:pt x="138" y="352"/>
                    <a:pt x="137" y="352"/>
                    <a:pt x="137" y="351"/>
                  </a:cubicBezTo>
                  <a:cubicBezTo>
                    <a:pt x="138" y="351"/>
                    <a:pt x="138" y="351"/>
                    <a:pt x="139" y="350"/>
                  </a:cubicBezTo>
                  <a:cubicBezTo>
                    <a:pt x="140" y="351"/>
                    <a:pt x="139" y="351"/>
                    <a:pt x="138" y="352"/>
                  </a:cubicBezTo>
                  <a:cubicBezTo>
                    <a:pt x="138" y="352"/>
                    <a:pt x="139" y="351"/>
                    <a:pt x="139" y="352"/>
                  </a:cubicBezTo>
                  <a:cubicBezTo>
                    <a:pt x="139" y="350"/>
                    <a:pt x="140" y="350"/>
                    <a:pt x="140" y="349"/>
                  </a:cubicBezTo>
                  <a:cubicBezTo>
                    <a:pt x="142" y="349"/>
                    <a:pt x="141" y="348"/>
                    <a:pt x="143" y="348"/>
                  </a:cubicBezTo>
                  <a:cubicBezTo>
                    <a:pt x="143" y="348"/>
                    <a:pt x="141" y="350"/>
                    <a:pt x="140" y="350"/>
                  </a:cubicBezTo>
                  <a:cubicBezTo>
                    <a:pt x="141" y="350"/>
                    <a:pt x="142" y="349"/>
                    <a:pt x="143" y="350"/>
                  </a:cubicBezTo>
                  <a:cubicBezTo>
                    <a:pt x="142" y="352"/>
                    <a:pt x="140" y="351"/>
                    <a:pt x="141" y="353"/>
                  </a:cubicBezTo>
                  <a:cubicBezTo>
                    <a:pt x="140" y="352"/>
                    <a:pt x="137" y="353"/>
                    <a:pt x="137" y="354"/>
                  </a:cubicBezTo>
                  <a:cubicBezTo>
                    <a:pt x="136" y="354"/>
                    <a:pt x="134" y="354"/>
                    <a:pt x="134" y="357"/>
                  </a:cubicBezTo>
                  <a:cubicBezTo>
                    <a:pt x="133" y="357"/>
                    <a:pt x="134" y="357"/>
                    <a:pt x="134" y="356"/>
                  </a:cubicBezTo>
                  <a:cubicBezTo>
                    <a:pt x="133" y="356"/>
                    <a:pt x="132" y="356"/>
                    <a:pt x="132" y="357"/>
                  </a:cubicBezTo>
                  <a:cubicBezTo>
                    <a:pt x="130" y="356"/>
                    <a:pt x="130" y="358"/>
                    <a:pt x="129" y="359"/>
                  </a:cubicBezTo>
                  <a:cubicBezTo>
                    <a:pt x="131" y="359"/>
                    <a:pt x="133" y="357"/>
                    <a:pt x="134" y="357"/>
                  </a:cubicBezTo>
                  <a:cubicBezTo>
                    <a:pt x="134" y="357"/>
                    <a:pt x="134" y="356"/>
                    <a:pt x="134" y="356"/>
                  </a:cubicBezTo>
                  <a:cubicBezTo>
                    <a:pt x="135" y="357"/>
                    <a:pt x="136" y="356"/>
                    <a:pt x="136" y="355"/>
                  </a:cubicBezTo>
                  <a:cubicBezTo>
                    <a:pt x="136" y="356"/>
                    <a:pt x="137" y="356"/>
                    <a:pt x="138" y="356"/>
                  </a:cubicBezTo>
                  <a:cubicBezTo>
                    <a:pt x="138" y="356"/>
                    <a:pt x="135" y="357"/>
                    <a:pt x="134" y="358"/>
                  </a:cubicBezTo>
                  <a:cubicBezTo>
                    <a:pt x="134" y="358"/>
                    <a:pt x="135" y="358"/>
                    <a:pt x="134" y="359"/>
                  </a:cubicBezTo>
                  <a:cubicBezTo>
                    <a:pt x="137" y="357"/>
                    <a:pt x="140" y="357"/>
                    <a:pt x="142" y="354"/>
                  </a:cubicBezTo>
                  <a:cubicBezTo>
                    <a:pt x="144" y="354"/>
                    <a:pt x="147" y="351"/>
                    <a:pt x="148" y="350"/>
                  </a:cubicBezTo>
                  <a:cubicBezTo>
                    <a:pt x="148" y="350"/>
                    <a:pt x="148" y="351"/>
                    <a:pt x="148" y="351"/>
                  </a:cubicBezTo>
                  <a:cubicBezTo>
                    <a:pt x="149" y="351"/>
                    <a:pt x="150" y="350"/>
                    <a:pt x="149" y="350"/>
                  </a:cubicBezTo>
                  <a:cubicBezTo>
                    <a:pt x="150" y="350"/>
                    <a:pt x="154" y="349"/>
                    <a:pt x="153" y="347"/>
                  </a:cubicBezTo>
                  <a:cubicBezTo>
                    <a:pt x="153" y="346"/>
                    <a:pt x="154" y="347"/>
                    <a:pt x="154" y="347"/>
                  </a:cubicBezTo>
                  <a:cubicBezTo>
                    <a:pt x="155" y="347"/>
                    <a:pt x="154" y="346"/>
                    <a:pt x="153" y="346"/>
                  </a:cubicBezTo>
                  <a:cubicBezTo>
                    <a:pt x="153" y="345"/>
                    <a:pt x="155" y="346"/>
                    <a:pt x="155" y="345"/>
                  </a:cubicBezTo>
                  <a:cubicBezTo>
                    <a:pt x="155" y="345"/>
                    <a:pt x="156" y="346"/>
                    <a:pt x="155" y="347"/>
                  </a:cubicBezTo>
                  <a:cubicBezTo>
                    <a:pt x="156" y="347"/>
                    <a:pt x="158" y="345"/>
                    <a:pt x="158" y="346"/>
                  </a:cubicBezTo>
                  <a:cubicBezTo>
                    <a:pt x="159" y="344"/>
                    <a:pt x="164" y="343"/>
                    <a:pt x="166" y="339"/>
                  </a:cubicBezTo>
                  <a:cubicBezTo>
                    <a:pt x="166" y="340"/>
                    <a:pt x="166" y="340"/>
                    <a:pt x="166" y="340"/>
                  </a:cubicBezTo>
                  <a:cubicBezTo>
                    <a:pt x="168" y="340"/>
                    <a:pt x="168" y="339"/>
                    <a:pt x="171" y="338"/>
                  </a:cubicBezTo>
                  <a:cubicBezTo>
                    <a:pt x="171" y="336"/>
                    <a:pt x="172" y="336"/>
                    <a:pt x="174" y="337"/>
                  </a:cubicBezTo>
                  <a:cubicBezTo>
                    <a:pt x="175" y="336"/>
                    <a:pt x="175" y="336"/>
                    <a:pt x="177" y="336"/>
                  </a:cubicBezTo>
                  <a:cubicBezTo>
                    <a:pt x="177" y="336"/>
                    <a:pt x="177" y="336"/>
                    <a:pt x="177" y="335"/>
                  </a:cubicBezTo>
                  <a:cubicBezTo>
                    <a:pt x="177" y="335"/>
                    <a:pt x="177" y="335"/>
                    <a:pt x="178" y="335"/>
                  </a:cubicBezTo>
                  <a:cubicBezTo>
                    <a:pt x="178" y="335"/>
                    <a:pt x="177" y="335"/>
                    <a:pt x="178" y="334"/>
                  </a:cubicBezTo>
                  <a:cubicBezTo>
                    <a:pt x="181" y="334"/>
                    <a:pt x="183" y="330"/>
                    <a:pt x="186" y="331"/>
                  </a:cubicBezTo>
                  <a:cubicBezTo>
                    <a:pt x="188" y="328"/>
                    <a:pt x="191" y="328"/>
                    <a:pt x="192" y="326"/>
                  </a:cubicBezTo>
                  <a:cubicBezTo>
                    <a:pt x="193" y="327"/>
                    <a:pt x="195" y="325"/>
                    <a:pt x="195" y="325"/>
                  </a:cubicBezTo>
                  <a:cubicBezTo>
                    <a:pt x="196" y="325"/>
                    <a:pt x="197" y="325"/>
                    <a:pt x="198" y="325"/>
                  </a:cubicBezTo>
                  <a:cubicBezTo>
                    <a:pt x="196" y="324"/>
                    <a:pt x="198" y="323"/>
                    <a:pt x="199" y="324"/>
                  </a:cubicBezTo>
                  <a:cubicBezTo>
                    <a:pt x="198" y="324"/>
                    <a:pt x="198" y="325"/>
                    <a:pt x="198" y="326"/>
                  </a:cubicBezTo>
                  <a:cubicBezTo>
                    <a:pt x="199" y="326"/>
                    <a:pt x="199" y="325"/>
                    <a:pt x="200" y="326"/>
                  </a:cubicBezTo>
                  <a:cubicBezTo>
                    <a:pt x="200" y="326"/>
                    <a:pt x="200" y="325"/>
                    <a:pt x="200" y="325"/>
                  </a:cubicBezTo>
                  <a:cubicBezTo>
                    <a:pt x="201" y="325"/>
                    <a:pt x="201" y="324"/>
                    <a:pt x="201" y="323"/>
                  </a:cubicBezTo>
                  <a:cubicBezTo>
                    <a:pt x="202" y="323"/>
                    <a:pt x="202" y="324"/>
                    <a:pt x="202" y="324"/>
                  </a:cubicBezTo>
                  <a:cubicBezTo>
                    <a:pt x="203" y="323"/>
                    <a:pt x="203" y="323"/>
                    <a:pt x="204" y="323"/>
                  </a:cubicBezTo>
                  <a:cubicBezTo>
                    <a:pt x="203" y="323"/>
                    <a:pt x="205" y="323"/>
                    <a:pt x="204" y="322"/>
                  </a:cubicBezTo>
                  <a:cubicBezTo>
                    <a:pt x="204" y="322"/>
                    <a:pt x="203" y="322"/>
                    <a:pt x="203" y="323"/>
                  </a:cubicBezTo>
                  <a:cubicBezTo>
                    <a:pt x="203" y="323"/>
                    <a:pt x="202" y="322"/>
                    <a:pt x="202" y="322"/>
                  </a:cubicBezTo>
                  <a:cubicBezTo>
                    <a:pt x="202" y="322"/>
                    <a:pt x="203" y="321"/>
                    <a:pt x="203" y="322"/>
                  </a:cubicBezTo>
                  <a:cubicBezTo>
                    <a:pt x="203" y="321"/>
                    <a:pt x="205" y="321"/>
                    <a:pt x="205" y="321"/>
                  </a:cubicBezTo>
                  <a:cubicBezTo>
                    <a:pt x="205" y="321"/>
                    <a:pt x="205" y="321"/>
                    <a:pt x="205" y="322"/>
                  </a:cubicBezTo>
                  <a:cubicBezTo>
                    <a:pt x="206" y="322"/>
                    <a:pt x="206" y="322"/>
                    <a:pt x="207" y="322"/>
                  </a:cubicBezTo>
                  <a:cubicBezTo>
                    <a:pt x="207" y="322"/>
                    <a:pt x="206" y="321"/>
                    <a:pt x="207" y="321"/>
                  </a:cubicBezTo>
                  <a:cubicBezTo>
                    <a:pt x="207" y="320"/>
                    <a:pt x="206" y="321"/>
                    <a:pt x="206" y="320"/>
                  </a:cubicBezTo>
                  <a:cubicBezTo>
                    <a:pt x="207" y="319"/>
                    <a:pt x="208" y="319"/>
                    <a:pt x="210" y="318"/>
                  </a:cubicBezTo>
                  <a:cubicBezTo>
                    <a:pt x="209" y="319"/>
                    <a:pt x="211" y="319"/>
                    <a:pt x="211" y="320"/>
                  </a:cubicBezTo>
                  <a:cubicBezTo>
                    <a:pt x="211" y="320"/>
                    <a:pt x="211" y="319"/>
                    <a:pt x="212" y="319"/>
                  </a:cubicBezTo>
                  <a:cubicBezTo>
                    <a:pt x="212" y="318"/>
                    <a:pt x="211" y="318"/>
                    <a:pt x="211" y="319"/>
                  </a:cubicBezTo>
                  <a:cubicBezTo>
                    <a:pt x="211" y="318"/>
                    <a:pt x="210" y="318"/>
                    <a:pt x="210" y="317"/>
                  </a:cubicBezTo>
                  <a:cubicBezTo>
                    <a:pt x="211" y="318"/>
                    <a:pt x="213" y="317"/>
                    <a:pt x="213" y="318"/>
                  </a:cubicBezTo>
                  <a:cubicBezTo>
                    <a:pt x="213" y="318"/>
                    <a:pt x="213" y="317"/>
                    <a:pt x="213" y="317"/>
                  </a:cubicBezTo>
                  <a:cubicBezTo>
                    <a:pt x="214" y="317"/>
                    <a:pt x="214" y="315"/>
                    <a:pt x="215" y="315"/>
                  </a:cubicBezTo>
                  <a:cubicBezTo>
                    <a:pt x="215" y="315"/>
                    <a:pt x="215" y="315"/>
                    <a:pt x="214" y="315"/>
                  </a:cubicBezTo>
                  <a:cubicBezTo>
                    <a:pt x="216" y="314"/>
                    <a:pt x="216" y="313"/>
                    <a:pt x="218" y="313"/>
                  </a:cubicBezTo>
                  <a:cubicBezTo>
                    <a:pt x="217" y="313"/>
                    <a:pt x="218" y="315"/>
                    <a:pt x="217" y="314"/>
                  </a:cubicBezTo>
                  <a:cubicBezTo>
                    <a:pt x="217" y="315"/>
                    <a:pt x="218" y="314"/>
                    <a:pt x="218" y="315"/>
                  </a:cubicBezTo>
                  <a:cubicBezTo>
                    <a:pt x="218" y="315"/>
                    <a:pt x="218" y="315"/>
                    <a:pt x="218" y="315"/>
                  </a:cubicBezTo>
                  <a:cubicBezTo>
                    <a:pt x="218" y="314"/>
                    <a:pt x="218" y="314"/>
                    <a:pt x="217" y="314"/>
                  </a:cubicBezTo>
                  <a:cubicBezTo>
                    <a:pt x="218" y="313"/>
                    <a:pt x="218" y="312"/>
                    <a:pt x="219" y="312"/>
                  </a:cubicBezTo>
                  <a:cubicBezTo>
                    <a:pt x="221" y="312"/>
                    <a:pt x="223" y="310"/>
                    <a:pt x="225" y="309"/>
                  </a:cubicBezTo>
                  <a:cubicBezTo>
                    <a:pt x="226" y="309"/>
                    <a:pt x="225" y="309"/>
                    <a:pt x="226" y="309"/>
                  </a:cubicBezTo>
                  <a:cubicBezTo>
                    <a:pt x="225" y="309"/>
                    <a:pt x="224" y="311"/>
                    <a:pt x="224" y="310"/>
                  </a:cubicBezTo>
                  <a:cubicBezTo>
                    <a:pt x="223" y="311"/>
                    <a:pt x="224" y="311"/>
                    <a:pt x="223" y="312"/>
                  </a:cubicBezTo>
                  <a:cubicBezTo>
                    <a:pt x="223" y="312"/>
                    <a:pt x="223" y="311"/>
                    <a:pt x="223" y="311"/>
                  </a:cubicBezTo>
                  <a:cubicBezTo>
                    <a:pt x="222" y="311"/>
                    <a:pt x="223" y="312"/>
                    <a:pt x="222" y="312"/>
                  </a:cubicBezTo>
                  <a:cubicBezTo>
                    <a:pt x="221" y="313"/>
                    <a:pt x="223" y="312"/>
                    <a:pt x="223" y="313"/>
                  </a:cubicBezTo>
                  <a:cubicBezTo>
                    <a:pt x="223" y="313"/>
                    <a:pt x="223" y="312"/>
                    <a:pt x="223" y="312"/>
                  </a:cubicBezTo>
                  <a:cubicBezTo>
                    <a:pt x="224" y="312"/>
                    <a:pt x="223" y="312"/>
                    <a:pt x="223" y="313"/>
                  </a:cubicBezTo>
                  <a:cubicBezTo>
                    <a:pt x="225" y="312"/>
                    <a:pt x="224" y="312"/>
                    <a:pt x="225" y="311"/>
                  </a:cubicBezTo>
                  <a:cubicBezTo>
                    <a:pt x="227" y="311"/>
                    <a:pt x="227" y="312"/>
                    <a:pt x="229" y="312"/>
                  </a:cubicBezTo>
                  <a:cubicBezTo>
                    <a:pt x="229" y="311"/>
                    <a:pt x="226" y="312"/>
                    <a:pt x="227" y="310"/>
                  </a:cubicBezTo>
                  <a:cubicBezTo>
                    <a:pt x="227" y="310"/>
                    <a:pt x="227" y="311"/>
                    <a:pt x="226" y="310"/>
                  </a:cubicBezTo>
                  <a:cubicBezTo>
                    <a:pt x="229" y="309"/>
                    <a:pt x="230" y="308"/>
                    <a:pt x="232" y="307"/>
                  </a:cubicBezTo>
                  <a:cubicBezTo>
                    <a:pt x="233" y="308"/>
                    <a:pt x="234" y="307"/>
                    <a:pt x="235" y="308"/>
                  </a:cubicBezTo>
                  <a:cubicBezTo>
                    <a:pt x="235" y="307"/>
                    <a:pt x="234" y="307"/>
                    <a:pt x="234" y="306"/>
                  </a:cubicBezTo>
                  <a:cubicBezTo>
                    <a:pt x="236" y="306"/>
                    <a:pt x="238" y="303"/>
                    <a:pt x="239" y="305"/>
                  </a:cubicBezTo>
                  <a:cubicBezTo>
                    <a:pt x="239" y="305"/>
                    <a:pt x="239" y="304"/>
                    <a:pt x="239" y="305"/>
                  </a:cubicBezTo>
                  <a:cubicBezTo>
                    <a:pt x="239" y="304"/>
                    <a:pt x="240" y="304"/>
                    <a:pt x="240" y="303"/>
                  </a:cubicBezTo>
                  <a:cubicBezTo>
                    <a:pt x="240" y="303"/>
                    <a:pt x="241" y="302"/>
                    <a:pt x="241" y="303"/>
                  </a:cubicBezTo>
                  <a:cubicBezTo>
                    <a:pt x="242" y="303"/>
                    <a:pt x="241" y="303"/>
                    <a:pt x="242" y="302"/>
                  </a:cubicBezTo>
                  <a:cubicBezTo>
                    <a:pt x="242" y="302"/>
                    <a:pt x="242" y="303"/>
                    <a:pt x="243" y="303"/>
                  </a:cubicBezTo>
                  <a:cubicBezTo>
                    <a:pt x="243" y="302"/>
                    <a:pt x="243" y="302"/>
                    <a:pt x="243" y="301"/>
                  </a:cubicBezTo>
                  <a:cubicBezTo>
                    <a:pt x="245" y="301"/>
                    <a:pt x="244" y="301"/>
                    <a:pt x="246" y="302"/>
                  </a:cubicBezTo>
                  <a:cubicBezTo>
                    <a:pt x="246" y="301"/>
                    <a:pt x="245" y="301"/>
                    <a:pt x="245" y="300"/>
                  </a:cubicBezTo>
                  <a:cubicBezTo>
                    <a:pt x="245" y="300"/>
                    <a:pt x="246" y="300"/>
                    <a:pt x="246" y="300"/>
                  </a:cubicBezTo>
                  <a:cubicBezTo>
                    <a:pt x="246" y="300"/>
                    <a:pt x="246" y="300"/>
                    <a:pt x="247" y="300"/>
                  </a:cubicBezTo>
                  <a:cubicBezTo>
                    <a:pt x="248" y="300"/>
                    <a:pt x="246" y="300"/>
                    <a:pt x="247" y="299"/>
                  </a:cubicBezTo>
                  <a:cubicBezTo>
                    <a:pt x="247" y="299"/>
                    <a:pt x="248" y="299"/>
                    <a:pt x="247" y="300"/>
                  </a:cubicBezTo>
                  <a:cubicBezTo>
                    <a:pt x="248" y="300"/>
                    <a:pt x="248" y="298"/>
                    <a:pt x="249" y="298"/>
                  </a:cubicBezTo>
                  <a:cubicBezTo>
                    <a:pt x="249" y="299"/>
                    <a:pt x="249" y="298"/>
                    <a:pt x="250" y="298"/>
                  </a:cubicBezTo>
                  <a:cubicBezTo>
                    <a:pt x="250" y="299"/>
                    <a:pt x="250" y="299"/>
                    <a:pt x="251" y="300"/>
                  </a:cubicBezTo>
                  <a:cubicBezTo>
                    <a:pt x="251" y="300"/>
                    <a:pt x="250" y="300"/>
                    <a:pt x="250" y="300"/>
                  </a:cubicBezTo>
                  <a:cubicBezTo>
                    <a:pt x="251" y="300"/>
                    <a:pt x="251" y="300"/>
                    <a:pt x="251" y="299"/>
                  </a:cubicBezTo>
                  <a:cubicBezTo>
                    <a:pt x="252" y="300"/>
                    <a:pt x="251" y="302"/>
                    <a:pt x="250" y="301"/>
                  </a:cubicBezTo>
                  <a:cubicBezTo>
                    <a:pt x="250" y="302"/>
                    <a:pt x="251" y="301"/>
                    <a:pt x="251" y="302"/>
                  </a:cubicBezTo>
                  <a:cubicBezTo>
                    <a:pt x="251" y="302"/>
                    <a:pt x="251" y="302"/>
                    <a:pt x="251" y="303"/>
                  </a:cubicBezTo>
                  <a:cubicBezTo>
                    <a:pt x="250" y="303"/>
                    <a:pt x="250" y="302"/>
                    <a:pt x="249" y="302"/>
                  </a:cubicBezTo>
                  <a:cubicBezTo>
                    <a:pt x="249" y="301"/>
                    <a:pt x="250" y="301"/>
                    <a:pt x="250" y="301"/>
                  </a:cubicBezTo>
                  <a:cubicBezTo>
                    <a:pt x="249" y="301"/>
                    <a:pt x="250" y="301"/>
                    <a:pt x="248" y="300"/>
                  </a:cubicBezTo>
                  <a:cubicBezTo>
                    <a:pt x="248" y="301"/>
                    <a:pt x="249" y="301"/>
                    <a:pt x="249" y="302"/>
                  </a:cubicBezTo>
                  <a:cubicBezTo>
                    <a:pt x="249" y="302"/>
                    <a:pt x="249" y="302"/>
                    <a:pt x="249" y="302"/>
                  </a:cubicBezTo>
                  <a:cubicBezTo>
                    <a:pt x="249" y="303"/>
                    <a:pt x="249" y="304"/>
                    <a:pt x="248" y="304"/>
                  </a:cubicBezTo>
                  <a:cubicBezTo>
                    <a:pt x="247" y="303"/>
                    <a:pt x="248" y="302"/>
                    <a:pt x="246" y="302"/>
                  </a:cubicBezTo>
                  <a:cubicBezTo>
                    <a:pt x="248" y="304"/>
                    <a:pt x="245" y="305"/>
                    <a:pt x="243" y="305"/>
                  </a:cubicBezTo>
                  <a:cubicBezTo>
                    <a:pt x="243" y="307"/>
                    <a:pt x="245" y="306"/>
                    <a:pt x="244" y="308"/>
                  </a:cubicBezTo>
                  <a:cubicBezTo>
                    <a:pt x="243" y="308"/>
                    <a:pt x="242" y="307"/>
                    <a:pt x="242" y="308"/>
                  </a:cubicBezTo>
                  <a:cubicBezTo>
                    <a:pt x="242" y="308"/>
                    <a:pt x="242" y="308"/>
                    <a:pt x="242" y="307"/>
                  </a:cubicBezTo>
                  <a:cubicBezTo>
                    <a:pt x="241" y="307"/>
                    <a:pt x="241" y="307"/>
                    <a:pt x="240" y="308"/>
                  </a:cubicBezTo>
                  <a:cubicBezTo>
                    <a:pt x="240" y="308"/>
                    <a:pt x="242" y="308"/>
                    <a:pt x="242" y="308"/>
                  </a:cubicBezTo>
                  <a:cubicBezTo>
                    <a:pt x="241" y="308"/>
                    <a:pt x="240" y="309"/>
                    <a:pt x="239" y="310"/>
                  </a:cubicBezTo>
                  <a:cubicBezTo>
                    <a:pt x="239" y="309"/>
                    <a:pt x="240" y="309"/>
                    <a:pt x="240" y="308"/>
                  </a:cubicBezTo>
                  <a:cubicBezTo>
                    <a:pt x="239" y="309"/>
                    <a:pt x="239" y="309"/>
                    <a:pt x="238" y="310"/>
                  </a:cubicBezTo>
                  <a:cubicBezTo>
                    <a:pt x="238" y="310"/>
                    <a:pt x="239" y="310"/>
                    <a:pt x="238" y="310"/>
                  </a:cubicBezTo>
                  <a:cubicBezTo>
                    <a:pt x="238" y="311"/>
                    <a:pt x="237" y="310"/>
                    <a:pt x="237" y="312"/>
                  </a:cubicBezTo>
                  <a:cubicBezTo>
                    <a:pt x="236" y="311"/>
                    <a:pt x="235" y="311"/>
                    <a:pt x="236" y="310"/>
                  </a:cubicBezTo>
                  <a:cubicBezTo>
                    <a:pt x="234" y="311"/>
                    <a:pt x="235" y="312"/>
                    <a:pt x="234" y="312"/>
                  </a:cubicBezTo>
                  <a:cubicBezTo>
                    <a:pt x="233" y="313"/>
                    <a:pt x="235" y="312"/>
                    <a:pt x="234" y="313"/>
                  </a:cubicBezTo>
                  <a:cubicBezTo>
                    <a:pt x="234" y="313"/>
                    <a:pt x="233" y="312"/>
                    <a:pt x="233" y="312"/>
                  </a:cubicBezTo>
                  <a:cubicBezTo>
                    <a:pt x="233" y="312"/>
                    <a:pt x="233" y="313"/>
                    <a:pt x="232" y="313"/>
                  </a:cubicBezTo>
                  <a:cubicBezTo>
                    <a:pt x="232" y="313"/>
                    <a:pt x="232" y="314"/>
                    <a:pt x="231" y="313"/>
                  </a:cubicBezTo>
                  <a:cubicBezTo>
                    <a:pt x="232" y="314"/>
                    <a:pt x="231" y="313"/>
                    <a:pt x="231" y="315"/>
                  </a:cubicBezTo>
                  <a:cubicBezTo>
                    <a:pt x="231" y="315"/>
                    <a:pt x="230" y="314"/>
                    <a:pt x="231" y="314"/>
                  </a:cubicBezTo>
                  <a:cubicBezTo>
                    <a:pt x="230" y="314"/>
                    <a:pt x="230" y="314"/>
                    <a:pt x="229" y="313"/>
                  </a:cubicBezTo>
                  <a:cubicBezTo>
                    <a:pt x="230" y="315"/>
                    <a:pt x="228" y="316"/>
                    <a:pt x="228" y="317"/>
                  </a:cubicBezTo>
                  <a:cubicBezTo>
                    <a:pt x="228" y="317"/>
                    <a:pt x="228" y="316"/>
                    <a:pt x="227" y="316"/>
                  </a:cubicBezTo>
                  <a:cubicBezTo>
                    <a:pt x="227" y="316"/>
                    <a:pt x="228" y="316"/>
                    <a:pt x="228" y="315"/>
                  </a:cubicBezTo>
                  <a:cubicBezTo>
                    <a:pt x="227" y="316"/>
                    <a:pt x="227" y="316"/>
                    <a:pt x="226" y="315"/>
                  </a:cubicBezTo>
                  <a:cubicBezTo>
                    <a:pt x="226" y="316"/>
                    <a:pt x="226" y="317"/>
                    <a:pt x="226" y="316"/>
                  </a:cubicBezTo>
                  <a:cubicBezTo>
                    <a:pt x="226" y="318"/>
                    <a:pt x="224" y="318"/>
                    <a:pt x="225" y="318"/>
                  </a:cubicBezTo>
                  <a:cubicBezTo>
                    <a:pt x="224" y="319"/>
                    <a:pt x="223" y="319"/>
                    <a:pt x="223" y="317"/>
                  </a:cubicBezTo>
                  <a:cubicBezTo>
                    <a:pt x="223" y="317"/>
                    <a:pt x="222" y="318"/>
                    <a:pt x="222" y="317"/>
                  </a:cubicBezTo>
                  <a:cubicBezTo>
                    <a:pt x="222" y="318"/>
                    <a:pt x="222" y="318"/>
                    <a:pt x="222" y="318"/>
                  </a:cubicBezTo>
                  <a:cubicBezTo>
                    <a:pt x="222" y="319"/>
                    <a:pt x="222" y="318"/>
                    <a:pt x="221" y="318"/>
                  </a:cubicBezTo>
                  <a:cubicBezTo>
                    <a:pt x="221" y="319"/>
                    <a:pt x="222" y="318"/>
                    <a:pt x="222" y="319"/>
                  </a:cubicBezTo>
                  <a:cubicBezTo>
                    <a:pt x="222" y="320"/>
                    <a:pt x="222" y="318"/>
                    <a:pt x="221" y="319"/>
                  </a:cubicBezTo>
                  <a:cubicBezTo>
                    <a:pt x="221" y="319"/>
                    <a:pt x="222" y="320"/>
                    <a:pt x="223" y="319"/>
                  </a:cubicBezTo>
                  <a:cubicBezTo>
                    <a:pt x="222" y="321"/>
                    <a:pt x="221" y="319"/>
                    <a:pt x="220" y="320"/>
                  </a:cubicBezTo>
                  <a:cubicBezTo>
                    <a:pt x="220" y="320"/>
                    <a:pt x="221" y="320"/>
                    <a:pt x="220" y="321"/>
                  </a:cubicBezTo>
                  <a:cubicBezTo>
                    <a:pt x="220" y="321"/>
                    <a:pt x="219" y="320"/>
                    <a:pt x="220" y="321"/>
                  </a:cubicBezTo>
                  <a:cubicBezTo>
                    <a:pt x="219" y="322"/>
                    <a:pt x="219" y="320"/>
                    <a:pt x="220" y="320"/>
                  </a:cubicBezTo>
                  <a:cubicBezTo>
                    <a:pt x="219" y="320"/>
                    <a:pt x="218" y="320"/>
                    <a:pt x="218" y="321"/>
                  </a:cubicBezTo>
                  <a:cubicBezTo>
                    <a:pt x="218" y="320"/>
                    <a:pt x="219" y="322"/>
                    <a:pt x="220" y="321"/>
                  </a:cubicBezTo>
                  <a:cubicBezTo>
                    <a:pt x="221" y="322"/>
                    <a:pt x="219" y="322"/>
                    <a:pt x="219" y="322"/>
                  </a:cubicBezTo>
                  <a:cubicBezTo>
                    <a:pt x="218" y="322"/>
                    <a:pt x="219" y="322"/>
                    <a:pt x="219" y="322"/>
                  </a:cubicBezTo>
                  <a:cubicBezTo>
                    <a:pt x="218" y="322"/>
                    <a:pt x="217" y="323"/>
                    <a:pt x="216" y="323"/>
                  </a:cubicBezTo>
                  <a:cubicBezTo>
                    <a:pt x="215" y="323"/>
                    <a:pt x="217" y="322"/>
                    <a:pt x="216" y="321"/>
                  </a:cubicBezTo>
                  <a:cubicBezTo>
                    <a:pt x="215" y="321"/>
                    <a:pt x="215" y="322"/>
                    <a:pt x="215" y="322"/>
                  </a:cubicBezTo>
                  <a:cubicBezTo>
                    <a:pt x="214" y="322"/>
                    <a:pt x="215" y="321"/>
                    <a:pt x="215" y="320"/>
                  </a:cubicBezTo>
                  <a:cubicBezTo>
                    <a:pt x="214" y="320"/>
                    <a:pt x="215" y="322"/>
                    <a:pt x="214" y="321"/>
                  </a:cubicBezTo>
                  <a:cubicBezTo>
                    <a:pt x="213" y="320"/>
                    <a:pt x="215" y="320"/>
                    <a:pt x="213" y="320"/>
                  </a:cubicBezTo>
                  <a:cubicBezTo>
                    <a:pt x="213" y="321"/>
                    <a:pt x="213" y="321"/>
                    <a:pt x="213" y="322"/>
                  </a:cubicBezTo>
                  <a:cubicBezTo>
                    <a:pt x="213" y="322"/>
                    <a:pt x="213" y="321"/>
                    <a:pt x="214" y="322"/>
                  </a:cubicBezTo>
                  <a:cubicBezTo>
                    <a:pt x="214" y="323"/>
                    <a:pt x="213" y="322"/>
                    <a:pt x="213" y="324"/>
                  </a:cubicBezTo>
                  <a:cubicBezTo>
                    <a:pt x="214" y="324"/>
                    <a:pt x="214" y="324"/>
                    <a:pt x="214" y="323"/>
                  </a:cubicBezTo>
                  <a:cubicBezTo>
                    <a:pt x="214" y="323"/>
                    <a:pt x="215" y="323"/>
                    <a:pt x="215" y="324"/>
                  </a:cubicBezTo>
                  <a:cubicBezTo>
                    <a:pt x="214" y="323"/>
                    <a:pt x="214" y="325"/>
                    <a:pt x="213" y="324"/>
                  </a:cubicBezTo>
                  <a:cubicBezTo>
                    <a:pt x="213" y="323"/>
                    <a:pt x="212" y="323"/>
                    <a:pt x="212" y="322"/>
                  </a:cubicBezTo>
                  <a:cubicBezTo>
                    <a:pt x="211" y="323"/>
                    <a:pt x="213" y="324"/>
                    <a:pt x="212" y="325"/>
                  </a:cubicBezTo>
                  <a:cubicBezTo>
                    <a:pt x="212" y="325"/>
                    <a:pt x="212" y="325"/>
                    <a:pt x="212" y="326"/>
                  </a:cubicBezTo>
                  <a:cubicBezTo>
                    <a:pt x="211" y="325"/>
                    <a:pt x="212" y="325"/>
                    <a:pt x="212" y="324"/>
                  </a:cubicBezTo>
                  <a:cubicBezTo>
                    <a:pt x="212" y="324"/>
                    <a:pt x="211" y="325"/>
                    <a:pt x="211" y="324"/>
                  </a:cubicBezTo>
                  <a:cubicBezTo>
                    <a:pt x="211" y="325"/>
                    <a:pt x="210" y="325"/>
                    <a:pt x="210" y="326"/>
                  </a:cubicBezTo>
                  <a:cubicBezTo>
                    <a:pt x="210" y="326"/>
                    <a:pt x="209" y="326"/>
                    <a:pt x="208" y="326"/>
                  </a:cubicBezTo>
                  <a:cubicBezTo>
                    <a:pt x="209" y="325"/>
                    <a:pt x="210" y="326"/>
                    <a:pt x="210" y="325"/>
                  </a:cubicBezTo>
                  <a:cubicBezTo>
                    <a:pt x="210" y="325"/>
                    <a:pt x="209" y="325"/>
                    <a:pt x="210" y="324"/>
                  </a:cubicBezTo>
                  <a:cubicBezTo>
                    <a:pt x="209" y="325"/>
                    <a:pt x="209" y="325"/>
                    <a:pt x="208" y="325"/>
                  </a:cubicBezTo>
                  <a:cubicBezTo>
                    <a:pt x="208" y="326"/>
                    <a:pt x="208" y="326"/>
                    <a:pt x="208" y="327"/>
                  </a:cubicBezTo>
                  <a:cubicBezTo>
                    <a:pt x="207" y="326"/>
                    <a:pt x="208" y="326"/>
                    <a:pt x="208" y="324"/>
                  </a:cubicBezTo>
                  <a:cubicBezTo>
                    <a:pt x="209" y="325"/>
                    <a:pt x="210" y="324"/>
                    <a:pt x="210" y="323"/>
                  </a:cubicBezTo>
                  <a:cubicBezTo>
                    <a:pt x="209" y="323"/>
                    <a:pt x="209" y="324"/>
                    <a:pt x="208" y="324"/>
                  </a:cubicBezTo>
                  <a:cubicBezTo>
                    <a:pt x="209" y="324"/>
                    <a:pt x="208" y="323"/>
                    <a:pt x="208" y="322"/>
                  </a:cubicBezTo>
                  <a:cubicBezTo>
                    <a:pt x="208" y="323"/>
                    <a:pt x="207" y="323"/>
                    <a:pt x="207" y="323"/>
                  </a:cubicBezTo>
                  <a:cubicBezTo>
                    <a:pt x="208" y="327"/>
                    <a:pt x="204" y="326"/>
                    <a:pt x="202" y="325"/>
                  </a:cubicBezTo>
                  <a:cubicBezTo>
                    <a:pt x="202" y="326"/>
                    <a:pt x="204" y="326"/>
                    <a:pt x="204" y="327"/>
                  </a:cubicBezTo>
                  <a:cubicBezTo>
                    <a:pt x="204" y="326"/>
                    <a:pt x="205" y="326"/>
                    <a:pt x="205" y="327"/>
                  </a:cubicBezTo>
                  <a:cubicBezTo>
                    <a:pt x="205" y="326"/>
                    <a:pt x="206" y="327"/>
                    <a:pt x="208" y="328"/>
                  </a:cubicBezTo>
                  <a:cubicBezTo>
                    <a:pt x="207" y="328"/>
                    <a:pt x="206" y="328"/>
                    <a:pt x="206" y="329"/>
                  </a:cubicBezTo>
                  <a:cubicBezTo>
                    <a:pt x="205" y="329"/>
                    <a:pt x="205" y="328"/>
                    <a:pt x="205" y="329"/>
                  </a:cubicBezTo>
                  <a:cubicBezTo>
                    <a:pt x="204" y="328"/>
                    <a:pt x="205" y="328"/>
                    <a:pt x="205" y="328"/>
                  </a:cubicBezTo>
                  <a:cubicBezTo>
                    <a:pt x="205" y="327"/>
                    <a:pt x="204" y="328"/>
                    <a:pt x="204" y="327"/>
                  </a:cubicBezTo>
                  <a:cubicBezTo>
                    <a:pt x="203" y="328"/>
                    <a:pt x="205" y="328"/>
                    <a:pt x="204" y="329"/>
                  </a:cubicBezTo>
                  <a:cubicBezTo>
                    <a:pt x="203" y="328"/>
                    <a:pt x="203" y="328"/>
                    <a:pt x="202" y="328"/>
                  </a:cubicBezTo>
                  <a:cubicBezTo>
                    <a:pt x="202" y="329"/>
                    <a:pt x="202" y="329"/>
                    <a:pt x="202" y="329"/>
                  </a:cubicBezTo>
                  <a:cubicBezTo>
                    <a:pt x="202" y="329"/>
                    <a:pt x="200" y="329"/>
                    <a:pt x="200" y="331"/>
                  </a:cubicBezTo>
                  <a:cubicBezTo>
                    <a:pt x="200" y="330"/>
                    <a:pt x="199" y="331"/>
                    <a:pt x="199" y="330"/>
                  </a:cubicBezTo>
                  <a:cubicBezTo>
                    <a:pt x="199" y="330"/>
                    <a:pt x="198" y="331"/>
                    <a:pt x="198" y="331"/>
                  </a:cubicBezTo>
                  <a:cubicBezTo>
                    <a:pt x="198" y="331"/>
                    <a:pt x="198" y="330"/>
                    <a:pt x="197" y="330"/>
                  </a:cubicBezTo>
                  <a:cubicBezTo>
                    <a:pt x="199" y="330"/>
                    <a:pt x="196" y="333"/>
                    <a:pt x="196" y="331"/>
                  </a:cubicBezTo>
                  <a:cubicBezTo>
                    <a:pt x="196" y="331"/>
                    <a:pt x="197" y="331"/>
                    <a:pt x="197" y="331"/>
                  </a:cubicBezTo>
                  <a:cubicBezTo>
                    <a:pt x="197" y="331"/>
                    <a:pt x="197" y="331"/>
                    <a:pt x="197" y="330"/>
                  </a:cubicBezTo>
                  <a:cubicBezTo>
                    <a:pt x="196" y="330"/>
                    <a:pt x="196" y="331"/>
                    <a:pt x="195" y="331"/>
                  </a:cubicBezTo>
                  <a:cubicBezTo>
                    <a:pt x="195" y="331"/>
                    <a:pt x="196" y="331"/>
                    <a:pt x="195" y="332"/>
                  </a:cubicBezTo>
                  <a:cubicBezTo>
                    <a:pt x="194" y="331"/>
                    <a:pt x="194" y="331"/>
                    <a:pt x="193" y="330"/>
                  </a:cubicBezTo>
                  <a:cubicBezTo>
                    <a:pt x="193" y="330"/>
                    <a:pt x="194" y="331"/>
                    <a:pt x="193" y="331"/>
                  </a:cubicBezTo>
                  <a:cubicBezTo>
                    <a:pt x="193" y="331"/>
                    <a:pt x="193" y="331"/>
                    <a:pt x="193" y="331"/>
                  </a:cubicBezTo>
                  <a:cubicBezTo>
                    <a:pt x="194" y="331"/>
                    <a:pt x="194" y="331"/>
                    <a:pt x="193" y="331"/>
                  </a:cubicBezTo>
                  <a:cubicBezTo>
                    <a:pt x="194" y="331"/>
                    <a:pt x="194" y="333"/>
                    <a:pt x="196" y="332"/>
                  </a:cubicBezTo>
                  <a:cubicBezTo>
                    <a:pt x="196" y="333"/>
                    <a:pt x="195" y="333"/>
                    <a:pt x="195" y="333"/>
                  </a:cubicBezTo>
                  <a:cubicBezTo>
                    <a:pt x="194" y="334"/>
                    <a:pt x="195" y="333"/>
                    <a:pt x="195" y="334"/>
                  </a:cubicBezTo>
                  <a:cubicBezTo>
                    <a:pt x="196" y="334"/>
                    <a:pt x="195" y="333"/>
                    <a:pt x="195" y="333"/>
                  </a:cubicBezTo>
                  <a:cubicBezTo>
                    <a:pt x="196" y="334"/>
                    <a:pt x="196" y="334"/>
                    <a:pt x="197" y="334"/>
                  </a:cubicBezTo>
                  <a:cubicBezTo>
                    <a:pt x="197" y="335"/>
                    <a:pt x="196" y="334"/>
                    <a:pt x="195" y="334"/>
                  </a:cubicBezTo>
                  <a:cubicBezTo>
                    <a:pt x="195" y="334"/>
                    <a:pt x="194" y="334"/>
                    <a:pt x="194" y="334"/>
                  </a:cubicBezTo>
                  <a:cubicBezTo>
                    <a:pt x="194" y="334"/>
                    <a:pt x="194" y="333"/>
                    <a:pt x="194" y="333"/>
                  </a:cubicBezTo>
                  <a:cubicBezTo>
                    <a:pt x="194" y="333"/>
                    <a:pt x="194" y="333"/>
                    <a:pt x="194" y="333"/>
                  </a:cubicBezTo>
                  <a:cubicBezTo>
                    <a:pt x="193" y="334"/>
                    <a:pt x="195" y="334"/>
                    <a:pt x="195" y="336"/>
                  </a:cubicBezTo>
                  <a:cubicBezTo>
                    <a:pt x="194" y="335"/>
                    <a:pt x="194" y="335"/>
                    <a:pt x="192" y="335"/>
                  </a:cubicBezTo>
                  <a:cubicBezTo>
                    <a:pt x="192" y="334"/>
                    <a:pt x="192" y="333"/>
                    <a:pt x="192" y="334"/>
                  </a:cubicBezTo>
                  <a:cubicBezTo>
                    <a:pt x="191" y="333"/>
                    <a:pt x="192" y="333"/>
                    <a:pt x="191" y="332"/>
                  </a:cubicBezTo>
                  <a:cubicBezTo>
                    <a:pt x="192" y="333"/>
                    <a:pt x="190" y="334"/>
                    <a:pt x="191" y="335"/>
                  </a:cubicBezTo>
                  <a:cubicBezTo>
                    <a:pt x="192" y="335"/>
                    <a:pt x="191" y="334"/>
                    <a:pt x="191" y="334"/>
                  </a:cubicBezTo>
                  <a:cubicBezTo>
                    <a:pt x="192" y="334"/>
                    <a:pt x="192" y="335"/>
                    <a:pt x="192" y="335"/>
                  </a:cubicBezTo>
                  <a:cubicBezTo>
                    <a:pt x="191" y="334"/>
                    <a:pt x="192" y="336"/>
                    <a:pt x="191" y="336"/>
                  </a:cubicBezTo>
                  <a:cubicBezTo>
                    <a:pt x="191" y="336"/>
                    <a:pt x="192" y="336"/>
                    <a:pt x="192" y="336"/>
                  </a:cubicBezTo>
                  <a:cubicBezTo>
                    <a:pt x="192" y="337"/>
                    <a:pt x="190" y="336"/>
                    <a:pt x="189" y="337"/>
                  </a:cubicBezTo>
                  <a:cubicBezTo>
                    <a:pt x="189" y="337"/>
                    <a:pt x="190" y="337"/>
                    <a:pt x="190" y="338"/>
                  </a:cubicBezTo>
                  <a:cubicBezTo>
                    <a:pt x="189" y="337"/>
                    <a:pt x="189" y="337"/>
                    <a:pt x="188" y="337"/>
                  </a:cubicBezTo>
                  <a:cubicBezTo>
                    <a:pt x="188" y="338"/>
                    <a:pt x="189" y="338"/>
                    <a:pt x="188" y="339"/>
                  </a:cubicBezTo>
                  <a:cubicBezTo>
                    <a:pt x="188" y="339"/>
                    <a:pt x="188" y="339"/>
                    <a:pt x="187" y="339"/>
                  </a:cubicBezTo>
                  <a:cubicBezTo>
                    <a:pt x="187" y="338"/>
                    <a:pt x="188" y="338"/>
                    <a:pt x="188" y="337"/>
                  </a:cubicBezTo>
                  <a:cubicBezTo>
                    <a:pt x="188" y="337"/>
                    <a:pt x="187" y="337"/>
                    <a:pt x="187" y="337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6" y="339"/>
                    <a:pt x="186" y="337"/>
                    <a:pt x="185" y="337"/>
                  </a:cubicBezTo>
                  <a:cubicBezTo>
                    <a:pt x="186" y="339"/>
                    <a:pt x="186" y="338"/>
                    <a:pt x="186" y="340"/>
                  </a:cubicBezTo>
                  <a:cubicBezTo>
                    <a:pt x="185" y="340"/>
                    <a:pt x="185" y="339"/>
                    <a:pt x="186" y="339"/>
                  </a:cubicBezTo>
                  <a:cubicBezTo>
                    <a:pt x="185" y="339"/>
                    <a:pt x="184" y="341"/>
                    <a:pt x="184" y="340"/>
                  </a:cubicBezTo>
                  <a:cubicBezTo>
                    <a:pt x="184" y="340"/>
                    <a:pt x="184" y="340"/>
                    <a:pt x="183" y="340"/>
                  </a:cubicBezTo>
                  <a:cubicBezTo>
                    <a:pt x="184" y="341"/>
                    <a:pt x="183" y="342"/>
                    <a:pt x="183" y="342"/>
                  </a:cubicBezTo>
                  <a:cubicBezTo>
                    <a:pt x="183" y="342"/>
                    <a:pt x="181" y="342"/>
                    <a:pt x="181" y="342"/>
                  </a:cubicBezTo>
                  <a:cubicBezTo>
                    <a:pt x="181" y="342"/>
                    <a:pt x="181" y="342"/>
                    <a:pt x="181" y="342"/>
                  </a:cubicBezTo>
                  <a:cubicBezTo>
                    <a:pt x="181" y="341"/>
                    <a:pt x="180" y="342"/>
                    <a:pt x="180" y="341"/>
                  </a:cubicBezTo>
                  <a:cubicBezTo>
                    <a:pt x="180" y="341"/>
                    <a:pt x="179" y="342"/>
                    <a:pt x="179" y="343"/>
                  </a:cubicBezTo>
                  <a:cubicBezTo>
                    <a:pt x="179" y="343"/>
                    <a:pt x="179" y="342"/>
                    <a:pt x="178" y="342"/>
                  </a:cubicBezTo>
                  <a:cubicBezTo>
                    <a:pt x="178" y="343"/>
                    <a:pt x="178" y="343"/>
                    <a:pt x="179" y="344"/>
                  </a:cubicBezTo>
                  <a:cubicBezTo>
                    <a:pt x="179" y="344"/>
                    <a:pt x="177" y="344"/>
                    <a:pt x="178" y="343"/>
                  </a:cubicBezTo>
                  <a:cubicBezTo>
                    <a:pt x="177" y="344"/>
                    <a:pt x="178" y="346"/>
                    <a:pt x="177" y="346"/>
                  </a:cubicBezTo>
                  <a:cubicBezTo>
                    <a:pt x="176" y="346"/>
                    <a:pt x="177" y="346"/>
                    <a:pt x="177" y="345"/>
                  </a:cubicBezTo>
                  <a:cubicBezTo>
                    <a:pt x="177" y="345"/>
                    <a:pt x="176" y="345"/>
                    <a:pt x="176" y="346"/>
                  </a:cubicBezTo>
                  <a:cubicBezTo>
                    <a:pt x="175" y="346"/>
                    <a:pt x="175" y="345"/>
                    <a:pt x="174" y="345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5" y="345"/>
                    <a:pt x="174" y="346"/>
                    <a:pt x="174" y="346"/>
                  </a:cubicBezTo>
                  <a:cubicBezTo>
                    <a:pt x="174" y="346"/>
                    <a:pt x="177" y="346"/>
                    <a:pt x="175" y="347"/>
                  </a:cubicBezTo>
                  <a:cubicBezTo>
                    <a:pt x="175" y="347"/>
                    <a:pt x="174" y="347"/>
                    <a:pt x="173" y="347"/>
                  </a:cubicBezTo>
                  <a:cubicBezTo>
                    <a:pt x="172" y="348"/>
                    <a:pt x="171" y="349"/>
                    <a:pt x="170" y="349"/>
                  </a:cubicBezTo>
                  <a:cubicBezTo>
                    <a:pt x="170" y="350"/>
                    <a:pt x="170" y="350"/>
                    <a:pt x="170" y="350"/>
                  </a:cubicBezTo>
                  <a:cubicBezTo>
                    <a:pt x="170" y="351"/>
                    <a:pt x="169" y="350"/>
                    <a:pt x="169" y="351"/>
                  </a:cubicBezTo>
                  <a:cubicBezTo>
                    <a:pt x="169" y="351"/>
                    <a:pt x="169" y="350"/>
                    <a:pt x="169" y="350"/>
                  </a:cubicBezTo>
                  <a:cubicBezTo>
                    <a:pt x="169" y="349"/>
                    <a:pt x="168" y="351"/>
                    <a:pt x="168" y="350"/>
                  </a:cubicBezTo>
                  <a:cubicBezTo>
                    <a:pt x="168" y="351"/>
                    <a:pt x="166" y="351"/>
                    <a:pt x="167" y="352"/>
                  </a:cubicBezTo>
                  <a:cubicBezTo>
                    <a:pt x="165" y="353"/>
                    <a:pt x="163" y="353"/>
                    <a:pt x="162" y="355"/>
                  </a:cubicBezTo>
                  <a:cubicBezTo>
                    <a:pt x="161" y="355"/>
                    <a:pt x="161" y="355"/>
                    <a:pt x="161" y="355"/>
                  </a:cubicBezTo>
                  <a:cubicBezTo>
                    <a:pt x="161" y="356"/>
                    <a:pt x="160" y="355"/>
                    <a:pt x="160" y="357"/>
                  </a:cubicBezTo>
                  <a:cubicBezTo>
                    <a:pt x="159" y="356"/>
                    <a:pt x="158" y="357"/>
                    <a:pt x="158" y="356"/>
                  </a:cubicBezTo>
                  <a:cubicBezTo>
                    <a:pt x="158" y="356"/>
                    <a:pt x="158" y="356"/>
                    <a:pt x="158" y="356"/>
                  </a:cubicBezTo>
                  <a:cubicBezTo>
                    <a:pt x="159" y="357"/>
                    <a:pt x="157" y="358"/>
                    <a:pt x="156" y="358"/>
                  </a:cubicBezTo>
                  <a:cubicBezTo>
                    <a:pt x="156" y="359"/>
                    <a:pt x="156" y="359"/>
                    <a:pt x="156" y="360"/>
                  </a:cubicBezTo>
                  <a:cubicBezTo>
                    <a:pt x="155" y="360"/>
                    <a:pt x="155" y="359"/>
                    <a:pt x="155" y="360"/>
                  </a:cubicBezTo>
                  <a:cubicBezTo>
                    <a:pt x="154" y="360"/>
                    <a:pt x="155" y="359"/>
                    <a:pt x="155" y="359"/>
                  </a:cubicBezTo>
                  <a:cubicBezTo>
                    <a:pt x="155" y="359"/>
                    <a:pt x="153" y="360"/>
                    <a:pt x="153" y="359"/>
                  </a:cubicBezTo>
                  <a:cubicBezTo>
                    <a:pt x="153" y="360"/>
                    <a:pt x="153" y="360"/>
                    <a:pt x="153" y="360"/>
                  </a:cubicBezTo>
                  <a:cubicBezTo>
                    <a:pt x="154" y="360"/>
                    <a:pt x="153" y="360"/>
                    <a:pt x="154" y="359"/>
                  </a:cubicBezTo>
                  <a:cubicBezTo>
                    <a:pt x="155" y="360"/>
                    <a:pt x="153" y="360"/>
                    <a:pt x="154" y="361"/>
                  </a:cubicBezTo>
                  <a:cubicBezTo>
                    <a:pt x="154" y="362"/>
                    <a:pt x="153" y="360"/>
                    <a:pt x="154" y="362"/>
                  </a:cubicBezTo>
                  <a:cubicBezTo>
                    <a:pt x="153" y="362"/>
                    <a:pt x="153" y="361"/>
                    <a:pt x="153" y="360"/>
                  </a:cubicBezTo>
                  <a:cubicBezTo>
                    <a:pt x="152" y="360"/>
                    <a:pt x="152" y="361"/>
                    <a:pt x="152" y="362"/>
                  </a:cubicBezTo>
                  <a:cubicBezTo>
                    <a:pt x="152" y="361"/>
                    <a:pt x="151" y="361"/>
                    <a:pt x="151" y="360"/>
                  </a:cubicBezTo>
                  <a:cubicBezTo>
                    <a:pt x="150" y="360"/>
                    <a:pt x="151" y="361"/>
                    <a:pt x="151" y="361"/>
                  </a:cubicBezTo>
                  <a:cubicBezTo>
                    <a:pt x="151" y="362"/>
                    <a:pt x="151" y="361"/>
                    <a:pt x="151" y="362"/>
                  </a:cubicBezTo>
                  <a:cubicBezTo>
                    <a:pt x="150" y="362"/>
                    <a:pt x="150" y="362"/>
                    <a:pt x="149" y="362"/>
                  </a:cubicBezTo>
                  <a:cubicBezTo>
                    <a:pt x="149" y="361"/>
                    <a:pt x="149" y="361"/>
                    <a:pt x="149" y="361"/>
                  </a:cubicBezTo>
                  <a:cubicBezTo>
                    <a:pt x="148" y="361"/>
                    <a:pt x="149" y="362"/>
                    <a:pt x="148" y="362"/>
                  </a:cubicBezTo>
                  <a:cubicBezTo>
                    <a:pt x="149" y="363"/>
                    <a:pt x="150" y="363"/>
                    <a:pt x="149" y="364"/>
                  </a:cubicBezTo>
                  <a:cubicBezTo>
                    <a:pt x="149" y="364"/>
                    <a:pt x="149" y="364"/>
                    <a:pt x="149" y="363"/>
                  </a:cubicBezTo>
                  <a:cubicBezTo>
                    <a:pt x="148" y="364"/>
                    <a:pt x="148" y="363"/>
                    <a:pt x="147" y="363"/>
                  </a:cubicBezTo>
                  <a:cubicBezTo>
                    <a:pt x="147" y="363"/>
                    <a:pt x="147" y="364"/>
                    <a:pt x="148" y="364"/>
                  </a:cubicBezTo>
                  <a:cubicBezTo>
                    <a:pt x="148" y="365"/>
                    <a:pt x="147" y="364"/>
                    <a:pt x="147" y="363"/>
                  </a:cubicBezTo>
                  <a:cubicBezTo>
                    <a:pt x="145" y="364"/>
                    <a:pt x="146" y="365"/>
                    <a:pt x="145" y="366"/>
                  </a:cubicBezTo>
                  <a:cubicBezTo>
                    <a:pt x="146" y="366"/>
                    <a:pt x="146" y="365"/>
                    <a:pt x="147" y="366"/>
                  </a:cubicBezTo>
                  <a:cubicBezTo>
                    <a:pt x="146" y="366"/>
                    <a:pt x="146" y="366"/>
                    <a:pt x="145" y="367"/>
                  </a:cubicBezTo>
                  <a:cubicBezTo>
                    <a:pt x="144" y="367"/>
                    <a:pt x="146" y="366"/>
                    <a:pt x="145" y="366"/>
                  </a:cubicBezTo>
                  <a:cubicBezTo>
                    <a:pt x="144" y="367"/>
                    <a:pt x="143" y="367"/>
                    <a:pt x="143" y="368"/>
                  </a:cubicBezTo>
                  <a:cubicBezTo>
                    <a:pt x="143" y="368"/>
                    <a:pt x="142" y="368"/>
                    <a:pt x="143" y="367"/>
                  </a:cubicBezTo>
                  <a:cubicBezTo>
                    <a:pt x="142" y="367"/>
                    <a:pt x="140" y="370"/>
                    <a:pt x="141" y="368"/>
                  </a:cubicBezTo>
                  <a:cubicBezTo>
                    <a:pt x="139" y="368"/>
                    <a:pt x="140" y="369"/>
                    <a:pt x="140" y="370"/>
                  </a:cubicBezTo>
                  <a:cubicBezTo>
                    <a:pt x="139" y="370"/>
                    <a:pt x="138" y="370"/>
                    <a:pt x="139" y="369"/>
                  </a:cubicBezTo>
                  <a:cubicBezTo>
                    <a:pt x="138" y="369"/>
                    <a:pt x="138" y="370"/>
                    <a:pt x="137" y="370"/>
                  </a:cubicBezTo>
                  <a:cubicBezTo>
                    <a:pt x="137" y="370"/>
                    <a:pt x="138" y="370"/>
                    <a:pt x="138" y="370"/>
                  </a:cubicBezTo>
                  <a:cubicBezTo>
                    <a:pt x="138" y="371"/>
                    <a:pt x="137" y="370"/>
                    <a:pt x="137" y="371"/>
                  </a:cubicBezTo>
                  <a:cubicBezTo>
                    <a:pt x="137" y="371"/>
                    <a:pt x="137" y="371"/>
                    <a:pt x="136" y="371"/>
                  </a:cubicBezTo>
                  <a:cubicBezTo>
                    <a:pt x="137" y="371"/>
                    <a:pt x="136" y="370"/>
                    <a:pt x="136" y="369"/>
                  </a:cubicBezTo>
                  <a:cubicBezTo>
                    <a:pt x="136" y="370"/>
                    <a:pt x="135" y="370"/>
                    <a:pt x="134" y="370"/>
                  </a:cubicBezTo>
                  <a:cubicBezTo>
                    <a:pt x="134" y="371"/>
                    <a:pt x="134" y="370"/>
                    <a:pt x="134" y="371"/>
                  </a:cubicBezTo>
                  <a:cubicBezTo>
                    <a:pt x="134" y="371"/>
                    <a:pt x="135" y="371"/>
                    <a:pt x="135" y="370"/>
                  </a:cubicBezTo>
                  <a:cubicBezTo>
                    <a:pt x="136" y="371"/>
                    <a:pt x="134" y="372"/>
                    <a:pt x="134" y="373"/>
                  </a:cubicBezTo>
                  <a:cubicBezTo>
                    <a:pt x="133" y="373"/>
                    <a:pt x="132" y="373"/>
                    <a:pt x="132" y="374"/>
                  </a:cubicBezTo>
                  <a:cubicBezTo>
                    <a:pt x="133" y="373"/>
                    <a:pt x="132" y="371"/>
                    <a:pt x="130" y="371"/>
                  </a:cubicBezTo>
                  <a:cubicBezTo>
                    <a:pt x="130" y="372"/>
                    <a:pt x="130" y="372"/>
                    <a:pt x="131" y="372"/>
                  </a:cubicBezTo>
                  <a:cubicBezTo>
                    <a:pt x="131" y="373"/>
                    <a:pt x="130" y="372"/>
                    <a:pt x="130" y="373"/>
                  </a:cubicBezTo>
                  <a:cubicBezTo>
                    <a:pt x="130" y="373"/>
                    <a:pt x="130" y="374"/>
                    <a:pt x="130" y="375"/>
                  </a:cubicBezTo>
                  <a:cubicBezTo>
                    <a:pt x="131" y="375"/>
                    <a:pt x="131" y="373"/>
                    <a:pt x="130" y="373"/>
                  </a:cubicBezTo>
                  <a:cubicBezTo>
                    <a:pt x="131" y="373"/>
                    <a:pt x="131" y="374"/>
                    <a:pt x="131" y="373"/>
                  </a:cubicBezTo>
                  <a:cubicBezTo>
                    <a:pt x="132" y="373"/>
                    <a:pt x="130" y="375"/>
                    <a:pt x="132" y="374"/>
                  </a:cubicBezTo>
                  <a:cubicBezTo>
                    <a:pt x="131" y="375"/>
                    <a:pt x="130" y="375"/>
                    <a:pt x="130" y="376"/>
                  </a:cubicBezTo>
                  <a:cubicBezTo>
                    <a:pt x="129" y="375"/>
                    <a:pt x="130" y="375"/>
                    <a:pt x="130" y="374"/>
                  </a:cubicBezTo>
                  <a:cubicBezTo>
                    <a:pt x="129" y="375"/>
                    <a:pt x="129" y="375"/>
                    <a:pt x="128" y="375"/>
                  </a:cubicBezTo>
                  <a:cubicBezTo>
                    <a:pt x="128" y="375"/>
                    <a:pt x="130" y="375"/>
                    <a:pt x="129" y="376"/>
                  </a:cubicBezTo>
                  <a:cubicBezTo>
                    <a:pt x="128" y="376"/>
                    <a:pt x="128" y="376"/>
                    <a:pt x="128" y="375"/>
                  </a:cubicBezTo>
                  <a:cubicBezTo>
                    <a:pt x="128" y="376"/>
                    <a:pt x="127" y="378"/>
                    <a:pt x="126" y="378"/>
                  </a:cubicBezTo>
                  <a:cubicBezTo>
                    <a:pt x="126" y="376"/>
                    <a:pt x="126" y="375"/>
                    <a:pt x="128" y="375"/>
                  </a:cubicBezTo>
                  <a:cubicBezTo>
                    <a:pt x="128" y="374"/>
                    <a:pt x="127" y="374"/>
                    <a:pt x="127" y="374"/>
                  </a:cubicBezTo>
                  <a:cubicBezTo>
                    <a:pt x="127" y="374"/>
                    <a:pt x="127" y="375"/>
                    <a:pt x="127" y="375"/>
                  </a:cubicBezTo>
                  <a:cubicBezTo>
                    <a:pt x="126" y="375"/>
                    <a:pt x="126" y="374"/>
                    <a:pt x="126" y="374"/>
                  </a:cubicBezTo>
                  <a:cubicBezTo>
                    <a:pt x="126" y="375"/>
                    <a:pt x="126" y="376"/>
                    <a:pt x="125" y="377"/>
                  </a:cubicBezTo>
                  <a:cubicBezTo>
                    <a:pt x="124" y="376"/>
                    <a:pt x="123" y="377"/>
                    <a:pt x="122" y="376"/>
                  </a:cubicBezTo>
                  <a:cubicBezTo>
                    <a:pt x="121" y="376"/>
                    <a:pt x="122" y="378"/>
                    <a:pt x="122" y="379"/>
                  </a:cubicBezTo>
                  <a:cubicBezTo>
                    <a:pt x="122" y="379"/>
                    <a:pt x="122" y="378"/>
                    <a:pt x="121" y="378"/>
                  </a:cubicBezTo>
                  <a:cubicBezTo>
                    <a:pt x="121" y="379"/>
                    <a:pt x="121" y="379"/>
                    <a:pt x="121" y="380"/>
                  </a:cubicBezTo>
                  <a:cubicBezTo>
                    <a:pt x="121" y="379"/>
                    <a:pt x="120" y="380"/>
                    <a:pt x="120" y="380"/>
                  </a:cubicBezTo>
                  <a:cubicBezTo>
                    <a:pt x="120" y="381"/>
                    <a:pt x="119" y="382"/>
                    <a:pt x="118" y="383"/>
                  </a:cubicBezTo>
                  <a:cubicBezTo>
                    <a:pt x="118" y="382"/>
                    <a:pt x="118" y="382"/>
                    <a:pt x="117" y="381"/>
                  </a:cubicBezTo>
                  <a:cubicBezTo>
                    <a:pt x="117" y="381"/>
                    <a:pt x="117" y="382"/>
                    <a:pt x="117" y="382"/>
                  </a:cubicBezTo>
                  <a:cubicBezTo>
                    <a:pt x="117" y="382"/>
                    <a:pt x="116" y="382"/>
                    <a:pt x="116" y="382"/>
                  </a:cubicBezTo>
                  <a:cubicBezTo>
                    <a:pt x="115" y="382"/>
                    <a:pt x="115" y="383"/>
                    <a:pt x="115" y="383"/>
                  </a:cubicBezTo>
                  <a:cubicBezTo>
                    <a:pt x="114" y="383"/>
                    <a:pt x="114" y="384"/>
                    <a:pt x="113" y="384"/>
                  </a:cubicBezTo>
                  <a:cubicBezTo>
                    <a:pt x="113" y="383"/>
                    <a:pt x="113" y="383"/>
                    <a:pt x="113" y="382"/>
                  </a:cubicBezTo>
                  <a:cubicBezTo>
                    <a:pt x="113" y="382"/>
                    <a:pt x="112" y="382"/>
                    <a:pt x="112" y="383"/>
                  </a:cubicBezTo>
                  <a:cubicBezTo>
                    <a:pt x="113" y="383"/>
                    <a:pt x="111" y="384"/>
                    <a:pt x="112" y="384"/>
                  </a:cubicBezTo>
                  <a:cubicBezTo>
                    <a:pt x="112" y="386"/>
                    <a:pt x="109" y="383"/>
                    <a:pt x="110" y="386"/>
                  </a:cubicBezTo>
                  <a:cubicBezTo>
                    <a:pt x="110" y="387"/>
                    <a:pt x="109" y="385"/>
                    <a:pt x="108" y="385"/>
                  </a:cubicBezTo>
                  <a:cubicBezTo>
                    <a:pt x="106" y="386"/>
                    <a:pt x="106" y="388"/>
                    <a:pt x="104" y="388"/>
                  </a:cubicBezTo>
                  <a:cubicBezTo>
                    <a:pt x="104" y="387"/>
                    <a:pt x="105" y="387"/>
                    <a:pt x="106" y="387"/>
                  </a:cubicBezTo>
                  <a:cubicBezTo>
                    <a:pt x="106" y="386"/>
                    <a:pt x="104" y="387"/>
                    <a:pt x="105" y="386"/>
                  </a:cubicBezTo>
                  <a:cubicBezTo>
                    <a:pt x="104" y="386"/>
                    <a:pt x="104" y="386"/>
                    <a:pt x="103" y="386"/>
                  </a:cubicBezTo>
                  <a:cubicBezTo>
                    <a:pt x="104" y="387"/>
                    <a:pt x="101" y="389"/>
                    <a:pt x="100" y="388"/>
                  </a:cubicBezTo>
                  <a:cubicBezTo>
                    <a:pt x="98" y="390"/>
                    <a:pt x="97" y="390"/>
                    <a:pt x="95" y="392"/>
                  </a:cubicBezTo>
                  <a:cubicBezTo>
                    <a:pt x="95" y="392"/>
                    <a:pt x="95" y="391"/>
                    <a:pt x="95" y="392"/>
                  </a:cubicBezTo>
                  <a:cubicBezTo>
                    <a:pt x="94" y="392"/>
                    <a:pt x="95" y="392"/>
                    <a:pt x="94" y="392"/>
                  </a:cubicBezTo>
                  <a:cubicBezTo>
                    <a:pt x="93" y="391"/>
                    <a:pt x="94" y="393"/>
                    <a:pt x="92" y="393"/>
                  </a:cubicBezTo>
                  <a:cubicBezTo>
                    <a:pt x="92" y="393"/>
                    <a:pt x="93" y="393"/>
                    <a:pt x="93" y="394"/>
                  </a:cubicBezTo>
                  <a:cubicBezTo>
                    <a:pt x="92" y="393"/>
                    <a:pt x="92" y="395"/>
                    <a:pt x="91" y="395"/>
                  </a:cubicBezTo>
                  <a:cubicBezTo>
                    <a:pt x="90" y="393"/>
                    <a:pt x="89" y="397"/>
                    <a:pt x="88" y="396"/>
                  </a:cubicBezTo>
                  <a:cubicBezTo>
                    <a:pt x="88" y="396"/>
                    <a:pt x="88" y="396"/>
                    <a:pt x="88" y="397"/>
                  </a:cubicBezTo>
                  <a:cubicBezTo>
                    <a:pt x="86" y="396"/>
                    <a:pt x="87" y="399"/>
                    <a:pt x="86" y="398"/>
                  </a:cubicBezTo>
                  <a:cubicBezTo>
                    <a:pt x="86" y="398"/>
                    <a:pt x="86" y="398"/>
                    <a:pt x="86" y="397"/>
                  </a:cubicBezTo>
                  <a:cubicBezTo>
                    <a:pt x="85" y="397"/>
                    <a:pt x="85" y="398"/>
                    <a:pt x="84" y="397"/>
                  </a:cubicBezTo>
                  <a:cubicBezTo>
                    <a:pt x="84" y="398"/>
                    <a:pt x="85" y="398"/>
                    <a:pt x="85" y="398"/>
                  </a:cubicBezTo>
                  <a:cubicBezTo>
                    <a:pt x="85" y="399"/>
                    <a:pt x="85" y="398"/>
                    <a:pt x="85" y="398"/>
                  </a:cubicBezTo>
                  <a:cubicBezTo>
                    <a:pt x="85" y="399"/>
                    <a:pt x="85" y="400"/>
                    <a:pt x="86" y="400"/>
                  </a:cubicBezTo>
                  <a:cubicBezTo>
                    <a:pt x="86" y="400"/>
                    <a:pt x="84" y="400"/>
                    <a:pt x="85" y="401"/>
                  </a:cubicBezTo>
                  <a:cubicBezTo>
                    <a:pt x="84" y="401"/>
                    <a:pt x="84" y="402"/>
                    <a:pt x="83" y="401"/>
                  </a:cubicBezTo>
                  <a:cubicBezTo>
                    <a:pt x="83" y="402"/>
                    <a:pt x="83" y="402"/>
                    <a:pt x="83" y="402"/>
                  </a:cubicBezTo>
                  <a:cubicBezTo>
                    <a:pt x="85" y="402"/>
                    <a:pt x="86" y="401"/>
                    <a:pt x="87" y="401"/>
                  </a:cubicBezTo>
                  <a:cubicBezTo>
                    <a:pt x="87" y="400"/>
                    <a:pt x="86" y="400"/>
                    <a:pt x="86" y="400"/>
                  </a:cubicBezTo>
                  <a:cubicBezTo>
                    <a:pt x="87" y="399"/>
                    <a:pt x="87" y="398"/>
                    <a:pt x="89" y="398"/>
                  </a:cubicBezTo>
                  <a:cubicBezTo>
                    <a:pt x="88" y="398"/>
                    <a:pt x="88" y="399"/>
                    <a:pt x="87" y="399"/>
                  </a:cubicBezTo>
                  <a:cubicBezTo>
                    <a:pt x="87" y="400"/>
                    <a:pt x="88" y="400"/>
                    <a:pt x="87" y="400"/>
                  </a:cubicBezTo>
                  <a:cubicBezTo>
                    <a:pt x="89" y="400"/>
                    <a:pt x="88" y="398"/>
                    <a:pt x="90" y="398"/>
                  </a:cubicBezTo>
                  <a:cubicBezTo>
                    <a:pt x="90" y="396"/>
                    <a:pt x="92" y="396"/>
                    <a:pt x="94" y="395"/>
                  </a:cubicBezTo>
                  <a:cubicBezTo>
                    <a:pt x="95" y="395"/>
                    <a:pt x="94" y="396"/>
                    <a:pt x="95" y="396"/>
                  </a:cubicBezTo>
                  <a:cubicBezTo>
                    <a:pt x="95" y="395"/>
                    <a:pt x="95" y="395"/>
                    <a:pt x="94" y="395"/>
                  </a:cubicBezTo>
                  <a:cubicBezTo>
                    <a:pt x="95" y="394"/>
                    <a:pt x="96" y="395"/>
                    <a:pt x="96" y="393"/>
                  </a:cubicBezTo>
                  <a:cubicBezTo>
                    <a:pt x="99" y="393"/>
                    <a:pt x="100" y="390"/>
                    <a:pt x="102" y="390"/>
                  </a:cubicBezTo>
                  <a:cubicBezTo>
                    <a:pt x="103" y="390"/>
                    <a:pt x="102" y="389"/>
                    <a:pt x="102" y="389"/>
                  </a:cubicBezTo>
                  <a:cubicBezTo>
                    <a:pt x="104" y="390"/>
                    <a:pt x="101" y="392"/>
                    <a:pt x="101" y="393"/>
                  </a:cubicBezTo>
                  <a:cubicBezTo>
                    <a:pt x="99" y="393"/>
                    <a:pt x="99" y="395"/>
                    <a:pt x="97" y="394"/>
                  </a:cubicBezTo>
                  <a:cubicBezTo>
                    <a:pt x="97" y="397"/>
                    <a:pt x="94" y="398"/>
                    <a:pt x="92" y="399"/>
                  </a:cubicBezTo>
                  <a:cubicBezTo>
                    <a:pt x="92" y="399"/>
                    <a:pt x="92" y="399"/>
                    <a:pt x="92" y="400"/>
                  </a:cubicBezTo>
                  <a:cubicBezTo>
                    <a:pt x="90" y="401"/>
                    <a:pt x="88" y="401"/>
                    <a:pt x="86" y="403"/>
                  </a:cubicBezTo>
                  <a:cubicBezTo>
                    <a:pt x="86" y="403"/>
                    <a:pt x="85" y="403"/>
                    <a:pt x="85" y="402"/>
                  </a:cubicBezTo>
                  <a:cubicBezTo>
                    <a:pt x="85" y="402"/>
                    <a:pt x="85" y="403"/>
                    <a:pt x="85" y="403"/>
                  </a:cubicBezTo>
                  <a:cubicBezTo>
                    <a:pt x="83" y="403"/>
                    <a:pt x="82" y="405"/>
                    <a:pt x="81" y="404"/>
                  </a:cubicBezTo>
                  <a:cubicBezTo>
                    <a:pt x="81" y="405"/>
                    <a:pt x="82" y="405"/>
                    <a:pt x="82" y="405"/>
                  </a:cubicBezTo>
                  <a:cubicBezTo>
                    <a:pt x="78" y="407"/>
                    <a:pt x="74" y="410"/>
                    <a:pt x="69" y="411"/>
                  </a:cubicBezTo>
                  <a:cubicBezTo>
                    <a:pt x="69" y="412"/>
                    <a:pt x="67" y="412"/>
                    <a:pt x="67" y="413"/>
                  </a:cubicBezTo>
                  <a:cubicBezTo>
                    <a:pt x="65" y="411"/>
                    <a:pt x="65" y="416"/>
                    <a:pt x="63" y="414"/>
                  </a:cubicBezTo>
                  <a:cubicBezTo>
                    <a:pt x="62" y="414"/>
                    <a:pt x="63" y="415"/>
                    <a:pt x="62" y="416"/>
                  </a:cubicBezTo>
                  <a:cubicBezTo>
                    <a:pt x="62" y="416"/>
                    <a:pt x="62" y="416"/>
                    <a:pt x="61" y="416"/>
                  </a:cubicBezTo>
                  <a:cubicBezTo>
                    <a:pt x="60" y="419"/>
                    <a:pt x="56" y="418"/>
                    <a:pt x="53" y="420"/>
                  </a:cubicBezTo>
                  <a:cubicBezTo>
                    <a:pt x="53" y="420"/>
                    <a:pt x="54" y="419"/>
                    <a:pt x="54" y="419"/>
                  </a:cubicBezTo>
                  <a:cubicBezTo>
                    <a:pt x="54" y="419"/>
                    <a:pt x="56" y="418"/>
                    <a:pt x="57" y="416"/>
                  </a:cubicBezTo>
                  <a:cubicBezTo>
                    <a:pt x="57" y="417"/>
                    <a:pt x="57" y="417"/>
                    <a:pt x="57" y="418"/>
                  </a:cubicBezTo>
                  <a:cubicBezTo>
                    <a:pt x="58" y="418"/>
                    <a:pt x="58" y="415"/>
                    <a:pt x="60" y="416"/>
                  </a:cubicBezTo>
                  <a:cubicBezTo>
                    <a:pt x="60" y="415"/>
                    <a:pt x="60" y="415"/>
                    <a:pt x="60" y="414"/>
                  </a:cubicBezTo>
                  <a:cubicBezTo>
                    <a:pt x="62" y="413"/>
                    <a:pt x="64" y="414"/>
                    <a:pt x="65" y="412"/>
                  </a:cubicBezTo>
                  <a:cubicBezTo>
                    <a:pt x="65" y="412"/>
                    <a:pt x="65" y="412"/>
                    <a:pt x="65" y="412"/>
                  </a:cubicBezTo>
                  <a:cubicBezTo>
                    <a:pt x="66" y="412"/>
                    <a:pt x="65" y="411"/>
                    <a:pt x="64" y="411"/>
                  </a:cubicBezTo>
                  <a:cubicBezTo>
                    <a:pt x="65" y="411"/>
                    <a:pt x="67" y="411"/>
                    <a:pt x="67" y="411"/>
                  </a:cubicBezTo>
                  <a:cubicBezTo>
                    <a:pt x="68" y="411"/>
                    <a:pt x="68" y="410"/>
                    <a:pt x="67" y="409"/>
                  </a:cubicBezTo>
                  <a:cubicBezTo>
                    <a:pt x="67" y="410"/>
                    <a:pt x="65" y="411"/>
                    <a:pt x="65" y="409"/>
                  </a:cubicBezTo>
                  <a:cubicBezTo>
                    <a:pt x="65" y="410"/>
                    <a:pt x="64" y="411"/>
                    <a:pt x="63" y="409"/>
                  </a:cubicBezTo>
                  <a:cubicBezTo>
                    <a:pt x="63" y="409"/>
                    <a:pt x="63" y="409"/>
                    <a:pt x="63" y="410"/>
                  </a:cubicBezTo>
                  <a:cubicBezTo>
                    <a:pt x="64" y="410"/>
                    <a:pt x="63" y="411"/>
                    <a:pt x="63" y="412"/>
                  </a:cubicBezTo>
                  <a:cubicBezTo>
                    <a:pt x="63" y="413"/>
                    <a:pt x="62" y="411"/>
                    <a:pt x="63" y="411"/>
                  </a:cubicBezTo>
                  <a:cubicBezTo>
                    <a:pt x="62" y="411"/>
                    <a:pt x="63" y="412"/>
                    <a:pt x="62" y="412"/>
                  </a:cubicBezTo>
                  <a:cubicBezTo>
                    <a:pt x="62" y="412"/>
                    <a:pt x="62" y="412"/>
                    <a:pt x="62" y="412"/>
                  </a:cubicBezTo>
                  <a:cubicBezTo>
                    <a:pt x="62" y="412"/>
                    <a:pt x="61" y="411"/>
                    <a:pt x="61" y="411"/>
                  </a:cubicBezTo>
                  <a:cubicBezTo>
                    <a:pt x="60" y="411"/>
                    <a:pt x="60" y="412"/>
                    <a:pt x="60" y="413"/>
                  </a:cubicBezTo>
                  <a:cubicBezTo>
                    <a:pt x="60" y="413"/>
                    <a:pt x="59" y="413"/>
                    <a:pt x="59" y="414"/>
                  </a:cubicBezTo>
                  <a:cubicBezTo>
                    <a:pt x="59" y="414"/>
                    <a:pt x="59" y="414"/>
                    <a:pt x="59" y="414"/>
                  </a:cubicBezTo>
                  <a:cubicBezTo>
                    <a:pt x="59" y="415"/>
                    <a:pt x="59" y="414"/>
                    <a:pt x="58" y="415"/>
                  </a:cubicBezTo>
                  <a:cubicBezTo>
                    <a:pt x="58" y="415"/>
                    <a:pt x="58" y="414"/>
                    <a:pt x="58" y="414"/>
                  </a:cubicBezTo>
                  <a:cubicBezTo>
                    <a:pt x="58" y="414"/>
                    <a:pt x="57" y="414"/>
                    <a:pt x="57" y="414"/>
                  </a:cubicBezTo>
                  <a:cubicBezTo>
                    <a:pt x="57" y="414"/>
                    <a:pt x="56" y="414"/>
                    <a:pt x="56" y="415"/>
                  </a:cubicBezTo>
                  <a:cubicBezTo>
                    <a:pt x="55" y="415"/>
                    <a:pt x="55" y="415"/>
                    <a:pt x="56" y="414"/>
                  </a:cubicBezTo>
                  <a:cubicBezTo>
                    <a:pt x="55" y="413"/>
                    <a:pt x="55" y="413"/>
                    <a:pt x="54" y="414"/>
                  </a:cubicBezTo>
                  <a:cubicBezTo>
                    <a:pt x="54" y="414"/>
                    <a:pt x="54" y="414"/>
                    <a:pt x="54" y="415"/>
                  </a:cubicBezTo>
                  <a:cubicBezTo>
                    <a:pt x="54" y="415"/>
                    <a:pt x="54" y="414"/>
                    <a:pt x="55" y="414"/>
                  </a:cubicBezTo>
                  <a:cubicBezTo>
                    <a:pt x="54" y="415"/>
                    <a:pt x="55" y="415"/>
                    <a:pt x="54" y="416"/>
                  </a:cubicBezTo>
                  <a:cubicBezTo>
                    <a:pt x="54" y="416"/>
                    <a:pt x="54" y="415"/>
                    <a:pt x="53" y="415"/>
                  </a:cubicBezTo>
                  <a:cubicBezTo>
                    <a:pt x="53" y="416"/>
                    <a:pt x="52" y="417"/>
                    <a:pt x="53" y="418"/>
                  </a:cubicBezTo>
                  <a:cubicBezTo>
                    <a:pt x="52" y="418"/>
                    <a:pt x="52" y="418"/>
                    <a:pt x="52" y="419"/>
                  </a:cubicBezTo>
                  <a:cubicBezTo>
                    <a:pt x="52" y="419"/>
                    <a:pt x="52" y="418"/>
                    <a:pt x="51" y="417"/>
                  </a:cubicBezTo>
                  <a:cubicBezTo>
                    <a:pt x="52" y="417"/>
                    <a:pt x="53" y="415"/>
                    <a:pt x="51" y="415"/>
                  </a:cubicBezTo>
                  <a:cubicBezTo>
                    <a:pt x="51" y="416"/>
                    <a:pt x="52" y="415"/>
                    <a:pt x="52" y="416"/>
                  </a:cubicBezTo>
                  <a:cubicBezTo>
                    <a:pt x="51" y="415"/>
                    <a:pt x="51" y="417"/>
                    <a:pt x="50" y="418"/>
                  </a:cubicBezTo>
                  <a:cubicBezTo>
                    <a:pt x="50" y="416"/>
                    <a:pt x="50" y="419"/>
                    <a:pt x="49" y="417"/>
                  </a:cubicBezTo>
                  <a:cubicBezTo>
                    <a:pt x="49" y="417"/>
                    <a:pt x="49" y="419"/>
                    <a:pt x="49" y="419"/>
                  </a:cubicBezTo>
                  <a:cubicBezTo>
                    <a:pt x="48" y="419"/>
                    <a:pt x="47" y="418"/>
                    <a:pt x="48" y="418"/>
                  </a:cubicBezTo>
                  <a:cubicBezTo>
                    <a:pt x="47" y="418"/>
                    <a:pt x="47" y="419"/>
                    <a:pt x="47" y="420"/>
                  </a:cubicBezTo>
                  <a:cubicBezTo>
                    <a:pt x="45" y="418"/>
                    <a:pt x="46" y="420"/>
                    <a:pt x="45" y="420"/>
                  </a:cubicBezTo>
                  <a:cubicBezTo>
                    <a:pt x="46" y="421"/>
                    <a:pt x="45" y="421"/>
                    <a:pt x="45" y="421"/>
                  </a:cubicBezTo>
                  <a:cubicBezTo>
                    <a:pt x="44" y="421"/>
                    <a:pt x="43" y="421"/>
                    <a:pt x="43" y="420"/>
                  </a:cubicBezTo>
                  <a:cubicBezTo>
                    <a:pt x="43" y="420"/>
                    <a:pt x="43" y="420"/>
                    <a:pt x="43" y="420"/>
                  </a:cubicBezTo>
                  <a:cubicBezTo>
                    <a:pt x="42" y="420"/>
                    <a:pt x="40" y="423"/>
                    <a:pt x="40" y="422"/>
                  </a:cubicBezTo>
                  <a:cubicBezTo>
                    <a:pt x="39" y="422"/>
                    <a:pt x="40" y="422"/>
                    <a:pt x="40" y="423"/>
                  </a:cubicBezTo>
                  <a:cubicBezTo>
                    <a:pt x="39" y="422"/>
                    <a:pt x="38" y="423"/>
                    <a:pt x="38" y="423"/>
                  </a:cubicBezTo>
                  <a:cubicBezTo>
                    <a:pt x="38" y="424"/>
                    <a:pt x="37" y="423"/>
                    <a:pt x="38" y="423"/>
                  </a:cubicBezTo>
                  <a:cubicBezTo>
                    <a:pt x="37" y="422"/>
                    <a:pt x="37" y="424"/>
                    <a:pt x="36" y="423"/>
                  </a:cubicBezTo>
                  <a:cubicBezTo>
                    <a:pt x="37" y="424"/>
                    <a:pt x="36" y="423"/>
                    <a:pt x="36" y="424"/>
                  </a:cubicBezTo>
                  <a:cubicBezTo>
                    <a:pt x="35" y="424"/>
                    <a:pt x="35" y="424"/>
                    <a:pt x="36" y="423"/>
                  </a:cubicBezTo>
                  <a:cubicBezTo>
                    <a:pt x="35" y="423"/>
                    <a:pt x="36" y="425"/>
                    <a:pt x="35" y="425"/>
                  </a:cubicBezTo>
                  <a:cubicBezTo>
                    <a:pt x="35" y="425"/>
                    <a:pt x="35" y="426"/>
                    <a:pt x="36" y="426"/>
                  </a:cubicBezTo>
                  <a:cubicBezTo>
                    <a:pt x="34" y="426"/>
                    <a:pt x="33" y="425"/>
                    <a:pt x="31" y="426"/>
                  </a:cubicBezTo>
                  <a:cubicBezTo>
                    <a:pt x="31" y="427"/>
                    <a:pt x="31" y="427"/>
                    <a:pt x="31" y="427"/>
                  </a:cubicBezTo>
                  <a:cubicBezTo>
                    <a:pt x="30" y="427"/>
                    <a:pt x="31" y="427"/>
                    <a:pt x="30" y="427"/>
                  </a:cubicBezTo>
                  <a:cubicBezTo>
                    <a:pt x="30" y="427"/>
                    <a:pt x="30" y="428"/>
                    <a:pt x="29" y="427"/>
                  </a:cubicBezTo>
                  <a:cubicBezTo>
                    <a:pt x="29" y="427"/>
                    <a:pt x="29" y="428"/>
                    <a:pt x="29" y="428"/>
                  </a:cubicBezTo>
                  <a:cubicBezTo>
                    <a:pt x="29" y="428"/>
                    <a:pt x="29" y="428"/>
                    <a:pt x="29" y="427"/>
                  </a:cubicBezTo>
                  <a:cubicBezTo>
                    <a:pt x="30" y="428"/>
                    <a:pt x="29" y="428"/>
                    <a:pt x="29" y="429"/>
                  </a:cubicBezTo>
                  <a:cubicBezTo>
                    <a:pt x="28" y="428"/>
                    <a:pt x="28" y="428"/>
                    <a:pt x="28" y="429"/>
                  </a:cubicBezTo>
                  <a:cubicBezTo>
                    <a:pt x="28" y="428"/>
                    <a:pt x="28" y="428"/>
                    <a:pt x="28" y="428"/>
                  </a:cubicBezTo>
                  <a:cubicBezTo>
                    <a:pt x="27" y="428"/>
                    <a:pt x="26" y="428"/>
                    <a:pt x="26" y="429"/>
                  </a:cubicBezTo>
                  <a:cubicBezTo>
                    <a:pt x="25" y="428"/>
                    <a:pt x="23" y="429"/>
                    <a:pt x="22" y="430"/>
                  </a:cubicBezTo>
                  <a:cubicBezTo>
                    <a:pt x="19" y="429"/>
                    <a:pt x="21" y="431"/>
                    <a:pt x="20" y="432"/>
                  </a:cubicBezTo>
                  <a:cubicBezTo>
                    <a:pt x="18" y="431"/>
                    <a:pt x="18" y="432"/>
                    <a:pt x="17" y="431"/>
                  </a:cubicBezTo>
                  <a:cubicBezTo>
                    <a:pt x="16" y="431"/>
                    <a:pt x="16" y="433"/>
                    <a:pt x="15" y="432"/>
                  </a:cubicBezTo>
                  <a:cubicBezTo>
                    <a:pt x="15" y="433"/>
                    <a:pt x="16" y="433"/>
                    <a:pt x="16" y="432"/>
                  </a:cubicBezTo>
                  <a:cubicBezTo>
                    <a:pt x="17" y="433"/>
                    <a:pt x="16" y="433"/>
                    <a:pt x="16" y="434"/>
                  </a:cubicBezTo>
                  <a:cubicBezTo>
                    <a:pt x="16" y="434"/>
                    <a:pt x="15" y="433"/>
                    <a:pt x="15" y="432"/>
                  </a:cubicBezTo>
                  <a:cubicBezTo>
                    <a:pt x="13" y="433"/>
                    <a:pt x="10" y="434"/>
                    <a:pt x="9" y="433"/>
                  </a:cubicBezTo>
                  <a:cubicBezTo>
                    <a:pt x="9" y="433"/>
                    <a:pt x="9" y="433"/>
                    <a:pt x="9" y="433"/>
                  </a:cubicBezTo>
                  <a:cubicBezTo>
                    <a:pt x="8" y="433"/>
                    <a:pt x="6" y="433"/>
                    <a:pt x="5" y="432"/>
                  </a:cubicBezTo>
                  <a:cubicBezTo>
                    <a:pt x="4" y="431"/>
                    <a:pt x="5" y="432"/>
                    <a:pt x="3" y="432"/>
                  </a:cubicBezTo>
                  <a:cubicBezTo>
                    <a:pt x="2" y="431"/>
                    <a:pt x="1" y="429"/>
                    <a:pt x="0" y="428"/>
                  </a:cubicBezTo>
                  <a:cubicBezTo>
                    <a:pt x="2" y="428"/>
                    <a:pt x="4" y="431"/>
                    <a:pt x="5" y="431"/>
                  </a:cubicBezTo>
                  <a:cubicBezTo>
                    <a:pt x="7" y="431"/>
                    <a:pt x="9" y="430"/>
                    <a:pt x="9" y="431"/>
                  </a:cubicBezTo>
                  <a:cubicBezTo>
                    <a:pt x="10" y="429"/>
                    <a:pt x="6" y="430"/>
                    <a:pt x="6" y="428"/>
                  </a:cubicBezTo>
                  <a:cubicBezTo>
                    <a:pt x="6" y="429"/>
                    <a:pt x="6" y="429"/>
                    <a:pt x="6" y="429"/>
                  </a:cubicBezTo>
                  <a:cubicBezTo>
                    <a:pt x="6" y="427"/>
                    <a:pt x="2" y="426"/>
                    <a:pt x="2" y="425"/>
                  </a:cubicBezTo>
                  <a:cubicBezTo>
                    <a:pt x="2" y="424"/>
                    <a:pt x="1" y="425"/>
                    <a:pt x="1" y="425"/>
                  </a:cubicBezTo>
                  <a:cubicBezTo>
                    <a:pt x="1" y="424"/>
                    <a:pt x="0" y="424"/>
                    <a:pt x="0" y="424"/>
                  </a:cubicBezTo>
                  <a:cubicBezTo>
                    <a:pt x="1" y="424"/>
                    <a:pt x="1" y="423"/>
                    <a:pt x="2" y="423"/>
                  </a:cubicBezTo>
                  <a:cubicBezTo>
                    <a:pt x="3" y="423"/>
                    <a:pt x="2" y="423"/>
                    <a:pt x="2" y="424"/>
                  </a:cubicBezTo>
                  <a:cubicBezTo>
                    <a:pt x="3" y="424"/>
                    <a:pt x="2" y="423"/>
                    <a:pt x="2" y="423"/>
                  </a:cubicBezTo>
                  <a:cubicBezTo>
                    <a:pt x="3" y="422"/>
                    <a:pt x="3" y="423"/>
                    <a:pt x="3" y="424"/>
                  </a:cubicBezTo>
                  <a:cubicBezTo>
                    <a:pt x="3" y="421"/>
                    <a:pt x="4" y="421"/>
                    <a:pt x="4" y="418"/>
                  </a:cubicBezTo>
                  <a:cubicBezTo>
                    <a:pt x="4" y="417"/>
                    <a:pt x="5" y="417"/>
                    <a:pt x="6" y="416"/>
                  </a:cubicBezTo>
                  <a:cubicBezTo>
                    <a:pt x="5" y="416"/>
                    <a:pt x="5" y="417"/>
                    <a:pt x="4" y="417"/>
                  </a:cubicBezTo>
                  <a:cubicBezTo>
                    <a:pt x="5" y="414"/>
                    <a:pt x="7" y="414"/>
                    <a:pt x="7" y="411"/>
                  </a:cubicBezTo>
                  <a:cubicBezTo>
                    <a:pt x="9" y="410"/>
                    <a:pt x="10" y="408"/>
                    <a:pt x="11" y="406"/>
                  </a:cubicBezTo>
                  <a:cubicBezTo>
                    <a:pt x="10" y="405"/>
                    <a:pt x="9" y="406"/>
                    <a:pt x="8" y="404"/>
                  </a:cubicBezTo>
                  <a:cubicBezTo>
                    <a:pt x="6" y="404"/>
                    <a:pt x="6" y="405"/>
                    <a:pt x="5" y="404"/>
                  </a:cubicBezTo>
                  <a:cubicBezTo>
                    <a:pt x="5" y="403"/>
                    <a:pt x="7" y="405"/>
                    <a:pt x="6" y="404"/>
                  </a:cubicBezTo>
                  <a:cubicBezTo>
                    <a:pt x="7" y="404"/>
                    <a:pt x="9" y="404"/>
                    <a:pt x="10" y="404"/>
                  </a:cubicBezTo>
                  <a:cubicBezTo>
                    <a:pt x="8" y="403"/>
                    <a:pt x="8" y="402"/>
                    <a:pt x="7" y="401"/>
                  </a:cubicBezTo>
                  <a:cubicBezTo>
                    <a:pt x="7" y="401"/>
                    <a:pt x="9" y="401"/>
                    <a:pt x="8" y="402"/>
                  </a:cubicBezTo>
                  <a:cubicBezTo>
                    <a:pt x="9" y="402"/>
                    <a:pt x="9" y="401"/>
                    <a:pt x="10" y="401"/>
                  </a:cubicBezTo>
                  <a:cubicBezTo>
                    <a:pt x="10" y="401"/>
                    <a:pt x="10" y="402"/>
                    <a:pt x="9" y="402"/>
                  </a:cubicBezTo>
                  <a:cubicBezTo>
                    <a:pt x="9" y="402"/>
                    <a:pt x="9" y="402"/>
                    <a:pt x="10" y="402"/>
                  </a:cubicBezTo>
                  <a:cubicBezTo>
                    <a:pt x="10" y="402"/>
                    <a:pt x="10" y="401"/>
                    <a:pt x="11" y="401"/>
                  </a:cubicBezTo>
                  <a:cubicBezTo>
                    <a:pt x="11" y="401"/>
                    <a:pt x="9" y="400"/>
                    <a:pt x="10" y="399"/>
                  </a:cubicBezTo>
                  <a:cubicBezTo>
                    <a:pt x="10" y="399"/>
                    <a:pt x="9" y="400"/>
                    <a:pt x="8" y="400"/>
                  </a:cubicBezTo>
                  <a:cubicBezTo>
                    <a:pt x="9" y="399"/>
                    <a:pt x="8" y="399"/>
                    <a:pt x="8" y="398"/>
                  </a:cubicBezTo>
                  <a:cubicBezTo>
                    <a:pt x="9" y="399"/>
                    <a:pt x="9" y="399"/>
                    <a:pt x="10" y="399"/>
                  </a:cubicBezTo>
                  <a:cubicBezTo>
                    <a:pt x="10" y="398"/>
                    <a:pt x="9" y="398"/>
                    <a:pt x="9" y="397"/>
                  </a:cubicBezTo>
                  <a:cubicBezTo>
                    <a:pt x="11" y="398"/>
                    <a:pt x="11" y="396"/>
                    <a:pt x="12" y="397"/>
                  </a:cubicBezTo>
                  <a:cubicBezTo>
                    <a:pt x="12" y="397"/>
                    <a:pt x="12" y="395"/>
                    <a:pt x="11" y="395"/>
                  </a:cubicBezTo>
                  <a:cubicBezTo>
                    <a:pt x="11" y="395"/>
                    <a:pt x="12" y="394"/>
                    <a:pt x="12" y="393"/>
                  </a:cubicBezTo>
                  <a:cubicBezTo>
                    <a:pt x="12" y="393"/>
                    <a:pt x="13" y="392"/>
                    <a:pt x="14" y="392"/>
                  </a:cubicBezTo>
                  <a:cubicBezTo>
                    <a:pt x="14" y="392"/>
                    <a:pt x="13" y="392"/>
                    <a:pt x="13" y="392"/>
                  </a:cubicBezTo>
                  <a:cubicBezTo>
                    <a:pt x="19" y="387"/>
                    <a:pt x="24" y="384"/>
                    <a:pt x="30" y="379"/>
                  </a:cubicBezTo>
                  <a:cubicBezTo>
                    <a:pt x="30" y="378"/>
                    <a:pt x="30" y="378"/>
                    <a:pt x="29" y="378"/>
                  </a:cubicBezTo>
                  <a:cubicBezTo>
                    <a:pt x="33" y="377"/>
                    <a:pt x="33" y="373"/>
                    <a:pt x="37" y="372"/>
                  </a:cubicBezTo>
                  <a:cubicBezTo>
                    <a:pt x="39" y="369"/>
                    <a:pt x="42" y="363"/>
                    <a:pt x="46" y="363"/>
                  </a:cubicBezTo>
                  <a:cubicBezTo>
                    <a:pt x="46" y="360"/>
                    <a:pt x="50" y="360"/>
                    <a:pt x="51" y="358"/>
                  </a:cubicBezTo>
                  <a:cubicBezTo>
                    <a:pt x="53" y="358"/>
                    <a:pt x="53" y="357"/>
                    <a:pt x="54" y="357"/>
                  </a:cubicBezTo>
                  <a:cubicBezTo>
                    <a:pt x="60" y="353"/>
                    <a:pt x="67" y="349"/>
                    <a:pt x="73" y="345"/>
                  </a:cubicBezTo>
                  <a:cubicBezTo>
                    <a:pt x="74" y="343"/>
                    <a:pt x="76" y="343"/>
                    <a:pt x="76" y="342"/>
                  </a:cubicBezTo>
                  <a:cubicBezTo>
                    <a:pt x="79" y="341"/>
                    <a:pt x="81" y="338"/>
                    <a:pt x="84" y="337"/>
                  </a:cubicBezTo>
                  <a:cubicBezTo>
                    <a:pt x="84" y="336"/>
                    <a:pt x="84" y="335"/>
                    <a:pt x="85" y="336"/>
                  </a:cubicBezTo>
                  <a:cubicBezTo>
                    <a:pt x="85" y="335"/>
                    <a:pt x="85" y="335"/>
                    <a:pt x="85" y="334"/>
                  </a:cubicBezTo>
                  <a:cubicBezTo>
                    <a:pt x="86" y="334"/>
                    <a:pt x="87" y="334"/>
                    <a:pt x="88" y="334"/>
                  </a:cubicBezTo>
                  <a:cubicBezTo>
                    <a:pt x="88" y="333"/>
                    <a:pt x="87" y="334"/>
                    <a:pt x="87" y="333"/>
                  </a:cubicBezTo>
                  <a:cubicBezTo>
                    <a:pt x="87" y="333"/>
                    <a:pt x="88" y="333"/>
                    <a:pt x="88" y="332"/>
                  </a:cubicBezTo>
                  <a:cubicBezTo>
                    <a:pt x="88" y="332"/>
                    <a:pt x="89" y="332"/>
                    <a:pt x="89" y="333"/>
                  </a:cubicBezTo>
                  <a:cubicBezTo>
                    <a:pt x="89" y="332"/>
                    <a:pt x="88" y="332"/>
                    <a:pt x="89" y="332"/>
                  </a:cubicBezTo>
                  <a:cubicBezTo>
                    <a:pt x="89" y="332"/>
                    <a:pt x="89" y="331"/>
                    <a:pt x="88" y="330"/>
                  </a:cubicBezTo>
                  <a:cubicBezTo>
                    <a:pt x="90" y="330"/>
                    <a:pt x="90" y="329"/>
                    <a:pt x="91" y="330"/>
                  </a:cubicBezTo>
                  <a:cubicBezTo>
                    <a:pt x="92" y="328"/>
                    <a:pt x="93" y="327"/>
                    <a:pt x="94" y="326"/>
                  </a:cubicBezTo>
                  <a:cubicBezTo>
                    <a:pt x="94" y="326"/>
                    <a:pt x="96" y="327"/>
                    <a:pt x="96" y="325"/>
                  </a:cubicBezTo>
                  <a:cubicBezTo>
                    <a:pt x="96" y="325"/>
                    <a:pt x="95" y="325"/>
                    <a:pt x="95" y="324"/>
                  </a:cubicBezTo>
                  <a:cubicBezTo>
                    <a:pt x="96" y="325"/>
                    <a:pt x="96" y="324"/>
                    <a:pt x="97" y="325"/>
                  </a:cubicBezTo>
                  <a:cubicBezTo>
                    <a:pt x="97" y="324"/>
                    <a:pt x="96" y="324"/>
                    <a:pt x="96" y="323"/>
                  </a:cubicBezTo>
                  <a:cubicBezTo>
                    <a:pt x="97" y="323"/>
                    <a:pt x="97" y="324"/>
                    <a:pt x="98" y="324"/>
                  </a:cubicBezTo>
                  <a:cubicBezTo>
                    <a:pt x="98" y="323"/>
                    <a:pt x="97" y="323"/>
                    <a:pt x="98" y="323"/>
                  </a:cubicBezTo>
                  <a:cubicBezTo>
                    <a:pt x="98" y="322"/>
                    <a:pt x="97" y="323"/>
                    <a:pt x="97" y="322"/>
                  </a:cubicBezTo>
                  <a:cubicBezTo>
                    <a:pt x="97" y="322"/>
                    <a:pt x="98" y="322"/>
                    <a:pt x="98" y="322"/>
                  </a:cubicBezTo>
                  <a:cubicBezTo>
                    <a:pt x="98" y="321"/>
                    <a:pt x="99" y="319"/>
                    <a:pt x="100" y="320"/>
                  </a:cubicBezTo>
                  <a:cubicBezTo>
                    <a:pt x="102" y="315"/>
                    <a:pt x="107" y="311"/>
                    <a:pt x="111" y="309"/>
                  </a:cubicBezTo>
                  <a:cubicBezTo>
                    <a:pt x="117" y="304"/>
                    <a:pt x="123" y="299"/>
                    <a:pt x="130" y="296"/>
                  </a:cubicBezTo>
                  <a:cubicBezTo>
                    <a:pt x="141" y="289"/>
                    <a:pt x="154" y="282"/>
                    <a:pt x="166" y="277"/>
                  </a:cubicBezTo>
                  <a:cubicBezTo>
                    <a:pt x="167" y="275"/>
                    <a:pt x="170" y="276"/>
                    <a:pt x="171" y="274"/>
                  </a:cubicBezTo>
                  <a:cubicBezTo>
                    <a:pt x="171" y="274"/>
                    <a:pt x="171" y="274"/>
                    <a:pt x="172" y="274"/>
                  </a:cubicBezTo>
                  <a:cubicBezTo>
                    <a:pt x="184" y="267"/>
                    <a:pt x="197" y="262"/>
                    <a:pt x="209" y="256"/>
                  </a:cubicBezTo>
                  <a:cubicBezTo>
                    <a:pt x="209" y="255"/>
                    <a:pt x="210" y="255"/>
                    <a:pt x="209" y="255"/>
                  </a:cubicBezTo>
                  <a:cubicBezTo>
                    <a:pt x="210" y="254"/>
                    <a:pt x="210" y="255"/>
                    <a:pt x="211" y="255"/>
                  </a:cubicBezTo>
                  <a:cubicBezTo>
                    <a:pt x="215" y="252"/>
                    <a:pt x="220" y="250"/>
                    <a:pt x="225" y="248"/>
                  </a:cubicBezTo>
                  <a:cubicBezTo>
                    <a:pt x="225" y="247"/>
                    <a:pt x="226" y="248"/>
                    <a:pt x="226" y="247"/>
                  </a:cubicBezTo>
                  <a:cubicBezTo>
                    <a:pt x="224" y="247"/>
                    <a:pt x="223" y="247"/>
                    <a:pt x="221" y="248"/>
                  </a:cubicBezTo>
                  <a:cubicBezTo>
                    <a:pt x="220" y="248"/>
                    <a:pt x="219" y="250"/>
                    <a:pt x="218" y="249"/>
                  </a:cubicBezTo>
                  <a:cubicBezTo>
                    <a:pt x="218" y="250"/>
                    <a:pt x="217" y="250"/>
                    <a:pt x="217" y="251"/>
                  </a:cubicBezTo>
                  <a:cubicBezTo>
                    <a:pt x="214" y="251"/>
                    <a:pt x="212" y="253"/>
                    <a:pt x="209" y="253"/>
                  </a:cubicBezTo>
                  <a:cubicBezTo>
                    <a:pt x="209" y="254"/>
                    <a:pt x="210" y="254"/>
                    <a:pt x="209" y="254"/>
                  </a:cubicBezTo>
                  <a:cubicBezTo>
                    <a:pt x="209" y="254"/>
                    <a:pt x="208" y="254"/>
                    <a:pt x="207" y="254"/>
                  </a:cubicBezTo>
                  <a:cubicBezTo>
                    <a:pt x="207" y="255"/>
                    <a:pt x="207" y="255"/>
                    <a:pt x="207" y="255"/>
                  </a:cubicBezTo>
                  <a:cubicBezTo>
                    <a:pt x="206" y="255"/>
                    <a:pt x="207" y="255"/>
                    <a:pt x="207" y="255"/>
                  </a:cubicBezTo>
                  <a:cubicBezTo>
                    <a:pt x="205" y="255"/>
                    <a:pt x="202" y="256"/>
                    <a:pt x="201" y="257"/>
                  </a:cubicBezTo>
                  <a:cubicBezTo>
                    <a:pt x="198" y="258"/>
                    <a:pt x="195" y="259"/>
                    <a:pt x="194" y="261"/>
                  </a:cubicBezTo>
                  <a:cubicBezTo>
                    <a:pt x="193" y="260"/>
                    <a:pt x="191" y="262"/>
                    <a:pt x="190" y="261"/>
                  </a:cubicBezTo>
                  <a:cubicBezTo>
                    <a:pt x="190" y="261"/>
                    <a:pt x="190" y="262"/>
                    <a:pt x="190" y="262"/>
                  </a:cubicBezTo>
                  <a:cubicBezTo>
                    <a:pt x="189" y="262"/>
                    <a:pt x="188" y="262"/>
                    <a:pt x="188" y="263"/>
                  </a:cubicBezTo>
                  <a:cubicBezTo>
                    <a:pt x="187" y="263"/>
                    <a:pt x="188" y="262"/>
                    <a:pt x="187" y="262"/>
                  </a:cubicBezTo>
                  <a:cubicBezTo>
                    <a:pt x="187" y="263"/>
                    <a:pt x="185" y="264"/>
                    <a:pt x="184" y="265"/>
                  </a:cubicBezTo>
                  <a:cubicBezTo>
                    <a:pt x="184" y="265"/>
                    <a:pt x="183" y="264"/>
                    <a:pt x="181" y="265"/>
                  </a:cubicBezTo>
                  <a:cubicBezTo>
                    <a:pt x="178" y="266"/>
                    <a:pt x="173" y="269"/>
                    <a:pt x="170" y="269"/>
                  </a:cubicBezTo>
                  <a:cubicBezTo>
                    <a:pt x="169" y="272"/>
                    <a:pt x="165" y="271"/>
                    <a:pt x="164" y="273"/>
                  </a:cubicBezTo>
                  <a:cubicBezTo>
                    <a:pt x="162" y="271"/>
                    <a:pt x="161" y="275"/>
                    <a:pt x="159" y="273"/>
                  </a:cubicBezTo>
                  <a:cubicBezTo>
                    <a:pt x="158" y="273"/>
                    <a:pt x="159" y="275"/>
                    <a:pt x="160" y="274"/>
                  </a:cubicBezTo>
                  <a:cubicBezTo>
                    <a:pt x="159" y="275"/>
                    <a:pt x="157" y="274"/>
                    <a:pt x="157" y="276"/>
                  </a:cubicBezTo>
                  <a:cubicBezTo>
                    <a:pt x="152" y="277"/>
                    <a:pt x="147" y="279"/>
                    <a:pt x="142" y="281"/>
                  </a:cubicBezTo>
                  <a:cubicBezTo>
                    <a:pt x="138" y="281"/>
                    <a:pt x="134" y="286"/>
                    <a:pt x="130" y="285"/>
                  </a:cubicBezTo>
                  <a:cubicBezTo>
                    <a:pt x="129" y="285"/>
                    <a:pt x="130" y="285"/>
                    <a:pt x="130" y="286"/>
                  </a:cubicBezTo>
                  <a:cubicBezTo>
                    <a:pt x="123" y="288"/>
                    <a:pt x="116" y="292"/>
                    <a:pt x="110" y="292"/>
                  </a:cubicBezTo>
                  <a:cubicBezTo>
                    <a:pt x="110" y="293"/>
                    <a:pt x="111" y="292"/>
                    <a:pt x="111" y="293"/>
                  </a:cubicBezTo>
                  <a:cubicBezTo>
                    <a:pt x="107" y="295"/>
                    <a:pt x="101" y="296"/>
                    <a:pt x="97" y="298"/>
                  </a:cubicBezTo>
                  <a:cubicBezTo>
                    <a:pt x="97" y="298"/>
                    <a:pt x="97" y="298"/>
                    <a:pt x="97" y="297"/>
                  </a:cubicBezTo>
                  <a:cubicBezTo>
                    <a:pt x="96" y="297"/>
                    <a:pt x="96" y="298"/>
                    <a:pt x="96" y="299"/>
                  </a:cubicBezTo>
                  <a:cubicBezTo>
                    <a:pt x="93" y="299"/>
                    <a:pt x="91" y="300"/>
                    <a:pt x="88" y="300"/>
                  </a:cubicBezTo>
                  <a:cubicBezTo>
                    <a:pt x="86" y="301"/>
                    <a:pt x="84" y="301"/>
                    <a:pt x="81" y="301"/>
                  </a:cubicBezTo>
                  <a:cubicBezTo>
                    <a:pt x="78" y="299"/>
                    <a:pt x="75" y="297"/>
                    <a:pt x="74" y="294"/>
                  </a:cubicBezTo>
                  <a:cubicBezTo>
                    <a:pt x="73" y="286"/>
                    <a:pt x="81" y="283"/>
                    <a:pt x="84" y="278"/>
                  </a:cubicBezTo>
                  <a:cubicBezTo>
                    <a:pt x="84" y="278"/>
                    <a:pt x="84" y="278"/>
                    <a:pt x="84" y="279"/>
                  </a:cubicBezTo>
                  <a:cubicBezTo>
                    <a:pt x="85" y="278"/>
                    <a:pt x="84" y="278"/>
                    <a:pt x="84" y="278"/>
                  </a:cubicBezTo>
                  <a:cubicBezTo>
                    <a:pt x="85" y="277"/>
                    <a:pt x="86" y="275"/>
                    <a:pt x="87" y="275"/>
                  </a:cubicBezTo>
                  <a:cubicBezTo>
                    <a:pt x="95" y="268"/>
                    <a:pt x="102" y="260"/>
                    <a:pt x="112" y="255"/>
                  </a:cubicBezTo>
                  <a:cubicBezTo>
                    <a:pt x="133" y="243"/>
                    <a:pt x="154" y="230"/>
                    <a:pt x="177" y="219"/>
                  </a:cubicBezTo>
                  <a:cubicBezTo>
                    <a:pt x="183" y="216"/>
                    <a:pt x="188" y="213"/>
                    <a:pt x="195" y="211"/>
                  </a:cubicBezTo>
                  <a:cubicBezTo>
                    <a:pt x="196" y="210"/>
                    <a:pt x="196" y="209"/>
                    <a:pt x="198" y="209"/>
                  </a:cubicBezTo>
                  <a:cubicBezTo>
                    <a:pt x="218" y="199"/>
                    <a:pt x="239" y="190"/>
                    <a:pt x="260" y="181"/>
                  </a:cubicBezTo>
                  <a:cubicBezTo>
                    <a:pt x="261" y="181"/>
                    <a:pt x="263" y="181"/>
                    <a:pt x="264" y="180"/>
                  </a:cubicBezTo>
                  <a:cubicBezTo>
                    <a:pt x="267" y="179"/>
                    <a:pt x="271" y="178"/>
                    <a:pt x="274" y="176"/>
                  </a:cubicBezTo>
                  <a:cubicBezTo>
                    <a:pt x="281" y="174"/>
                    <a:pt x="287" y="172"/>
                    <a:pt x="294" y="169"/>
                  </a:cubicBezTo>
                  <a:cubicBezTo>
                    <a:pt x="302" y="165"/>
                    <a:pt x="311" y="163"/>
                    <a:pt x="319" y="159"/>
                  </a:cubicBezTo>
                  <a:cubicBezTo>
                    <a:pt x="341" y="153"/>
                    <a:pt x="362" y="145"/>
                    <a:pt x="383" y="140"/>
                  </a:cubicBezTo>
                  <a:cubicBezTo>
                    <a:pt x="389" y="137"/>
                    <a:pt x="396" y="136"/>
                    <a:pt x="402" y="134"/>
                  </a:cubicBezTo>
                  <a:cubicBezTo>
                    <a:pt x="420" y="129"/>
                    <a:pt x="437" y="123"/>
                    <a:pt x="456" y="119"/>
                  </a:cubicBezTo>
                  <a:cubicBezTo>
                    <a:pt x="458" y="118"/>
                    <a:pt x="462" y="118"/>
                    <a:pt x="465" y="116"/>
                  </a:cubicBezTo>
                  <a:cubicBezTo>
                    <a:pt x="465" y="116"/>
                    <a:pt x="465" y="116"/>
                    <a:pt x="465" y="117"/>
                  </a:cubicBezTo>
                  <a:cubicBezTo>
                    <a:pt x="468" y="115"/>
                    <a:pt x="472" y="114"/>
                    <a:pt x="474" y="114"/>
                  </a:cubicBezTo>
                  <a:cubicBezTo>
                    <a:pt x="478" y="112"/>
                    <a:pt x="485" y="111"/>
                    <a:pt x="490" y="109"/>
                  </a:cubicBezTo>
                  <a:cubicBezTo>
                    <a:pt x="493" y="109"/>
                    <a:pt x="495" y="107"/>
                    <a:pt x="498" y="108"/>
                  </a:cubicBezTo>
                  <a:cubicBezTo>
                    <a:pt x="498" y="108"/>
                    <a:pt x="498" y="107"/>
                    <a:pt x="498" y="107"/>
                  </a:cubicBezTo>
                  <a:cubicBezTo>
                    <a:pt x="509" y="104"/>
                    <a:pt x="519" y="102"/>
                    <a:pt x="530" y="100"/>
                  </a:cubicBezTo>
                  <a:cubicBezTo>
                    <a:pt x="530" y="100"/>
                    <a:pt x="531" y="99"/>
                    <a:pt x="532" y="99"/>
                  </a:cubicBezTo>
                  <a:cubicBezTo>
                    <a:pt x="538" y="97"/>
                    <a:pt x="544" y="96"/>
                    <a:pt x="550" y="94"/>
                  </a:cubicBezTo>
                  <a:cubicBezTo>
                    <a:pt x="563" y="90"/>
                    <a:pt x="577" y="87"/>
                    <a:pt x="590" y="84"/>
                  </a:cubicBezTo>
                  <a:cubicBezTo>
                    <a:pt x="597" y="83"/>
                    <a:pt x="604" y="81"/>
                    <a:pt x="610" y="80"/>
                  </a:cubicBezTo>
                  <a:cubicBezTo>
                    <a:pt x="612" y="80"/>
                    <a:pt x="614" y="79"/>
                    <a:pt x="617" y="79"/>
                  </a:cubicBezTo>
                  <a:cubicBezTo>
                    <a:pt x="620" y="78"/>
                    <a:pt x="622" y="77"/>
                    <a:pt x="626" y="77"/>
                  </a:cubicBezTo>
                  <a:cubicBezTo>
                    <a:pt x="630" y="76"/>
                    <a:pt x="635" y="75"/>
                    <a:pt x="639" y="74"/>
                  </a:cubicBezTo>
                  <a:cubicBezTo>
                    <a:pt x="654" y="71"/>
                    <a:pt x="668" y="67"/>
                    <a:pt x="683" y="65"/>
                  </a:cubicBezTo>
                  <a:cubicBezTo>
                    <a:pt x="692" y="63"/>
                    <a:pt x="700" y="61"/>
                    <a:pt x="709" y="59"/>
                  </a:cubicBezTo>
                  <a:cubicBezTo>
                    <a:pt x="710" y="58"/>
                    <a:pt x="712" y="59"/>
                    <a:pt x="713" y="58"/>
                  </a:cubicBezTo>
                  <a:cubicBezTo>
                    <a:pt x="719" y="58"/>
                    <a:pt x="726" y="56"/>
                    <a:pt x="732" y="55"/>
                  </a:cubicBezTo>
                  <a:cubicBezTo>
                    <a:pt x="735" y="54"/>
                    <a:pt x="738" y="53"/>
                    <a:pt x="741" y="53"/>
                  </a:cubicBezTo>
                  <a:cubicBezTo>
                    <a:pt x="745" y="52"/>
                    <a:pt x="749" y="51"/>
                    <a:pt x="752" y="51"/>
                  </a:cubicBezTo>
                  <a:cubicBezTo>
                    <a:pt x="761" y="49"/>
                    <a:pt x="771" y="47"/>
                    <a:pt x="780" y="45"/>
                  </a:cubicBezTo>
                  <a:cubicBezTo>
                    <a:pt x="781" y="45"/>
                    <a:pt x="784" y="44"/>
                    <a:pt x="785" y="45"/>
                  </a:cubicBezTo>
                  <a:cubicBezTo>
                    <a:pt x="803" y="40"/>
                    <a:pt x="821" y="37"/>
                    <a:pt x="838" y="32"/>
                  </a:cubicBezTo>
                  <a:cubicBezTo>
                    <a:pt x="839" y="31"/>
                    <a:pt x="841" y="30"/>
                    <a:pt x="842" y="28"/>
                  </a:cubicBezTo>
                  <a:cubicBezTo>
                    <a:pt x="838" y="25"/>
                    <a:pt x="833" y="26"/>
                    <a:pt x="828" y="24"/>
                  </a:cubicBezTo>
                  <a:cubicBezTo>
                    <a:pt x="827" y="23"/>
                    <a:pt x="827" y="25"/>
                    <a:pt x="826" y="24"/>
                  </a:cubicBezTo>
                  <a:cubicBezTo>
                    <a:pt x="821" y="23"/>
                    <a:pt x="815" y="23"/>
                    <a:pt x="812" y="23"/>
                  </a:cubicBezTo>
                  <a:cubicBezTo>
                    <a:pt x="812" y="23"/>
                    <a:pt x="812" y="23"/>
                    <a:pt x="811" y="23"/>
                  </a:cubicBezTo>
                  <a:cubicBezTo>
                    <a:pt x="805" y="24"/>
                    <a:pt x="797" y="22"/>
                    <a:pt x="791" y="24"/>
                  </a:cubicBezTo>
                  <a:cubicBezTo>
                    <a:pt x="790" y="24"/>
                    <a:pt x="790" y="24"/>
                    <a:pt x="790" y="23"/>
                  </a:cubicBezTo>
                  <a:cubicBezTo>
                    <a:pt x="779" y="24"/>
                    <a:pt x="770" y="26"/>
                    <a:pt x="757" y="25"/>
                  </a:cubicBezTo>
                  <a:cubicBezTo>
                    <a:pt x="755" y="27"/>
                    <a:pt x="752" y="26"/>
                    <a:pt x="750" y="26"/>
                  </a:cubicBezTo>
                  <a:cubicBezTo>
                    <a:pt x="747" y="27"/>
                    <a:pt x="745" y="27"/>
                    <a:pt x="742" y="27"/>
                  </a:cubicBezTo>
                  <a:cubicBezTo>
                    <a:pt x="739" y="28"/>
                    <a:pt x="734" y="28"/>
                    <a:pt x="730" y="28"/>
                  </a:cubicBezTo>
                  <a:cubicBezTo>
                    <a:pt x="729" y="28"/>
                    <a:pt x="729" y="28"/>
                    <a:pt x="729" y="28"/>
                  </a:cubicBezTo>
                  <a:cubicBezTo>
                    <a:pt x="723" y="29"/>
                    <a:pt x="715" y="30"/>
                    <a:pt x="708" y="31"/>
                  </a:cubicBezTo>
                  <a:cubicBezTo>
                    <a:pt x="707" y="31"/>
                    <a:pt x="707" y="30"/>
                    <a:pt x="707" y="30"/>
                  </a:cubicBezTo>
                  <a:cubicBezTo>
                    <a:pt x="701" y="32"/>
                    <a:pt x="693" y="32"/>
                    <a:pt x="688" y="33"/>
                  </a:cubicBezTo>
                  <a:cubicBezTo>
                    <a:pt x="688" y="33"/>
                    <a:pt x="688" y="32"/>
                    <a:pt x="687" y="32"/>
                  </a:cubicBezTo>
                  <a:cubicBezTo>
                    <a:pt x="687" y="32"/>
                    <a:pt x="688" y="32"/>
                    <a:pt x="688" y="33"/>
                  </a:cubicBezTo>
                  <a:cubicBezTo>
                    <a:pt x="682" y="34"/>
                    <a:pt x="674" y="34"/>
                    <a:pt x="668" y="35"/>
                  </a:cubicBezTo>
                  <a:cubicBezTo>
                    <a:pt x="667" y="35"/>
                    <a:pt x="666" y="35"/>
                    <a:pt x="665" y="35"/>
                  </a:cubicBezTo>
                  <a:cubicBezTo>
                    <a:pt x="662" y="37"/>
                    <a:pt x="657" y="36"/>
                    <a:pt x="654" y="37"/>
                  </a:cubicBezTo>
                  <a:cubicBezTo>
                    <a:pt x="647" y="37"/>
                    <a:pt x="642" y="40"/>
                    <a:pt x="637" y="39"/>
                  </a:cubicBezTo>
                  <a:cubicBezTo>
                    <a:pt x="636" y="39"/>
                    <a:pt x="636" y="40"/>
                    <a:pt x="636" y="40"/>
                  </a:cubicBezTo>
                  <a:cubicBezTo>
                    <a:pt x="635" y="40"/>
                    <a:pt x="634" y="40"/>
                    <a:pt x="634" y="40"/>
                  </a:cubicBezTo>
                  <a:cubicBezTo>
                    <a:pt x="633" y="40"/>
                    <a:pt x="633" y="41"/>
                    <a:pt x="633" y="41"/>
                  </a:cubicBezTo>
                  <a:cubicBezTo>
                    <a:pt x="632" y="41"/>
                    <a:pt x="630" y="42"/>
                    <a:pt x="629" y="41"/>
                  </a:cubicBezTo>
                  <a:cubicBezTo>
                    <a:pt x="628" y="41"/>
                    <a:pt x="628" y="42"/>
                    <a:pt x="628" y="42"/>
                  </a:cubicBezTo>
                  <a:cubicBezTo>
                    <a:pt x="614" y="42"/>
                    <a:pt x="603" y="47"/>
                    <a:pt x="590" y="48"/>
                  </a:cubicBezTo>
                  <a:cubicBezTo>
                    <a:pt x="587" y="50"/>
                    <a:pt x="583" y="50"/>
                    <a:pt x="581" y="50"/>
                  </a:cubicBezTo>
                  <a:cubicBezTo>
                    <a:pt x="580" y="50"/>
                    <a:pt x="578" y="51"/>
                    <a:pt x="576" y="51"/>
                  </a:cubicBezTo>
                  <a:cubicBezTo>
                    <a:pt x="567" y="54"/>
                    <a:pt x="556" y="56"/>
                    <a:pt x="546" y="58"/>
                  </a:cubicBezTo>
                  <a:cubicBezTo>
                    <a:pt x="545" y="58"/>
                    <a:pt x="543" y="58"/>
                    <a:pt x="543" y="59"/>
                  </a:cubicBezTo>
                  <a:cubicBezTo>
                    <a:pt x="542" y="59"/>
                    <a:pt x="542" y="59"/>
                    <a:pt x="541" y="59"/>
                  </a:cubicBezTo>
                  <a:cubicBezTo>
                    <a:pt x="540" y="60"/>
                    <a:pt x="536" y="61"/>
                    <a:pt x="533" y="61"/>
                  </a:cubicBezTo>
                  <a:cubicBezTo>
                    <a:pt x="530" y="62"/>
                    <a:pt x="525" y="64"/>
                    <a:pt x="522" y="64"/>
                  </a:cubicBezTo>
                  <a:cubicBezTo>
                    <a:pt x="519" y="65"/>
                    <a:pt x="517" y="66"/>
                    <a:pt x="513" y="66"/>
                  </a:cubicBezTo>
                  <a:cubicBezTo>
                    <a:pt x="509" y="68"/>
                    <a:pt x="504" y="70"/>
                    <a:pt x="500" y="70"/>
                  </a:cubicBezTo>
                  <a:cubicBezTo>
                    <a:pt x="495" y="72"/>
                    <a:pt x="488" y="73"/>
                    <a:pt x="483" y="74"/>
                  </a:cubicBezTo>
                  <a:cubicBezTo>
                    <a:pt x="477" y="76"/>
                    <a:pt x="471" y="80"/>
                    <a:pt x="464" y="80"/>
                  </a:cubicBezTo>
                  <a:cubicBezTo>
                    <a:pt x="464" y="80"/>
                    <a:pt x="464" y="81"/>
                    <a:pt x="464" y="81"/>
                  </a:cubicBezTo>
                  <a:cubicBezTo>
                    <a:pt x="460" y="82"/>
                    <a:pt x="454" y="84"/>
                    <a:pt x="449" y="84"/>
                  </a:cubicBezTo>
                  <a:cubicBezTo>
                    <a:pt x="449" y="85"/>
                    <a:pt x="448" y="85"/>
                    <a:pt x="448" y="86"/>
                  </a:cubicBezTo>
                  <a:cubicBezTo>
                    <a:pt x="445" y="85"/>
                    <a:pt x="441" y="89"/>
                    <a:pt x="438" y="88"/>
                  </a:cubicBezTo>
                  <a:cubicBezTo>
                    <a:pt x="438" y="88"/>
                    <a:pt x="438" y="88"/>
                    <a:pt x="438" y="88"/>
                  </a:cubicBezTo>
                  <a:cubicBezTo>
                    <a:pt x="437" y="88"/>
                    <a:pt x="436" y="90"/>
                    <a:pt x="435" y="88"/>
                  </a:cubicBezTo>
                  <a:cubicBezTo>
                    <a:pt x="435" y="88"/>
                    <a:pt x="435" y="90"/>
                    <a:pt x="435" y="90"/>
                  </a:cubicBezTo>
                  <a:cubicBezTo>
                    <a:pt x="433" y="89"/>
                    <a:pt x="432" y="90"/>
                    <a:pt x="431" y="91"/>
                  </a:cubicBezTo>
                  <a:cubicBezTo>
                    <a:pt x="424" y="91"/>
                    <a:pt x="419" y="94"/>
                    <a:pt x="413" y="95"/>
                  </a:cubicBezTo>
                  <a:cubicBezTo>
                    <a:pt x="412" y="96"/>
                    <a:pt x="411" y="97"/>
                    <a:pt x="409" y="97"/>
                  </a:cubicBezTo>
                  <a:cubicBezTo>
                    <a:pt x="407" y="97"/>
                    <a:pt x="407" y="99"/>
                    <a:pt x="405" y="98"/>
                  </a:cubicBezTo>
                  <a:cubicBezTo>
                    <a:pt x="405" y="98"/>
                    <a:pt x="405" y="98"/>
                    <a:pt x="405" y="98"/>
                  </a:cubicBezTo>
                  <a:cubicBezTo>
                    <a:pt x="401" y="99"/>
                    <a:pt x="397" y="101"/>
                    <a:pt x="393" y="102"/>
                  </a:cubicBezTo>
                  <a:cubicBezTo>
                    <a:pt x="393" y="102"/>
                    <a:pt x="392" y="102"/>
                    <a:pt x="392" y="103"/>
                  </a:cubicBezTo>
                  <a:cubicBezTo>
                    <a:pt x="387" y="102"/>
                    <a:pt x="384" y="106"/>
                    <a:pt x="379" y="106"/>
                  </a:cubicBezTo>
                  <a:cubicBezTo>
                    <a:pt x="378" y="106"/>
                    <a:pt x="378" y="107"/>
                    <a:pt x="377" y="107"/>
                  </a:cubicBezTo>
                  <a:cubicBezTo>
                    <a:pt x="374" y="106"/>
                    <a:pt x="373" y="110"/>
                    <a:pt x="369" y="109"/>
                  </a:cubicBezTo>
                  <a:cubicBezTo>
                    <a:pt x="363" y="112"/>
                    <a:pt x="356" y="112"/>
                    <a:pt x="350" y="115"/>
                  </a:cubicBezTo>
                  <a:cubicBezTo>
                    <a:pt x="347" y="115"/>
                    <a:pt x="344" y="118"/>
                    <a:pt x="341" y="118"/>
                  </a:cubicBezTo>
                  <a:cubicBezTo>
                    <a:pt x="339" y="119"/>
                    <a:pt x="338" y="119"/>
                    <a:pt x="336" y="119"/>
                  </a:cubicBezTo>
                  <a:cubicBezTo>
                    <a:pt x="333" y="120"/>
                    <a:pt x="330" y="121"/>
                    <a:pt x="327" y="121"/>
                  </a:cubicBezTo>
                  <a:cubicBezTo>
                    <a:pt x="326" y="122"/>
                    <a:pt x="325" y="123"/>
                    <a:pt x="324" y="122"/>
                  </a:cubicBezTo>
                  <a:cubicBezTo>
                    <a:pt x="323" y="124"/>
                    <a:pt x="320" y="123"/>
                    <a:pt x="319" y="125"/>
                  </a:cubicBezTo>
                  <a:cubicBezTo>
                    <a:pt x="316" y="125"/>
                    <a:pt x="313" y="126"/>
                    <a:pt x="310" y="128"/>
                  </a:cubicBezTo>
                  <a:cubicBezTo>
                    <a:pt x="309" y="128"/>
                    <a:pt x="308" y="128"/>
                    <a:pt x="308" y="128"/>
                  </a:cubicBezTo>
                  <a:cubicBezTo>
                    <a:pt x="304" y="130"/>
                    <a:pt x="299" y="131"/>
                    <a:pt x="295" y="132"/>
                  </a:cubicBezTo>
                  <a:cubicBezTo>
                    <a:pt x="294" y="134"/>
                    <a:pt x="290" y="133"/>
                    <a:pt x="289" y="135"/>
                  </a:cubicBezTo>
                  <a:cubicBezTo>
                    <a:pt x="288" y="133"/>
                    <a:pt x="286" y="137"/>
                    <a:pt x="285" y="135"/>
                  </a:cubicBezTo>
                  <a:cubicBezTo>
                    <a:pt x="283" y="136"/>
                    <a:pt x="281" y="136"/>
                    <a:pt x="280" y="138"/>
                  </a:cubicBezTo>
                  <a:cubicBezTo>
                    <a:pt x="278" y="137"/>
                    <a:pt x="275" y="138"/>
                    <a:pt x="274" y="140"/>
                  </a:cubicBezTo>
                  <a:cubicBezTo>
                    <a:pt x="273" y="139"/>
                    <a:pt x="272" y="140"/>
                    <a:pt x="271" y="141"/>
                  </a:cubicBezTo>
                  <a:cubicBezTo>
                    <a:pt x="269" y="141"/>
                    <a:pt x="264" y="143"/>
                    <a:pt x="261" y="144"/>
                  </a:cubicBezTo>
                  <a:cubicBezTo>
                    <a:pt x="260" y="144"/>
                    <a:pt x="258" y="146"/>
                    <a:pt x="256" y="145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53" y="145"/>
                    <a:pt x="252" y="148"/>
                    <a:pt x="249" y="148"/>
                  </a:cubicBezTo>
                  <a:cubicBezTo>
                    <a:pt x="247" y="149"/>
                    <a:pt x="245" y="148"/>
                    <a:pt x="244" y="150"/>
                  </a:cubicBezTo>
                  <a:cubicBezTo>
                    <a:pt x="239" y="149"/>
                    <a:pt x="236" y="154"/>
                    <a:pt x="232" y="153"/>
                  </a:cubicBezTo>
                  <a:cubicBezTo>
                    <a:pt x="230" y="155"/>
                    <a:pt x="227" y="155"/>
                    <a:pt x="225" y="157"/>
                  </a:cubicBezTo>
                  <a:cubicBezTo>
                    <a:pt x="222" y="156"/>
                    <a:pt x="219" y="159"/>
                    <a:pt x="216" y="160"/>
                  </a:cubicBezTo>
                  <a:cubicBezTo>
                    <a:pt x="214" y="160"/>
                    <a:pt x="212" y="159"/>
                    <a:pt x="210" y="161"/>
                  </a:cubicBezTo>
                  <a:cubicBezTo>
                    <a:pt x="204" y="162"/>
                    <a:pt x="197" y="165"/>
                    <a:pt x="191" y="166"/>
                  </a:cubicBezTo>
                  <a:cubicBezTo>
                    <a:pt x="187" y="168"/>
                    <a:pt x="182" y="167"/>
                    <a:pt x="177" y="169"/>
                  </a:cubicBezTo>
                  <a:cubicBezTo>
                    <a:pt x="177" y="168"/>
                    <a:pt x="177" y="168"/>
                    <a:pt x="177" y="168"/>
                  </a:cubicBezTo>
                  <a:cubicBezTo>
                    <a:pt x="166" y="171"/>
                    <a:pt x="155" y="167"/>
                    <a:pt x="149" y="160"/>
                  </a:cubicBezTo>
                  <a:cubicBezTo>
                    <a:pt x="148" y="158"/>
                    <a:pt x="146" y="157"/>
                    <a:pt x="148" y="154"/>
                  </a:cubicBezTo>
                  <a:cubicBezTo>
                    <a:pt x="149" y="152"/>
                    <a:pt x="151" y="151"/>
                    <a:pt x="154" y="148"/>
                  </a:cubicBezTo>
                  <a:cubicBezTo>
                    <a:pt x="156" y="146"/>
                    <a:pt x="157" y="144"/>
                    <a:pt x="159" y="143"/>
                  </a:cubicBezTo>
                  <a:cubicBezTo>
                    <a:pt x="161" y="141"/>
                    <a:pt x="164" y="139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9" y="134"/>
                    <a:pt x="173" y="132"/>
                    <a:pt x="176" y="128"/>
                  </a:cubicBezTo>
                  <a:cubicBezTo>
                    <a:pt x="177" y="128"/>
                    <a:pt x="177" y="128"/>
                    <a:pt x="178" y="128"/>
                  </a:cubicBezTo>
                  <a:cubicBezTo>
                    <a:pt x="181" y="124"/>
                    <a:pt x="187" y="122"/>
                    <a:pt x="191" y="118"/>
                  </a:cubicBezTo>
                  <a:cubicBezTo>
                    <a:pt x="197" y="115"/>
                    <a:pt x="203" y="111"/>
                    <a:pt x="209" y="108"/>
                  </a:cubicBezTo>
                  <a:cubicBezTo>
                    <a:pt x="218" y="103"/>
                    <a:pt x="228" y="99"/>
                    <a:pt x="238" y="94"/>
                  </a:cubicBezTo>
                  <a:cubicBezTo>
                    <a:pt x="250" y="87"/>
                    <a:pt x="264" y="82"/>
                    <a:pt x="277" y="75"/>
                  </a:cubicBezTo>
                  <a:cubicBezTo>
                    <a:pt x="288" y="72"/>
                    <a:pt x="298" y="66"/>
                    <a:pt x="308" y="62"/>
                  </a:cubicBezTo>
                  <a:cubicBezTo>
                    <a:pt x="314" y="60"/>
                    <a:pt x="320" y="57"/>
                    <a:pt x="325" y="55"/>
                  </a:cubicBezTo>
                  <a:cubicBezTo>
                    <a:pt x="329" y="54"/>
                    <a:pt x="334" y="53"/>
                    <a:pt x="338" y="50"/>
                  </a:cubicBezTo>
                  <a:cubicBezTo>
                    <a:pt x="354" y="44"/>
                    <a:pt x="370" y="38"/>
                    <a:pt x="387" y="33"/>
                  </a:cubicBezTo>
                  <a:cubicBezTo>
                    <a:pt x="417" y="23"/>
                    <a:pt x="447" y="14"/>
                    <a:pt x="480" y="8"/>
                  </a:cubicBezTo>
                  <a:cubicBezTo>
                    <a:pt x="486" y="7"/>
                    <a:pt x="492" y="5"/>
                    <a:pt x="498" y="5"/>
                  </a:cubicBezTo>
                  <a:cubicBezTo>
                    <a:pt x="502" y="4"/>
                    <a:pt x="507" y="3"/>
                    <a:pt x="511" y="3"/>
                  </a:cubicBezTo>
                  <a:cubicBezTo>
                    <a:pt x="512" y="3"/>
                    <a:pt x="512" y="3"/>
                    <a:pt x="512" y="2"/>
                  </a:cubicBezTo>
                  <a:cubicBezTo>
                    <a:pt x="513" y="2"/>
                    <a:pt x="513" y="3"/>
                    <a:pt x="514" y="3"/>
                  </a:cubicBezTo>
                  <a:cubicBezTo>
                    <a:pt x="514" y="2"/>
                    <a:pt x="516" y="3"/>
                    <a:pt x="517" y="2"/>
                  </a:cubicBezTo>
                  <a:cubicBezTo>
                    <a:pt x="518" y="2"/>
                    <a:pt x="518" y="2"/>
                    <a:pt x="518" y="2"/>
                  </a:cubicBezTo>
                  <a:cubicBezTo>
                    <a:pt x="524" y="0"/>
                    <a:pt x="530" y="0"/>
                    <a:pt x="537" y="0"/>
                  </a:cubicBezTo>
                  <a:cubicBezTo>
                    <a:pt x="533" y="6"/>
                    <a:pt x="524" y="4"/>
                    <a:pt x="521" y="9"/>
                  </a:cubicBezTo>
                  <a:cubicBezTo>
                    <a:pt x="520" y="10"/>
                    <a:pt x="518" y="9"/>
                    <a:pt x="517" y="10"/>
                  </a:cubicBezTo>
                  <a:cubicBezTo>
                    <a:pt x="517" y="10"/>
                    <a:pt x="517" y="11"/>
                    <a:pt x="517" y="11"/>
                  </a:cubicBezTo>
                  <a:cubicBezTo>
                    <a:pt x="516" y="13"/>
                    <a:pt x="512" y="13"/>
                    <a:pt x="511" y="14"/>
                  </a:cubicBezTo>
                  <a:cubicBezTo>
                    <a:pt x="507" y="15"/>
                    <a:pt x="503" y="17"/>
                    <a:pt x="498" y="17"/>
                  </a:cubicBezTo>
                  <a:cubicBezTo>
                    <a:pt x="494" y="19"/>
                    <a:pt x="490" y="20"/>
                    <a:pt x="486" y="20"/>
                  </a:cubicBezTo>
                  <a:cubicBezTo>
                    <a:pt x="484" y="21"/>
                    <a:pt x="482" y="22"/>
                    <a:pt x="479" y="21"/>
                  </a:cubicBezTo>
                  <a:cubicBezTo>
                    <a:pt x="473" y="24"/>
                    <a:pt x="464" y="25"/>
                    <a:pt x="457" y="27"/>
                  </a:cubicBezTo>
                  <a:cubicBezTo>
                    <a:pt x="454" y="28"/>
                    <a:pt x="450" y="29"/>
                    <a:pt x="446" y="30"/>
                  </a:cubicBezTo>
                  <a:cubicBezTo>
                    <a:pt x="444" y="31"/>
                    <a:pt x="442" y="31"/>
                    <a:pt x="439" y="31"/>
                  </a:cubicBezTo>
                  <a:cubicBezTo>
                    <a:pt x="434" y="34"/>
                    <a:pt x="428" y="35"/>
                    <a:pt x="422" y="36"/>
                  </a:cubicBezTo>
                  <a:cubicBezTo>
                    <a:pt x="415" y="40"/>
                    <a:pt x="407" y="40"/>
                    <a:pt x="400" y="44"/>
                  </a:cubicBezTo>
                  <a:cubicBezTo>
                    <a:pt x="390" y="45"/>
                    <a:pt x="382" y="50"/>
                    <a:pt x="372" y="52"/>
                  </a:cubicBezTo>
                  <a:cubicBezTo>
                    <a:pt x="368" y="54"/>
                    <a:pt x="363" y="54"/>
                    <a:pt x="360" y="57"/>
                  </a:cubicBezTo>
                  <a:cubicBezTo>
                    <a:pt x="357" y="57"/>
                    <a:pt x="354" y="58"/>
                    <a:pt x="352" y="60"/>
                  </a:cubicBezTo>
                  <a:cubicBezTo>
                    <a:pt x="352" y="60"/>
                    <a:pt x="351" y="59"/>
                    <a:pt x="351" y="59"/>
                  </a:cubicBezTo>
                  <a:cubicBezTo>
                    <a:pt x="350" y="61"/>
                    <a:pt x="347" y="61"/>
                    <a:pt x="346" y="62"/>
                  </a:cubicBezTo>
                  <a:cubicBezTo>
                    <a:pt x="342" y="62"/>
                    <a:pt x="340" y="65"/>
                    <a:pt x="336" y="65"/>
                  </a:cubicBezTo>
                  <a:cubicBezTo>
                    <a:pt x="334" y="66"/>
                    <a:pt x="333" y="67"/>
                    <a:pt x="330" y="68"/>
                  </a:cubicBezTo>
                  <a:cubicBezTo>
                    <a:pt x="327" y="70"/>
                    <a:pt x="322" y="70"/>
                    <a:pt x="318" y="73"/>
                  </a:cubicBezTo>
                  <a:cubicBezTo>
                    <a:pt x="316" y="74"/>
                    <a:pt x="314" y="75"/>
                    <a:pt x="312" y="76"/>
                  </a:cubicBezTo>
                  <a:cubicBezTo>
                    <a:pt x="310" y="76"/>
                    <a:pt x="309" y="77"/>
                    <a:pt x="307" y="77"/>
                  </a:cubicBezTo>
                  <a:cubicBezTo>
                    <a:pt x="307" y="77"/>
                    <a:pt x="307" y="78"/>
                    <a:pt x="307" y="78"/>
                  </a:cubicBezTo>
                  <a:cubicBezTo>
                    <a:pt x="303" y="78"/>
                    <a:pt x="301" y="81"/>
                    <a:pt x="297" y="82"/>
                  </a:cubicBezTo>
                  <a:cubicBezTo>
                    <a:pt x="295" y="82"/>
                    <a:pt x="295" y="84"/>
                    <a:pt x="292" y="84"/>
                  </a:cubicBezTo>
                  <a:cubicBezTo>
                    <a:pt x="291" y="85"/>
                    <a:pt x="288" y="84"/>
                    <a:pt x="287" y="86"/>
                  </a:cubicBezTo>
                  <a:cubicBezTo>
                    <a:pt x="285" y="87"/>
                    <a:pt x="283" y="88"/>
                    <a:pt x="282" y="89"/>
                  </a:cubicBezTo>
                  <a:cubicBezTo>
                    <a:pt x="280" y="90"/>
                    <a:pt x="276" y="90"/>
                    <a:pt x="274" y="92"/>
                  </a:cubicBezTo>
                  <a:cubicBezTo>
                    <a:pt x="273" y="92"/>
                    <a:pt x="271" y="93"/>
                    <a:pt x="270" y="94"/>
                  </a:cubicBezTo>
                  <a:cubicBezTo>
                    <a:pt x="266" y="95"/>
                    <a:pt x="263" y="97"/>
                    <a:pt x="259" y="99"/>
                  </a:cubicBezTo>
                  <a:cubicBezTo>
                    <a:pt x="257" y="100"/>
                    <a:pt x="254" y="101"/>
                    <a:pt x="252" y="103"/>
                  </a:cubicBezTo>
                  <a:cubicBezTo>
                    <a:pt x="248" y="104"/>
                    <a:pt x="243" y="106"/>
                    <a:pt x="240" y="109"/>
                  </a:cubicBezTo>
                  <a:cubicBezTo>
                    <a:pt x="236" y="109"/>
                    <a:pt x="236" y="113"/>
                    <a:pt x="232" y="112"/>
                  </a:cubicBezTo>
                  <a:cubicBezTo>
                    <a:pt x="231" y="113"/>
                    <a:pt x="230" y="114"/>
                    <a:pt x="229" y="115"/>
                  </a:cubicBezTo>
                  <a:cubicBezTo>
                    <a:pt x="225" y="116"/>
                    <a:pt x="221" y="118"/>
                    <a:pt x="217" y="119"/>
                  </a:cubicBezTo>
                  <a:cubicBezTo>
                    <a:pt x="216" y="120"/>
                    <a:pt x="214" y="121"/>
                    <a:pt x="212" y="122"/>
                  </a:cubicBezTo>
                  <a:cubicBezTo>
                    <a:pt x="212" y="122"/>
                    <a:pt x="212" y="122"/>
                    <a:pt x="212" y="122"/>
                  </a:cubicBezTo>
                  <a:cubicBezTo>
                    <a:pt x="211" y="122"/>
                    <a:pt x="210" y="123"/>
                    <a:pt x="209" y="123"/>
                  </a:cubicBezTo>
                  <a:cubicBezTo>
                    <a:pt x="206" y="126"/>
                    <a:pt x="202" y="127"/>
                    <a:pt x="198" y="129"/>
                  </a:cubicBezTo>
                  <a:cubicBezTo>
                    <a:pt x="196" y="130"/>
                    <a:pt x="195" y="132"/>
                    <a:pt x="192" y="133"/>
                  </a:cubicBezTo>
                  <a:cubicBezTo>
                    <a:pt x="190" y="134"/>
                    <a:pt x="188" y="135"/>
                    <a:pt x="186" y="135"/>
                  </a:cubicBezTo>
                  <a:cubicBezTo>
                    <a:pt x="186" y="137"/>
                    <a:pt x="184" y="136"/>
                    <a:pt x="184" y="138"/>
                  </a:cubicBezTo>
                  <a:cubicBezTo>
                    <a:pt x="185" y="139"/>
                    <a:pt x="186" y="139"/>
                    <a:pt x="186" y="140"/>
                  </a:cubicBezTo>
                  <a:cubicBezTo>
                    <a:pt x="191" y="140"/>
                    <a:pt x="196" y="142"/>
                    <a:pt x="200" y="140"/>
                  </a:cubicBezTo>
                  <a:cubicBezTo>
                    <a:pt x="211" y="139"/>
                    <a:pt x="221" y="136"/>
                    <a:pt x="231" y="133"/>
                  </a:cubicBezTo>
                  <a:cubicBezTo>
                    <a:pt x="233" y="133"/>
                    <a:pt x="234" y="132"/>
                    <a:pt x="236" y="131"/>
                  </a:cubicBezTo>
                  <a:cubicBezTo>
                    <a:pt x="240" y="131"/>
                    <a:pt x="244" y="127"/>
                    <a:pt x="249" y="127"/>
                  </a:cubicBezTo>
                  <a:cubicBezTo>
                    <a:pt x="251" y="127"/>
                    <a:pt x="253" y="125"/>
                    <a:pt x="255" y="125"/>
                  </a:cubicBezTo>
                  <a:cubicBezTo>
                    <a:pt x="259" y="123"/>
                    <a:pt x="265" y="122"/>
                    <a:pt x="269" y="120"/>
                  </a:cubicBezTo>
                  <a:cubicBezTo>
                    <a:pt x="271" y="120"/>
                    <a:pt x="273" y="118"/>
                    <a:pt x="275" y="117"/>
                  </a:cubicBezTo>
                  <a:cubicBezTo>
                    <a:pt x="280" y="116"/>
                    <a:pt x="285" y="115"/>
                    <a:pt x="290" y="113"/>
                  </a:cubicBezTo>
                  <a:cubicBezTo>
                    <a:pt x="328" y="100"/>
                    <a:pt x="368" y="88"/>
                    <a:pt x="407" y="76"/>
                  </a:cubicBezTo>
                  <a:cubicBezTo>
                    <a:pt x="414" y="74"/>
                    <a:pt x="422" y="72"/>
                    <a:pt x="429" y="70"/>
                  </a:cubicBezTo>
                  <a:cubicBezTo>
                    <a:pt x="458" y="63"/>
                    <a:pt x="486" y="54"/>
                    <a:pt x="515" y="48"/>
                  </a:cubicBezTo>
                  <a:cubicBezTo>
                    <a:pt x="521" y="46"/>
                    <a:pt x="529" y="44"/>
                    <a:pt x="535" y="43"/>
                  </a:cubicBezTo>
                  <a:cubicBezTo>
                    <a:pt x="535" y="42"/>
                    <a:pt x="538" y="42"/>
                    <a:pt x="540" y="43"/>
                  </a:cubicBezTo>
                  <a:cubicBezTo>
                    <a:pt x="540" y="42"/>
                    <a:pt x="540" y="42"/>
                    <a:pt x="540" y="42"/>
                  </a:cubicBezTo>
                  <a:cubicBezTo>
                    <a:pt x="542" y="42"/>
                    <a:pt x="544" y="41"/>
                    <a:pt x="546" y="41"/>
                  </a:cubicBezTo>
                  <a:cubicBezTo>
                    <a:pt x="547" y="41"/>
                    <a:pt x="547" y="40"/>
                    <a:pt x="547" y="40"/>
                  </a:cubicBezTo>
                  <a:cubicBezTo>
                    <a:pt x="548" y="40"/>
                    <a:pt x="551" y="39"/>
                    <a:pt x="552" y="39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3" y="38"/>
                    <a:pt x="555" y="38"/>
                    <a:pt x="556" y="38"/>
                  </a:cubicBezTo>
                  <a:cubicBezTo>
                    <a:pt x="556" y="38"/>
                    <a:pt x="557" y="38"/>
                    <a:pt x="556" y="38"/>
                  </a:cubicBezTo>
                  <a:cubicBezTo>
                    <a:pt x="557" y="38"/>
                    <a:pt x="557" y="38"/>
                    <a:pt x="557" y="37"/>
                  </a:cubicBezTo>
                  <a:cubicBezTo>
                    <a:pt x="569" y="35"/>
                    <a:pt x="582" y="32"/>
                    <a:pt x="594" y="29"/>
                  </a:cubicBezTo>
                  <a:cubicBezTo>
                    <a:pt x="597" y="29"/>
                    <a:pt x="600" y="29"/>
                    <a:pt x="603" y="28"/>
                  </a:cubicBezTo>
                  <a:cubicBezTo>
                    <a:pt x="610" y="26"/>
                    <a:pt x="617" y="25"/>
                    <a:pt x="625" y="24"/>
                  </a:cubicBezTo>
                  <a:cubicBezTo>
                    <a:pt x="661" y="18"/>
                    <a:pt x="700" y="13"/>
                    <a:pt x="738" y="10"/>
                  </a:cubicBezTo>
                  <a:cubicBezTo>
                    <a:pt x="741" y="10"/>
                    <a:pt x="747" y="10"/>
                    <a:pt x="751" y="9"/>
                  </a:cubicBezTo>
                  <a:cubicBezTo>
                    <a:pt x="762" y="8"/>
                    <a:pt x="773" y="8"/>
                    <a:pt x="784" y="7"/>
                  </a:cubicBezTo>
                  <a:cubicBezTo>
                    <a:pt x="788" y="7"/>
                    <a:pt x="793" y="6"/>
                    <a:pt x="798" y="6"/>
                  </a:cubicBezTo>
                  <a:cubicBezTo>
                    <a:pt x="813" y="6"/>
                    <a:pt x="828" y="7"/>
                    <a:pt x="843" y="8"/>
                  </a:cubicBezTo>
                  <a:cubicBezTo>
                    <a:pt x="851" y="9"/>
                    <a:pt x="861" y="10"/>
                    <a:pt x="869" y="12"/>
                  </a:cubicBezTo>
                  <a:cubicBezTo>
                    <a:pt x="872" y="13"/>
                    <a:pt x="876" y="15"/>
                    <a:pt x="877" y="19"/>
                  </a:cubicBezTo>
                  <a:cubicBezTo>
                    <a:pt x="876" y="20"/>
                    <a:pt x="877" y="22"/>
                    <a:pt x="875" y="23"/>
                  </a:cubicBezTo>
                  <a:cubicBezTo>
                    <a:pt x="875" y="23"/>
                    <a:pt x="875" y="24"/>
                    <a:pt x="875" y="24"/>
                  </a:cubicBezTo>
                  <a:cubicBezTo>
                    <a:pt x="875" y="24"/>
                    <a:pt x="875" y="24"/>
                    <a:pt x="874" y="24"/>
                  </a:cubicBezTo>
                  <a:cubicBezTo>
                    <a:pt x="874" y="26"/>
                    <a:pt x="873" y="25"/>
                    <a:pt x="873" y="27"/>
                  </a:cubicBezTo>
                  <a:cubicBezTo>
                    <a:pt x="871" y="27"/>
                    <a:pt x="869" y="30"/>
                    <a:pt x="867" y="31"/>
                  </a:cubicBezTo>
                  <a:cubicBezTo>
                    <a:pt x="866" y="31"/>
                    <a:pt x="866" y="31"/>
                    <a:pt x="865" y="31"/>
                  </a:cubicBezTo>
                  <a:cubicBezTo>
                    <a:pt x="864" y="32"/>
                    <a:pt x="861" y="34"/>
                    <a:pt x="858" y="35"/>
                  </a:cubicBezTo>
                  <a:cubicBezTo>
                    <a:pt x="857" y="35"/>
                    <a:pt x="856" y="35"/>
                    <a:pt x="855" y="36"/>
                  </a:cubicBezTo>
                  <a:cubicBezTo>
                    <a:pt x="854" y="36"/>
                    <a:pt x="854" y="36"/>
                    <a:pt x="852" y="36"/>
                  </a:cubicBezTo>
                  <a:cubicBezTo>
                    <a:pt x="848" y="38"/>
                    <a:pt x="843" y="40"/>
                    <a:pt x="839" y="41"/>
                  </a:cubicBezTo>
                  <a:cubicBezTo>
                    <a:pt x="839" y="42"/>
                    <a:pt x="839" y="42"/>
                    <a:pt x="838" y="42"/>
                  </a:cubicBezTo>
                  <a:cubicBezTo>
                    <a:pt x="840" y="44"/>
                    <a:pt x="842" y="41"/>
                    <a:pt x="844" y="41"/>
                  </a:cubicBezTo>
                  <a:cubicBezTo>
                    <a:pt x="844" y="41"/>
                    <a:pt x="844" y="41"/>
                    <a:pt x="844" y="42"/>
                  </a:cubicBezTo>
                  <a:cubicBezTo>
                    <a:pt x="857" y="41"/>
                    <a:pt x="871" y="39"/>
                    <a:pt x="885" y="39"/>
                  </a:cubicBezTo>
                  <a:cubicBezTo>
                    <a:pt x="888" y="39"/>
                    <a:pt x="890" y="39"/>
                    <a:pt x="894" y="40"/>
                  </a:cubicBezTo>
                  <a:cubicBezTo>
                    <a:pt x="896" y="40"/>
                    <a:pt x="898" y="39"/>
                    <a:pt x="900" y="41"/>
                  </a:cubicBezTo>
                  <a:cubicBezTo>
                    <a:pt x="901" y="41"/>
                    <a:pt x="901" y="41"/>
                    <a:pt x="902" y="41"/>
                  </a:cubicBezTo>
                  <a:cubicBezTo>
                    <a:pt x="902" y="41"/>
                    <a:pt x="902" y="41"/>
                    <a:pt x="902" y="42"/>
                  </a:cubicBezTo>
                  <a:cubicBezTo>
                    <a:pt x="902" y="41"/>
                    <a:pt x="902" y="41"/>
                    <a:pt x="903" y="42"/>
                  </a:cubicBezTo>
                  <a:cubicBezTo>
                    <a:pt x="903" y="41"/>
                    <a:pt x="902" y="41"/>
                    <a:pt x="903" y="41"/>
                  </a:cubicBezTo>
                  <a:cubicBezTo>
                    <a:pt x="904" y="41"/>
                    <a:pt x="904" y="42"/>
                    <a:pt x="905" y="42"/>
                  </a:cubicBezTo>
                  <a:cubicBezTo>
                    <a:pt x="904" y="44"/>
                    <a:pt x="906" y="45"/>
                    <a:pt x="906" y="45"/>
                  </a:cubicBezTo>
                  <a:cubicBezTo>
                    <a:pt x="905" y="49"/>
                    <a:pt x="899" y="50"/>
                    <a:pt x="898" y="52"/>
                  </a:cubicBezTo>
                  <a:cubicBezTo>
                    <a:pt x="897" y="53"/>
                    <a:pt x="898" y="52"/>
                    <a:pt x="897" y="52"/>
                  </a:cubicBezTo>
                  <a:close/>
                  <a:moveTo>
                    <a:pt x="866" y="77"/>
                  </a:moveTo>
                  <a:cubicBezTo>
                    <a:pt x="866" y="76"/>
                    <a:pt x="865" y="76"/>
                    <a:pt x="865" y="76"/>
                  </a:cubicBezTo>
                  <a:cubicBezTo>
                    <a:pt x="865" y="76"/>
                    <a:pt x="865" y="76"/>
                    <a:pt x="864" y="76"/>
                  </a:cubicBezTo>
                  <a:cubicBezTo>
                    <a:pt x="864" y="75"/>
                    <a:pt x="865" y="75"/>
                    <a:pt x="864" y="75"/>
                  </a:cubicBezTo>
                  <a:cubicBezTo>
                    <a:pt x="864" y="75"/>
                    <a:pt x="864" y="75"/>
                    <a:pt x="864" y="74"/>
                  </a:cubicBezTo>
                  <a:cubicBezTo>
                    <a:pt x="864" y="74"/>
                    <a:pt x="864" y="74"/>
                    <a:pt x="864" y="74"/>
                  </a:cubicBezTo>
                  <a:cubicBezTo>
                    <a:pt x="864" y="74"/>
                    <a:pt x="863" y="74"/>
                    <a:pt x="863" y="74"/>
                  </a:cubicBezTo>
                  <a:cubicBezTo>
                    <a:pt x="864" y="74"/>
                    <a:pt x="862" y="75"/>
                    <a:pt x="863" y="75"/>
                  </a:cubicBezTo>
                  <a:cubicBezTo>
                    <a:pt x="863" y="75"/>
                    <a:pt x="865" y="77"/>
                    <a:pt x="866" y="77"/>
                  </a:cubicBezTo>
                  <a:close/>
                  <a:moveTo>
                    <a:pt x="850" y="83"/>
                  </a:moveTo>
                  <a:cubicBezTo>
                    <a:pt x="850" y="82"/>
                    <a:pt x="850" y="82"/>
                    <a:pt x="850" y="82"/>
                  </a:cubicBezTo>
                  <a:cubicBezTo>
                    <a:pt x="849" y="82"/>
                    <a:pt x="849" y="82"/>
                    <a:pt x="849" y="83"/>
                  </a:cubicBezTo>
                  <a:cubicBezTo>
                    <a:pt x="849" y="83"/>
                    <a:pt x="850" y="83"/>
                    <a:pt x="850" y="83"/>
                  </a:cubicBezTo>
                  <a:close/>
                  <a:moveTo>
                    <a:pt x="798" y="99"/>
                  </a:moveTo>
                  <a:cubicBezTo>
                    <a:pt x="798" y="99"/>
                    <a:pt x="797" y="99"/>
                    <a:pt x="797" y="99"/>
                  </a:cubicBezTo>
                  <a:cubicBezTo>
                    <a:pt x="798" y="99"/>
                    <a:pt x="797" y="100"/>
                    <a:pt x="798" y="101"/>
                  </a:cubicBezTo>
                  <a:cubicBezTo>
                    <a:pt x="797" y="99"/>
                    <a:pt x="798" y="100"/>
                    <a:pt x="798" y="99"/>
                  </a:cubicBezTo>
                  <a:close/>
                  <a:moveTo>
                    <a:pt x="653" y="137"/>
                  </a:moveTo>
                  <a:cubicBezTo>
                    <a:pt x="654" y="136"/>
                    <a:pt x="652" y="137"/>
                    <a:pt x="652" y="136"/>
                  </a:cubicBezTo>
                  <a:cubicBezTo>
                    <a:pt x="652" y="137"/>
                    <a:pt x="652" y="137"/>
                    <a:pt x="652" y="137"/>
                  </a:cubicBezTo>
                  <a:cubicBezTo>
                    <a:pt x="652" y="138"/>
                    <a:pt x="653" y="136"/>
                    <a:pt x="653" y="137"/>
                  </a:cubicBezTo>
                  <a:close/>
                  <a:moveTo>
                    <a:pt x="271" y="286"/>
                  </a:moveTo>
                  <a:cubicBezTo>
                    <a:pt x="271" y="287"/>
                    <a:pt x="271" y="287"/>
                    <a:pt x="271" y="288"/>
                  </a:cubicBezTo>
                  <a:cubicBezTo>
                    <a:pt x="272" y="288"/>
                    <a:pt x="272" y="287"/>
                    <a:pt x="272" y="287"/>
                  </a:cubicBezTo>
                  <a:cubicBezTo>
                    <a:pt x="272" y="287"/>
                    <a:pt x="271" y="287"/>
                    <a:pt x="271" y="286"/>
                  </a:cubicBezTo>
                  <a:close/>
                  <a:moveTo>
                    <a:pt x="281" y="283"/>
                  </a:moveTo>
                  <a:cubicBezTo>
                    <a:pt x="281" y="283"/>
                    <a:pt x="281" y="283"/>
                    <a:pt x="280" y="283"/>
                  </a:cubicBezTo>
                  <a:cubicBezTo>
                    <a:pt x="280" y="283"/>
                    <a:pt x="280" y="283"/>
                    <a:pt x="280" y="282"/>
                  </a:cubicBezTo>
                  <a:cubicBezTo>
                    <a:pt x="279" y="283"/>
                    <a:pt x="278" y="283"/>
                    <a:pt x="279" y="284"/>
                  </a:cubicBezTo>
                  <a:cubicBezTo>
                    <a:pt x="279" y="283"/>
                    <a:pt x="279" y="284"/>
                    <a:pt x="279" y="284"/>
                  </a:cubicBezTo>
                  <a:cubicBezTo>
                    <a:pt x="280" y="284"/>
                    <a:pt x="280" y="284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2"/>
                    <a:pt x="282" y="282"/>
                  </a:cubicBezTo>
                  <a:cubicBezTo>
                    <a:pt x="281" y="282"/>
                    <a:pt x="282" y="283"/>
                    <a:pt x="281" y="283"/>
                  </a:cubicBezTo>
                  <a:close/>
                  <a:moveTo>
                    <a:pt x="194" y="314"/>
                  </a:moveTo>
                  <a:cubicBezTo>
                    <a:pt x="193" y="314"/>
                    <a:pt x="192" y="315"/>
                    <a:pt x="191" y="316"/>
                  </a:cubicBezTo>
                  <a:cubicBezTo>
                    <a:pt x="192" y="316"/>
                    <a:pt x="193" y="315"/>
                    <a:pt x="194" y="314"/>
                  </a:cubicBezTo>
                  <a:close/>
                  <a:moveTo>
                    <a:pt x="94" y="378"/>
                  </a:moveTo>
                  <a:cubicBezTo>
                    <a:pt x="93" y="378"/>
                    <a:pt x="92" y="378"/>
                    <a:pt x="92" y="378"/>
                  </a:cubicBezTo>
                  <a:cubicBezTo>
                    <a:pt x="92" y="379"/>
                    <a:pt x="91" y="379"/>
                    <a:pt x="91" y="379"/>
                  </a:cubicBezTo>
                  <a:cubicBezTo>
                    <a:pt x="92" y="380"/>
                    <a:pt x="92" y="379"/>
                    <a:pt x="92" y="380"/>
                  </a:cubicBezTo>
                  <a:cubicBezTo>
                    <a:pt x="93" y="380"/>
                    <a:pt x="93" y="379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lose/>
                  <a:moveTo>
                    <a:pt x="120" y="365"/>
                  </a:moveTo>
                  <a:cubicBezTo>
                    <a:pt x="120" y="365"/>
                    <a:pt x="120" y="365"/>
                    <a:pt x="120" y="366"/>
                  </a:cubicBezTo>
                  <a:cubicBezTo>
                    <a:pt x="119" y="366"/>
                    <a:pt x="119" y="367"/>
                    <a:pt x="118" y="367"/>
                  </a:cubicBezTo>
                  <a:cubicBezTo>
                    <a:pt x="120" y="367"/>
                    <a:pt x="120" y="367"/>
                    <a:pt x="121" y="367"/>
                  </a:cubicBezTo>
                  <a:cubicBezTo>
                    <a:pt x="121" y="366"/>
                    <a:pt x="121" y="364"/>
                    <a:pt x="120" y="365"/>
                  </a:cubicBezTo>
                  <a:close/>
                  <a:moveTo>
                    <a:pt x="218" y="315"/>
                  </a:moveTo>
                  <a:cubicBezTo>
                    <a:pt x="219" y="315"/>
                    <a:pt x="219" y="315"/>
                    <a:pt x="220" y="315"/>
                  </a:cubicBezTo>
                  <a:cubicBezTo>
                    <a:pt x="220" y="314"/>
                    <a:pt x="218" y="314"/>
                    <a:pt x="218" y="315"/>
                  </a:cubicBezTo>
                  <a:close/>
                  <a:moveTo>
                    <a:pt x="247" y="301"/>
                  </a:moveTo>
                  <a:cubicBezTo>
                    <a:pt x="248" y="301"/>
                    <a:pt x="247" y="302"/>
                    <a:pt x="247" y="302"/>
                  </a:cubicBezTo>
                  <a:cubicBezTo>
                    <a:pt x="248" y="302"/>
                    <a:pt x="248" y="302"/>
                    <a:pt x="248" y="302"/>
                  </a:cubicBezTo>
                  <a:cubicBezTo>
                    <a:pt x="248" y="302"/>
                    <a:pt x="248" y="301"/>
                    <a:pt x="248" y="301"/>
                  </a:cubicBezTo>
                  <a:cubicBezTo>
                    <a:pt x="248" y="301"/>
                    <a:pt x="247" y="300"/>
                    <a:pt x="247" y="301"/>
                  </a:cubicBezTo>
                  <a:close/>
                  <a:moveTo>
                    <a:pt x="211" y="324"/>
                  </a:moveTo>
                  <a:cubicBezTo>
                    <a:pt x="211" y="322"/>
                    <a:pt x="212" y="323"/>
                    <a:pt x="212" y="322"/>
                  </a:cubicBezTo>
                  <a:cubicBezTo>
                    <a:pt x="211" y="323"/>
                    <a:pt x="210" y="323"/>
                    <a:pt x="210" y="323"/>
                  </a:cubicBezTo>
                  <a:cubicBezTo>
                    <a:pt x="210" y="323"/>
                    <a:pt x="210" y="324"/>
                    <a:pt x="211" y="324"/>
                  </a:cubicBezTo>
                  <a:close/>
                  <a:moveTo>
                    <a:pt x="209" y="323"/>
                  </a:moveTo>
                  <a:cubicBezTo>
                    <a:pt x="210" y="323"/>
                    <a:pt x="210" y="322"/>
                    <a:pt x="210" y="322"/>
                  </a:cubicBezTo>
                  <a:cubicBezTo>
                    <a:pt x="210" y="321"/>
                    <a:pt x="212" y="322"/>
                    <a:pt x="211" y="321"/>
                  </a:cubicBezTo>
                  <a:cubicBezTo>
                    <a:pt x="209" y="320"/>
                    <a:pt x="210" y="321"/>
                    <a:pt x="209" y="323"/>
                  </a:cubicBezTo>
                  <a:close/>
                  <a:moveTo>
                    <a:pt x="107" y="386"/>
                  </a:moveTo>
                  <a:cubicBezTo>
                    <a:pt x="106" y="385"/>
                    <a:pt x="108" y="386"/>
                    <a:pt x="108" y="385"/>
                  </a:cubicBezTo>
                  <a:cubicBezTo>
                    <a:pt x="107" y="385"/>
                    <a:pt x="107" y="384"/>
                    <a:pt x="106" y="384"/>
                  </a:cubicBezTo>
                  <a:cubicBezTo>
                    <a:pt x="105" y="385"/>
                    <a:pt x="106" y="386"/>
                    <a:pt x="105" y="386"/>
                  </a:cubicBezTo>
                  <a:cubicBezTo>
                    <a:pt x="105" y="385"/>
                    <a:pt x="105" y="385"/>
                    <a:pt x="105" y="385"/>
                  </a:cubicBezTo>
                  <a:cubicBezTo>
                    <a:pt x="105" y="385"/>
                    <a:pt x="105" y="385"/>
                    <a:pt x="104" y="385"/>
                  </a:cubicBezTo>
                  <a:cubicBezTo>
                    <a:pt x="105" y="386"/>
                    <a:pt x="105" y="385"/>
                    <a:pt x="105" y="386"/>
                  </a:cubicBezTo>
                  <a:cubicBezTo>
                    <a:pt x="106" y="387"/>
                    <a:pt x="106" y="386"/>
                    <a:pt x="107" y="386"/>
                  </a:cubicBezTo>
                  <a:close/>
                  <a:moveTo>
                    <a:pt x="83" y="401"/>
                  </a:moveTo>
                  <a:cubicBezTo>
                    <a:pt x="84" y="401"/>
                    <a:pt x="84" y="401"/>
                    <a:pt x="84" y="401"/>
                  </a:cubicBezTo>
                  <a:cubicBezTo>
                    <a:pt x="84" y="400"/>
                    <a:pt x="85" y="400"/>
                    <a:pt x="84" y="399"/>
                  </a:cubicBezTo>
                  <a:cubicBezTo>
                    <a:pt x="84" y="400"/>
                    <a:pt x="83" y="400"/>
                    <a:pt x="83" y="401"/>
                  </a:cubicBezTo>
                  <a:close/>
                  <a:moveTo>
                    <a:pt x="82" y="404"/>
                  </a:moveTo>
                  <a:cubicBezTo>
                    <a:pt x="83" y="404"/>
                    <a:pt x="83" y="402"/>
                    <a:pt x="84" y="403"/>
                  </a:cubicBezTo>
                  <a:cubicBezTo>
                    <a:pt x="84" y="402"/>
                    <a:pt x="83" y="402"/>
                    <a:pt x="82" y="402"/>
                  </a:cubicBezTo>
                  <a:cubicBezTo>
                    <a:pt x="82" y="403"/>
                    <a:pt x="82" y="403"/>
                    <a:pt x="82" y="404"/>
                  </a:cubicBezTo>
                  <a:close/>
                  <a:moveTo>
                    <a:pt x="895" y="66"/>
                  </a:moveTo>
                  <a:cubicBezTo>
                    <a:pt x="894" y="67"/>
                    <a:pt x="895" y="67"/>
                    <a:pt x="895" y="67"/>
                  </a:cubicBezTo>
                  <a:cubicBezTo>
                    <a:pt x="895" y="67"/>
                    <a:pt x="894" y="67"/>
                    <a:pt x="895" y="68"/>
                  </a:cubicBezTo>
                  <a:cubicBezTo>
                    <a:pt x="895" y="67"/>
                    <a:pt x="896" y="68"/>
                    <a:pt x="896" y="67"/>
                  </a:cubicBezTo>
                  <a:cubicBezTo>
                    <a:pt x="896" y="67"/>
                    <a:pt x="896" y="67"/>
                    <a:pt x="896" y="66"/>
                  </a:cubicBezTo>
                  <a:cubicBezTo>
                    <a:pt x="895" y="67"/>
                    <a:pt x="895" y="66"/>
                    <a:pt x="895" y="66"/>
                  </a:cubicBezTo>
                  <a:close/>
                  <a:moveTo>
                    <a:pt x="886" y="71"/>
                  </a:moveTo>
                  <a:cubicBezTo>
                    <a:pt x="886" y="72"/>
                    <a:pt x="884" y="71"/>
                    <a:pt x="885" y="70"/>
                  </a:cubicBezTo>
                  <a:cubicBezTo>
                    <a:pt x="884" y="70"/>
                    <a:pt x="884" y="71"/>
                    <a:pt x="883" y="71"/>
                  </a:cubicBezTo>
                  <a:cubicBezTo>
                    <a:pt x="883" y="70"/>
                    <a:pt x="883" y="70"/>
                    <a:pt x="883" y="71"/>
                  </a:cubicBezTo>
                  <a:cubicBezTo>
                    <a:pt x="883" y="71"/>
                    <a:pt x="883" y="71"/>
                    <a:pt x="884" y="71"/>
                  </a:cubicBezTo>
                  <a:cubicBezTo>
                    <a:pt x="884" y="71"/>
                    <a:pt x="884" y="71"/>
                    <a:pt x="884" y="71"/>
                  </a:cubicBezTo>
                  <a:cubicBezTo>
                    <a:pt x="885" y="71"/>
                    <a:pt x="885" y="71"/>
                    <a:pt x="884" y="71"/>
                  </a:cubicBezTo>
                  <a:cubicBezTo>
                    <a:pt x="884" y="71"/>
                    <a:pt x="885" y="72"/>
                    <a:pt x="885" y="72"/>
                  </a:cubicBezTo>
                  <a:cubicBezTo>
                    <a:pt x="886" y="72"/>
                    <a:pt x="887" y="72"/>
                    <a:pt x="887" y="72"/>
                  </a:cubicBezTo>
                  <a:cubicBezTo>
                    <a:pt x="887" y="72"/>
                    <a:pt x="886" y="71"/>
                    <a:pt x="886" y="71"/>
                  </a:cubicBezTo>
                  <a:close/>
                  <a:moveTo>
                    <a:pt x="878" y="76"/>
                  </a:moveTo>
                  <a:cubicBezTo>
                    <a:pt x="879" y="75"/>
                    <a:pt x="879" y="76"/>
                    <a:pt x="879" y="76"/>
                  </a:cubicBezTo>
                  <a:cubicBezTo>
                    <a:pt x="880" y="76"/>
                    <a:pt x="880" y="76"/>
                    <a:pt x="880" y="75"/>
                  </a:cubicBezTo>
                  <a:cubicBezTo>
                    <a:pt x="879" y="75"/>
                    <a:pt x="878" y="75"/>
                    <a:pt x="878" y="76"/>
                  </a:cubicBezTo>
                  <a:close/>
                  <a:moveTo>
                    <a:pt x="876" y="76"/>
                  </a:moveTo>
                  <a:cubicBezTo>
                    <a:pt x="877" y="77"/>
                    <a:pt x="876" y="77"/>
                    <a:pt x="877" y="77"/>
                  </a:cubicBezTo>
                  <a:cubicBezTo>
                    <a:pt x="877" y="77"/>
                    <a:pt x="877" y="77"/>
                    <a:pt x="877" y="76"/>
                  </a:cubicBezTo>
                  <a:cubicBezTo>
                    <a:pt x="877" y="76"/>
                    <a:pt x="876" y="76"/>
                    <a:pt x="876" y="76"/>
                  </a:cubicBezTo>
                  <a:close/>
                  <a:moveTo>
                    <a:pt x="874" y="77"/>
                  </a:moveTo>
                  <a:cubicBezTo>
                    <a:pt x="873" y="76"/>
                    <a:pt x="873" y="77"/>
                    <a:pt x="872" y="77"/>
                  </a:cubicBezTo>
                  <a:cubicBezTo>
                    <a:pt x="873" y="78"/>
                    <a:pt x="874" y="77"/>
                    <a:pt x="874" y="77"/>
                  </a:cubicBezTo>
                  <a:close/>
                  <a:moveTo>
                    <a:pt x="868" y="76"/>
                  </a:moveTo>
                  <a:cubicBezTo>
                    <a:pt x="869" y="76"/>
                    <a:pt x="869" y="76"/>
                    <a:pt x="870" y="75"/>
                  </a:cubicBezTo>
                  <a:cubicBezTo>
                    <a:pt x="869" y="75"/>
                    <a:pt x="869" y="74"/>
                    <a:pt x="869" y="75"/>
                  </a:cubicBezTo>
                  <a:cubicBezTo>
                    <a:pt x="869" y="76"/>
                    <a:pt x="868" y="76"/>
                    <a:pt x="868" y="76"/>
                  </a:cubicBezTo>
                  <a:close/>
                  <a:moveTo>
                    <a:pt x="866" y="73"/>
                  </a:moveTo>
                  <a:cubicBezTo>
                    <a:pt x="866" y="74"/>
                    <a:pt x="867" y="74"/>
                    <a:pt x="866" y="75"/>
                  </a:cubicBezTo>
                  <a:cubicBezTo>
                    <a:pt x="869" y="75"/>
                    <a:pt x="867" y="74"/>
                    <a:pt x="866" y="73"/>
                  </a:cubicBezTo>
                  <a:close/>
                  <a:moveTo>
                    <a:pt x="869" y="25"/>
                  </a:moveTo>
                  <a:cubicBezTo>
                    <a:pt x="869" y="25"/>
                    <a:pt x="868" y="25"/>
                    <a:pt x="868" y="26"/>
                  </a:cubicBezTo>
                  <a:cubicBezTo>
                    <a:pt x="869" y="26"/>
                    <a:pt x="870" y="26"/>
                    <a:pt x="869" y="25"/>
                  </a:cubicBezTo>
                  <a:cubicBezTo>
                    <a:pt x="869" y="25"/>
                    <a:pt x="870" y="25"/>
                    <a:pt x="870" y="25"/>
                  </a:cubicBezTo>
                  <a:cubicBezTo>
                    <a:pt x="869" y="25"/>
                    <a:pt x="869" y="25"/>
                    <a:pt x="869" y="25"/>
                  </a:cubicBezTo>
                  <a:close/>
                  <a:moveTo>
                    <a:pt x="861" y="51"/>
                  </a:moveTo>
                  <a:cubicBezTo>
                    <a:pt x="860" y="51"/>
                    <a:pt x="860" y="51"/>
                    <a:pt x="859" y="52"/>
                  </a:cubicBezTo>
                  <a:cubicBezTo>
                    <a:pt x="860" y="52"/>
                    <a:pt x="861" y="52"/>
                    <a:pt x="861" y="51"/>
                  </a:cubicBezTo>
                  <a:cubicBezTo>
                    <a:pt x="861" y="51"/>
                    <a:pt x="861" y="51"/>
                    <a:pt x="861" y="51"/>
                  </a:cubicBezTo>
                  <a:close/>
                  <a:moveTo>
                    <a:pt x="845" y="83"/>
                  </a:moveTo>
                  <a:cubicBezTo>
                    <a:pt x="846" y="84"/>
                    <a:pt x="847" y="84"/>
                    <a:pt x="847" y="84"/>
                  </a:cubicBezTo>
                  <a:cubicBezTo>
                    <a:pt x="847" y="84"/>
                    <a:pt x="847" y="84"/>
                    <a:pt x="846" y="84"/>
                  </a:cubicBezTo>
                  <a:cubicBezTo>
                    <a:pt x="847" y="85"/>
                    <a:pt x="848" y="85"/>
                    <a:pt x="848" y="86"/>
                  </a:cubicBezTo>
                  <a:cubicBezTo>
                    <a:pt x="848" y="85"/>
                    <a:pt x="848" y="85"/>
                    <a:pt x="848" y="84"/>
                  </a:cubicBezTo>
                  <a:cubicBezTo>
                    <a:pt x="846" y="83"/>
                    <a:pt x="847" y="82"/>
                    <a:pt x="845" y="83"/>
                  </a:cubicBezTo>
                  <a:close/>
                  <a:moveTo>
                    <a:pt x="846" y="80"/>
                  </a:moveTo>
                  <a:cubicBezTo>
                    <a:pt x="845" y="80"/>
                    <a:pt x="845" y="80"/>
                    <a:pt x="846" y="79"/>
                  </a:cubicBezTo>
                  <a:cubicBezTo>
                    <a:pt x="846" y="79"/>
                    <a:pt x="847" y="79"/>
                    <a:pt x="846" y="78"/>
                  </a:cubicBezTo>
                  <a:cubicBezTo>
                    <a:pt x="846" y="79"/>
                    <a:pt x="846" y="77"/>
                    <a:pt x="847" y="77"/>
                  </a:cubicBezTo>
                  <a:cubicBezTo>
                    <a:pt x="845" y="77"/>
                    <a:pt x="845" y="79"/>
                    <a:pt x="843" y="78"/>
                  </a:cubicBezTo>
                  <a:cubicBezTo>
                    <a:pt x="843" y="79"/>
                    <a:pt x="843" y="79"/>
                    <a:pt x="843" y="79"/>
                  </a:cubicBezTo>
                  <a:cubicBezTo>
                    <a:pt x="844" y="79"/>
                    <a:pt x="844" y="80"/>
                    <a:pt x="845" y="81"/>
                  </a:cubicBezTo>
                  <a:cubicBezTo>
                    <a:pt x="846" y="80"/>
                    <a:pt x="845" y="81"/>
                    <a:pt x="846" y="80"/>
                  </a:cubicBezTo>
                  <a:close/>
                  <a:moveTo>
                    <a:pt x="840" y="85"/>
                  </a:moveTo>
                  <a:cubicBezTo>
                    <a:pt x="841" y="85"/>
                    <a:pt x="840" y="86"/>
                    <a:pt x="841" y="86"/>
                  </a:cubicBezTo>
                  <a:cubicBezTo>
                    <a:pt x="841" y="86"/>
                    <a:pt x="842" y="86"/>
                    <a:pt x="842" y="86"/>
                  </a:cubicBezTo>
                  <a:cubicBezTo>
                    <a:pt x="842" y="86"/>
                    <a:pt x="842" y="86"/>
                    <a:pt x="842" y="85"/>
                  </a:cubicBezTo>
                  <a:cubicBezTo>
                    <a:pt x="841" y="86"/>
                    <a:pt x="841" y="85"/>
                    <a:pt x="840" y="85"/>
                  </a:cubicBezTo>
                  <a:close/>
                  <a:moveTo>
                    <a:pt x="843" y="80"/>
                  </a:moveTo>
                  <a:cubicBezTo>
                    <a:pt x="842" y="79"/>
                    <a:pt x="842" y="80"/>
                    <a:pt x="842" y="81"/>
                  </a:cubicBezTo>
                  <a:cubicBezTo>
                    <a:pt x="843" y="81"/>
                    <a:pt x="843" y="80"/>
                    <a:pt x="843" y="80"/>
                  </a:cubicBezTo>
                  <a:close/>
                  <a:moveTo>
                    <a:pt x="839" y="87"/>
                  </a:moveTo>
                  <a:cubicBezTo>
                    <a:pt x="841" y="87"/>
                    <a:pt x="840" y="88"/>
                    <a:pt x="841" y="88"/>
                  </a:cubicBezTo>
                  <a:cubicBezTo>
                    <a:pt x="841" y="87"/>
                    <a:pt x="841" y="87"/>
                    <a:pt x="841" y="87"/>
                  </a:cubicBezTo>
                  <a:cubicBezTo>
                    <a:pt x="841" y="87"/>
                    <a:pt x="839" y="86"/>
                    <a:pt x="839" y="87"/>
                  </a:cubicBezTo>
                  <a:close/>
                  <a:moveTo>
                    <a:pt x="836" y="89"/>
                  </a:moveTo>
                  <a:cubicBezTo>
                    <a:pt x="836" y="89"/>
                    <a:pt x="837" y="90"/>
                    <a:pt x="838" y="90"/>
                  </a:cubicBezTo>
                  <a:cubicBezTo>
                    <a:pt x="838" y="88"/>
                    <a:pt x="839" y="90"/>
                    <a:pt x="839" y="89"/>
                  </a:cubicBezTo>
                  <a:cubicBezTo>
                    <a:pt x="839" y="89"/>
                    <a:pt x="839" y="88"/>
                    <a:pt x="838" y="88"/>
                  </a:cubicBezTo>
                  <a:cubicBezTo>
                    <a:pt x="838" y="88"/>
                    <a:pt x="838" y="88"/>
                    <a:pt x="837" y="88"/>
                  </a:cubicBezTo>
                  <a:cubicBezTo>
                    <a:pt x="837" y="88"/>
                    <a:pt x="838" y="89"/>
                    <a:pt x="837" y="89"/>
                  </a:cubicBezTo>
                  <a:cubicBezTo>
                    <a:pt x="837" y="87"/>
                    <a:pt x="834" y="89"/>
                    <a:pt x="836" y="89"/>
                  </a:cubicBezTo>
                  <a:close/>
                  <a:moveTo>
                    <a:pt x="836" y="85"/>
                  </a:moveTo>
                  <a:cubicBezTo>
                    <a:pt x="836" y="86"/>
                    <a:pt x="836" y="86"/>
                    <a:pt x="836" y="86"/>
                  </a:cubicBezTo>
                  <a:cubicBezTo>
                    <a:pt x="837" y="86"/>
                    <a:pt x="837" y="88"/>
                    <a:pt x="838" y="87"/>
                  </a:cubicBezTo>
                  <a:cubicBezTo>
                    <a:pt x="837" y="87"/>
                    <a:pt x="837" y="87"/>
                    <a:pt x="837" y="86"/>
                  </a:cubicBezTo>
                  <a:cubicBezTo>
                    <a:pt x="838" y="86"/>
                    <a:pt x="838" y="87"/>
                    <a:pt x="839" y="86"/>
                  </a:cubicBezTo>
                  <a:cubicBezTo>
                    <a:pt x="838" y="86"/>
                    <a:pt x="839" y="85"/>
                    <a:pt x="838" y="85"/>
                  </a:cubicBezTo>
                  <a:cubicBezTo>
                    <a:pt x="838" y="86"/>
                    <a:pt x="838" y="86"/>
                    <a:pt x="838" y="86"/>
                  </a:cubicBezTo>
                  <a:cubicBezTo>
                    <a:pt x="838" y="85"/>
                    <a:pt x="837" y="85"/>
                    <a:pt x="837" y="85"/>
                  </a:cubicBezTo>
                  <a:cubicBezTo>
                    <a:pt x="838" y="85"/>
                    <a:pt x="837" y="84"/>
                    <a:pt x="838" y="84"/>
                  </a:cubicBezTo>
                  <a:cubicBezTo>
                    <a:pt x="838" y="84"/>
                    <a:pt x="838" y="85"/>
                    <a:pt x="839" y="85"/>
                  </a:cubicBezTo>
                  <a:cubicBezTo>
                    <a:pt x="839" y="84"/>
                    <a:pt x="839" y="84"/>
                    <a:pt x="839" y="84"/>
                  </a:cubicBezTo>
                  <a:cubicBezTo>
                    <a:pt x="838" y="84"/>
                    <a:pt x="838" y="83"/>
                    <a:pt x="839" y="83"/>
                  </a:cubicBezTo>
                  <a:cubicBezTo>
                    <a:pt x="838" y="82"/>
                    <a:pt x="838" y="83"/>
                    <a:pt x="838" y="83"/>
                  </a:cubicBezTo>
                  <a:cubicBezTo>
                    <a:pt x="838" y="82"/>
                    <a:pt x="838" y="82"/>
                    <a:pt x="837" y="82"/>
                  </a:cubicBezTo>
                  <a:cubicBezTo>
                    <a:pt x="837" y="83"/>
                    <a:pt x="838" y="83"/>
                    <a:pt x="838" y="84"/>
                  </a:cubicBezTo>
                  <a:cubicBezTo>
                    <a:pt x="837" y="84"/>
                    <a:pt x="838" y="86"/>
                    <a:pt x="836" y="85"/>
                  </a:cubicBezTo>
                  <a:close/>
                  <a:moveTo>
                    <a:pt x="833" y="84"/>
                  </a:moveTo>
                  <a:cubicBezTo>
                    <a:pt x="834" y="83"/>
                    <a:pt x="834" y="86"/>
                    <a:pt x="836" y="84"/>
                  </a:cubicBezTo>
                  <a:cubicBezTo>
                    <a:pt x="835" y="83"/>
                    <a:pt x="835" y="85"/>
                    <a:pt x="834" y="84"/>
                  </a:cubicBezTo>
                  <a:cubicBezTo>
                    <a:pt x="834" y="83"/>
                    <a:pt x="834" y="83"/>
                    <a:pt x="834" y="82"/>
                  </a:cubicBezTo>
                  <a:cubicBezTo>
                    <a:pt x="834" y="83"/>
                    <a:pt x="834" y="82"/>
                    <a:pt x="834" y="82"/>
                  </a:cubicBezTo>
                  <a:cubicBezTo>
                    <a:pt x="833" y="83"/>
                    <a:pt x="832" y="83"/>
                    <a:pt x="833" y="84"/>
                  </a:cubicBezTo>
                  <a:close/>
                  <a:moveTo>
                    <a:pt x="831" y="87"/>
                  </a:moveTo>
                  <a:cubicBezTo>
                    <a:pt x="832" y="88"/>
                    <a:pt x="834" y="86"/>
                    <a:pt x="835" y="87"/>
                  </a:cubicBezTo>
                  <a:cubicBezTo>
                    <a:pt x="836" y="86"/>
                    <a:pt x="835" y="86"/>
                    <a:pt x="835" y="85"/>
                  </a:cubicBezTo>
                  <a:cubicBezTo>
                    <a:pt x="835" y="86"/>
                    <a:pt x="835" y="86"/>
                    <a:pt x="835" y="86"/>
                  </a:cubicBezTo>
                  <a:cubicBezTo>
                    <a:pt x="833" y="86"/>
                    <a:pt x="832" y="87"/>
                    <a:pt x="831" y="87"/>
                  </a:cubicBezTo>
                  <a:close/>
                  <a:moveTo>
                    <a:pt x="834" y="88"/>
                  </a:moveTo>
                  <a:cubicBezTo>
                    <a:pt x="833" y="88"/>
                    <a:pt x="831" y="89"/>
                    <a:pt x="831" y="88"/>
                  </a:cubicBezTo>
                  <a:cubicBezTo>
                    <a:pt x="831" y="88"/>
                    <a:pt x="831" y="88"/>
                    <a:pt x="831" y="89"/>
                  </a:cubicBezTo>
                  <a:cubicBezTo>
                    <a:pt x="831" y="89"/>
                    <a:pt x="832" y="89"/>
                    <a:pt x="832" y="89"/>
                  </a:cubicBezTo>
                  <a:cubicBezTo>
                    <a:pt x="833" y="88"/>
                    <a:pt x="834" y="88"/>
                    <a:pt x="835" y="89"/>
                  </a:cubicBezTo>
                  <a:cubicBezTo>
                    <a:pt x="835" y="88"/>
                    <a:pt x="835" y="88"/>
                    <a:pt x="834" y="88"/>
                  </a:cubicBezTo>
                  <a:close/>
                  <a:moveTo>
                    <a:pt x="830" y="82"/>
                  </a:moveTo>
                  <a:cubicBezTo>
                    <a:pt x="829" y="83"/>
                    <a:pt x="830" y="83"/>
                    <a:pt x="829" y="83"/>
                  </a:cubicBezTo>
                  <a:cubicBezTo>
                    <a:pt x="830" y="82"/>
                    <a:pt x="828" y="83"/>
                    <a:pt x="828" y="83"/>
                  </a:cubicBezTo>
                  <a:cubicBezTo>
                    <a:pt x="828" y="83"/>
                    <a:pt x="827" y="84"/>
                    <a:pt x="827" y="85"/>
                  </a:cubicBezTo>
                  <a:cubicBezTo>
                    <a:pt x="828" y="85"/>
                    <a:pt x="829" y="83"/>
                    <a:pt x="830" y="84"/>
                  </a:cubicBezTo>
                  <a:cubicBezTo>
                    <a:pt x="831" y="86"/>
                    <a:pt x="833" y="86"/>
                    <a:pt x="833" y="85"/>
                  </a:cubicBezTo>
                  <a:cubicBezTo>
                    <a:pt x="833" y="85"/>
                    <a:pt x="833" y="84"/>
                    <a:pt x="832" y="84"/>
                  </a:cubicBezTo>
                  <a:cubicBezTo>
                    <a:pt x="833" y="84"/>
                    <a:pt x="833" y="83"/>
                    <a:pt x="832" y="83"/>
                  </a:cubicBezTo>
                  <a:cubicBezTo>
                    <a:pt x="832" y="84"/>
                    <a:pt x="831" y="83"/>
                    <a:pt x="830" y="84"/>
                  </a:cubicBezTo>
                  <a:cubicBezTo>
                    <a:pt x="830" y="83"/>
                    <a:pt x="831" y="83"/>
                    <a:pt x="830" y="83"/>
                  </a:cubicBezTo>
                  <a:cubicBezTo>
                    <a:pt x="830" y="84"/>
                    <a:pt x="831" y="82"/>
                    <a:pt x="830" y="82"/>
                  </a:cubicBezTo>
                  <a:close/>
                  <a:moveTo>
                    <a:pt x="836" y="60"/>
                  </a:moveTo>
                  <a:cubicBezTo>
                    <a:pt x="837" y="59"/>
                    <a:pt x="838" y="59"/>
                    <a:pt x="838" y="58"/>
                  </a:cubicBezTo>
                  <a:cubicBezTo>
                    <a:pt x="837" y="58"/>
                    <a:pt x="837" y="58"/>
                    <a:pt x="836" y="58"/>
                  </a:cubicBezTo>
                  <a:cubicBezTo>
                    <a:pt x="835" y="60"/>
                    <a:pt x="834" y="57"/>
                    <a:pt x="834" y="60"/>
                  </a:cubicBezTo>
                  <a:cubicBezTo>
                    <a:pt x="835" y="60"/>
                    <a:pt x="836" y="58"/>
                    <a:pt x="836" y="60"/>
                  </a:cubicBezTo>
                  <a:close/>
                  <a:moveTo>
                    <a:pt x="830" y="88"/>
                  </a:moveTo>
                  <a:cubicBezTo>
                    <a:pt x="829" y="89"/>
                    <a:pt x="829" y="87"/>
                    <a:pt x="827" y="87"/>
                  </a:cubicBezTo>
                  <a:cubicBezTo>
                    <a:pt x="827" y="88"/>
                    <a:pt x="829" y="89"/>
                    <a:pt x="831" y="89"/>
                  </a:cubicBezTo>
                  <a:cubicBezTo>
                    <a:pt x="830" y="89"/>
                    <a:pt x="830" y="88"/>
                    <a:pt x="830" y="88"/>
                  </a:cubicBezTo>
                  <a:close/>
                  <a:moveTo>
                    <a:pt x="827" y="89"/>
                  </a:moveTo>
                  <a:cubicBezTo>
                    <a:pt x="827" y="90"/>
                    <a:pt x="826" y="90"/>
                    <a:pt x="826" y="90"/>
                  </a:cubicBezTo>
                  <a:cubicBezTo>
                    <a:pt x="827" y="90"/>
                    <a:pt x="827" y="91"/>
                    <a:pt x="828" y="90"/>
                  </a:cubicBezTo>
                  <a:cubicBezTo>
                    <a:pt x="827" y="90"/>
                    <a:pt x="828" y="90"/>
                    <a:pt x="828" y="90"/>
                  </a:cubicBezTo>
                  <a:cubicBezTo>
                    <a:pt x="827" y="90"/>
                    <a:pt x="827" y="89"/>
                    <a:pt x="827" y="89"/>
                  </a:cubicBezTo>
                  <a:close/>
                  <a:moveTo>
                    <a:pt x="825" y="89"/>
                  </a:moveTo>
                  <a:cubicBezTo>
                    <a:pt x="825" y="90"/>
                    <a:pt x="826" y="90"/>
                    <a:pt x="826" y="90"/>
                  </a:cubicBezTo>
                  <a:cubicBezTo>
                    <a:pt x="826" y="89"/>
                    <a:pt x="825" y="89"/>
                    <a:pt x="825" y="89"/>
                  </a:cubicBezTo>
                  <a:close/>
                  <a:moveTo>
                    <a:pt x="825" y="85"/>
                  </a:moveTo>
                  <a:cubicBezTo>
                    <a:pt x="825" y="85"/>
                    <a:pt x="825" y="85"/>
                    <a:pt x="825" y="86"/>
                  </a:cubicBezTo>
                  <a:cubicBezTo>
                    <a:pt x="825" y="86"/>
                    <a:pt x="825" y="86"/>
                    <a:pt x="825" y="86"/>
                  </a:cubicBezTo>
                  <a:cubicBezTo>
                    <a:pt x="826" y="85"/>
                    <a:pt x="826" y="86"/>
                    <a:pt x="826" y="86"/>
                  </a:cubicBezTo>
                  <a:cubicBezTo>
                    <a:pt x="826" y="85"/>
                    <a:pt x="826" y="84"/>
                    <a:pt x="826" y="84"/>
                  </a:cubicBezTo>
                  <a:cubicBezTo>
                    <a:pt x="826" y="84"/>
                    <a:pt x="825" y="85"/>
                    <a:pt x="825" y="85"/>
                  </a:cubicBezTo>
                  <a:close/>
                  <a:moveTo>
                    <a:pt x="824" y="88"/>
                  </a:moveTo>
                  <a:cubicBezTo>
                    <a:pt x="825" y="88"/>
                    <a:pt x="825" y="88"/>
                    <a:pt x="826" y="89"/>
                  </a:cubicBezTo>
                  <a:cubicBezTo>
                    <a:pt x="826" y="87"/>
                    <a:pt x="824" y="88"/>
                    <a:pt x="824" y="88"/>
                  </a:cubicBezTo>
                  <a:close/>
                  <a:moveTo>
                    <a:pt x="826" y="61"/>
                  </a:moveTo>
                  <a:cubicBezTo>
                    <a:pt x="827" y="60"/>
                    <a:pt x="828" y="61"/>
                    <a:pt x="828" y="60"/>
                  </a:cubicBezTo>
                  <a:cubicBezTo>
                    <a:pt x="827" y="60"/>
                    <a:pt x="827" y="60"/>
                    <a:pt x="826" y="60"/>
                  </a:cubicBezTo>
                  <a:cubicBezTo>
                    <a:pt x="826" y="61"/>
                    <a:pt x="826" y="61"/>
                    <a:pt x="826" y="61"/>
                  </a:cubicBezTo>
                  <a:cubicBezTo>
                    <a:pt x="825" y="61"/>
                    <a:pt x="822" y="62"/>
                    <a:pt x="823" y="63"/>
                  </a:cubicBezTo>
                  <a:cubicBezTo>
                    <a:pt x="824" y="61"/>
                    <a:pt x="827" y="63"/>
                    <a:pt x="828" y="61"/>
                  </a:cubicBezTo>
                  <a:cubicBezTo>
                    <a:pt x="828" y="60"/>
                    <a:pt x="826" y="62"/>
                    <a:pt x="826" y="61"/>
                  </a:cubicBezTo>
                  <a:close/>
                  <a:moveTo>
                    <a:pt x="821" y="93"/>
                  </a:moveTo>
                  <a:cubicBezTo>
                    <a:pt x="821" y="94"/>
                    <a:pt x="821" y="95"/>
                    <a:pt x="821" y="95"/>
                  </a:cubicBezTo>
                  <a:cubicBezTo>
                    <a:pt x="821" y="93"/>
                    <a:pt x="823" y="94"/>
                    <a:pt x="823" y="93"/>
                  </a:cubicBezTo>
                  <a:cubicBezTo>
                    <a:pt x="822" y="93"/>
                    <a:pt x="822" y="93"/>
                    <a:pt x="821" y="93"/>
                  </a:cubicBezTo>
                  <a:close/>
                  <a:moveTo>
                    <a:pt x="822" y="90"/>
                  </a:moveTo>
                  <a:cubicBezTo>
                    <a:pt x="822" y="91"/>
                    <a:pt x="821" y="90"/>
                    <a:pt x="820" y="91"/>
                  </a:cubicBezTo>
                  <a:cubicBezTo>
                    <a:pt x="821" y="92"/>
                    <a:pt x="821" y="91"/>
                    <a:pt x="822" y="91"/>
                  </a:cubicBezTo>
                  <a:cubicBezTo>
                    <a:pt x="822" y="91"/>
                    <a:pt x="822" y="90"/>
                    <a:pt x="822" y="90"/>
                  </a:cubicBezTo>
                  <a:close/>
                  <a:moveTo>
                    <a:pt x="817" y="91"/>
                  </a:moveTo>
                  <a:cubicBezTo>
                    <a:pt x="817" y="91"/>
                    <a:pt x="817" y="92"/>
                    <a:pt x="817" y="92"/>
                  </a:cubicBezTo>
                  <a:cubicBezTo>
                    <a:pt x="818" y="92"/>
                    <a:pt x="818" y="92"/>
                    <a:pt x="819" y="91"/>
                  </a:cubicBezTo>
                  <a:cubicBezTo>
                    <a:pt x="818" y="91"/>
                    <a:pt x="818" y="91"/>
                    <a:pt x="817" y="91"/>
                  </a:cubicBezTo>
                  <a:close/>
                  <a:moveTo>
                    <a:pt x="821" y="61"/>
                  </a:moveTo>
                  <a:cubicBezTo>
                    <a:pt x="821" y="62"/>
                    <a:pt x="820" y="61"/>
                    <a:pt x="819" y="63"/>
                  </a:cubicBezTo>
                  <a:cubicBezTo>
                    <a:pt x="820" y="63"/>
                    <a:pt x="820" y="63"/>
                    <a:pt x="820" y="64"/>
                  </a:cubicBezTo>
                  <a:cubicBezTo>
                    <a:pt x="821" y="64"/>
                    <a:pt x="821" y="63"/>
                    <a:pt x="822" y="64"/>
                  </a:cubicBezTo>
                  <a:cubicBezTo>
                    <a:pt x="822" y="62"/>
                    <a:pt x="823" y="62"/>
                    <a:pt x="824" y="61"/>
                  </a:cubicBezTo>
                  <a:cubicBezTo>
                    <a:pt x="822" y="60"/>
                    <a:pt x="822" y="62"/>
                    <a:pt x="821" y="61"/>
                  </a:cubicBezTo>
                  <a:close/>
                  <a:moveTo>
                    <a:pt x="812" y="93"/>
                  </a:moveTo>
                  <a:cubicBezTo>
                    <a:pt x="812" y="92"/>
                    <a:pt x="813" y="94"/>
                    <a:pt x="813" y="93"/>
                  </a:cubicBezTo>
                  <a:cubicBezTo>
                    <a:pt x="812" y="93"/>
                    <a:pt x="813" y="92"/>
                    <a:pt x="813" y="92"/>
                  </a:cubicBezTo>
                  <a:cubicBezTo>
                    <a:pt x="812" y="92"/>
                    <a:pt x="812" y="90"/>
                    <a:pt x="812" y="91"/>
                  </a:cubicBezTo>
                  <a:cubicBezTo>
                    <a:pt x="813" y="92"/>
                    <a:pt x="812" y="93"/>
                    <a:pt x="812" y="93"/>
                  </a:cubicBezTo>
                  <a:close/>
                  <a:moveTo>
                    <a:pt x="813" y="86"/>
                  </a:moveTo>
                  <a:cubicBezTo>
                    <a:pt x="813" y="86"/>
                    <a:pt x="812" y="86"/>
                    <a:pt x="812" y="87"/>
                  </a:cubicBezTo>
                  <a:cubicBezTo>
                    <a:pt x="813" y="87"/>
                    <a:pt x="814" y="87"/>
                    <a:pt x="814" y="86"/>
                  </a:cubicBezTo>
                  <a:cubicBezTo>
                    <a:pt x="814" y="86"/>
                    <a:pt x="813" y="85"/>
                    <a:pt x="813" y="86"/>
                  </a:cubicBezTo>
                  <a:close/>
                  <a:moveTo>
                    <a:pt x="817" y="63"/>
                  </a:moveTo>
                  <a:cubicBezTo>
                    <a:pt x="817" y="63"/>
                    <a:pt x="816" y="64"/>
                    <a:pt x="817" y="64"/>
                  </a:cubicBezTo>
                  <a:cubicBezTo>
                    <a:pt x="817" y="63"/>
                    <a:pt x="818" y="63"/>
                    <a:pt x="817" y="63"/>
                  </a:cubicBezTo>
                  <a:close/>
                  <a:moveTo>
                    <a:pt x="811" y="93"/>
                  </a:moveTo>
                  <a:cubicBezTo>
                    <a:pt x="811" y="93"/>
                    <a:pt x="812" y="93"/>
                    <a:pt x="812" y="92"/>
                  </a:cubicBezTo>
                  <a:cubicBezTo>
                    <a:pt x="811" y="92"/>
                    <a:pt x="811" y="92"/>
                    <a:pt x="811" y="92"/>
                  </a:cubicBezTo>
                  <a:cubicBezTo>
                    <a:pt x="811" y="93"/>
                    <a:pt x="810" y="92"/>
                    <a:pt x="810" y="92"/>
                  </a:cubicBezTo>
                  <a:cubicBezTo>
                    <a:pt x="810" y="92"/>
                    <a:pt x="810" y="93"/>
                    <a:pt x="810" y="93"/>
                  </a:cubicBezTo>
                  <a:cubicBezTo>
                    <a:pt x="810" y="93"/>
                    <a:pt x="811" y="94"/>
                    <a:pt x="811" y="93"/>
                  </a:cubicBezTo>
                  <a:cubicBezTo>
                    <a:pt x="811" y="93"/>
                    <a:pt x="811" y="93"/>
                    <a:pt x="811" y="93"/>
                  </a:cubicBezTo>
                  <a:close/>
                  <a:moveTo>
                    <a:pt x="811" y="63"/>
                  </a:moveTo>
                  <a:cubicBezTo>
                    <a:pt x="813" y="64"/>
                    <a:pt x="812" y="64"/>
                    <a:pt x="813" y="63"/>
                  </a:cubicBezTo>
                  <a:cubicBezTo>
                    <a:pt x="814" y="64"/>
                    <a:pt x="815" y="64"/>
                    <a:pt x="814" y="63"/>
                  </a:cubicBezTo>
                  <a:cubicBezTo>
                    <a:pt x="815" y="63"/>
                    <a:pt x="814" y="64"/>
                    <a:pt x="815" y="64"/>
                  </a:cubicBezTo>
                  <a:cubicBezTo>
                    <a:pt x="815" y="63"/>
                    <a:pt x="817" y="63"/>
                    <a:pt x="816" y="62"/>
                  </a:cubicBezTo>
                  <a:cubicBezTo>
                    <a:pt x="816" y="64"/>
                    <a:pt x="812" y="62"/>
                    <a:pt x="811" y="63"/>
                  </a:cubicBezTo>
                  <a:close/>
                  <a:moveTo>
                    <a:pt x="811" y="85"/>
                  </a:moveTo>
                  <a:cubicBezTo>
                    <a:pt x="812" y="85"/>
                    <a:pt x="811" y="86"/>
                    <a:pt x="811" y="86"/>
                  </a:cubicBezTo>
                  <a:cubicBezTo>
                    <a:pt x="811" y="86"/>
                    <a:pt x="811" y="86"/>
                    <a:pt x="812" y="86"/>
                  </a:cubicBezTo>
                  <a:cubicBezTo>
                    <a:pt x="812" y="85"/>
                    <a:pt x="811" y="84"/>
                    <a:pt x="811" y="85"/>
                  </a:cubicBezTo>
                  <a:close/>
                  <a:moveTo>
                    <a:pt x="808" y="92"/>
                  </a:moveTo>
                  <a:cubicBezTo>
                    <a:pt x="808" y="92"/>
                    <a:pt x="808" y="93"/>
                    <a:pt x="808" y="93"/>
                  </a:cubicBezTo>
                  <a:cubicBezTo>
                    <a:pt x="808" y="93"/>
                    <a:pt x="808" y="92"/>
                    <a:pt x="809" y="92"/>
                  </a:cubicBezTo>
                  <a:cubicBezTo>
                    <a:pt x="808" y="92"/>
                    <a:pt x="808" y="92"/>
                    <a:pt x="808" y="92"/>
                  </a:cubicBezTo>
                  <a:close/>
                  <a:moveTo>
                    <a:pt x="807" y="92"/>
                  </a:moveTo>
                  <a:cubicBezTo>
                    <a:pt x="807" y="92"/>
                    <a:pt x="807" y="91"/>
                    <a:pt x="806" y="92"/>
                  </a:cubicBezTo>
                  <a:cubicBezTo>
                    <a:pt x="807" y="92"/>
                    <a:pt x="807" y="94"/>
                    <a:pt x="807" y="94"/>
                  </a:cubicBezTo>
                  <a:cubicBezTo>
                    <a:pt x="807" y="94"/>
                    <a:pt x="807" y="93"/>
                    <a:pt x="807" y="92"/>
                  </a:cubicBezTo>
                  <a:close/>
                  <a:moveTo>
                    <a:pt x="805" y="95"/>
                  </a:moveTo>
                  <a:cubicBezTo>
                    <a:pt x="806" y="95"/>
                    <a:pt x="806" y="95"/>
                    <a:pt x="807" y="95"/>
                  </a:cubicBezTo>
                  <a:cubicBezTo>
                    <a:pt x="806" y="94"/>
                    <a:pt x="806" y="94"/>
                    <a:pt x="805" y="95"/>
                  </a:cubicBezTo>
                  <a:close/>
                  <a:moveTo>
                    <a:pt x="808" y="64"/>
                  </a:moveTo>
                  <a:cubicBezTo>
                    <a:pt x="808" y="65"/>
                    <a:pt x="809" y="64"/>
                    <a:pt x="809" y="65"/>
                  </a:cubicBezTo>
                  <a:cubicBezTo>
                    <a:pt x="808" y="65"/>
                    <a:pt x="808" y="64"/>
                    <a:pt x="807" y="64"/>
                  </a:cubicBezTo>
                  <a:cubicBezTo>
                    <a:pt x="805" y="65"/>
                    <a:pt x="803" y="66"/>
                    <a:pt x="801" y="65"/>
                  </a:cubicBezTo>
                  <a:cubicBezTo>
                    <a:pt x="801" y="65"/>
                    <a:pt x="801" y="66"/>
                    <a:pt x="802" y="66"/>
                  </a:cubicBezTo>
                  <a:cubicBezTo>
                    <a:pt x="801" y="66"/>
                    <a:pt x="799" y="65"/>
                    <a:pt x="799" y="66"/>
                  </a:cubicBezTo>
                  <a:cubicBezTo>
                    <a:pt x="799" y="66"/>
                    <a:pt x="800" y="66"/>
                    <a:pt x="800" y="66"/>
                  </a:cubicBezTo>
                  <a:cubicBezTo>
                    <a:pt x="799" y="66"/>
                    <a:pt x="798" y="68"/>
                    <a:pt x="797" y="67"/>
                  </a:cubicBezTo>
                  <a:cubicBezTo>
                    <a:pt x="797" y="67"/>
                    <a:pt x="797" y="66"/>
                    <a:pt x="797" y="65"/>
                  </a:cubicBezTo>
                  <a:cubicBezTo>
                    <a:pt x="796" y="65"/>
                    <a:pt x="796" y="65"/>
                    <a:pt x="796" y="66"/>
                  </a:cubicBezTo>
                  <a:cubicBezTo>
                    <a:pt x="796" y="66"/>
                    <a:pt x="797" y="66"/>
                    <a:pt x="797" y="66"/>
                  </a:cubicBezTo>
                  <a:cubicBezTo>
                    <a:pt x="795" y="66"/>
                    <a:pt x="797" y="67"/>
                    <a:pt x="797" y="67"/>
                  </a:cubicBezTo>
                  <a:cubicBezTo>
                    <a:pt x="796" y="67"/>
                    <a:pt x="796" y="66"/>
                    <a:pt x="795" y="66"/>
                  </a:cubicBezTo>
                  <a:cubicBezTo>
                    <a:pt x="795" y="67"/>
                    <a:pt x="794" y="66"/>
                    <a:pt x="794" y="67"/>
                  </a:cubicBezTo>
                  <a:cubicBezTo>
                    <a:pt x="795" y="67"/>
                    <a:pt x="794" y="68"/>
                    <a:pt x="794" y="68"/>
                  </a:cubicBezTo>
                  <a:cubicBezTo>
                    <a:pt x="794" y="68"/>
                    <a:pt x="794" y="69"/>
                    <a:pt x="794" y="69"/>
                  </a:cubicBezTo>
                  <a:cubicBezTo>
                    <a:pt x="794" y="68"/>
                    <a:pt x="794" y="67"/>
                    <a:pt x="793" y="67"/>
                  </a:cubicBezTo>
                  <a:cubicBezTo>
                    <a:pt x="793" y="67"/>
                    <a:pt x="793" y="67"/>
                    <a:pt x="793" y="67"/>
                  </a:cubicBezTo>
                  <a:cubicBezTo>
                    <a:pt x="792" y="68"/>
                    <a:pt x="794" y="67"/>
                    <a:pt x="793" y="68"/>
                  </a:cubicBezTo>
                  <a:cubicBezTo>
                    <a:pt x="792" y="67"/>
                    <a:pt x="792" y="68"/>
                    <a:pt x="792" y="68"/>
                  </a:cubicBezTo>
                  <a:cubicBezTo>
                    <a:pt x="792" y="68"/>
                    <a:pt x="792" y="68"/>
                    <a:pt x="792" y="68"/>
                  </a:cubicBezTo>
                  <a:cubicBezTo>
                    <a:pt x="792" y="68"/>
                    <a:pt x="791" y="68"/>
                    <a:pt x="791" y="68"/>
                  </a:cubicBezTo>
                  <a:cubicBezTo>
                    <a:pt x="791" y="69"/>
                    <a:pt x="791" y="69"/>
                    <a:pt x="790" y="69"/>
                  </a:cubicBezTo>
                  <a:cubicBezTo>
                    <a:pt x="789" y="69"/>
                    <a:pt x="790" y="68"/>
                    <a:pt x="789" y="67"/>
                  </a:cubicBezTo>
                  <a:cubicBezTo>
                    <a:pt x="788" y="68"/>
                    <a:pt x="790" y="68"/>
                    <a:pt x="789" y="69"/>
                  </a:cubicBezTo>
                  <a:cubicBezTo>
                    <a:pt x="789" y="69"/>
                    <a:pt x="787" y="68"/>
                    <a:pt x="788" y="69"/>
                  </a:cubicBezTo>
                  <a:cubicBezTo>
                    <a:pt x="788" y="69"/>
                    <a:pt x="788" y="69"/>
                    <a:pt x="788" y="69"/>
                  </a:cubicBezTo>
                  <a:cubicBezTo>
                    <a:pt x="788" y="69"/>
                    <a:pt x="788" y="69"/>
                    <a:pt x="788" y="70"/>
                  </a:cubicBezTo>
                  <a:cubicBezTo>
                    <a:pt x="788" y="69"/>
                    <a:pt x="787" y="70"/>
                    <a:pt x="787" y="69"/>
                  </a:cubicBezTo>
                  <a:cubicBezTo>
                    <a:pt x="786" y="68"/>
                    <a:pt x="785" y="70"/>
                    <a:pt x="785" y="69"/>
                  </a:cubicBezTo>
                  <a:cubicBezTo>
                    <a:pt x="784" y="69"/>
                    <a:pt x="783" y="68"/>
                    <a:pt x="783" y="69"/>
                  </a:cubicBezTo>
                  <a:cubicBezTo>
                    <a:pt x="784" y="70"/>
                    <a:pt x="784" y="69"/>
                    <a:pt x="785" y="70"/>
                  </a:cubicBezTo>
                  <a:cubicBezTo>
                    <a:pt x="785" y="70"/>
                    <a:pt x="785" y="70"/>
                    <a:pt x="786" y="71"/>
                  </a:cubicBezTo>
                  <a:cubicBezTo>
                    <a:pt x="785" y="71"/>
                    <a:pt x="785" y="69"/>
                    <a:pt x="785" y="71"/>
                  </a:cubicBezTo>
                  <a:cubicBezTo>
                    <a:pt x="785" y="72"/>
                    <a:pt x="786" y="71"/>
                    <a:pt x="785" y="72"/>
                  </a:cubicBezTo>
                  <a:cubicBezTo>
                    <a:pt x="786" y="72"/>
                    <a:pt x="789" y="70"/>
                    <a:pt x="789" y="72"/>
                  </a:cubicBezTo>
                  <a:cubicBezTo>
                    <a:pt x="789" y="71"/>
                    <a:pt x="790" y="70"/>
                    <a:pt x="791" y="71"/>
                  </a:cubicBezTo>
                  <a:cubicBezTo>
                    <a:pt x="791" y="70"/>
                    <a:pt x="792" y="69"/>
                    <a:pt x="793" y="70"/>
                  </a:cubicBezTo>
                  <a:cubicBezTo>
                    <a:pt x="793" y="69"/>
                    <a:pt x="794" y="69"/>
                    <a:pt x="794" y="69"/>
                  </a:cubicBezTo>
                  <a:cubicBezTo>
                    <a:pt x="794" y="69"/>
                    <a:pt x="795" y="69"/>
                    <a:pt x="795" y="69"/>
                  </a:cubicBezTo>
                  <a:cubicBezTo>
                    <a:pt x="796" y="68"/>
                    <a:pt x="799" y="67"/>
                    <a:pt x="800" y="67"/>
                  </a:cubicBezTo>
                  <a:cubicBezTo>
                    <a:pt x="800" y="68"/>
                    <a:pt x="798" y="68"/>
                    <a:pt x="799" y="68"/>
                  </a:cubicBezTo>
                  <a:cubicBezTo>
                    <a:pt x="800" y="68"/>
                    <a:pt x="804" y="68"/>
                    <a:pt x="802" y="67"/>
                  </a:cubicBezTo>
                  <a:cubicBezTo>
                    <a:pt x="803" y="67"/>
                    <a:pt x="803" y="66"/>
                    <a:pt x="803" y="66"/>
                  </a:cubicBezTo>
                  <a:cubicBezTo>
                    <a:pt x="804" y="67"/>
                    <a:pt x="803" y="68"/>
                    <a:pt x="803" y="68"/>
                  </a:cubicBezTo>
                  <a:cubicBezTo>
                    <a:pt x="805" y="67"/>
                    <a:pt x="808" y="66"/>
                    <a:pt x="809" y="67"/>
                  </a:cubicBezTo>
                  <a:cubicBezTo>
                    <a:pt x="808" y="66"/>
                    <a:pt x="809" y="66"/>
                    <a:pt x="809" y="64"/>
                  </a:cubicBezTo>
                  <a:cubicBezTo>
                    <a:pt x="809" y="64"/>
                    <a:pt x="808" y="63"/>
                    <a:pt x="808" y="64"/>
                  </a:cubicBezTo>
                  <a:close/>
                  <a:moveTo>
                    <a:pt x="810" y="65"/>
                  </a:moveTo>
                  <a:cubicBezTo>
                    <a:pt x="810" y="64"/>
                    <a:pt x="811" y="65"/>
                    <a:pt x="811" y="65"/>
                  </a:cubicBezTo>
                  <a:cubicBezTo>
                    <a:pt x="811" y="65"/>
                    <a:pt x="811" y="64"/>
                    <a:pt x="811" y="64"/>
                  </a:cubicBezTo>
                  <a:cubicBezTo>
                    <a:pt x="811" y="64"/>
                    <a:pt x="810" y="65"/>
                    <a:pt x="810" y="63"/>
                  </a:cubicBezTo>
                  <a:cubicBezTo>
                    <a:pt x="810" y="64"/>
                    <a:pt x="810" y="64"/>
                    <a:pt x="809" y="64"/>
                  </a:cubicBezTo>
                  <a:cubicBezTo>
                    <a:pt x="810" y="64"/>
                    <a:pt x="809" y="65"/>
                    <a:pt x="810" y="65"/>
                  </a:cubicBezTo>
                  <a:close/>
                  <a:moveTo>
                    <a:pt x="805" y="93"/>
                  </a:moveTo>
                  <a:cubicBezTo>
                    <a:pt x="805" y="93"/>
                    <a:pt x="804" y="93"/>
                    <a:pt x="805" y="94"/>
                  </a:cubicBezTo>
                  <a:cubicBezTo>
                    <a:pt x="805" y="94"/>
                    <a:pt x="806" y="94"/>
                    <a:pt x="806" y="93"/>
                  </a:cubicBezTo>
                  <a:cubicBezTo>
                    <a:pt x="806" y="93"/>
                    <a:pt x="805" y="93"/>
                    <a:pt x="805" y="93"/>
                  </a:cubicBezTo>
                  <a:close/>
                  <a:moveTo>
                    <a:pt x="803" y="95"/>
                  </a:moveTo>
                  <a:cubicBezTo>
                    <a:pt x="803" y="95"/>
                    <a:pt x="802" y="95"/>
                    <a:pt x="802" y="95"/>
                  </a:cubicBezTo>
                  <a:cubicBezTo>
                    <a:pt x="802" y="96"/>
                    <a:pt x="802" y="96"/>
                    <a:pt x="802" y="96"/>
                  </a:cubicBezTo>
                  <a:cubicBezTo>
                    <a:pt x="802" y="97"/>
                    <a:pt x="802" y="96"/>
                    <a:pt x="803" y="96"/>
                  </a:cubicBezTo>
                  <a:cubicBezTo>
                    <a:pt x="803" y="96"/>
                    <a:pt x="803" y="96"/>
                    <a:pt x="803" y="96"/>
                  </a:cubicBezTo>
                  <a:cubicBezTo>
                    <a:pt x="803" y="96"/>
                    <a:pt x="803" y="96"/>
                    <a:pt x="803" y="95"/>
                  </a:cubicBezTo>
                  <a:close/>
                  <a:moveTo>
                    <a:pt x="804" y="87"/>
                  </a:moveTo>
                  <a:cubicBezTo>
                    <a:pt x="803" y="86"/>
                    <a:pt x="803" y="87"/>
                    <a:pt x="803" y="87"/>
                  </a:cubicBezTo>
                  <a:cubicBezTo>
                    <a:pt x="803" y="87"/>
                    <a:pt x="803" y="87"/>
                    <a:pt x="802" y="87"/>
                  </a:cubicBezTo>
                  <a:cubicBezTo>
                    <a:pt x="803" y="88"/>
                    <a:pt x="803" y="87"/>
                    <a:pt x="804" y="87"/>
                  </a:cubicBezTo>
                  <a:cubicBezTo>
                    <a:pt x="804" y="88"/>
                    <a:pt x="804" y="88"/>
                    <a:pt x="804" y="88"/>
                  </a:cubicBezTo>
                  <a:cubicBezTo>
                    <a:pt x="804" y="87"/>
                    <a:pt x="804" y="87"/>
                    <a:pt x="804" y="87"/>
                  </a:cubicBezTo>
                  <a:close/>
                  <a:moveTo>
                    <a:pt x="799" y="96"/>
                  </a:moveTo>
                  <a:cubicBezTo>
                    <a:pt x="798" y="96"/>
                    <a:pt x="798" y="96"/>
                    <a:pt x="798" y="96"/>
                  </a:cubicBezTo>
                  <a:cubicBezTo>
                    <a:pt x="798" y="96"/>
                    <a:pt x="798" y="96"/>
                    <a:pt x="798" y="97"/>
                  </a:cubicBezTo>
                  <a:cubicBezTo>
                    <a:pt x="798" y="97"/>
                    <a:pt x="798" y="97"/>
                    <a:pt x="798" y="97"/>
                  </a:cubicBezTo>
                  <a:cubicBezTo>
                    <a:pt x="798" y="96"/>
                    <a:pt x="798" y="98"/>
                    <a:pt x="799" y="98"/>
                  </a:cubicBezTo>
                  <a:cubicBezTo>
                    <a:pt x="799" y="97"/>
                    <a:pt x="798" y="97"/>
                    <a:pt x="799" y="96"/>
                  </a:cubicBezTo>
                  <a:close/>
                  <a:moveTo>
                    <a:pt x="794" y="98"/>
                  </a:moveTo>
                  <a:cubicBezTo>
                    <a:pt x="794" y="97"/>
                    <a:pt x="795" y="98"/>
                    <a:pt x="795" y="97"/>
                  </a:cubicBezTo>
                  <a:cubicBezTo>
                    <a:pt x="794" y="97"/>
                    <a:pt x="795" y="97"/>
                    <a:pt x="795" y="96"/>
                  </a:cubicBezTo>
                  <a:cubicBezTo>
                    <a:pt x="794" y="97"/>
                    <a:pt x="793" y="97"/>
                    <a:pt x="792" y="97"/>
                  </a:cubicBezTo>
                  <a:cubicBezTo>
                    <a:pt x="793" y="98"/>
                    <a:pt x="794" y="97"/>
                    <a:pt x="794" y="98"/>
                  </a:cubicBezTo>
                  <a:cubicBezTo>
                    <a:pt x="793" y="98"/>
                    <a:pt x="793" y="98"/>
                    <a:pt x="794" y="98"/>
                  </a:cubicBezTo>
                  <a:close/>
                  <a:moveTo>
                    <a:pt x="792" y="98"/>
                  </a:moveTo>
                  <a:cubicBezTo>
                    <a:pt x="791" y="98"/>
                    <a:pt x="792" y="97"/>
                    <a:pt x="791" y="97"/>
                  </a:cubicBezTo>
                  <a:cubicBezTo>
                    <a:pt x="791" y="97"/>
                    <a:pt x="790" y="97"/>
                    <a:pt x="790" y="97"/>
                  </a:cubicBezTo>
                  <a:cubicBezTo>
                    <a:pt x="791" y="97"/>
                    <a:pt x="791" y="99"/>
                    <a:pt x="792" y="98"/>
                  </a:cubicBezTo>
                  <a:close/>
                  <a:moveTo>
                    <a:pt x="789" y="98"/>
                  </a:moveTo>
                  <a:cubicBezTo>
                    <a:pt x="789" y="99"/>
                    <a:pt x="789" y="99"/>
                    <a:pt x="790" y="99"/>
                  </a:cubicBezTo>
                  <a:cubicBezTo>
                    <a:pt x="790" y="98"/>
                    <a:pt x="790" y="98"/>
                    <a:pt x="789" y="98"/>
                  </a:cubicBezTo>
                  <a:close/>
                  <a:moveTo>
                    <a:pt x="788" y="98"/>
                  </a:moveTo>
                  <a:cubicBezTo>
                    <a:pt x="788" y="98"/>
                    <a:pt x="787" y="98"/>
                    <a:pt x="787" y="97"/>
                  </a:cubicBezTo>
                  <a:cubicBezTo>
                    <a:pt x="788" y="97"/>
                    <a:pt x="789" y="97"/>
                    <a:pt x="789" y="96"/>
                  </a:cubicBezTo>
                  <a:cubicBezTo>
                    <a:pt x="787" y="96"/>
                    <a:pt x="787" y="98"/>
                    <a:pt x="786" y="98"/>
                  </a:cubicBezTo>
                  <a:cubicBezTo>
                    <a:pt x="787" y="98"/>
                    <a:pt x="786" y="99"/>
                    <a:pt x="786" y="100"/>
                  </a:cubicBezTo>
                  <a:cubicBezTo>
                    <a:pt x="787" y="98"/>
                    <a:pt x="788" y="98"/>
                    <a:pt x="788" y="98"/>
                  </a:cubicBezTo>
                  <a:close/>
                  <a:moveTo>
                    <a:pt x="785" y="100"/>
                  </a:moveTo>
                  <a:cubicBezTo>
                    <a:pt x="785" y="99"/>
                    <a:pt x="786" y="100"/>
                    <a:pt x="786" y="99"/>
                  </a:cubicBezTo>
                  <a:cubicBezTo>
                    <a:pt x="785" y="99"/>
                    <a:pt x="787" y="98"/>
                    <a:pt x="786" y="98"/>
                  </a:cubicBezTo>
                  <a:cubicBezTo>
                    <a:pt x="786" y="99"/>
                    <a:pt x="785" y="98"/>
                    <a:pt x="785" y="99"/>
                  </a:cubicBezTo>
                  <a:cubicBezTo>
                    <a:pt x="785" y="99"/>
                    <a:pt x="786" y="99"/>
                    <a:pt x="785" y="99"/>
                  </a:cubicBezTo>
                  <a:cubicBezTo>
                    <a:pt x="785" y="100"/>
                    <a:pt x="784" y="99"/>
                    <a:pt x="785" y="100"/>
                  </a:cubicBezTo>
                  <a:close/>
                  <a:moveTo>
                    <a:pt x="790" y="73"/>
                  </a:moveTo>
                  <a:cubicBezTo>
                    <a:pt x="790" y="72"/>
                    <a:pt x="788" y="72"/>
                    <a:pt x="788" y="73"/>
                  </a:cubicBezTo>
                  <a:cubicBezTo>
                    <a:pt x="789" y="72"/>
                    <a:pt x="789" y="74"/>
                    <a:pt x="790" y="73"/>
                  </a:cubicBezTo>
                  <a:cubicBezTo>
                    <a:pt x="789" y="73"/>
                    <a:pt x="791" y="72"/>
                    <a:pt x="790" y="72"/>
                  </a:cubicBezTo>
                  <a:cubicBezTo>
                    <a:pt x="790" y="72"/>
                    <a:pt x="790" y="73"/>
                    <a:pt x="790" y="73"/>
                  </a:cubicBezTo>
                  <a:close/>
                  <a:moveTo>
                    <a:pt x="785" y="98"/>
                  </a:moveTo>
                  <a:cubicBezTo>
                    <a:pt x="787" y="97"/>
                    <a:pt x="785" y="96"/>
                    <a:pt x="785" y="95"/>
                  </a:cubicBezTo>
                  <a:cubicBezTo>
                    <a:pt x="785" y="96"/>
                    <a:pt x="785" y="97"/>
                    <a:pt x="785" y="98"/>
                  </a:cubicBezTo>
                  <a:close/>
                  <a:moveTo>
                    <a:pt x="784" y="97"/>
                  </a:moveTo>
                  <a:cubicBezTo>
                    <a:pt x="784" y="97"/>
                    <a:pt x="783" y="97"/>
                    <a:pt x="783" y="98"/>
                  </a:cubicBezTo>
                  <a:cubicBezTo>
                    <a:pt x="782" y="98"/>
                    <a:pt x="782" y="97"/>
                    <a:pt x="781" y="97"/>
                  </a:cubicBezTo>
                  <a:cubicBezTo>
                    <a:pt x="781" y="97"/>
                    <a:pt x="781" y="97"/>
                    <a:pt x="780" y="97"/>
                  </a:cubicBezTo>
                  <a:cubicBezTo>
                    <a:pt x="780" y="98"/>
                    <a:pt x="781" y="99"/>
                    <a:pt x="781" y="100"/>
                  </a:cubicBezTo>
                  <a:cubicBezTo>
                    <a:pt x="781" y="100"/>
                    <a:pt x="780" y="99"/>
                    <a:pt x="780" y="99"/>
                  </a:cubicBezTo>
                  <a:cubicBezTo>
                    <a:pt x="781" y="99"/>
                    <a:pt x="781" y="99"/>
                    <a:pt x="781" y="99"/>
                  </a:cubicBezTo>
                  <a:cubicBezTo>
                    <a:pt x="780" y="99"/>
                    <a:pt x="780" y="98"/>
                    <a:pt x="780" y="98"/>
                  </a:cubicBezTo>
                  <a:cubicBezTo>
                    <a:pt x="780" y="99"/>
                    <a:pt x="780" y="100"/>
                    <a:pt x="781" y="100"/>
                  </a:cubicBezTo>
                  <a:cubicBezTo>
                    <a:pt x="781" y="99"/>
                    <a:pt x="783" y="101"/>
                    <a:pt x="783" y="100"/>
                  </a:cubicBezTo>
                  <a:cubicBezTo>
                    <a:pt x="782" y="100"/>
                    <a:pt x="782" y="100"/>
                    <a:pt x="782" y="100"/>
                  </a:cubicBezTo>
                  <a:cubicBezTo>
                    <a:pt x="783" y="100"/>
                    <a:pt x="782" y="99"/>
                    <a:pt x="782" y="98"/>
                  </a:cubicBezTo>
                  <a:cubicBezTo>
                    <a:pt x="781" y="98"/>
                    <a:pt x="782" y="99"/>
                    <a:pt x="782" y="99"/>
                  </a:cubicBezTo>
                  <a:cubicBezTo>
                    <a:pt x="781" y="99"/>
                    <a:pt x="781" y="98"/>
                    <a:pt x="782" y="98"/>
                  </a:cubicBezTo>
                  <a:cubicBezTo>
                    <a:pt x="782" y="98"/>
                    <a:pt x="783" y="98"/>
                    <a:pt x="784" y="98"/>
                  </a:cubicBezTo>
                  <a:cubicBezTo>
                    <a:pt x="784" y="98"/>
                    <a:pt x="783" y="98"/>
                    <a:pt x="784" y="99"/>
                  </a:cubicBezTo>
                  <a:cubicBezTo>
                    <a:pt x="783" y="99"/>
                    <a:pt x="783" y="99"/>
                    <a:pt x="783" y="99"/>
                  </a:cubicBezTo>
                  <a:cubicBezTo>
                    <a:pt x="783" y="99"/>
                    <a:pt x="783" y="100"/>
                    <a:pt x="784" y="100"/>
                  </a:cubicBezTo>
                  <a:cubicBezTo>
                    <a:pt x="784" y="98"/>
                    <a:pt x="785" y="99"/>
                    <a:pt x="785" y="97"/>
                  </a:cubicBezTo>
                  <a:cubicBezTo>
                    <a:pt x="784" y="97"/>
                    <a:pt x="785" y="96"/>
                    <a:pt x="784" y="97"/>
                  </a:cubicBezTo>
                  <a:close/>
                  <a:moveTo>
                    <a:pt x="784" y="94"/>
                  </a:moveTo>
                  <a:cubicBezTo>
                    <a:pt x="784" y="94"/>
                    <a:pt x="785" y="93"/>
                    <a:pt x="784" y="93"/>
                  </a:cubicBezTo>
                  <a:cubicBezTo>
                    <a:pt x="784" y="94"/>
                    <a:pt x="783" y="94"/>
                    <a:pt x="784" y="95"/>
                  </a:cubicBezTo>
                  <a:cubicBezTo>
                    <a:pt x="784" y="94"/>
                    <a:pt x="786" y="95"/>
                    <a:pt x="786" y="94"/>
                  </a:cubicBezTo>
                  <a:cubicBezTo>
                    <a:pt x="786" y="94"/>
                    <a:pt x="785" y="94"/>
                    <a:pt x="784" y="94"/>
                  </a:cubicBezTo>
                  <a:close/>
                  <a:moveTo>
                    <a:pt x="787" y="72"/>
                  </a:moveTo>
                  <a:cubicBezTo>
                    <a:pt x="786" y="73"/>
                    <a:pt x="788" y="73"/>
                    <a:pt x="788" y="74"/>
                  </a:cubicBezTo>
                  <a:cubicBezTo>
                    <a:pt x="788" y="74"/>
                    <a:pt x="789" y="74"/>
                    <a:pt x="789" y="74"/>
                  </a:cubicBezTo>
                  <a:cubicBezTo>
                    <a:pt x="788" y="73"/>
                    <a:pt x="787" y="73"/>
                    <a:pt x="787" y="72"/>
                  </a:cubicBezTo>
                  <a:close/>
                  <a:moveTo>
                    <a:pt x="786" y="73"/>
                  </a:moveTo>
                  <a:cubicBezTo>
                    <a:pt x="786" y="73"/>
                    <a:pt x="786" y="72"/>
                    <a:pt x="786" y="72"/>
                  </a:cubicBezTo>
                  <a:cubicBezTo>
                    <a:pt x="785" y="73"/>
                    <a:pt x="785" y="73"/>
                    <a:pt x="786" y="74"/>
                  </a:cubicBezTo>
                  <a:cubicBezTo>
                    <a:pt x="785" y="74"/>
                    <a:pt x="785" y="74"/>
                    <a:pt x="785" y="74"/>
                  </a:cubicBezTo>
                  <a:cubicBezTo>
                    <a:pt x="786" y="74"/>
                    <a:pt x="784" y="75"/>
                    <a:pt x="785" y="75"/>
                  </a:cubicBezTo>
                  <a:cubicBezTo>
                    <a:pt x="785" y="74"/>
                    <a:pt x="785" y="76"/>
                    <a:pt x="786" y="76"/>
                  </a:cubicBezTo>
                  <a:cubicBezTo>
                    <a:pt x="785" y="75"/>
                    <a:pt x="787" y="74"/>
                    <a:pt x="786" y="73"/>
                  </a:cubicBezTo>
                  <a:close/>
                  <a:moveTo>
                    <a:pt x="784" y="74"/>
                  </a:moveTo>
                  <a:cubicBezTo>
                    <a:pt x="784" y="74"/>
                    <a:pt x="783" y="74"/>
                    <a:pt x="783" y="74"/>
                  </a:cubicBezTo>
                  <a:cubicBezTo>
                    <a:pt x="784" y="73"/>
                    <a:pt x="784" y="74"/>
                    <a:pt x="784" y="74"/>
                  </a:cubicBezTo>
                  <a:cubicBezTo>
                    <a:pt x="784" y="73"/>
                    <a:pt x="784" y="73"/>
                    <a:pt x="784" y="73"/>
                  </a:cubicBezTo>
                  <a:cubicBezTo>
                    <a:pt x="784" y="74"/>
                    <a:pt x="783" y="73"/>
                    <a:pt x="782" y="74"/>
                  </a:cubicBezTo>
                  <a:cubicBezTo>
                    <a:pt x="783" y="74"/>
                    <a:pt x="781" y="74"/>
                    <a:pt x="781" y="74"/>
                  </a:cubicBezTo>
                  <a:cubicBezTo>
                    <a:pt x="781" y="74"/>
                    <a:pt x="782" y="76"/>
                    <a:pt x="782" y="75"/>
                  </a:cubicBezTo>
                  <a:cubicBezTo>
                    <a:pt x="781" y="74"/>
                    <a:pt x="783" y="74"/>
                    <a:pt x="783" y="74"/>
                  </a:cubicBezTo>
                  <a:cubicBezTo>
                    <a:pt x="783" y="75"/>
                    <a:pt x="782" y="77"/>
                    <a:pt x="782" y="77"/>
                  </a:cubicBezTo>
                  <a:cubicBezTo>
                    <a:pt x="783" y="76"/>
                    <a:pt x="783" y="75"/>
                    <a:pt x="783" y="75"/>
                  </a:cubicBezTo>
                  <a:cubicBezTo>
                    <a:pt x="784" y="76"/>
                    <a:pt x="784" y="74"/>
                    <a:pt x="784" y="75"/>
                  </a:cubicBezTo>
                  <a:cubicBezTo>
                    <a:pt x="784" y="75"/>
                    <a:pt x="784" y="75"/>
                    <a:pt x="785" y="75"/>
                  </a:cubicBezTo>
                  <a:cubicBezTo>
                    <a:pt x="785" y="75"/>
                    <a:pt x="784" y="75"/>
                    <a:pt x="784" y="74"/>
                  </a:cubicBezTo>
                  <a:close/>
                  <a:moveTo>
                    <a:pt x="778" y="100"/>
                  </a:moveTo>
                  <a:cubicBezTo>
                    <a:pt x="778" y="101"/>
                    <a:pt x="779" y="101"/>
                    <a:pt x="779" y="102"/>
                  </a:cubicBezTo>
                  <a:cubicBezTo>
                    <a:pt x="779" y="101"/>
                    <a:pt x="780" y="102"/>
                    <a:pt x="780" y="101"/>
                  </a:cubicBezTo>
                  <a:cubicBezTo>
                    <a:pt x="779" y="101"/>
                    <a:pt x="780" y="101"/>
                    <a:pt x="780" y="100"/>
                  </a:cubicBezTo>
                  <a:cubicBezTo>
                    <a:pt x="779" y="100"/>
                    <a:pt x="780" y="100"/>
                    <a:pt x="779" y="100"/>
                  </a:cubicBezTo>
                  <a:cubicBezTo>
                    <a:pt x="779" y="100"/>
                    <a:pt x="779" y="101"/>
                    <a:pt x="779" y="101"/>
                  </a:cubicBezTo>
                  <a:cubicBezTo>
                    <a:pt x="779" y="101"/>
                    <a:pt x="779" y="101"/>
                    <a:pt x="778" y="100"/>
                  </a:cubicBezTo>
                  <a:close/>
                  <a:moveTo>
                    <a:pt x="779" y="102"/>
                  </a:moveTo>
                  <a:cubicBezTo>
                    <a:pt x="779" y="103"/>
                    <a:pt x="778" y="103"/>
                    <a:pt x="778" y="102"/>
                  </a:cubicBezTo>
                  <a:cubicBezTo>
                    <a:pt x="778" y="102"/>
                    <a:pt x="778" y="102"/>
                    <a:pt x="778" y="101"/>
                  </a:cubicBezTo>
                  <a:cubicBezTo>
                    <a:pt x="777" y="101"/>
                    <a:pt x="778" y="103"/>
                    <a:pt x="776" y="102"/>
                  </a:cubicBezTo>
                  <a:cubicBezTo>
                    <a:pt x="776" y="103"/>
                    <a:pt x="777" y="103"/>
                    <a:pt x="777" y="103"/>
                  </a:cubicBezTo>
                  <a:cubicBezTo>
                    <a:pt x="778" y="102"/>
                    <a:pt x="779" y="105"/>
                    <a:pt x="780" y="103"/>
                  </a:cubicBezTo>
                  <a:cubicBezTo>
                    <a:pt x="779" y="103"/>
                    <a:pt x="779" y="102"/>
                    <a:pt x="779" y="102"/>
                  </a:cubicBezTo>
                  <a:close/>
                  <a:moveTo>
                    <a:pt x="780" y="71"/>
                  </a:moveTo>
                  <a:cubicBezTo>
                    <a:pt x="780" y="72"/>
                    <a:pt x="781" y="72"/>
                    <a:pt x="781" y="72"/>
                  </a:cubicBezTo>
                  <a:cubicBezTo>
                    <a:pt x="780" y="72"/>
                    <a:pt x="780" y="72"/>
                    <a:pt x="780" y="73"/>
                  </a:cubicBezTo>
                  <a:cubicBezTo>
                    <a:pt x="780" y="71"/>
                    <a:pt x="779" y="73"/>
                    <a:pt x="780" y="72"/>
                  </a:cubicBezTo>
                  <a:cubicBezTo>
                    <a:pt x="779" y="71"/>
                    <a:pt x="780" y="71"/>
                    <a:pt x="780" y="71"/>
                  </a:cubicBezTo>
                  <a:cubicBezTo>
                    <a:pt x="780" y="70"/>
                    <a:pt x="779" y="71"/>
                    <a:pt x="779" y="71"/>
                  </a:cubicBezTo>
                  <a:cubicBezTo>
                    <a:pt x="779" y="71"/>
                    <a:pt x="779" y="70"/>
                    <a:pt x="780" y="70"/>
                  </a:cubicBezTo>
                  <a:cubicBezTo>
                    <a:pt x="778" y="70"/>
                    <a:pt x="777" y="70"/>
                    <a:pt x="775" y="71"/>
                  </a:cubicBezTo>
                  <a:cubicBezTo>
                    <a:pt x="776" y="72"/>
                    <a:pt x="776" y="72"/>
                    <a:pt x="776" y="73"/>
                  </a:cubicBezTo>
                  <a:cubicBezTo>
                    <a:pt x="776" y="73"/>
                    <a:pt x="776" y="73"/>
                    <a:pt x="775" y="73"/>
                  </a:cubicBezTo>
                  <a:cubicBezTo>
                    <a:pt x="775" y="73"/>
                    <a:pt x="775" y="73"/>
                    <a:pt x="776" y="72"/>
                  </a:cubicBezTo>
                  <a:cubicBezTo>
                    <a:pt x="776" y="72"/>
                    <a:pt x="775" y="72"/>
                    <a:pt x="775" y="71"/>
                  </a:cubicBezTo>
                  <a:cubicBezTo>
                    <a:pt x="774" y="71"/>
                    <a:pt x="774" y="72"/>
                    <a:pt x="774" y="71"/>
                  </a:cubicBezTo>
                  <a:cubicBezTo>
                    <a:pt x="773" y="72"/>
                    <a:pt x="775" y="72"/>
                    <a:pt x="774" y="73"/>
                  </a:cubicBezTo>
                  <a:cubicBezTo>
                    <a:pt x="773" y="72"/>
                    <a:pt x="773" y="74"/>
                    <a:pt x="773" y="74"/>
                  </a:cubicBezTo>
                  <a:cubicBezTo>
                    <a:pt x="773" y="73"/>
                    <a:pt x="772" y="74"/>
                    <a:pt x="772" y="73"/>
                  </a:cubicBezTo>
                  <a:cubicBezTo>
                    <a:pt x="772" y="73"/>
                    <a:pt x="772" y="73"/>
                    <a:pt x="772" y="73"/>
                  </a:cubicBezTo>
                  <a:cubicBezTo>
                    <a:pt x="772" y="73"/>
                    <a:pt x="773" y="73"/>
                    <a:pt x="773" y="73"/>
                  </a:cubicBezTo>
                  <a:cubicBezTo>
                    <a:pt x="773" y="73"/>
                    <a:pt x="773" y="72"/>
                    <a:pt x="773" y="72"/>
                  </a:cubicBezTo>
                  <a:cubicBezTo>
                    <a:pt x="773" y="71"/>
                    <a:pt x="773" y="72"/>
                    <a:pt x="772" y="72"/>
                  </a:cubicBezTo>
                  <a:cubicBezTo>
                    <a:pt x="772" y="73"/>
                    <a:pt x="771" y="72"/>
                    <a:pt x="770" y="73"/>
                  </a:cubicBezTo>
                  <a:cubicBezTo>
                    <a:pt x="771" y="73"/>
                    <a:pt x="768" y="74"/>
                    <a:pt x="769" y="75"/>
                  </a:cubicBezTo>
                  <a:cubicBezTo>
                    <a:pt x="769" y="75"/>
                    <a:pt x="769" y="75"/>
                    <a:pt x="769" y="74"/>
                  </a:cubicBezTo>
                  <a:cubicBezTo>
                    <a:pt x="769" y="74"/>
                    <a:pt x="769" y="73"/>
                    <a:pt x="769" y="73"/>
                  </a:cubicBezTo>
                  <a:cubicBezTo>
                    <a:pt x="768" y="73"/>
                    <a:pt x="768" y="75"/>
                    <a:pt x="767" y="74"/>
                  </a:cubicBezTo>
                  <a:cubicBezTo>
                    <a:pt x="767" y="75"/>
                    <a:pt x="766" y="74"/>
                    <a:pt x="766" y="75"/>
                  </a:cubicBezTo>
                  <a:cubicBezTo>
                    <a:pt x="766" y="75"/>
                    <a:pt x="766" y="75"/>
                    <a:pt x="767" y="76"/>
                  </a:cubicBezTo>
                  <a:cubicBezTo>
                    <a:pt x="767" y="75"/>
                    <a:pt x="768" y="75"/>
                    <a:pt x="768" y="75"/>
                  </a:cubicBezTo>
                  <a:cubicBezTo>
                    <a:pt x="768" y="75"/>
                    <a:pt x="768" y="75"/>
                    <a:pt x="769" y="75"/>
                  </a:cubicBezTo>
                  <a:cubicBezTo>
                    <a:pt x="768" y="76"/>
                    <a:pt x="768" y="76"/>
                    <a:pt x="769" y="77"/>
                  </a:cubicBezTo>
                  <a:cubicBezTo>
                    <a:pt x="769" y="76"/>
                    <a:pt x="769" y="76"/>
                    <a:pt x="770" y="76"/>
                  </a:cubicBezTo>
                  <a:cubicBezTo>
                    <a:pt x="770" y="76"/>
                    <a:pt x="770" y="78"/>
                    <a:pt x="771" y="78"/>
                  </a:cubicBezTo>
                  <a:cubicBezTo>
                    <a:pt x="771" y="77"/>
                    <a:pt x="771" y="77"/>
                    <a:pt x="771" y="77"/>
                  </a:cubicBezTo>
                  <a:cubicBezTo>
                    <a:pt x="771" y="78"/>
                    <a:pt x="771" y="77"/>
                    <a:pt x="772" y="77"/>
                  </a:cubicBezTo>
                  <a:cubicBezTo>
                    <a:pt x="772" y="79"/>
                    <a:pt x="773" y="78"/>
                    <a:pt x="774" y="78"/>
                  </a:cubicBezTo>
                  <a:cubicBezTo>
                    <a:pt x="774" y="78"/>
                    <a:pt x="773" y="79"/>
                    <a:pt x="774" y="79"/>
                  </a:cubicBezTo>
                  <a:cubicBezTo>
                    <a:pt x="774" y="79"/>
                    <a:pt x="776" y="78"/>
                    <a:pt x="776" y="78"/>
                  </a:cubicBezTo>
                  <a:cubicBezTo>
                    <a:pt x="776" y="79"/>
                    <a:pt x="775" y="79"/>
                    <a:pt x="776" y="80"/>
                  </a:cubicBezTo>
                  <a:cubicBezTo>
                    <a:pt x="776" y="79"/>
                    <a:pt x="776" y="77"/>
                    <a:pt x="777" y="78"/>
                  </a:cubicBezTo>
                  <a:cubicBezTo>
                    <a:pt x="777" y="78"/>
                    <a:pt x="778" y="78"/>
                    <a:pt x="778" y="78"/>
                  </a:cubicBezTo>
                  <a:cubicBezTo>
                    <a:pt x="777" y="77"/>
                    <a:pt x="777" y="76"/>
                    <a:pt x="777" y="76"/>
                  </a:cubicBezTo>
                  <a:cubicBezTo>
                    <a:pt x="776" y="77"/>
                    <a:pt x="778" y="77"/>
                    <a:pt x="777" y="78"/>
                  </a:cubicBezTo>
                  <a:cubicBezTo>
                    <a:pt x="776" y="76"/>
                    <a:pt x="775" y="77"/>
                    <a:pt x="774" y="76"/>
                  </a:cubicBezTo>
                  <a:cubicBezTo>
                    <a:pt x="775" y="76"/>
                    <a:pt x="775" y="76"/>
                    <a:pt x="775" y="76"/>
                  </a:cubicBezTo>
                  <a:cubicBezTo>
                    <a:pt x="775" y="76"/>
                    <a:pt x="775" y="76"/>
                    <a:pt x="776" y="76"/>
                  </a:cubicBezTo>
                  <a:cubicBezTo>
                    <a:pt x="775" y="76"/>
                    <a:pt x="776" y="75"/>
                    <a:pt x="775" y="75"/>
                  </a:cubicBezTo>
                  <a:cubicBezTo>
                    <a:pt x="775" y="75"/>
                    <a:pt x="774" y="75"/>
                    <a:pt x="774" y="76"/>
                  </a:cubicBezTo>
                  <a:cubicBezTo>
                    <a:pt x="774" y="76"/>
                    <a:pt x="774" y="77"/>
                    <a:pt x="773" y="77"/>
                  </a:cubicBezTo>
                  <a:cubicBezTo>
                    <a:pt x="774" y="76"/>
                    <a:pt x="772" y="76"/>
                    <a:pt x="771" y="76"/>
                  </a:cubicBezTo>
                  <a:cubicBezTo>
                    <a:pt x="772" y="76"/>
                    <a:pt x="772" y="76"/>
                    <a:pt x="772" y="76"/>
                  </a:cubicBezTo>
                  <a:cubicBezTo>
                    <a:pt x="772" y="76"/>
                    <a:pt x="771" y="76"/>
                    <a:pt x="771" y="76"/>
                  </a:cubicBezTo>
                  <a:cubicBezTo>
                    <a:pt x="771" y="75"/>
                    <a:pt x="772" y="75"/>
                    <a:pt x="772" y="75"/>
                  </a:cubicBezTo>
                  <a:cubicBezTo>
                    <a:pt x="772" y="75"/>
                    <a:pt x="774" y="74"/>
                    <a:pt x="775" y="75"/>
                  </a:cubicBezTo>
                  <a:cubicBezTo>
                    <a:pt x="775" y="73"/>
                    <a:pt x="777" y="75"/>
                    <a:pt x="778" y="73"/>
                  </a:cubicBezTo>
                  <a:cubicBezTo>
                    <a:pt x="778" y="75"/>
                    <a:pt x="781" y="72"/>
                    <a:pt x="781" y="73"/>
                  </a:cubicBezTo>
                  <a:cubicBezTo>
                    <a:pt x="782" y="71"/>
                    <a:pt x="782" y="72"/>
                    <a:pt x="784" y="72"/>
                  </a:cubicBezTo>
                  <a:cubicBezTo>
                    <a:pt x="784" y="71"/>
                    <a:pt x="783" y="71"/>
                    <a:pt x="783" y="69"/>
                  </a:cubicBezTo>
                  <a:cubicBezTo>
                    <a:pt x="783" y="70"/>
                    <a:pt x="783" y="70"/>
                    <a:pt x="783" y="70"/>
                  </a:cubicBezTo>
                  <a:cubicBezTo>
                    <a:pt x="783" y="69"/>
                    <a:pt x="783" y="69"/>
                    <a:pt x="783" y="69"/>
                  </a:cubicBezTo>
                  <a:cubicBezTo>
                    <a:pt x="782" y="69"/>
                    <a:pt x="780" y="70"/>
                    <a:pt x="781" y="71"/>
                  </a:cubicBezTo>
                  <a:cubicBezTo>
                    <a:pt x="781" y="70"/>
                    <a:pt x="781" y="70"/>
                    <a:pt x="782" y="70"/>
                  </a:cubicBezTo>
                  <a:cubicBezTo>
                    <a:pt x="782" y="70"/>
                    <a:pt x="782" y="70"/>
                    <a:pt x="782" y="71"/>
                  </a:cubicBezTo>
                  <a:cubicBezTo>
                    <a:pt x="782" y="71"/>
                    <a:pt x="781" y="71"/>
                    <a:pt x="780" y="71"/>
                  </a:cubicBezTo>
                  <a:close/>
                  <a:moveTo>
                    <a:pt x="779" y="95"/>
                  </a:moveTo>
                  <a:cubicBezTo>
                    <a:pt x="779" y="95"/>
                    <a:pt x="780" y="95"/>
                    <a:pt x="780" y="94"/>
                  </a:cubicBezTo>
                  <a:cubicBezTo>
                    <a:pt x="780" y="94"/>
                    <a:pt x="779" y="94"/>
                    <a:pt x="779" y="94"/>
                  </a:cubicBezTo>
                  <a:cubicBezTo>
                    <a:pt x="780" y="94"/>
                    <a:pt x="779" y="95"/>
                    <a:pt x="779" y="95"/>
                  </a:cubicBezTo>
                  <a:close/>
                  <a:moveTo>
                    <a:pt x="781" y="75"/>
                  </a:moveTo>
                  <a:cubicBezTo>
                    <a:pt x="781" y="75"/>
                    <a:pt x="781" y="76"/>
                    <a:pt x="780" y="76"/>
                  </a:cubicBezTo>
                  <a:cubicBezTo>
                    <a:pt x="780" y="76"/>
                    <a:pt x="780" y="76"/>
                    <a:pt x="779" y="76"/>
                  </a:cubicBezTo>
                  <a:cubicBezTo>
                    <a:pt x="779" y="76"/>
                    <a:pt x="779" y="77"/>
                    <a:pt x="779" y="77"/>
                  </a:cubicBezTo>
                  <a:cubicBezTo>
                    <a:pt x="779" y="77"/>
                    <a:pt x="780" y="78"/>
                    <a:pt x="780" y="78"/>
                  </a:cubicBezTo>
                  <a:cubicBezTo>
                    <a:pt x="781" y="76"/>
                    <a:pt x="782" y="77"/>
                    <a:pt x="782" y="76"/>
                  </a:cubicBezTo>
                  <a:cubicBezTo>
                    <a:pt x="781" y="76"/>
                    <a:pt x="782" y="76"/>
                    <a:pt x="781" y="75"/>
                  </a:cubicBezTo>
                  <a:close/>
                  <a:moveTo>
                    <a:pt x="773" y="101"/>
                  </a:moveTo>
                  <a:cubicBezTo>
                    <a:pt x="773" y="101"/>
                    <a:pt x="772" y="101"/>
                    <a:pt x="773" y="102"/>
                  </a:cubicBezTo>
                  <a:cubicBezTo>
                    <a:pt x="773" y="103"/>
                    <a:pt x="773" y="102"/>
                    <a:pt x="774" y="103"/>
                  </a:cubicBezTo>
                  <a:cubicBezTo>
                    <a:pt x="774" y="102"/>
                    <a:pt x="774" y="102"/>
                    <a:pt x="775" y="102"/>
                  </a:cubicBezTo>
                  <a:cubicBezTo>
                    <a:pt x="774" y="102"/>
                    <a:pt x="775" y="102"/>
                    <a:pt x="775" y="101"/>
                  </a:cubicBezTo>
                  <a:cubicBezTo>
                    <a:pt x="774" y="102"/>
                    <a:pt x="774" y="100"/>
                    <a:pt x="773" y="101"/>
                  </a:cubicBezTo>
                  <a:close/>
                  <a:moveTo>
                    <a:pt x="772" y="101"/>
                  </a:moveTo>
                  <a:cubicBezTo>
                    <a:pt x="772" y="101"/>
                    <a:pt x="772" y="102"/>
                    <a:pt x="771" y="102"/>
                  </a:cubicBezTo>
                  <a:cubicBezTo>
                    <a:pt x="772" y="102"/>
                    <a:pt x="772" y="103"/>
                    <a:pt x="773" y="103"/>
                  </a:cubicBezTo>
                  <a:cubicBezTo>
                    <a:pt x="773" y="102"/>
                    <a:pt x="772" y="102"/>
                    <a:pt x="772" y="101"/>
                  </a:cubicBezTo>
                  <a:close/>
                  <a:moveTo>
                    <a:pt x="771" y="101"/>
                  </a:moveTo>
                  <a:cubicBezTo>
                    <a:pt x="771" y="101"/>
                    <a:pt x="771" y="102"/>
                    <a:pt x="770" y="102"/>
                  </a:cubicBezTo>
                  <a:cubicBezTo>
                    <a:pt x="770" y="102"/>
                    <a:pt x="769" y="102"/>
                    <a:pt x="769" y="102"/>
                  </a:cubicBezTo>
                  <a:cubicBezTo>
                    <a:pt x="770" y="102"/>
                    <a:pt x="771" y="104"/>
                    <a:pt x="772" y="103"/>
                  </a:cubicBezTo>
                  <a:cubicBezTo>
                    <a:pt x="772" y="103"/>
                    <a:pt x="772" y="103"/>
                    <a:pt x="772" y="103"/>
                  </a:cubicBezTo>
                  <a:cubicBezTo>
                    <a:pt x="771" y="102"/>
                    <a:pt x="770" y="103"/>
                    <a:pt x="770" y="102"/>
                  </a:cubicBezTo>
                  <a:cubicBezTo>
                    <a:pt x="771" y="102"/>
                    <a:pt x="771" y="102"/>
                    <a:pt x="771" y="101"/>
                  </a:cubicBezTo>
                  <a:close/>
                  <a:moveTo>
                    <a:pt x="772" y="100"/>
                  </a:moveTo>
                  <a:cubicBezTo>
                    <a:pt x="773" y="100"/>
                    <a:pt x="774" y="101"/>
                    <a:pt x="774" y="100"/>
                  </a:cubicBezTo>
                  <a:cubicBezTo>
                    <a:pt x="773" y="100"/>
                    <a:pt x="772" y="99"/>
                    <a:pt x="772" y="100"/>
                  </a:cubicBezTo>
                  <a:close/>
                  <a:moveTo>
                    <a:pt x="772" y="79"/>
                  </a:moveTo>
                  <a:cubicBezTo>
                    <a:pt x="772" y="79"/>
                    <a:pt x="771" y="80"/>
                    <a:pt x="772" y="80"/>
                  </a:cubicBezTo>
                  <a:cubicBezTo>
                    <a:pt x="772" y="79"/>
                    <a:pt x="772" y="80"/>
                    <a:pt x="773" y="80"/>
                  </a:cubicBezTo>
                  <a:cubicBezTo>
                    <a:pt x="773" y="80"/>
                    <a:pt x="773" y="79"/>
                    <a:pt x="773" y="79"/>
                  </a:cubicBezTo>
                  <a:cubicBezTo>
                    <a:pt x="773" y="79"/>
                    <a:pt x="772" y="78"/>
                    <a:pt x="772" y="79"/>
                  </a:cubicBezTo>
                  <a:close/>
                  <a:moveTo>
                    <a:pt x="767" y="105"/>
                  </a:moveTo>
                  <a:cubicBezTo>
                    <a:pt x="766" y="105"/>
                    <a:pt x="766" y="104"/>
                    <a:pt x="765" y="105"/>
                  </a:cubicBezTo>
                  <a:cubicBezTo>
                    <a:pt x="766" y="105"/>
                    <a:pt x="766" y="105"/>
                    <a:pt x="766" y="106"/>
                  </a:cubicBezTo>
                  <a:cubicBezTo>
                    <a:pt x="767" y="105"/>
                    <a:pt x="767" y="105"/>
                    <a:pt x="767" y="104"/>
                  </a:cubicBezTo>
                  <a:cubicBezTo>
                    <a:pt x="767" y="104"/>
                    <a:pt x="767" y="105"/>
                    <a:pt x="767" y="105"/>
                  </a:cubicBezTo>
                  <a:close/>
                  <a:moveTo>
                    <a:pt x="769" y="81"/>
                  </a:moveTo>
                  <a:cubicBezTo>
                    <a:pt x="770" y="81"/>
                    <a:pt x="770" y="82"/>
                    <a:pt x="771" y="82"/>
                  </a:cubicBezTo>
                  <a:cubicBezTo>
                    <a:pt x="770" y="81"/>
                    <a:pt x="770" y="81"/>
                    <a:pt x="770" y="81"/>
                  </a:cubicBezTo>
                  <a:cubicBezTo>
                    <a:pt x="771" y="81"/>
                    <a:pt x="771" y="81"/>
                    <a:pt x="770" y="80"/>
                  </a:cubicBezTo>
                  <a:cubicBezTo>
                    <a:pt x="771" y="80"/>
                    <a:pt x="771" y="79"/>
                    <a:pt x="771" y="79"/>
                  </a:cubicBezTo>
                  <a:cubicBezTo>
                    <a:pt x="770" y="79"/>
                    <a:pt x="771" y="78"/>
                    <a:pt x="771" y="78"/>
                  </a:cubicBezTo>
                  <a:cubicBezTo>
                    <a:pt x="770" y="78"/>
                    <a:pt x="771" y="79"/>
                    <a:pt x="770" y="79"/>
                  </a:cubicBezTo>
                  <a:cubicBezTo>
                    <a:pt x="771" y="78"/>
                    <a:pt x="768" y="78"/>
                    <a:pt x="769" y="79"/>
                  </a:cubicBezTo>
                  <a:cubicBezTo>
                    <a:pt x="769" y="79"/>
                    <a:pt x="769" y="79"/>
                    <a:pt x="769" y="79"/>
                  </a:cubicBezTo>
                  <a:cubicBezTo>
                    <a:pt x="768" y="79"/>
                    <a:pt x="768" y="79"/>
                    <a:pt x="768" y="78"/>
                  </a:cubicBezTo>
                  <a:cubicBezTo>
                    <a:pt x="769" y="76"/>
                    <a:pt x="766" y="77"/>
                    <a:pt x="768" y="76"/>
                  </a:cubicBezTo>
                  <a:cubicBezTo>
                    <a:pt x="767" y="76"/>
                    <a:pt x="767" y="76"/>
                    <a:pt x="767" y="75"/>
                  </a:cubicBezTo>
                  <a:cubicBezTo>
                    <a:pt x="767" y="76"/>
                    <a:pt x="765" y="76"/>
                    <a:pt x="765" y="75"/>
                  </a:cubicBezTo>
                  <a:cubicBezTo>
                    <a:pt x="765" y="75"/>
                    <a:pt x="765" y="75"/>
                    <a:pt x="765" y="75"/>
                  </a:cubicBezTo>
                  <a:cubicBezTo>
                    <a:pt x="764" y="75"/>
                    <a:pt x="764" y="75"/>
                    <a:pt x="764" y="74"/>
                  </a:cubicBezTo>
                  <a:cubicBezTo>
                    <a:pt x="764" y="74"/>
                    <a:pt x="763" y="75"/>
                    <a:pt x="763" y="76"/>
                  </a:cubicBezTo>
                  <a:cubicBezTo>
                    <a:pt x="763" y="75"/>
                    <a:pt x="764" y="75"/>
                    <a:pt x="764" y="75"/>
                  </a:cubicBezTo>
                  <a:cubicBezTo>
                    <a:pt x="763" y="76"/>
                    <a:pt x="765" y="76"/>
                    <a:pt x="765" y="76"/>
                  </a:cubicBezTo>
                  <a:cubicBezTo>
                    <a:pt x="764" y="76"/>
                    <a:pt x="764" y="77"/>
                    <a:pt x="763" y="77"/>
                  </a:cubicBezTo>
                  <a:cubicBezTo>
                    <a:pt x="763" y="76"/>
                    <a:pt x="763" y="76"/>
                    <a:pt x="763" y="76"/>
                  </a:cubicBezTo>
                  <a:cubicBezTo>
                    <a:pt x="763" y="76"/>
                    <a:pt x="762" y="77"/>
                    <a:pt x="763" y="77"/>
                  </a:cubicBezTo>
                  <a:cubicBezTo>
                    <a:pt x="765" y="77"/>
                    <a:pt x="766" y="79"/>
                    <a:pt x="764" y="80"/>
                  </a:cubicBezTo>
                  <a:cubicBezTo>
                    <a:pt x="765" y="81"/>
                    <a:pt x="765" y="80"/>
                    <a:pt x="766" y="81"/>
                  </a:cubicBezTo>
                  <a:cubicBezTo>
                    <a:pt x="766" y="80"/>
                    <a:pt x="766" y="79"/>
                    <a:pt x="765" y="78"/>
                  </a:cubicBezTo>
                  <a:cubicBezTo>
                    <a:pt x="767" y="79"/>
                    <a:pt x="767" y="78"/>
                    <a:pt x="768" y="79"/>
                  </a:cubicBezTo>
                  <a:cubicBezTo>
                    <a:pt x="767" y="79"/>
                    <a:pt x="767" y="79"/>
                    <a:pt x="766" y="79"/>
                  </a:cubicBezTo>
                  <a:cubicBezTo>
                    <a:pt x="766" y="80"/>
                    <a:pt x="767" y="81"/>
                    <a:pt x="768" y="81"/>
                  </a:cubicBezTo>
                  <a:cubicBezTo>
                    <a:pt x="768" y="82"/>
                    <a:pt x="767" y="81"/>
                    <a:pt x="767" y="82"/>
                  </a:cubicBezTo>
                  <a:cubicBezTo>
                    <a:pt x="767" y="82"/>
                    <a:pt x="767" y="82"/>
                    <a:pt x="767" y="82"/>
                  </a:cubicBezTo>
                  <a:cubicBezTo>
                    <a:pt x="767" y="82"/>
                    <a:pt x="767" y="82"/>
                    <a:pt x="768" y="82"/>
                  </a:cubicBezTo>
                  <a:cubicBezTo>
                    <a:pt x="769" y="81"/>
                    <a:pt x="768" y="83"/>
                    <a:pt x="769" y="83"/>
                  </a:cubicBezTo>
                  <a:cubicBezTo>
                    <a:pt x="769" y="82"/>
                    <a:pt x="769" y="82"/>
                    <a:pt x="769" y="81"/>
                  </a:cubicBezTo>
                  <a:close/>
                  <a:moveTo>
                    <a:pt x="763" y="81"/>
                  </a:moveTo>
                  <a:cubicBezTo>
                    <a:pt x="764" y="81"/>
                    <a:pt x="764" y="81"/>
                    <a:pt x="764" y="81"/>
                  </a:cubicBezTo>
                  <a:cubicBezTo>
                    <a:pt x="764" y="81"/>
                    <a:pt x="764" y="81"/>
                    <a:pt x="764" y="80"/>
                  </a:cubicBezTo>
                  <a:cubicBezTo>
                    <a:pt x="763" y="80"/>
                    <a:pt x="762" y="80"/>
                    <a:pt x="763" y="81"/>
                  </a:cubicBezTo>
                  <a:cubicBezTo>
                    <a:pt x="763" y="81"/>
                    <a:pt x="763" y="81"/>
                    <a:pt x="763" y="81"/>
                  </a:cubicBezTo>
                  <a:cubicBezTo>
                    <a:pt x="762" y="81"/>
                    <a:pt x="760" y="80"/>
                    <a:pt x="762" y="79"/>
                  </a:cubicBezTo>
                  <a:cubicBezTo>
                    <a:pt x="761" y="79"/>
                    <a:pt x="761" y="79"/>
                    <a:pt x="760" y="79"/>
                  </a:cubicBezTo>
                  <a:cubicBezTo>
                    <a:pt x="761" y="81"/>
                    <a:pt x="760" y="80"/>
                    <a:pt x="760" y="81"/>
                  </a:cubicBezTo>
                  <a:cubicBezTo>
                    <a:pt x="761" y="81"/>
                    <a:pt x="761" y="80"/>
                    <a:pt x="761" y="81"/>
                  </a:cubicBezTo>
                  <a:cubicBezTo>
                    <a:pt x="760" y="80"/>
                    <a:pt x="760" y="83"/>
                    <a:pt x="759" y="83"/>
                  </a:cubicBezTo>
                  <a:cubicBezTo>
                    <a:pt x="759" y="82"/>
                    <a:pt x="760" y="82"/>
                    <a:pt x="759" y="82"/>
                  </a:cubicBezTo>
                  <a:cubicBezTo>
                    <a:pt x="759" y="82"/>
                    <a:pt x="758" y="83"/>
                    <a:pt x="758" y="83"/>
                  </a:cubicBezTo>
                  <a:cubicBezTo>
                    <a:pt x="758" y="83"/>
                    <a:pt x="758" y="83"/>
                    <a:pt x="758" y="83"/>
                  </a:cubicBezTo>
                  <a:cubicBezTo>
                    <a:pt x="758" y="85"/>
                    <a:pt x="756" y="84"/>
                    <a:pt x="756" y="85"/>
                  </a:cubicBezTo>
                  <a:cubicBezTo>
                    <a:pt x="756" y="85"/>
                    <a:pt x="756" y="84"/>
                    <a:pt x="756" y="84"/>
                  </a:cubicBezTo>
                  <a:cubicBezTo>
                    <a:pt x="755" y="84"/>
                    <a:pt x="754" y="84"/>
                    <a:pt x="754" y="86"/>
                  </a:cubicBezTo>
                  <a:cubicBezTo>
                    <a:pt x="755" y="86"/>
                    <a:pt x="755" y="85"/>
                    <a:pt x="755" y="85"/>
                  </a:cubicBezTo>
                  <a:cubicBezTo>
                    <a:pt x="755" y="86"/>
                    <a:pt x="755" y="86"/>
                    <a:pt x="756" y="86"/>
                  </a:cubicBezTo>
                  <a:cubicBezTo>
                    <a:pt x="755" y="86"/>
                    <a:pt x="756" y="86"/>
                    <a:pt x="756" y="86"/>
                  </a:cubicBezTo>
                  <a:cubicBezTo>
                    <a:pt x="756" y="86"/>
                    <a:pt x="756" y="87"/>
                    <a:pt x="757" y="87"/>
                  </a:cubicBezTo>
                  <a:cubicBezTo>
                    <a:pt x="757" y="86"/>
                    <a:pt x="758" y="87"/>
                    <a:pt x="758" y="87"/>
                  </a:cubicBezTo>
                  <a:cubicBezTo>
                    <a:pt x="758" y="86"/>
                    <a:pt x="758" y="84"/>
                    <a:pt x="759" y="84"/>
                  </a:cubicBezTo>
                  <a:cubicBezTo>
                    <a:pt x="759" y="84"/>
                    <a:pt x="760" y="84"/>
                    <a:pt x="760" y="85"/>
                  </a:cubicBezTo>
                  <a:cubicBezTo>
                    <a:pt x="760" y="85"/>
                    <a:pt x="760" y="86"/>
                    <a:pt x="761" y="85"/>
                  </a:cubicBezTo>
                  <a:cubicBezTo>
                    <a:pt x="761" y="85"/>
                    <a:pt x="762" y="84"/>
                    <a:pt x="763" y="84"/>
                  </a:cubicBezTo>
                  <a:cubicBezTo>
                    <a:pt x="763" y="84"/>
                    <a:pt x="762" y="84"/>
                    <a:pt x="762" y="84"/>
                  </a:cubicBezTo>
                  <a:cubicBezTo>
                    <a:pt x="762" y="83"/>
                    <a:pt x="762" y="83"/>
                    <a:pt x="762" y="83"/>
                  </a:cubicBezTo>
                  <a:cubicBezTo>
                    <a:pt x="762" y="83"/>
                    <a:pt x="763" y="83"/>
                    <a:pt x="763" y="83"/>
                  </a:cubicBezTo>
                  <a:cubicBezTo>
                    <a:pt x="762" y="84"/>
                    <a:pt x="763" y="84"/>
                    <a:pt x="763" y="84"/>
                  </a:cubicBezTo>
                  <a:cubicBezTo>
                    <a:pt x="764" y="84"/>
                    <a:pt x="764" y="84"/>
                    <a:pt x="764" y="84"/>
                  </a:cubicBezTo>
                  <a:cubicBezTo>
                    <a:pt x="764" y="83"/>
                    <a:pt x="765" y="83"/>
                    <a:pt x="765" y="83"/>
                  </a:cubicBezTo>
                  <a:cubicBezTo>
                    <a:pt x="765" y="83"/>
                    <a:pt x="764" y="83"/>
                    <a:pt x="764" y="83"/>
                  </a:cubicBezTo>
                  <a:cubicBezTo>
                    <a:pt x="764" y="83"/>
                    <a:pt x="764" y="82"/>
                    <a:pt x="764" y="82"/>
                  </a:cubicBezTo>
                  <a:cubicBezTo>
                    <a:pt x="765" y="82"/>
                    <a:pt x="765" y="82"/>
                    <a:pt x="765" y="81"/>
                  </a:cubicBezTo>
                  <a:cubicBezTo>
                    <a:pt x="765" y="81"/>
                    <a:pt x="764" y="82"/>
                    <a:pt x="763" y="81"/>
                  </a:cubicBezTo>
                  <a:close/>
                  <a:moveTo>
                    <a:pt x="766" y="84"/>
                  </a:moveTo>
                  <a:cubicBezTo>
                    <a:pt x="767" y="83"/>
                    <a:pt x="766" y="83"/>
                    <a:pt x="766" y="82"/>
                  </a:cubicBezTo>
                  <a:cubicBezTo>
                    <a:pt x="765" y="81"/>
                    <a:pt x="765" y="82"/>
                    <a:pt x="765" y="83"/>
                  </a:cubicBezTo>
                  <a:cubicBezTo>
                    <a:pt x="766" y="82"/>
                    <a:pt x="766" y="84"/>
                    <a:pt x="766" y="84"/>
                  </a:cubicBezTo>
                  <a:close/>
                  <a:moveTo>
                    <a:pt x="763" y="104"/>
                  </a:moveTo>
                  <a:cubicBezTo>
                    <a:pt x="764" y="105"/>
                    <a:pt x="765" y="104"/>
                    <a:pt x="766" y="104"/>
                  </a:cubicBezTo>
                  <a:cubicBezTo>
                    <a:pt x="765" y="104"/>
                    <a:pt x="764" y="105"/>
                    <a:pt x="763" y="104"/>
                  </a:cubicBezTo>
                  <a:close/>
                  <a:moveTo>
                    <a:pt x="765" y="98"/>
                  </a:moveTo>
                  <a:cubicBezTo>
                    <a:pt x="765" y="98"/>
                    <a:pt x="766" y="98"/>
                    <a:pt x="766" y="98"/>
                  </a:cubicBezTo>
                  <a:cubicBezTo>
                    <a:pt x="765" y="98"/>
                    <a:pt x="765" y="98"/>
                    <a:pt x="765" y="97"/>
                  </a:cubicBezTo>
                  <a:cubicBezTo>
                    <a:pt x="765" y="99"/>
                    <a:pt x="764" y="98"/>
                    <a:pt x="764" y="99"/>
                  </a:cubicBezTo>
                  <a:cubicBezTo>
                    <a:pt x="765" y="100"/>
                    <a:pt x="765" y="98"/>
                    <a:pt x="765" y="100"/>
                  </a:cubicBezTo>
                  <a:cubicBezTo>
                    <a:pt x="766" y="100"/>
                    <a:pt x="765" y="99"/>
                    <a:pt x="766" y="99"/>
                  </a:cubicBezTo>
                  <a:cubicBezTo>
                    <a:pt x="765" y="99"/>
                    <a:pt x="765" y="99"/>
                    <a:pt x="765" y="98"/>
                  </a:cubicBezTo>
                  <a:cubicBezTo>
                    <a:pt x="765" y="98"/>
                    <a:pt x="765" y="98"/>
                    <a:pt x="766" y="98"/>
                  </a:cubicBezTo>
                  <a:cubicBezTo>
                    <a:pt x="766" y="98"/>
                    <a:pt x="766" y="97"/>
                    <a:pt x="765" y="98"/>
                  </a:cubicBezTo>
                  <a:close/>
                  <a:moveTo>
                    <a:pt x="765" y="101"/>
                  </a:moveTo>
                  <a:cubicBezTo>
                    <a:pt x="764" y="101"/>
                    <a:pt x="764" y="102"/>
                    <a:pt x="763" y="102"/>
                  </a:cubicBezTo>
                  <a:cubicBezTo>
                    <a:pt x="764" y="102"/>
                    <a:pt x="765" y="102"/>
                    <a:pt x="765" y="102"/>
                  </a:cubicBezTo>
                  <a:cubicBezTo>
                    <a:pt x="765" y="102"/>
                    <a:pt x="765" y="102"/>
                    <a:pt x="765" y="101"/>
                  </a:cubicBezTo>
                  <a:close/>
                  <a:moveTo>
                    <a:pt x="761" y="107"/>
                  </a:moveTo>
                  <a:cubicBezTo>
                    <a:pt x="760" y="106"/>
                    <a:pt x="762" y="105"/>
                    <a:pt x="762" y="106"/>
                  </a:cubicBezTo>
                  <a:cubicBezTo>
                    <a:pt x="762" y="105"/>
                    <a:pt x="763" y="105"/>
                    <a:pt x="763" y="105"/>
                  </a:cubicBezTo>
                  <a:cubicBezTo>
                    <a:pt x="762" y="105"/>
                    <a:pt x="763" y="104"/>
                    <a:pt x="762" y="104"/>
                  </a:cubicBezTo>
                  <a:cubicBezTo>
                    <a:pt x="762" y="104"/>
                    <a:pt x="762" y="105"/>
                    <a:pt x="761" y="105"/>
                  </a:cubicBezTo>
                  <a:cubicBezTo>
                    <a:pt x="760" y="105"/>
                    <a:pt x="760" y="106"/>
                    <a:pt x="759" y="105"/>
                  </a:cubicBezTo>
                  <a:cubicBezTo>
                    <a:pt x="758" y="106"/>
                    <a:pt x="760" y="107"/>
                    <a:pt x="759" y="107"/>
                  </a:cubicBezTo>
                  <a:cubicBezTo>
                    <a:pt x="760" y="107"/>
                    <a:pt x="760" y="106"/>
                    <a:pt x="761" y="107"/>
                  </a:cubicBezTo>
                  <a:close/>
                  <a:moveTo>
                    <a:pt x="763" y="103"/>
                  </a:moveTo>
                  <a:cubicBezTo>
                    <a:pt x="763" y="103"/>
                    <a:pt x="763" y="103"/>
                    <a:pt x="763" y="102"/>
                  </a:cubicBezTo>
                  <a:cubicBezTo>
                    <a:pt x="763" y="102"/>
                    <a:pt x="762" y="102"/>
                    <a:pt x="762" y="101"/>
                  </a:cubicBezTo>
                  <a:cubicBezTo>
                    <a:pt x="761" y="101"/>
                    <a:pt x="762" y="101"/>
                    <a:pt x="760" y="101"/>
                  </a:cubicBezTo>
                  <a:cubicBezTo>
                    <a:pt x="760" y="102"/>
                    <a:pt x="761" y="102"/>
                    <a:pt x="761" y="103"/>
                  </a:cubicBezTo>
                  <a:cubicBezTo>
                    <a:pt x="761" y="102"/>
                    <a:pt x="761" y="102"/>
                    <a:pt x="761" y="102"/>
                  </a:cubicBezTo>
                  <a:cubicBezTo>
                    <a:pt x="761" y="102"/>
                    <a:pt x="761" y="102"/>
                    <a:pt x="762" y="102"/>
                  </a:cubicBezTo>
                  <a:cubicBezTo>
                    <a:pt x="762" y="102"/>
                    <a:pt x="761" y="102"/>
                    <a:pt x="762" y="103"/>
                  </a:cubicBezTo>
                  <a:cubicBezTo>
                    <a:pt x="762" y="103"/>
                    <a:pt x="762" y="102"/>
                    <a:pt x="762" y="102"/>
                  </a:cubicBezTo>
                  <a:cubicBezTo>
                    <a:pt x="763" y="102"/>
                    <a:pt x="762" y="104"/>
                    <a:pt x="763" y="103"/>
                  </a:cubicBezTo>
                  <a:close/>
                  <a:moveTo>
                    <a:pt x="760" y="103"/>
                  </a:moveTo>
                  <a:cubicBezTo>
                    <a:pt x="760" y="104"/>
                    <a:pt x="759" y="102"/>
                    <a:pt x="759" y="103"/>
                  </a:cubicBezTo>
                  <a:cubicBezTo>
                    <a:pt x="759" y="103"/>
                    <a:pt x="759" y="104"/>
                    <a:pt x="759" y="104"/>
                  </a:cubicBezTo>
                  <a:cubicBezTo>
                    <a:pt x="760" y="104"/>
                    <a:pt x="760" y="103"/>
                    <a:pt x="761" y="104"/>
                  </a:cubicBezTo>
                  <a:cubicBezTo>
                    <a:pt x="761" y="104"/>
                    <a:pt x="761" y="105"/>
                    <a:pt x="761" y="105"/>
                  </a:cubicBezTo>
                  <a:cubicBezTo>
                    <a:pt x="761" y="104"/>
                    <a:pt x="761" y="103"/>
                    <a:pt x="760" y="103"/>
                  </a:cubicBezTo>
                  <a:close/>
                  <a:moveTo>
                    <a:pt x="759" y="101"/>
                  </a:moveTo>
                  <a:cubicBezTo>
                    <a:pt x="759" y="100"/>
                    <a:pt x="759" y="100"/>
                    <a:pt x="759" y="100"/>
                  </a:cubicBezTo>
                  <a:cubicBezTo>
                    <a:pt x="758" y="100"/>
                    <a:pt x="756" y="100"/>
                    <a:pt x="756" y="101"/>
                  </a:cubicBezTo>
                  <a:cubicBezTo>
                    <a:pt x="756" y="101"/>
                    <a:pt x="757" y="101"/>
                    <a:pt x="758" y="101"/>
                  </a:cubicBezTo>
                  <a:cubicBezTo>
                    <a:pt x="757" y="100"/>
                    <a:pt x="758" y="100"/>
                    <a:pt x="759" y="101"/>
                  </a:cubicBezTo>
                  <a:close/>
                  <a:moveTo>
                    <a:pt x="754" y="107"/>
                  </a:moveTo>
                  <a:cubicBezTo>
                    <a:pt x="755" y="107"/>
                    <a:pt x="755" y="108"/>
                    <a:pt x="756" y="108"/>
                  </a:cubicBezTo>
                  <a:cubicBezTo>
                    <a:pt x="756" y="107"/>
                    <a:pt x="755" y="106"/>
                    <a:pt x="754" y="107"/>
                  </a:cubicBezTo>
                  <a:close/>
                  <a:moveTo>
                    <a:pt x="754" y="109"/>
                  </a:moveTo>
                  <a:cubicBezTo>
                    <a:pt x="755" y="109"/>
                    <a:pt x="755" y="110"/>
                    <a:pt x="755" y="109"/>
                  </a:cubicBezTo>
                  <a:cubicBezTo>
                    <a:pt x="755" y="108"/>
                    <a:pt x="754" y="108"/>
                    <a:pt x="754" y="109"/>
                  </a:cubicBezTo>
                  <a:close/>
                  <a:moveTo>
                    <a:pt x="755" y="104"/>
                  </a:moveTo>
                  <a:cubicBezTo>
                    <a:pt x="755" y="103"/>
                    <a:pt x="753" y="104"/>
                    <a:pt x="752" y="104"/>
                  </a:cubicBezTo>
                  <a:cubicBezTo>
                    <a:pt x="752" y="105"/>
                    <a:pt x="752" y="106"/>
                    <a:pt x="753" y="107"/>
                  </a:cubicBezTo>
                  <a:cubicBezTo>
                    <a:pt x="753" y="106"/>
                    <a:pt x="753" y="105"/>
                    <a:pt x="754" y="104"/>
                  </a:cubicBezTo>
                  <a:cubicBezTo>
                    <a:pt x="754" y="105"/>
                    <a:pt x="755" y="105"/>
                    <a:pt x="755" y="104"/>
                  </a:cubicBezTo>
                  <a:close/>
                  <a:moveTo>
                    <a:pt x="754" y="107"/>
                  </a:moveTo>
                  <a:cubicBezTo>
                    <a:pt x="753" y="108"/>
                    <a:pt x="754" y="108"/>
                    <a:pt x="754" y="108"/>
                  </a:cubicBezTo>
                  <a:cubicBezTo>
                    <a:pt x="755" y="107"/>
                    <a:pt x="754" y="107"/>
                    <a:pt x="754" y="107"/>
                  </a:cubicBezTo>
                  <a:close/>
                  <a:moveTo>
                    <a:pt x="759" y="80"/>
                  </a:moveTo>
                  <a:cubicBezTo>
                    <a:pt x="758" y="80"/>
                    <a:pt x="757" y="80"/>
                    <a:pt x="757" y="80"/>
                  </a:cubicBezTo>
                  <a:cubicBezTo>
                    <a:pt x="757" y="81"/>
                    <a:pt x="757" y="81"/>
                    <a:pt x="757" y="81"/>
                  </a:cubicBezTo>
                  <a:cubicBezTo>
                    <a:pt x="757" y="81"/>
                    <a:pt x="757" y="82"/>
                    <a:pt x="757" y="82"/>
                  </a:cubicBezTo>
                  <a:cubicBezTo>
                    <a:pt x="758" y="82"/>
                    <a:pt x="758" y="82"/>
                    <a:pt x="758" y="82"/>
                  </a:cubicBezTo>
                  <a:cubicBezTo>
                    <a:pt x="758" y="81"/>
                    <a:pt x="759" y="81"/>
                    <a:pt x="758" y="80"/>
                  </a:cubicBezTo>
                  <a:cubicBezTo>
                    <a:pt x="758" y="81"/>
                    <a:pt x="759" y="81"/>
                    <a:pt x="759" y="80"/>
                  </a:cubicBezTo>
                  <a:close/>
                  <a:moveTo>
                    <a:pt x="756" y="82"/>
                  </a:moveTo>
                  <a:cubicBezTo>
                    <a:pt x="756" y="83"/>
                    <a:pt x="756" y="83"/>
                    <a:pt x="756" y="83"/>
                  </a:cubicBezTo>
                  <a:cubicBezTo>
                    <a:pt x="756" y="83"/>
                    <a:pt x="756" y="84"/>
                    <a:pt x="756" y="84"/>
                  </a:cubicBezTo>
                  <a:cubicBezTo>
                    <a:pt x="756" y="84"/>
                    <a:pt x="757" y="84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6" y="82"/>
                    <a:pt x="756" y="82"/>
                  </a:cubicBezTo>
                  <a:close/>
                  <a:moveTo>
                    <a:pt x="752" y="103"/>
                  </a:moveTo>
                  <a:cubicBezTo>
                    <a:pt x="751" y="104"/>
                    <a:pt x="753" y="103"/>
                    <a:pt x="753" y="104"/>
                  </a:cubicBezTo>
                  <a:cubicBezTo>
                    <a:pt x="753" y="104"/>
                    <a:pt x="753" y="104"/>
                    <a:pt x="753" y="104"/>
                  </a:cubicBezTo>
                  <a:cubicBezTo>
                    <a:pt x="752" y="103"/>
                    <a:pt x="753" y="103"/>
                    <a:pt x="752" y="103"/>
                  </a:cubicBezTo>
                  <a:close/>
                  <a:moveTo>
                    <a:pt x="752" y="103"/>
                  </a:moveTo>
                  <a:cubicBezTo>
                    <a:pt x="752" y="102"/>
                    <a:pt x="752" y="103"/>
                    <a:pt x="753" y="103"/>
                  </a:cubicBezTo>
                  <a:cubicBezTo>
                    <a:pt x="753" y="102"/>
                    <a:pt x="753" y="102"/>
                    <a:pt x="753" y="102"/>
                  </a:cubicBezTo>
                  <a:cubicBezTo>
                    <a:pt x="752" y="101"/>
                    <a:pt x="751" y="102"/>
                    <a:pt x="752" y="103"/>
                  </a:cubicBezTo>
                  <a:close/>
                  <a:moveTo>
                    <a:pt x="752" y="102"/>
                  </a:moveTo>
                  <a:cubicBezTo>
                    <a:pt x="751" y="101"/>
                    <a:pt x="753" y="102"/>
                    <a:pt x="753" y="101"/>
                  </a:cubicBezTo>
                  <a:cubicBezTo>
                    <a:pt x="753" y="100"/>
                    <a:pt x="752" y="100"/>
                    <a:pt x="751" y="100"/>
                  </a:cubicBezTo>
                  <a:cubicBezTo>
                    <a:pt x="752" y="101"/>
                    <a:pt x="752" y="100"/>
                    <a:pt x="752" y="101"/>
                  </a:cubicBezTo>
                  <a:cubicBezTo>
                    <a:pt x="752" y="101"/>
                    <a:pt x="751" y="101"/>
                    <a:pt x="751" y="101"/>
                  </a:cubicBezTo>
                  <a:cubicBezTo>
                    <a:pt x="751" y="101"/>
                    <a:pt x="751" y="102"/>
                    <a:pt x="751" y="102"/>
                  </a:cubicBezTo>
                  <a:cubicBezTo>
                    <a:pt x="751" y="102"/>
                    <a:pt x="751" y="102"/>
                    <a:pt x="752" y="102"/>
                  </a:cubicBezTo>
                  <a:close/>
                  <a:moveTo>
                    <a:pt x="755" y="78"/>
                  </a:moveTo>
                  <a:cubicBezTo>
                    <a:pt x="755" y="79"/>
                    <a:pt x="754" y="79"/>
                    <a:pt x="754" y="78"/>
                  </a:cubicBezTo>
                  <a:cubicBezTo>
                    <a:pt x="754" y="79"/>
                    <a:pt x="753" y="79"/>
                    <a:pt x="754" y="79"/>
                  </a:cubicBezTo>
                  <a:cubicBezTo>
                    <a:pt x="754" y="80"/>
                    <a:pt x="754" y="80"/>
                    <a:pt x="754" y="80"/>
                  </a:cubicBezTo>
                  <a:cubicBezTo>
                    <a:pt x="755" y="80"/>
                    <a:pt x="755" y="79"/>
                    <a:pt x="755" y="79"/>
                  </a:cubicBezTo>
                  <a:cubicBezTo>
                    <a:pt x="755" y="80"/>
                    <a:pt x="755" y="80"/>
                    <a:pt x="755" y="80"/>
                  </a:cubicBezTo>
                  <a:cubicBezTo>
                    <a:pt x="755" y="79"/>
                    <a:pt x="756" y="79"/>
                    <a:pt x="755" y="78"/>
                  </a:cubicBezTo>
                  <a:close/>
                  <a:moveTo>
                    <a:pt x="749" y="108"/>
                  </a:moveTo>
                  <a:cubicBezTo>
                    <a:pt x="748" y="109"/>
                    <a:pt x="747" y="109"/>
                    <a:pt x="746" y="109"/>
                  </a:cubicBezTo>
                  <a:cubicBezTo>
                    <a:pt x="746" y="110"/>
                    <a:pt x="747" y="110"/>
                    <a:pt x="747" y="111"/>
                  </a:cubicBezTo>
                  <a:cubicBezTo>
                    <a:pt x="748" y="109"/>
                    <a:pt x="749" y="110"/>
                    <a:pt x="749" y="108"/>
                  </a:cubicBezTo>
                  <a:cubicBezTo>
                    <a:pt x="749" y="109"/>
                    <a:pt x="750" y="109"/>
                    <a:pt x="750" y="109"/>
                  </a:cubicBezTo>
                  <a:cubicBezTo>
                    <a:pt x="750" y="109"/>
                    <a:pt x="750" y="108"/>
                    <a:pt x="750" y="108"/>
                  </a:cubicBezTo>
                  <a:cubicBezTo>
                    <a:pt x="750" y="108"/>
                    <a:pt x="751" y="108"/>
                    <a:pt x="751" y="108"/>
                  </a:cubicBezTo>
                  <a:cubicBezTo>
                    <a:pt x="750" y="108"/>
                    <a:pt x="749" y="108"/>
                    <a:pt x="749" y="108"/>
                  </a:cubicBezTo>
                  <a:close/>
                  <a:moveTo>
                    <a:pt x="749" y="105"/>
                  </a:moveTo>
                  <a:cubicBezTo>
                    <a:pt x="749" y="105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7"/>
                  </a:cubicBezTo>
                  <a:cubicBezTo>
                    <a:pt x="750" y="106"/>
                    <a:pt x="750" y="106"/>
                    <a:pt x="750" y="106"/>
                  </a:cubicBezTo>
                  <a:cubicBezTo>
                    <a:pt x="749" y="106"/>
                    <a:pt x="749" y="105"/>
                    <a:pt x="749" y="105"/>
                  </a:cubicBezTo>
                  <a:close/>
                  <a:moveTo>
                    <a:pt x="750" y="101"/>
                  </a:moveTo>
                  <a:cubicBezTo>
                    <a:pt x="750" y="101"/>
                    <a:pt x="749" y="101"/>
                    <a:pt x="749" y="101"/>
                  </a:cubicBezTo>
                  <a:cubicBezTo>
                    <a:pt x="749" y="101"/>
                    <a:pt x="749" y="101"/>
                    <a:pt x="749" y="101"/>
                  </a:cubicBezTo>
                  <a:cubicBezTo>
                    <a:pt x="749" y="101"/>
                    <a:pt x="749" y="103"/>
                    <a:pt x="750" y="102"/>
                  </a:cubicBezTo>
                  <a:cubicBezTo>
                    <a:pt x="750" y="102"/>
                    <a:pt x="750" y="102"/>
                    <a:pt x="750" y="101"/>
                  </a:cubicBezTo>
                  <a:close/>
                  <a:moveTo>
                    <a:pt x="749" y="86"/>
                  </a:moveTo>
                  <a:cubicBezTo>
                    <a:pt x="749" y="86"/>
                    <a:pt x="749" y="86"/>
                    <a:pt x="749" y="87"/>
                  </a:cubicBezTo>
                  <a:cubicBezTo>
                    <a:pt x="749" y="86"/>
                    <a:pt x="749" y="87"/>
                    <a:pt x="750" y="87"/>
                  </a:cubicBezTo>
                  <a:cubicBezTo>
                    <a:pt x="750" y="86"/>
                    <a:pt x="751" y="88"/>
                    <a:pt x="752" y="87"/>
                  </a:cubicBezTo>
                  <a:cubicBezTo>
                    <a:pt x="751" y="87"/>
                    <a:pt x="751" y="87"/>
                    <a:pt x="751" y="87"/>
                  </a:cubicBezTo>
                  <a:cubicBezTo>
                    <a:pt x="751" y="87"/>
                    <a:pt x="751" y="87"/>
                    <a:pt x="752" y="87"/>
                  </a:cubicBezTo>
                  <a:cubicBezTo>
                    <a:pt x="751" y="87"/>
                    <a:pt x="749" y="87"/>
                    <a:pt x="749" y="86"/>
                  </a:cubicBezTo>
                  <a:close/>
                  <a:moveTo>
                    <a:pt x="750" y="85"/>
                  </a:moveTo>
                  <a:cubicBezTo>
                    <a:pt x="751" y="85"/>
                    <a:pt x="752" y="84"/>
                    <a:pt x="752" y="83"/>
                  </a:cubicBezTo>
                  <a:cubicBezTo>
                    <a:pt x="751" y="84"/>
                    <a:pt x="750" y="84"/>
                    <a:pt x="750" y="85"/>
                  </a:cubicBezTo>
                  <a:close/>
                  <a:moveTo>
                    <a:pt x="747" y="102"/>
                  </a:moveTo>
                  <a:cubicBezTo>
                    <a:pt x="748" y="101"/>
                    <a:pt x="748" y="103"/>
                    <a:pt x="749" y="102"/>
                  </a:cubicBezTo>
                  <a:cubicBezTo>
                    <a:pt x="748" y="102"/>
                    <a:pt x="749" y="101"/>
                    <a:pt x="749" y="101"/>
                  </a:cubicBezTo>
                  <a:cubicBezTo>
                    <a:pt x="748" y="100"/>
                    <a:pt x="748" y="102"/>
                    <a:pt x="747" y="101"/>
                  </a:cubicBezTo>
                  <a:cubicBezTo>
                    <a:pt x="748" y="101"/>
                    <a:pt x="748" y="101"/>
                    <a:pt x="747" y="101"/>
                  </a:cubicBezTo>
                  <a:cubicBezTo>
                    <a:pt x="747" y="101"/>
                    <a:pt x="747" y="102"/>
                    <a:pt x="747" y="102"/>
                  </a:cubicBezTo>
                  <a:close/>
                  <a:moveTo>
                    <a:pt x="746" y="109"/>
                  </a:moveTo>
                  <a:cubicBezTo>
                    <a:pt x="745" y="109"/>
                    <a:pt x="746" y="111"/>
                    <a:pt x="745" y="111"/>
                  </a:cubicBezTo>
                  <a:cubicBezTo>
                    <a:pt x="745" y="110"/>
                    <a:pt x="745" y="110"/>
                    <a:pt x="745" y="110"/>
                  </a:cubicBezTo>
                  <a:cubicBezTo>
                    <a:pt x="746" y="111"/>
                    <a:pt x="746" y="112"/>
                    <a:pt x="747" y="112"/>
                  </a:cubicBezTo>
                  <a:cubicBezTo>
                    <a:pt x="746" y="111"/>
                    <a:pt x="746" y="110"/>
                    <a:pt x="746" y="109"/>
                  </a:cubicBezTo>
                  <a:close/>
                  <a:moveTo>
                    <a:pt x="744" y="106"/>
                  </a:moveTo>
                  <a:cubicBezTo>
                    <a:pt x="745" y="106"/>
                    <a:pt x="745" y="105"/>
                    <a:pt x="746" y="106"/>
                  </a:cubicBezTo>
                  <a:cubicBezTo>
                    <a:pt x="746" y="105"/>
                    <a:pt x="746" y="105"/>
                    <a:pt x="746" y="105"/>
                  </a:cubicBezTo>
                  <a:cubicBezTo>
                    <a:pt x="746" y="105"/>
                    <a:pt x="745" y="104"/>
                    <a:pt x="744" y="106"/>
                  </a:cubicBezTo>
                  <a:close/>
                  <a:moveTo>
                    <a:pt x="747" y="86"/>
                  </a:moveTo>
                  <a:cubicBezTo>
                    <a:pt x="747" y="85"/>
                    <a:pt x="747" y="85"/>
                    <a:pt x="747" y="85"/>
                  </a:cubicBezTo>
                  <a:cubicBezTo>
                    <a:pt x="747" y="85"/>
                    <a:pt x="747" y="84"/>
                    <a:pt x="747" y="84"/>
                  </a:cubicBezTo>
                  <a:cubicBezTo>
                    <a:pt x="747" y="85"/>
                    <a:pt x="747" y="85"/>
                    <a:pt x="746" y="85"/>
                  </a:cubicBezTo>
                  <a:cubicBezTo>
                    <a:pt x="746" y="85"/>
                    <a:pt x="746" y="85"/>
                    <a:pt x="746" y="85"/>
                  </a:cubicBezTo>
                  <a:cubicBezTo>
                    <a:pt x="746" y="86"/>
                    <a:pt x="747" y="86"/>
                    <a:pt x="748" y="86"/>
                  </a:cubicBezTo>
                  <a:cubicBezTo>
                    <a:pt x="748" y="85"/>
                    <a:pt x="749" y="86"/>
                    <a:pt x="749" y="85"/>
                  </a:cubicBezTo>
                  <a:cubicBezTo>
                    <a:pt x="748" y="84"/>
                    <a:pt x="748" y="86"/>
                    <a:pt x="747" y="86"/>
                  </a:cubicBezTo>
                  <a:close/>
                  <a:moveTo>
                    <a:pt x="743" y="110"/>
                  </a:moveTo>
                  <a:cubicBezTo>
                    <a:pt x="743" y="110"/>
                    <a:pt x="744" y="110"/>
                    <a:pt x="744" y="109"/>
                  </a:cubicBezTo>
                  <a:cubicBezTo>
                    <a:pt x="743" y="109"/>
                    <a:pt x="743" y="110"/>
                    <a:pt x="743" y="110"/>
                  </a:cubicBezTo>
                  <a:close/>
                  <a:moveTo>
                    <a:pt x="747" y="79"/>
                  </a:moveTo>
                  <a:cubicBezTo>
                    <a:pt x="747" y="79"/>
                    <a:pt x="747" y="79"/>
                    <a:pt x="747" y="79"/>
                  </a:cubicBezTo>
                  <a:cubicBezTo>
                    <a:pt x="746" y="79"/>
                    <a:pt x="747" y="79"/>
                    <a:pt x="747" y="80"/>
                  </a:cubicBezTo>
                  <a:cubicBezTo>
                    <a:pt x="747" y="78"/>
                    <a:pt x="748" y="81"/>
                    <a:pt x="748" y="80"/>
                  </a:cubicBezTo>
                  <a:cubicBezTo>
                    <a:pt x="747" y="79"/>
                    <a:pt x="750" y="79"/>
                    <a:pt x="749" y="78"/>
                  </a:cubicBezTo>
                  <a:cubicBezTo>
                    <a:pt x="749" y="78"/>
                    <a:pt x="748" y="79"/>
                    <a:pt x="747" y="78"/>
                  </a:cubicBezTo>
                  <a:cubicBezTo>
                    <a:pt x="747" y="79"/>
                    <a:pt x="747" y="79"/>
                    <a:pt x="747" y="79"/>
                  </a:cubicBezTo>
                  <a:close/>
                  <a:moveTo>
                    <a:pt x="743" y="106"/>
                  </a:moveTo>
                  <a:cubicBezTo>
                    <a:pt x="742" y="107"/>
                    <a:pt x="743" y="108"/>
                    <a:pt x="743" y="108"/>
                  </a:cubicBezTo>
                  <a:cubicBezTo>
                    <a:pt x="743" y="108"/>
                    <a:pt x="743" y="109"/>
                    <a:pt x="743" y="109"/>
                  </a:cubicBezTo>
                  <a:cubicBezTo>
                    <a:pt x="743" y="108"/>
                    <a:pt x="744" y="107"/>
                    <a:pt x="744" y="107"/>
                  </a:cubicBezTo>
                  <a:cubicBezTo>
                    <a:pt x="744" y="107"/>
                    <a:pt x="744" y="107"/>
                    <a:pt x="743" y="106"/>
                  </a:cubicBezTo>
                  <a:close/>
                  <a:moveTo>
                    <a:pt x="745" y="90"/>
                  </a:moveTo>
                  <a:cubicBezTo>
                    <a:pt x="745" y="91"/>
                    <a:pt x="746" y="91"/>
                    <a:pt x="747" y="90"/>
                  </a:cubicBezTo>
                  <a:cubicBezTo>
                    <a:pt x="745" y="90"/>
                    <a:pt x="746" y="90"/>
                    <a:pt x="745" y="90"/>
                  </a:cubicBezTo>
                  <a:close/>
                  <a:moveTo>
                    <a:pt x="742" y="112"/>
                  </a:moveTo>
                  <a:cubicBezTo>
                    <a:pt x="742" y="111"/>
                    <a:pt x="742" y="112"/>
                    <a:pt x="743" y="112"/>
                  </a:cubicBezTo>
                  <a:cubicBezTo>
                    <a:pt x="743" y="112"/>
                    <a:pt x="743" y="112"/>
                    <a:pt x="743" y="111"/>
                  </a:cubicBezTo>
                  <a:cubicBezTo>
                    <a:pt x="743" y="111"/>
                    <a:pt x="743" y="111"/>
                    <a:pt x="743" y="111"/>
                  </a:cubicBezTo>
                  <a:cubicBezTo>
                    <a:pt x="743" y="111"/>
                    <a:pt x="742" y="111"/>
                    <a:pt x="742" y="111"/>
                  </a:cubicBezTo>
                  <a:cubicBezTo>
                    <a:pt x="742" y="111"/>
                    <a:pt x="741" y="113"/>
                    <a:pt x="742" y="112"/>
                  </a:cubicBezTo>
                  <a:close/>
                  <a:moveTo>
                    <a:pt x="739" y="109"/>
                  </a:moveTo>
                  <a:cubicBezTo>
                    <a:pt x="739" y="109"/>
                    <a:pt x="738" y="108"/>
                    <a:pt x="737" y="108"/>
                  </a:cubicBezTo>
                  <a:cubicBezTo>
                    <a:pt x="739" y="109"/>
                    <a:pt x="736" y="109"/>
                    <a:pt x="737" y="110"/>
                  </a:cubicBezTo>
                  <a:cubicBezTo>
                    <a:pt x="738" y="109"/>
                    <a:pt x="742" y="109"/>
                    <a:pt x="742" y="108"/>
                  </a:cubicBezTo>
                  <a:cubicBezTo>
                    <a:pt x="741" y="108"/>
                    <a:pt x="740" y="108"/>
                    <a:pt x="739" y="109"/>
                  </a:cubicBezTo>
                  <a:close/>
                  <a:moveTo>
                    <a:pt x="743" y="87"/>
                  </a:moveTo>
                  <a:cubicBezTo>
                    <a:pt x="743" y="88"/>
                    <a:pt x="745" y="89"/>
                    <a:pt x="745" y="88"/>
                  </a:cubicBezTo>
                  <a:cubicBezTo>
                    <a:pt x="744" y="89"/>
                    <a:pt x="744" y="87"/>
                    <a:pt x="743" y="87"/>
                  </a:cubicBezTo>
                  <a:close/>
                  <a:moveTo>
                    <a:pt x="740" y="113"/>
                  </a:moveTo>
                  <a:cubicBezTo>
                    <a:pt x="740" y="112"/>
                    <a:pt x="740" y="112"/>
                    <a:pt x="741" y="111"/>
                  </a:cubicBezTo>
                  <a:cubicBezTo>
                    <a:pt x="740" y="111"/>
                    <a:pt x="740" y="112"/>
                    <a:pt x="739" y="111"/>
                  </a:cubicBezTo>
                  <a:cubicBezTo>
                    <a:pt x="739" y="111"/>
                    <a:pt x="739" y="111"/>
                    <a:pt x="739" y="111"/>
                  </a:cubicBezTo>
                  <a:cubicBezTo>
                    <a:pt x="739" y="111"/>
                    <a:pt x="740" y="111"/>
                    <a:pt x="740" y="110"/>
                  </a:cubicBezTo>
                  <a:cubicBezTo>
                    <a:pt x="738" y="111"/>
                    <a:pt x="737" y="110"/>
                    <a:pt x="737" y="112"/>
                  </a:cubicBezTo>
                  <a:cubicBezTo>
                    <a:pt x="737" y="112"/>
                    <a:pt x="737" y="111"/>
                    <a:pt x="737" y="112"/>
                  </a:cubicBezTo>
                  <a:cubicBezTo>
                    <a:pt x="737" y="112"/>
                    <a:pt x="736" y="112"/>
                    <a:pt x="736" y="112"/>
                  </a:cubicBezTo>
                  <a:cubicBezTo>
                    <a:pt x="736" y="113"/>
                    <a:pt x="735" y="111"/>
                    <a:pt x="735" y="112"/>
                  </a:cubicBezTo>
                  <a:cubicBezTo>
                    <a:pt x="736" y="113"/>
                    <a:pt x="736" y="112"/>
                    <a:pt x="736" y="112"/>
                  </a:cubicBezTo>
                  <a:cubicBezTo>
                    <a:pt x="736" y="113"/>
                    <a:pt x="737" y="114"/>
                    <a:pt x="737" y="114"/>
                  </a:cubicBezTo>
                  <a:cubicBezTo>
                    <a:pt x="737" y="114"/>
                    <a:pt x="738" y="114"/>
                    <a:pt x="738" y="114"/>
                  </a:cubicBezTo>
                  <a:cubicBezTo>
                    <a:pt x="738" y="113"/>
                    <a:pt x="739" y="113"/>
                    <a:pt x="739" y="112"/>
                  </a:cubicBezTo>
                  <a:cubicBezTo>
                    <a:pt x="739" y="112"/>
                    <a:pt x="738" y="112"/>
                    <a:pt x="738" y="112"/>
                  </a:cubicBezTo>
                  <a:cubicBezTo>
                    <a:pt x="738" y="111"/>
                    <a:pt x="738" y="111"/>
                    <a:pt x="738" y="111"/>
                  </a:cubicBezTo>
                  <a:cubicBezTo>
                    <a:pt x="738" y="112"/>
                    <a:pt x="740" y="113"/>
                    <a:pt x="740" y="113"/>
                  </a:cubicBezTo>
                  <a:close/>
                  <a:moveTo>
                    <a:pt x="740" y="113"/>
                  </a:moveTo>
                  <a:cubicBezTo>
                    <a:pt x="739" y="113"/>
                    <a:pt x="739" y="113"/>
                    <a:pt x="739" y="113"/>
                  </a:cubicBezTo>
                  <a:cubicBezTo>
                    <a:pt x="739" y="114"/>
                    <a:pt x="740" y="114"/>
                    <a:pt x="740" y="114"/>
                  </a:cubicBezTo>
                  <a:cubicBezTo>
                    <a:pt x="740" y="114"/>
                    <a:pt x="740" y="114"/>
                    <a:pt x="740" y="113"/>
                  </a:cubicBezTo>
                  <a:close/>
                  <a:moveTo>
                    <a:pt x="743" y="89"/>
                  </a:moveTo>
                  <a:cubicBezTo>
                    <a:pt x="742" y="90"/>
                    <a:pt x="743" y="91"/>
                    <a:pt x="743" y="91"/>
                  </a:cubicBezTo>
                  <a:cubicBezTo>
                    <a:pt x="743" y="91"/>
                    <a:pt x="743" y="91"/>
                    <a:pt x="743" y="91"/>
                  </a:cubicBezTo>
                  <a:cubicBezTo>
                    <a:pt x="743" y="91"/>
                    <a:pt x="744" y="91"/>
                    <a:pt x="744" y="91"/>
                  </a:cubicBezTo>
                  <a:cubicBezTo>
                    <a:pt x="743" y="90"/>
                    <a:pt x="743" y="90"/>
                    <a:pt x="743" y="89"/>
                  </a:cubicBezTo>
                  <a:close/>
                  <a:moveTo>
                    <a:pt x="742" y="85"/>
                  </a:moveTo>
                  <a:cubicBezTo>
                    <a:pt x="742" y="85"/>
                    <a:pt x="742" y="85"/>
                    <a:pt x="743" y="85"/>
                  </a:cubicBezTo>
                  <a:cubicBezTo>
                    <a:pt x="743" y="85"/>
                    <a:pt x="743" y="85"/>
                    <a:pt x="743" y="84"/>
                  </a:cubicBezTo>
                  <a:cubicBezTo>
                    <a:pt x="742" y="84"/>
                    <a:pt x="742" y="84"/>
                    <a:pt x="742" y="85"/>
                  </a:cubicBezTo>
                  <a:close/>
                  <a:moveTo>
                    <a:pt x="740" y="87"/>
                  </a:moveTo>
                  <a:cubicBezTo>
                    <a:pt x="742" y="88"/>
                    <a:pt x="740" y="89"/>
                    <a:pt x="740" y="89"/>
                  </a:cubicBezTo>
                  <a:cubicBezTo>
                    <a:pt x="740" y="89"/>
                    <a:pt x="741" y="89"/>
                    <a:pt x="741" y="88"/>
                  </a:cubicBezTo>
                  <a:cubicBezTo>
                    <a:pt x="740" y="88"/>
                    <a:pt x="742" y="87"/>
                    <a:pt x="741" y="87"/>
                  </a:cubicBezTo>
                  <a:cubicBezTo>
                    <a:pt x="741" y="88"/>
                    <a:pt x="740" y="87"/>
                    <a:pt x="740" y="87"/>
                  </a:cubicBezTo>
                  <a:close/>
                  <a:moveTo>
                    <a:pt x="739" y="84"/>
                  </a:moveTo>
                  <a:cubicBezTo>
                    <a:pt x="739" y="85"/>
                    <a:pt x="740" y="84"/>
                    <a:pt x="741" y="85"/>
                  </a:cubicBezTo>
                  <a:cubicBezTo>
                    <a:pt x="741" y="85"/>
                    <a:pt x="742" y="84"/>
                    <a:pt x="742" y="84"/>
                  </a:cubicBezTo>
                  <a:cubicBezTo>
                    <a:pt x="741" y="83"/>
                    <a:pt x="739" y="83"/>
                    <a:pt x="739" y="84"/>
                  </a:cubicBezTo>
                  <a:close/>
                  <a:moveTo>
                    <a:pt x="735" y="112"/>
                  </a:moveTo>
                  <a:cubicBezTo>
                    <a:pt x="734" y="113"/>
                    <a:pt x="733" y="113"/>
                    <a:pt x="732" y="113"/>
                  </a:cubicBezTo>
                  <a:cubicBezTo>
                    <a:pt x="733" y="114"/>
                    <a:pt x="734" y="115"/>
                    <a:pt x="735" y="114"/>
                  </a:cubicBezTo>
                  <a:cubicBezTo>
                    <a:pt x="735" y="114"/>
                    <a:pt x="734" y="113"/>
                    <a:pt x="734" y="113"/>
                  </a:cubicBezTo>
                  <a:cubicBezTo>
                    <a:pt x="735" y="113"/>
                    <a:pt x="735" y="114"/>
                    <a:pt x="736" y="115"/>
                  </a:cubicBezTo>
                  <a:cubicBezTo>
                    <a:pt x="736" y="115"/>
                    <a:pt x="736" y="114"/>
                    <a:pt x="736" y="114"/>
                  </a:cubicBezTo>
                  <a:cubicBezTo>
                    <a:pt x="736" y="113"/>
                    <a:pt x="735" y="113"/>
                    <a:pt x="735" y="112"/>
                  </a:cubicBezTo>
                  <a:close/>
                  <a:moveTo>
                    <a:pt x="736" y="90"/>
                  </a:moveTo>
                  <a:cubicBezTo>
                    <a:pt x="736" y="90"/>
                    <a:pt x="737" y="90"/>
                    <a:pt x="737" y="90"/>
                  </a:cubicBezTo>
                  <a:cubicBezTo>
                    <a:pt x="737" y="90"/>
                    <a:pt x="736" y="91"/>
                    <a:pt x="736" y="91"/>
                  </a:cubicBezTo>
                  <a:cubicBezTo>
                    <a:pt x="737" y="91"/>
                    <a:pt x="737" y="92"/>
                    <a:pt x="736" y="92"/>
                  </a:cubicBezTo>
                  <a:cubicBezTo>
                    <a:pt x="737" y="92"/>
                    <a:pt x="737" y="93"/>
                    <a:pt x="738" y="93"/>
                  </a:cubicBezTo>
                  <a:cubicBezTo>
                    <a:pt x="738" y="92"/>
                    <a:pt x="739" y="91"/>
                    <a:pt x="738" y="91"/>
                  </a:cubicBezTo>
                  <a:cubicBezTo>
                    <a:pt x="738" y="91"/>
                    <a:pt x="738" y="90"/>
                    <a:pt x="737" y="90"/>
                  </a:cubicBezTo>
                  <a:cubicBezTo>
                    <a:pt x="737" y="89"/>
                    <a:pt x="738" y="90"/>
                    <a:pt x="738" y="89"/>
                  </a:cubicBezTo>
                  <a:cubicBezTo>
                    <a:pt x="737" y="89"/>
                    <a:pt x="738" y="88"/>
                    <a:pt x="737" y="88"/>
                  </a:cubicBezTo>
                  <a:cubicBezTo>
                    <a:pt x="738" y="89"/>
                    <a:pt x="736" y="88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6" y="90"/>
                  </a:cubicBezTo>
                  <a:close/>
                  <a:moveTo>
                    <a:pt x="738" y="88"/>
                  </a:moveTo>
                  <a:cubicBezTo>
                    <a:pt x="738" y="88"/>
                    <a:pt x="738" y="89"/>
                    <a:pt x="739" y="90"/>
                  </a:cubicBezTo>
                  <a:cubicBezTo>
                    <a:pt x="739" y="89"/>
                    <a:pt x="739" y="88"/>
                    <a:pt x="738" y="88"/>
                  </a:cubicBezTo>
                  <a:close/>
                  <a:moveTo>
                    <a:pt x="731" y="117"/>
                  </a:moveTo>
                  <a:cubicBezTo>
                    <a:pt x="731" y="116"/>
                    <a:pt x="732" y="118"/>
                    <a:pt x="733" y="117"/>
                  </a:cubicBezTo>
                  <a:cubicBezTo>
                    <a:pt x="732" y="117"/>
                    <a:pt x="732" y="116"/>
                    <a:pt x="732" y="116"/>
                  </a:cubicBezTo>
                  <a:cubicBezTo>
                    <a:pt x="732" y="116"/>
                    <a:pt x="730" y="117"/>
                    <a:pt x="731" y="117"/>
                  </a:cubicBezTo>
                  <a:close/>
                  <a:moveTo>
                    <a:pt x="732" y="112"/>
                  </a:moveTo>
                  <a:cubicBezTo>
                    <a:pt x="733" y="113"/>
                    <a:pt x="733" y="111"/>
                    <a:pt x="733" y="111"/>
                  </a:cubicBezTo>
                  <a:cubicBezTo>
                    <a:pt x="733" y="111"/>
                    <a:pt x="732" y="111"/>
                    <a:pt x="732" y="112"/>
                  </a:cubicBezTo>
                  <a:close/>
                  <a:moveTo>
                    <a:pt x="730" y="115"/>
                  </a:moveTo>
                  <a:cubicBezTo>
                    <a:pt x="730" y="114"/>
                    <a:pt x="732" y="116"/>
                    <a:pt x="732" y="115"/>
                  </a:cubicBezTo>
                  <a:cubicBezTo>
                    <a:pt x="732" y="114"/>
                    <a:pt x="732" y="113"/>
                    <a:pt x="732" y="112"/>
                  </a:cubicBezTo>
                  <a:cubicBezTo>
                    <a:pt x="732" y="112"/>
                    <a:pt x="731" y="112"/>
                    <a:pt x="731" y="112"/>
                  </a:cubicBezTo>
                  <a:cubicBezTo>
                    <a:pt x="731" y="112"/>
                    <a:pt x="732" y="112"/>
                    <a:pt x="732" y="112"/>
                  </a:cubicBezTo>
                  <a:cubicBezTo>
                    <a:pt x="731" y="111"/>
                    <a:pt x="731" y="113"/>
                    <a:pt x="731" y="113"/>
                  </a:cubicBezTo>
                  <a:cubicBezTo>
                    <a:pt x="731" y="113"/>
                    <a:pt x="731" y="113"/>
                    <a:pt x="731" y="113"/>
                  </a:cubicBezTo>
                  <a:cubicBezTo>
                    <a:pt x="731" y="112"/>
                    <a:pt x="729" y="113"/>
                    <a:pt x="729" y="113"/>
                  </a:cubicBezTo>
                  <a:cubicBezTo>
                    <a:pt x="729" y="113"/>
                    <a:pt x="728" y="113"/>
                    <a:pt x="729" y="114"/>
                  </a:cubicBezTo>
                  <a:cubicBezTo>
                    <a:pt x="730" y="113"/>
                    <a:pt x="731" y="114"/>
                    <a:pt x="731" y="115"/>
                  </a:cubicBezTo>
                  <a:cubicBezTo>
                    <a:pt x="731" y="114"/>
                    <a:pt x="729" y="114"/>
                    <a:pt x="730" y="115"/>
                  </a:cubicBezTo>
                  <a:close/>
                  <a:moveTo>
                    <a:pt x="734" y="91"/>
                  </a:moveTo>
                  <a:cubicBezTo>
                    <a:pt x="734" y="93"/>
                    <a:pt x="735" y="94"/>
                    <a:pt x="735" y="94"/>
                  </a:cubicBezTo>
                  <a:cubicBezTo>
                    <a:pt x="735" y="93"/>
                    <a:pt x="736" y="92"/>
                    <a:pt x="736" y="92"/>
                  </a:cubicBezTo>
                  <a:cubicBezTo>
                    <a:pt x="736" y="91"/>
                    <a:pt x="735" y="90"/>
                    <a:pt x="735" y="90"/>
                  </a:cubicBezTo>
                  <a:cubicBezTo>
                    <a:pt x="735" y="90"/>
                    <a:pt x="733" y="91"/>
                    <a:pt x="734" y="91"/>
                  </a:cubicBezTo>
                  <a:cubicBezTo>
                    <a:pt x="734" y="91"/>
                    <a:pt x="735" y="91"/>
                    <a:pt x="735" y="90"/>
                  </a:cubicBezTo>
                  <a:cubicBezTo>
                    <a:pt x="736" y="91"/>
                    <a:pt x="736" y="93"/>
                    <a:pt x="735" y="92"/>
                  </a:cubicBezTo>
                  <a:cubicBezTo>
                    <a:pt x="735" y="92"/>
                    <a:pt x="736" y="92"/>
                    <a:pt x="736" y="91"/>
                  </a:cubicBezTo>
                  <a:cubicBezTo>
                    <a:pt x="735" y="91"/>
                    <a:pt x="735" y="92"/>
                    <a:pt x="734" y="91"/>
                  </a:cubicBezTo>
                  <a:close/>
                  <a:moveTo>
                    <a:pt x="733" y="92"/>
                  </a:moveTo>
                  <a:cubicBezTo>
                    <a:pt x="733" y="92"/>
                    <a:pt x="734" y="92"/>
                    <a:pt x="734" y="92"/>
                  </a:cubicBezTo>
                  <a:cubicBezTo>
                    <a:pt x="733" y="92"/>
                    <a:pt x="732" y="91"/>
                    <a:pt x="731" y="92"/>
                  </a:cubicBezTo>
                  <a:cubicBezTo>
                    <a:pt x="733" y="92"/>
                    <a:pt x="730" y="93"/>
                    <a:pt x="731" y="94"/>
                  </a:cubicBezTo>
                  <a:cubicBezTo>
                    <a:pt x="732" y="93"/>
                    <a:pt x="733" y="94"/>
                    <a:pt x="734" y="93"/>
                  </a:cubicBezTo>
                  <a:cubicBezTo>
                    <a:pt x="734" y="93"/>
                    <a:pt x="733" y="92"/>
                    <a:pt x="733" y="92"/>
                  </a:cubicBezTo>
                  <a:close/>
                  <a:moveTo>
                    <a:pt x="727" y="115"/>
                  </a:moveTo>
                  <a:cubicBezTo>
                    <a:pt x="728" y="115"/>
                    <a:pt x="728" y="115"/>
                    <a:pt x="728" y="114"/>
                  </a:cubicBezTo>
                  <a:cubicBezTo>
                    <a:pt x="729" y="115"/>
                    <a:pt x="728" y="115"/>
                    <a:pt x="728" y="115"/>
                  </a:cubicBezTo>
                  <a:cubicBezTo>
                    <a:pt x="729" y="115"/>
                    <a:pt x="729" y="115"/>
                    <a:pt x="730" y="115"/>
                  </a:cubicBezTo>
                  <a:cubicBezTo>
                    <a:pt x="729" y="114"/>
                    <a:pt x="729" y="114"/>
                    <a:pt x="728" y="113"/>
                  </a:cubicBezTo>
                  <a:cubicBezTo>
                    <a:pt x="728" y="115"/>
                    <a:pt x="727" y="113"/>
                    <a:pt x="727" y="114"/>
                  </a:cubicBezTo>
                  <a:cubicBezTo>
                    <a:pt x="727" y="114"/>
                    <a:pt x="727" y="116"/>
                    <a:pt x="727" y="115"/>
                  </a:cubicBezTo>
                  <a:cubicBezTo>
                    <a:pt x="727" y="115"/>
                    <a:pt x="727" y="115"/>
                    <a:pt x="727" y="115"/>
                  </a:cubicBezTo>
                  <a:close/>
                  <a:moveTo>
                    <a:pt x="731" y="90"/>
                  </a:moveTo>
                  <a:cubicBezTo>
                    <a:pt x="732" y="90"/>
                    <a:pt x="731" y="90"/>
                    <a:pt x="731" y="91"/>
                  </a:cubicBezTo>
                  <a:cubicBezTo>
                    <a:pt x="731" y="91"/>
                    <a:pt x="731" y="91"/>
                    <a:pt x="732" y="92"/>
                  </a:cubicBezTo>
                  <a:cubicBezTo>
                    <a:pt x="731" y="91"/>
                    <a:pt x="732" y="91"/>
                    <a:pt x="732" y="91"/>
                  </a:cubicBezTo>
                  <a:cubicBezTo>
                    <a:pt x="732" y="91"/>
                    <a:pt x="732" y="89"/>
                    <a:pt x="731" y="90"/>
                  </a:cubicBezTo>
                  <a:close/>
                  <a:moveTo>
                    <a:pt x="725" y="114"/>
                  </a:moveTo>
                  <a:cubicBezTo>
                    <a:pt x="725" y="115"/>
                    <a:pt x="725" y="115"/>
                    <a:pt x="725" y="116"/>
                  </a:cubicBezTo>
                  <a:cubicBezTo>
                    <a:pt x="726" y="116"/>
                    <a:pt x="726" y="117"/>
                    <a:pt x="726" y="117"/>
                  </a:cubicBezTo>
                  <a:cubicBezTo>
                    <a:pt x="727" y="116"/>
                    <a:pt x="726" y="114"/>
                    <a:pt x="725" y="114"/>
                  </a:cubicBezTo>
                  <a:close/>
                  <a:moveTo>
                    <a:pt x="728" y="93"/>
                  </a:moveTo>
                  <a:cubicBezTo>
                    <a:pt x="728" y="93"/>
                    <a:pt x="728" y="94"/>
                    <a:pt x="728" y="94"/>
                  </a:cubicBezTo>
                  <a:cubicBezTo>
                    <a:pt x="728" y="93"/>
                    <a:pt x="728" y="93"/>
                    <a:pt x="728" y="93"/>
                  </a:cubicBezTo>
                  <a:cubicBezTo>
                    <a:pt x="728" y="94"/>
                    <a:pt x="728" y="94"/>
                    <a:pt x="728" y="95"/>
                  </a:cubicBezTo>
                  <a:cubicBezTo>
                    <a:pt x="729" y="94"/>
                    <a:pt x="730" y="93"/>
                    <a:pt x="729" y="93"/>
                  </a:cubicBezTo>
                  <a:cubicBezTo>
                    <a:pt x="729" y="94"/>
                    <a:pt x="729" y="93"/>
                    <a:pt x="728" y="93"/>
                  </a:cubicBezTo>
                  <a:close/>
                  <a:moveTo>
                    <a:pt x="728" y="91"/>
                  </a:moveTo>
                  <a:cubicBezTo>
                    <a:pt x="728" y="90"/>
                    <a:pt x="729" y="91"/>
                    <a:pt x="730" y="90"/>
                  </a:cubicBezTo>
                  <a:cubicBezTo>
                    <a:pt x="729" y="90"/>
                    <a:pt x="729" y="89"/>
                    <a:pt x="729" y="89"/>
                  </a:cubicBezTo>
                  <a:cubicBezTo>
                    <a:pt x="729" y="90"/>
                    <a:pt x="728" y="90"/>
                    <a:pt x="728" y="91"/>
                  </a:cubicBezTo>
                  <a:close/>
                  <a:moveTo>
                    <a:pt x="723" y="116"/>
                  </a:moveTo>
                  <a:cubicBezTo>
                    <a:pt x="723" y="115"/>
                    <a:pt x="723" y="115"/>
                    <a:pt x="723" y="115"/>
                  </a:cubicBezTo>
                  <a:cubicBezTo>
                    <a:pt x="723" y="116"/>
                    <a:pt x="723" y="117"/>
                    <a:pt x="722" y="117"/>
                  </a:cubicBezTo>
                  <a:cubicBezTo>
                    <a:pt x="723" y="117"/>
                    <a:pt x="722" y="119"/>
                    <a:pt x="723" y="118"/>
                  </a:cubicBezTo>
                  <a:cubicBezTo>
                    <a:pt x="723" y="118"/>
                    <a:pt x="723" y="118"/>
                    <a:pt x="724" y="118"/>
                  </a:cubicBezTo>
                  <a:cubicBezTo>
                    <a:pt x="723" y="117"/>
                    <a:pt x="724" y="117"/>
                    <a:pt x="724" y="117"/>
                  </a:cubicBezTo>
                  <a:cubicBezTo>
                    <a:pt x="724" y="117"/>
                    <a:pt x="723" y="117"/>
                    <a:pt x="723" y="116"/>
                  </a:cubicBezTo>
                  <a:cubicBezTo>
                    <a:pt x="724" y="116"/>
                    <a:pt x="724" y="116"/>
                    <a:pt x="725" y="115"/>
                  </a:cubicBezTo>
                  <a:cubicBezTo>
                    <a:pt x="723" y="116"/>
                    <a:pt x="724" y="114"/>
                    <a:pt x="724" y="114"/>
                  </a:cubicBezTo>
                  <a:cubicBezTo>
                    <a:pt x="723" y="115"/>
                    <a:pt x="724" y="115"/>
                    <a:pt x="723" y="116"/>
                  </a:cubicBezTo>
                  <a:close/>
                  <a:moveTo>
                    <a:pt x="722" y="119"/>
                  </a:moveTo>
                  <a:cubicBezTo>
                    <a:pt x="722" y="119"/>
                    <a:pt x="723" y="120"/>
                    <a:pt x="724" y="119"/>
                  </a:cubicBezTo>
                  <a:cubicBezTo>
                    <a:pt x="723" y="119"/>
                    <a:pt x="723" y="119"/>
                    <a:pt x="722" y="119"/>
                  </a:cubicBezTo>
                  <a:close/>
                  <a:moveTo>
                    <a:pt x="722" y="96"/>
                  </a:moveTo>
                  <a:cubicBezTo>
                    <a:pt x="723" y="96"/>
                    <a:pt x="722" y="97"/>
                    <a:pt x="723" y="97"/>
                  </a:cubicBezTo>
                  <a:cubicBezTo>
                    <a:pt x="724" y="96"/>
                    <a:pt x="725" y="97"/>
                    <a:pt x="726" y="96"/>
                  </a:cubicBezTo>
                  <a:cubicBezTo>
                    <a:pt x="724" y="95"/>
                    <a:pt x="723" y="96"/>
                    <a:pt x="722" y="96"/>
                  </a:cubicBezTo>
                  <a:close/>
                  <a:moveTo>
                    <a:pt x="724" y="95"/>
                  </a:moveTo>
                  <a:cubicBezTo>
                    <a:pt x="724" y="95"/>
                    <a:pt x="723" y="94"/>
                    <a:pt x="723" y="95"/>
                  </a:cubicBezTo>
                  <a:cubicBezTo>
                    <a:pt x="723" y="95"/>
                    <a:pt x="723" y="95"/>
                    <a:pt x="723" y="95"/>
                  </a:cubicBezTo>
                  <a:cubicBezTo>
                    <a:pt x="724" y="95"/>
                    <a:pt x="725" y="94"/>
                    <a:pt x="725" y="94"/>
                  </a:cubicBezTo>
                  <a:cubicBezTo>
                    <a:pt x="724" y="93"/>
                    <a:pt x="724" y="93"/>
                    <a:pt x="725" y="94"/>
                  </a:cubicBezTo>
                  <a:cubicBezTo>
                    <a:pt x="724" y="94"/>
                    <a:pt x="724" y="94"/>
                    <a:pt x="724" y="95"/>
                  </a:cubicBezTo>
                  <a:close/>
                  <a:moveTo>
                    <a:pt x="721" y="94"/>
                  </a:moveTo>
                  <a:cubicBezTo>
                    <a:pt x="720" y="94"/>
                    <a:pt x="721" y="95"/>
                    <a:pt x="721" y="95"/>
                  </a:cubicBezTo>
                  <a:cubicBezTo>
                    <a:pt x="721" y="94"/>
                    <a:pt x="723" y="95"/>
                    <a:pt x="722" y="94"/>
                  </a:cubicBezTo>
                  <a:cubicBezTo>
                    <a:pt x="721" y="94"/>
                    <a:pt x="721" y="94"/>
                    <a:pt x="721" y="94"/>
                  </a:cubicBezTo>
                  <a:close/>
                  <a:moveTo>
                    <a:pt x="719" y="91"/>
                  </a:moveTo>
                  <a:cubicBezTo>
                    <a:pt x="720" y="92"/>
                    <a:pt x="718" y="92"/>
                    <a:pt x="718" y="94"/>
                  </a:cubicBezTo>
                  <a:cubicBezTo>
                    <a:pt x="719" y="94"/>
                    <a:pt x="720" y="93"/>
                    <a:pt x="721" y="93"/>
                  </a:cubicBezTo>
                  <a:cubicBezTo>
                    <a:pt x="720" y="93"/>
                    <a:pt x="720" y="92"/>
                    <a:pt x="720" y="91"/>
                  </a:cubicBezTo>
                  <a:cubicBezTo>
                    <a:pt x="720" y="91"/>
                    <a:pt x="721" y="91"/>
                    <a:pt x="720" y="90"/>
                  </a:cubicBezTo>
                  <a:cubicBezTo>
                    <a:pt x="720" y="91"/>
                    <a:pt x="720" y="90"/>
                    <a:pt x="719" y="91"/>
                  </a:cubicBezTo>
                  <a:close/>
                  <a:moveTo>
                    <a:pt x="714" y="114"/>
                  </a:moveTo>
                  <a:cubicBezTo>
                    <a:pt x="714" y="115"/>
                    <a:pt x="713" y="116"/>
                    <a:pt x="714" y="116"/>
                  </a:cubicBezTo>
                  <a:cubicBezTo>
                    <a:pt x="714" y="115"/>
                    <a:pt x="715" y="115"/>
                    <a:pt x="715" y="115"/>
                  </a:cubicBezTo>
                  <a:cubicBezTo>
                    <a:pt x="714" y="115"/>
                    <a:pt x="714" y="115"/>
                    <a:pt x="714" y="114"/>
                  </a:cubicBezTo>
                  <a:close/>
                  <a:moveTo>
                    <a:pt x="717" y="92"/>
                  </a:moveTo>
                  <a:cubicBezTo>
                    <a:pt x="717" y="92"/>
                    <a:pt x="716" y="92"/>
                    <a:pt x="716" y="92"/>
                  </a:cubicBezTo>
                  <a:cubicBezTo>
                    <a:pt x="716" y="92"/>
                    <a:pt x="717" y="92"/>
                    <a:pt x="717" y="92"/>
                  </a:cubicBezTo>
                  <a:cubicBezTo>
                    <a:pt x="716" y="93"/>
                    <a:pt x="717" y="93"/>
                    <a:pt x="716" y="95"/>
                  </a:cubicBezTo>
                  <a:cubicBezTo>
                    <a:pt x="718" y="94"/>
                    <a:pt x="716" y="93"/>
                    <a:pt x="718" y="93"/>
                  </a:cubicBezTo>
                  <a:cubicBezTo>
                    <a:pt x="717" y="92"/>
                    <a:pt x="716" y="93"/>
                    <a:pt x="717" y="92"/>
                  </a:cubicBezTo>
                  <a:close/>
                  <a:moveTo>
                    <a:pt x="712" y="96"/>
                  </a:moveTo>
                  <a:cubicBezTo>
                    <a:pt x="712" y="96"/>
                    <a:pt x="712" y="96"/>
                    <a:pt x="712" y="96"/>
                  </a:cubicBezTo>
                  <a:cubicBezTo>
                    <a:pt x="711" y="97"/>
                    <a:pt x="713" y="98"/>
                    <a:pt x="713" y="98"/>
                  </a:cubicBezTo>
                  <a:cubicBezTo>
                    <a:pt x="712" y="98"/>
                    <a:pt x="713" y="96"/>
                    <a:pt x="712" y="96"/>
                  </a:cubicBezTo>
                  <a:close/>
                  <a:moveTo>
                    <a:pt x="710" y="94"/>
                  </a:moveTo>
                  <a:cubicBezTo>
                    <a:pt x="710" y="94"/>
                    <a:pt x="710" y="94"/>
                    <a:pt x="711" y="94"/>
                  </a:cubicBezTo>
                  <a:cubicBezTo>
                    <a:pt x="710" y="94"/>
                    <a:pt x="711" y="92"/>
                    <a:pt x="710" y="93"/>
                  </a:cubicBezTo>
                  <a:cubicBezTo>
                    <a:pt x="710" y="93"/>
                    <a:pt x="710" y="93"/>
                    <a:pt x="710" y="93"/>
                  </a:cubicBezTo>
                  <a:cubicBezTo>
                    <a:pt x="710" y="93"/>
                    <a:pt x="710" y="93"/>
                    <a:pt x="709" y="94"/>
                  </a:cubicBezTo>
                  <a:cubicBezTo>
                    <a:pt x="710" y="94"/>
                    <a:pt x="709" y="95"/>
                    <a:pt x="709" y="95"/>
                  </a:cubicBezTo>
                  <a:cubicBezTo>
                    <a:pt x="710" y="95"/>
                    <a:pt x="710" y="95"/>
                    <a:pt x="710" y="95"/>
                  </a:cubicBezTo>
                  <a:cubicBezTo>
                    <a:pt x="710" y="95"/>
                    <a:pt x="710" y="95"/>
                    <a:pt x="710" y="96"/>
                  </a:cubicBezTo>
                  <a:cubicBezTo>
                    <a:pt x="711" y="95"/>
                    <a:pt x="711" y="96"/>
                    <a:pt x="711" y="96"/>
                  </a:cubicBezTo>
                  <a:cubicBezTo>
                    <a:pt x="711" y="95"/>
                    <a:pt x="710" y="95"/>
                    <a:pt x="710" y="94"/>
                  </a:cubicBezTo>
                  <a:close/>
                  <a:moveTo>
                    <a:pt x="707" y="97"/>
                  </a:moveTo>
                  <a:cubicBezTo>
                    <a:pt x="707" y="97"/>
                    <a:pt x="709" y="97"/>
                    <a:pt x="708" y="98"/>
                  </a:cubicBezTo>
                  <a:cubicBezTo>
                    <a:pt x="709" y="98"/>
                    <a:pt x="709" y="98"/>
                    <a:pt x="709" y="97"/>
                  </a:cubicBezTo>
                  <a:cubicBezTo>
                    <a:pt x="708" y="97"/>
                    <a:pt x="709" y="97"/>
                    <a:pt x="708" y="96"/>
                  </a:cubicBezTo>
                  <a:cubicBezTo>
                    <a:pt x="708" y="96"/>
                    <a:pt x="706" y="97"/>
                    <a:pt x="707" y="97"/>
                  </a:cubicBezTo>
                  <a:close/>
                  <a:moveTo>
                    <a:pt x="708" y="101"/>
                  </a:moveTo>
                  <a:cubicBezTo>
                    <a:pt x="707" y="101"/>
                    <a:pt x="706" y="101"/>
                    <a:pt x="707" y="101"/>
                  </a:cubicBezTo>
                  <a:cubicBezTo>
                    <a:pt x="707" y="100"/>
                    <a:pt x="708" y="103"/>
                    <a:pt x="708" y="101"/>
                  </a:cubicBezTo>
                  <a:cubicBezTo>
                    <a:pt x="708" y="101"/>
                    <a:pt x="708" y="101"/>
                    <a:pt x="708" y="101"/>
                  </a:cubicBezTo>
                  <a:close/>
                  <a:moveTo>
                    <a:pt x="708" y="93"/>
                  </a:moveTo>
                  <a:cubicBezTo>
                    <a:pt x="708" y="94"/>
                    <a:pt x="708" y="94"/>
                    <a:pt x="708" y="94"/>
                  </a:cubicBezTo>
                  <a:cubicBezTo>
                    <a:pt x="708" y="94"/>
                    <a:pt x="707" y="94"/>
                    <a:pt x="707" y="95"/>
                  </a:cubicBezTo>
                  <a:cubicBezTo>
                    <a:pt x="708" y="95"/>
                    <a:pt x="708" y="95"/>
                    <a:pt x="708" y="95"/>
                  </a:cubicBezTo>
                  <a:cubicBezTo>
                    <a:pt x="708" y="95"/>
                    <a:pt x="707" y="94"/>
                    <a:pt x="708" y="95"/>
                  </a:cubicBezTo>
                  <a:cubicBezTo>
                    <a:pt x="709" y="94"/>
                    <a:pt x="709" y="94"/>
                    <a:pt x="709" y="93"/>
                  </a:cubicBezTo>
                  <a:cubicBezTo>
                    <a:pt x="708" y="94"/>
                    <a:pt x="707" y="93"/>
                    <a:pt x="708" y="93"/>
                  </a:cubicBezTo>
                  <a:close/>
                  <a:moveTo>
                    <a:pt x="702" y="102"/>
                  </a:moveTo>
                  <a:cubicBezTo>
                    <a:pt x="702" y="102"/>
                    <a:pt x="702" y="102"/>
                    <a:pt x="702" y="102"/>
                  </a:cubicBezTo>
                  <a:cubicBezTo>
                    <a:pt x="702" y="102"/>
                    <a:pt x="702" y="102"/>
                    <a:pt x="703" y="103"/>
                  </a:cubicBezTo>
                  <a:cubicBezTo>
                    <a:pt x="703" y="102"/>
                    <a:pt x="703" y="102"/>
                    <a:pt x="702" y="102"/>
                  </a:cubicBezTo>
                  <a:close/>
                  <a:moveTo>
                    <a:pt x="692" y="106"/>
                  </a:moveTo>
                  <a:cubicBezTo>
                    <a:pt x="692" y="105"/>
                    <a:pt x="693" y="106"/>
                    <a:pt x="693" y="105"/>
                  </a:cubicBezTo>
                  <a:cubicBezTo>
                    <a:pt x="693" y="105"/>
                    <a:pt x="692" y="104"/>
                    <a:pt x="692" y="105"/>
                  </a:cubicBezTo>
                  <a:cubicBezTo>
                    <a:pt x="692" y="105"/>
                    <a:pt x="692" y="105"/>
                    <a:pt x="692" y="105"/>
                  </a:cubicBezTo>
                  <a:cubicBezTo>
                    <a:pt x="692" y="105"/>
                    <a:pt x="692" y="106"/>
                    <a:pt x="692" y="106"/>
                  </a:cubicBezTo>
                  <a:close/>
                  <a:moveTo>
                    <a:pt x="687" y="124"/>
                  </a:moveTo>
                  <a:cubicBezTo>
                    <a:pt x="687" y="123"/>
                    <a:pt x="686" y="123"/>
                    <a:pt x="686" y="122"/>
                  </a:cubicBezTo>
                  <a:cubicBezTo>
                    <a:pt x="686" y="122"/>
                    <a:pt x="687" y="121"/>
                    <a:pt x="686" y="121"/>
                  </a:cubicBezTo>
                  <a:cubicBezTo>
                    <a:pt x="686" y="122"/>
                    <a:pt x="686" y="122"/>
                    <a:pt x="686" y="123"/>
                  </a:cubicBezTo>
                  <a:cubicBezTo>
                    <a:pt x="686" y="123"/>
                    <a:pt x="686" y="123"/>
                    <a:pt x="686" y="124"/>
                  </a:cubicBezTo>
                  <a:cubicBezTo>
                    <a:pt x="687" y="124"/>
                    <a:pt x="687" y="124"/>
                    <a:pt x="687" y="124"/>
                  </a:cubicBezTo>
                  <a:cubicBezTo>
                    <a:pt x="687" y="124"/>
                    <a:pt x="688" y="124"/>
                    <a:pt x="688" y="124"/>
                  </a:cubicBezTo>
                  <a:cubicBezTo>
                    <a:pt x="687" y="124"/>
                    <a:pt x="687" y="124"/>
                    <a:pt x="687" y="124"/>
                  </a:cubicBezTo>
                  <a:close/>
                  <a:moveTo>
                    <a:pt x="690" y="103"/>
                  </a:moveTo>
                  <a:cubicBezTo>
                    <a:pt x="690" y="103"/>
                    <a:pt x="691" y="102"/>
                    <a:pt x="690" y="102"/>
                  </a:cubicBezTo>
                  <a:cubicBezTo>
                    <a:pt x="690" y="103"/>
                    <a:pt x="690" y="102"/>
                    <a:pt x="689" y="103"/>
                  </a:cubicBezTo>
                  <a:cubicBezTo>
                    <a:pt x="690" y="103"/>
                    <a:pt x="691" y="104"/>
                    <a:pt x="690" y="103"/>
                  </a:cubicBezTo>
                  <a:cubicBezTo>
                    <a:pt x="691" y="103"/>
                    <a:pt x="690" y="103"/>
                    <a:pt x="690" y="103"/>
                  </a:cubicBezTo>
                  <a:close/>
                  <a:moveTo>
                    <a:pt x="687" y="103"/>
                  </a:moveTo>
                  <a:cubicBezTo>
                    <a:pt x="687" y="102"/>
                    <a:pt x="688" y="103"/>
                    <a:pt x="689" y="102"/>
                  </a:cubicBezTo>
                  <a:cubicBezTo>
                    <a:pt x="688" y="102"/>
                    <a:pt x="687" y="102"/>
                    <a:pt x="687" y="103"/>
                  </a:cubicBezTo>
                  <a:close/>
                  <a:moveTo>
                    <a:pt x="685" y="116"/>
                  </a:moveTo>
                  <a:cubicBezTo>
                    <a:pt x="685" y="116"/>
                    <a:pt x="685" y="116"/>
                    <a:pt x="685" y="116"/>
                  </a:cubicBezTo>
                  <a:cubicBezTo>
                    <a:pt x="685" y="116"/>
                    <a:pt x="685" y="116"/>
                    <a:pt x="685" y="117"/>
                  </a:cubicBezTo>
                  <a:cubicBezTo>
                    <a:pt x="685" y="117"/>
                    <a:pt x="686" y="117"/>
                    <a:pt x="686" y="116"/>
                  </a:cubicBezTo>
                  <a:cubicBezTo>
                    <a:pt x="686" y="116"/>
                    <a:pt x="686" y="115"/>
                    <a:pt x="685" y="116"/>
                  </a:cubicBezTo>
                  <a:close/>
                  <a:moveTo>
                    <a:pt x="681" y="102"/>
                  </a:moveTo>
                  <a:cubicBezTo>
                    <a:pt x="681" y="102"/>
                    <a:pt x="683" y="102"/>
                    <a:pt x="683" y="102"/>
                  </a:cubicBezTo>
                  <a:cubicBezTo>
                    <a:pt x="682" y="102"/>
                    <a:pt x="681" y="101"/>
                    <a:pt x="681" y="102"/>
                  </a:cubicBezTo>
                  <a:close/>
                  <a:moveTo>
                    <a:pt x="670" y="106"/>
                  </a:moveTo>
                  <a:cubicBezTo>
                    <a:pt x="671" y="106"/>
                    <a:pt x="671" y="104"/>
                    <a:pt x="672" y="106"/>
                  </a:cubicBezTo>
                  <a:cubicBezTo>
                    <a:pt x="672" y="105"/>
                    <a:pt x="673" y="105"/>
                    <a:pt x="672" y="104"/>
                  </a:cubicBezTo>
                  <a:cubicBezTo>
                    <a:pt x="672" y="105"/>
                    <a:pt x="671" y="105"/>
                    <a:pt x="670" y="106"/>
                  </a:cubicBezTo>
                  <a:close/>
                  <a:moveTo>
                    <a:pt x="663" y="131"/>
                  </a:moveTo>
                  <a:cubicBezTo>
                    <a:pt x="663" y="130"/>
                    <a:pt x="663" y="130"/>
                    <a:pt x="663" y="130"/>
                  </a:cubicBezTo>
                  <a:cubicBezTo>
                    <a:pt x="662" y="130"/>
                    <a:pt x="663" y="129"/>
                    <a:pt x="662" y="128"/>
                  </a:cubicBezTo>
                  <a:cubicBezTo>
                    <a:pt x="662" y="129"/>
                    <a:pt x="663" y="129"/>
                    <a:pt x="662" y="130"/>
                  </a:cubicBezTo>
                  <a:cubicBezTo>
                    <a:pt x="662" y="130"/>
                    <a:pt x="662" y="131"/>
                    <a:pt x="661" y="131"/>
                  </a:cubicBezTo>
                  <a:cubicBezTo>
                    <a:pt x="662" y="130"/>
                    <a:pt x="660" y="130"/>
                    <a:pt x="660" y="130"/>
                  </a:cubicBezTo>
                  <a:cubicBezTo>
                    <a:pt x="661" y="131"/>
                    <a:pt x="661" y="132"/>
                    <a:pt x="662" y="132"/>
                  </a:cubicBezTo>
                  <a:cubicBezTo>
                    <a:pt x="662" y="130"/>
                    <a:pt x="662" y="132"/>
                    <a:pt x="663" y="131"/>
                  </a:cubicBezTo>
                  <a:close/>
                  <a:moveTo>
                    <a:pt x="660" y="130"/>
                  </a:moveTo>
                  <a:cubicBezTo>
                    <a:pt x="661" y="129"/>
                    <a:pt x="661" y="129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lose/>
                  <a:moveTo>
                    <a:pt x="663" y="111"/>
                  </a:moveTo>
                  <a:cubicBezTo>
                    <a:pt x="663" y="112"/>
                    <a:pt x="663" y="112"/>
                    <a:pt x="662" y="112"/>
                  </a:cubicBezTo>
                  <a:cubicBezTo>
                    <a:pt x="663" y="113"/>
                    <a:pt x="663" y="112"/>
                    <a:pt x="664" y="111"/>
                  </a:cubicBezTo>
                  <a:cubicBezTo>
                    <a:pt x="664" y="111"/>
                    <a:pt x="663" y="111"/>
                    <a:pt x="663" y="111"/>
                  </a:cubicBezTo>
                  <a:close/>
                  <a:moveTo>
                    <a:pt x="657" y="132"/>
                  </a:moveTo>
                  <a:cubicBezTo>
                    <a:pt x="657" y="132"/>
                    <a:pt x="659" y="133"/>
                    <a:pt x="659" y="133"/>
                  </a:cubicBezTo>
                  <a:cubicBezTo>
                    <a:pt x="659" y="131"/>
                    <a:pt x="659" y="131"/>
                    <a:pt x="659" y="130"/>
                  </a:cubicBezTo>
                  <a:cubicBezTo>
                    <a:pt x="658" y="131"/>
                    <a:pt x="658" y="131"/>
                    <a:pt x="659" y="132"/>
                  </a:cubicBezTo>
                  <a:cubicBezTo>
                    <a:pt x="658" y="132"/>
                    <a:pt x="658" y="130"/>
                    <a:pt x="657" y="131"/>
                  </a:cubicBezTo>
                  <a:cubicBezTo>
                    <a:pt x="657" y="132"/>
                    <a:pt x="657" y="130"/>
                    <a:pt x="657" y="130"/>
                  </a:cubicBezTo>
                  <a:cubicBezTo>
                    <a:pt x="656" y="130"/>
                    <a:pt x="656" y="130"/>
                    <a:pt x="656" y="131"/>
                  </a:cubicBezTo>
                  <a:cubicBezTo>
                    <a:pt x="657" y="131"/>
                    <a:pt x="657" y="132"/>
                    <a:pt x="657" y="132"/>
                  </a:cubicBezTo>
                  <a:close/>
                  <a:moveTo>
                    <a:pt x="656" y="132"/>
                  </a:moveTo>
                  <a:cubicBezTo>
                    <a:pt x="655" y="132"/>
                    <a:pt x="656" y="131"/>
                    <a:pt x="655" y="131"/>
                  </a:cubicBezTo>
                  <a:cubicBezTo>
                    <a:pt x="655" y="133"/>
                    <a:pt x="655" y="133"/>
                    <a:pt x="655" y="134"/>
                  </a:cubicBezTo>
                  <a:cubicBezTo>
                    <a:pt x="655" y="132"/>
                    <a:pt x="657" y="133"/>
                    <a:pt x="657" y="132"/>
                  </a:cubicBezTo>
                  <a:cubicBezTo>
                    <a:pt x="657" y="132"/>
                    <a:pt x="656" y="133"/>
                    <a:pt x="656" y="132"/>
                  </a:cubicBezTo>
                  <a:close/>
                  <a:moveTo>
                    <a:pt x="657" y="114"/>
                  </a:moveTo>
                  <a:cubicBezTo>
                    <a:pt x="658" y="114"/>
                    <a:pt x="659" y="114"/>
                    <a:pt x="659" y="114"/>
                  </a:cubicBezTo>
                  <a:cubicBezTo>
                    <a:pt x="658" y="113"/>
                    <a:pt x="657" y="114"/>
                    <a:pt x="657" y="114"/>
                  </a:cubicBezTo>
                  <a:close/>
                  <a:moveTo>
                    <a:pt x="649" y="131"/>
                  </a:moveTo>
                  <a:cubicBezTo>
                    <a:pt x="649" y="131"/>
                    <a:pt x="650" y="132"/>
                    <a:pt x="651" y="132"/>
                  </a:cubicBezTo>
                  <a:cubicBezTo>
                    <a:pt x="651" y="132"/>
                    <a:pt x="651" y="131"/>
                    <a:pt x="651" y="131"/>
                  </a:cubicBezTo>
                  <a:cubicBezTo>
                    <a:pt x="651" y="132"/>
                    <a:pt x="648" y="130"/>
                    <a:pt x="649" y="131"/>
                  </a:cubicBezTo>
                  <a:close/>
                  <a:moveTo>
                    <a:pt x="637" y="122"/>
                  </a:moveTo>
                  <a:cubicBezTo>
                    <a:pt x="636" y="122"/>
                    <a:pt x="637" y="121"/>
                    <a:pt x="637" y="120"/>
                  </a:cubicBezTo>
                  <a:cubicBezTo>
                    <a:pt x="636" y="121"/>
                    <a:pt x="636" y="122"/>
                    <a:pt x="635" y="123"/>
                  </a:cubicBezTo>
                  <a:cubicBezTo>
                    <a:pt x="635" y="123"/>
                    <a:pt x="635" y="123"/>
                    <a:pt x="636" y="123"/>
                  </a:cubicBezTo>
                  <a:cubicBezTo>
                    <a:pt x="636" y="121"/>
                    <a:pt x="636" y="122"/>
                    <a:pt x="637" y="122"/>
                  </a:cubicBezTo>
                  <a:close/>
                  <a:moveTo>
                    <a:pt x="621" y="127"/>
                  </a:moveTo>
                  <a:cubicBezTo>
                    <a:pt x="621" y="127"/>
                    <a:pt x="621" y="128"/>
                    <a:pt x="622" y="128"/>
                  </a:cubicBezTo>
                  <a:cubicBezTo>
                    <a:pt x="624" y="127"/>
                    <a:pt x="621" y="127"/>
                    <a:pt x="621" y="127"/>
                  </a:cubicBezTo>
                  <a:close/>
                  <a:moveTo>
                    <a:pt x="619" y="128"/>
                  </a:moveTo>
                  <a:cubicBezTo>
                    <a:pt x="619" y="127"/>
                    <a:pt x="619" y="128"/>
                    <a:pt x="620" y="127"/>
                  </a:cubicBezTo>
                  <a:cubicBezTo>
                    <a:pt x="619" y="126"/>
                    <a:pt x="618" y="128"/>
                    <a:pt x="619" y="128"/>
                  </a:cubicBezTo>
                  <a:close/>
                  <a:moveTo>
                    <a:pt x="612" y="145"/>
                  </a:moveTo>
                  <a:cubicBezTo>
                    <a:pt x="612" y="145"/>
                    <a:pt x="612" y="145"/>
                    <a:pt x="612" y="144"/>
                  </a:cubicBezTo>
                  <a:cubicBezTo>
                    <a:pt x="611" y="144"/>
                    <a:pt x="611" y="145"/>
                    <a:pt x="611" y="145"/>
                  </a:cubicBezTo>
                  <a:cubicBezTo>
                    <a:pt x="611" y="145"/>
                    <a:pt x="611" y="145"/>
                    <a:pt x="611" y="145"/>
                  </a:cubicBezTo>
                  <a:cubicBezTo>
                    <a:pt x="611" y="146"/>
                    <a:pt x="612" y="145"/>
                    <a:pt x="612" y="146"/>
                  </a:cubicBezTo>
                  <a:cubicBezTo>
                    <a:pt x="612" y="145"/>
                    <a:pt x="613" y="146"/>
                    <a:pt x="614" y="145"/>
                  </a:cubicBezTo>
                  <a:cubicBezTo>
                    <a:pt x="613" y="144"/>
                    <a:pt x="613" y="145"/>
                    <a:pt x="612" y="145"/>
                  </a:cubicBezTo>
                  <a:close/>
                  <a:moveTo>
                    <a:pt x="613" y="130"/>
                  </a:moveTo>
                  <a:cubicBezTo>
                    <a:pt x="614" y="129"/>
                    <a:pt x="614" y="130"/>
                    <a:pt x="614" y="130"/>
                  </a:cubicBezTo>
                  <a:cubicBezTo>
                    <a:pt x="615" y="130"/>
                    <a:pt x="614" y="131"/>
                    <a:pt x="615" y="131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4" y="130"/>
                    <a:pt x="613" y="129"/>
                    <a:pt x="613" y="130"/>
                  </a:cubicBezTo>
                  <a:close/>
                  <a:moveTo>
                    <a:pt x="610" y="146"/>
                  </a:moveTo>
                  <a:cubicBezTo>
                    <a:pt x="609" y="147"/>
                    <a:pt x="610" y="147"/>
                    <a:pt x="610" y="147"/>
                  </a:cubicBezTo>
                  <a:cubicBezTo>
                    <a:pt x="610" y="148"/>
                    <a:pt x="610" y="148"/>
                    <a:pt x="610" y="148"/>
                  </a:cubicBezTo>
                  <a:cubicBezTo>
                    <a:pt x="610" y="147"/>
                    <a:pt x="610" y="147"/>
                    <a:pt x="611" y="147"/>
                  </a:cubicBezTo>
                  <a:cubicBezTo>
                    <a:pt x="610" y="147"/>
                    <a:pt x="611" y="146"/>
                    <a:pt x="610" y="146"/>
                  </a:cubicBezTo>
                  <a:close/>
                  <a:moveTo>
                    <a:pt x="607" y="151"/>
                  </a:moveTo>
                  <a:cubicBezTo>
                    <a:pt x="607" y="150"/>
                    <a:pt x="609" y="150"/>
                    <a:pt x="609" y="150"/>
                  </a:cubicBezTo>
                  <a:cubicBezTo>
                    <a:pt x="608" y="150"/>
                    <a:pt x="610" y="150"/>
                    <a:pt x="610" y="150"/>
                  </a:cubicBezTo>
                  <a:cubicBezTo>
                    <a:pt x="609" y="150"/>
                    <a:pt x="611" y="148"/>
                    <a:pt x="610" y="148"/>
                  </a:cubicBezTo>
                  <a:cubicBezTo>
                    <a:pt x="610" y="149"/>
                    <a:pt x="608" y="149"/>
                    <a:pt x="609" y="150"/>
                  </a:cubicBezTo>
                  <a:cubicBezTo>
                    <a:pt x="609" y="149"/>
                    <a:pt x="609" y="149"/>
                    <a:pt x="609" y="149"/>
                  </a:cubicBezTo>
                  <a:cubicBezTo>
                    <a:pt x="609" y="150"/>
                    <a:pt x="609" y="150"/>
                    <a:pt x="608" y="150"/>
                  </a:cubicBezTo>
                  <a:cubicBezTo>
                    <a:pt x="608" y="149"/>
                    <a:pt x="607" y="149"/>
                    <a:pt x="607" y="149"/>
                  </a:cubicBezTo>
                  <a:cubicBezTo>
                    <a:pt x="608" y="150"/>
                    <a:pt x="607" y="150"/>
                    <a:pt x="606" y="149"/>
                  </a:cubicBezTo>
                  <a:cubicBezTo>
                    <a:pt x="606" y="150"/>
                    <a:pt x="607" y="150"/>
                    <a:pt x="606" y="150"/>
                  </a:cubicBezTo>
                  <a:cubicBezTo>
                    <a:pt x="606" y="150"/>
                    <a:pt x="606" y="150"/>
                    <a:pt x="605" y="150"/>
                  </a:cubicBezTo>
                  <a:cubicBezTo>
                    <a:pt x="605" y="151"/>
                    <a:pt x="603" y="150"/>
                    <a:pt x="603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2"/>
                    <a:pt x="604" y="152"/>
                    <a:pt x="604" y="152"/>
                  </a:cubicBezTo>
                  <a:cubicBezTo>
                    <a:pt x="605" y="150"/>
                    <a:pt x="604" y="152"/>
                    <a:pt x="605" y="152"/>
                  </a:cubicBezTo>
                  <a:cubicBezTo>
                    <a:pt x="606" y="151"/>
                    <a:pt x="607" y="151"/>
                    <a:pt x="607" y="151"/>
                  </a:cubicBezTo>
                  <a:close/>
                  <a:moveTo>
                    <a:pt x="609" y="146"/>
                  </a:moveTo>
                  <a:cubicBezTo>
                    <a:pt x="610" y="146"/>
                    <a:pt x="609" y="145"/>
                    <a:pt x="610" y="144"/>
                  </a:cubicBezTo>
                  <a:cubicBezTo>
                    <a:pt x="609" y="144"/>
                    <a:pt x="609" y="144"/>
                    <a:pt x="608" y="144"/>
                  </a:cubicBezTo>
                  <a:cubicBezTo>
                    <a:pt x="609" y="144"/>
                    <a:pt x="608" y="145"/>
                    <a:pt x="609" y="145"/>
                  </a:cubicBezTo>
                  <a:cubicBezTo>
                    <a:pt x="609" y="144"/>
                    <a:pt x="609" y="145"/>
                    <a:pt x="609" y="146"/>
                  </a:cubicBezTo>
                  <a:close/>
                  <a:moveTo>
                    <a:pt x="608" y="146"/>
                  </a:moveTo>
                  <a:cubicBezTo>
                    <a:pt x="609" y="147"/>
                    <a:pt x="609" y="148"/>
                    <a:pt x="609" y="147"/>
                  </a:cubicBezTo>
                  <a:cubicBezTo>
                    <a:pt x="609" y="147"/>
                    <a:pt x="610" y="147"/>
                    <a:pt x="609" y="146"/>
                  </a:cubicBezTo>
                  <a:cubicBezTo>
                    <a:pt x="609" y="146"/>
                    <a:pt x="609" y="147"/>
                    <a:pt x="609" y="146"/>
                  </a:cubicBezTo>
                  <a:cubicBezTo>
                    <a:pt x="609" y="146"/>
                    <a:pt x="608" y="146"/>
                    <a:pt x="608" y="146"/>
                  </a:cubicBezTo>
                  <a:close/>
                  <a:moveTo>
                    <a:pt x="603" y="150"/>
                  </a:moveTo>
                  <a:cubicBezTo>
                    <a:pt x="603" y="149"/>
                    <a:pt x="603" y="150"/>
                    <a:pt x="604" y="149"/>
                  </a:cubicBezTo>
                  <a:cubicBezTo>
                    <a:pt x="604" y="149"/>
                    <a:pt x="604" y="149"/>
                    <a:pt x="604" y="148"/>
                  </a:cubicBezTo>
                  <a:cubicBezTo>
                    <a:pt x="603" y="149"/>
                    <a:pt x="603" y="149"/>
                    <a:pt x="603" y="148"/>
                  </a:cubicBezTo>
                  <a:cubicBezTo>
                    <a:pt x="603" y="148"/>
                    <a:pt x="602" y="148"/>
                    <a:pt x="602" y="148"/>
                  </a:cubicBezTo>
                  <a:cubicBezTo>
                    <a:pt x="602" y="148"/>
                    <a:pt x="602" y="149"/>
                    <a:pt x="601" y="149"/>
                  </a:cubicBezTo>
                  <a:cubicBezTo>
                    <a:pt x="603" y="149"/>
                    <a:pt x="603" y="149"/>
                    <a:pt x="603" y="150"/>
                  </a:cubicBezTo>
                  <a:close/>
                  <a:moveTo>
                    <a:pt x="601" y="154"/>
                  </a:moveTo>
                  <a:cubicBezTo>
                    <a:pt x="601" y="153"/>
                    <a:pt x="601" y="152"/>
                    <a:pt x="600" y="153"/>
                  </a:cubicBezTo>
                  <a:cubicBezTo>
                    <a:pt x="601" y="153"/>
                    <a:pt x="600" y="155"/>
                    <a:pt x="601" y="155"/>
                  </a:cubicBezTo>
                  <a:cubicBezTo>
                    <a:pt x="601" y="153"/>
                    <a:pt x="603" y="153"/>
                    <a:pt x="603" y="152"/>
                  </a:cubicBezTo>
                  <a:cubicBezTo>
                    <a:pt x="602" y="152"/>
                    <a:pt x="603" y="151"/>
                    <a:pt x="602" y="151"/>
                  </a:cubicBezTo>
                  <a:cubicBezTo>
                    <a:pt x="602" y="151"/>
                    <a:pt x="602" y="152"/>
                    <a:pt x="601" y="151"/>
                  </a:cubicBezTo>
                  <a:cubicBezTo>
                    <a:pt x="601" y="152"/>
                    <a:pt x="602" y="152"/>
                    <a:pt x="601" y="152"/>
                  </a:cubicBezTo>
                  <a:cubicBezTo>
                    <a:pt x="601" y="152"/>
                    <a:pt x="601" y="152"/>
                    <a:pt x="600" y="152"/>
                  </a:cubicBezTo>
                  <a:cubicBezTo>
                    <a:pt x="601" y="152"/>
                    <a:pt x="601" y="152"/>
                    <a:pt x="601" y="153"/>
                  </a:cubicBezTo>
                  <a:cubicBezTo>
                    <a:pt x="601" y="153"/>
                    <a:pt x="602" y="153"/>
                    <a:pt x="602" y="153"/>
                  </a:cubicBezTo>
                  <a:cubicBezTo>
                    <a:pt x="601" y="153"/>
                    <a:pt x="601" y="154"/>
                    <a:pt x="601" y="154"/>
                  </a:cubicBezTo>
                  <a:close/>
                  <a:moveTo>
                    <a:pt x="601" y="151"/>
                  </a:moveTo>
                  <a:cubicBezTo>
                    <a:pt x="601" y="150"/>
                    <a:pt x="602" y="150"/>
                    <a:pt x="602" y="149"/>
                  </a:cubicBezTo>
                  <a:cubicBezTo>
                    <a:pt x="601" y="149"/>
                    <a:pt x="601" y="149"/>
                    <a:pt x="600" y="150"/>
                  </a:cubicBezTo>
                  <a:cubicBezTo>
                    <a:pt x="601" y="150"/>
                    <a:pt x="601" y="151"/>
                    <a:pt x="601" y="151"/>
                  </a:cubicBezTo>
                  <a:close/>
                  <a:moveTo>
                    <a:pt x="598" y="150"/>
                  </a:moveTo>
                  <a:cubicBezTo>
                    <a:pt x="599" y="150"/>
                    <a:pt x="599" y="151"/>
                    <a:pt x="599" y="151"/>
                  </a:cubicBezTo>
                  <a:cubicBezTo>
                    <a:pt x="599" y="151"/>
                    <a:pt x="599" y="151"/>
                    <a:pt x="600" y="151"/>
                  </a:cubicBezTo>
                  <a:cubicBezTo>
                    <a:pt x="599" y="150"/>
                    <a:pt x="599" y="149"/>
                    <a:pt x="598" y="150"/>
                  </a:cubicBezTo>
                  <a:close/>
                  <a:moveTo>
                    <a:pt x="596" y="151"/>
                  </a:moveTo>
                  <a:cubicBezTo>
                    <a:pt x="596" y="151"/>
                    <a:pt x="596" y="152"/>
                    <a:pt x="596" y="152"/>
                  </a:cubicBezTo>
                  <a:cubicBezTo>
                    <a:pt x="597" y="152"/>
                    <a:pt x="596" y="152"/>
                    <a:pt x="597" y="153"/>
                  </a:cubicBezTo>
                  <a:cubicBezTo>
                    <a:pt x="597" y="152"/>
                    <a:pt x="598" y="152"/>
                    <a:pt x="598" y="152"/>
                  </a:cubicBezTo>
                  <a:cubicBezTo>
                    <a:pt x="597" y="152"/>
                    <a:pt x="597" y="152"/>
                    <a:pt x="596" y="151"/>
                  </a:cubicBezTo>
                  <a:close/>
                  <a:moveTo>
                    <a:pt x="594" y="153"/>
                  </a:moveTo>
                  <a:cubicBezTo>
                    <a:pt x="594" y="153"/>
                    <a:pt x="594" y="152"/>
                    <a:pt x="594" y="152"/>
                  </a:cubicBezTo>
                  <a:cubicBezTo>
                    <a:pt x="593" y="152"/>
                    <a:pt x="593" y="152"/>
                    <a:pt x="593" y="153"/>
                  </a:cubicBezTo>
                  <a:cubicBezTo>
                    <a:pt x="594" y="153"/>
                    <a:pt x="594" y="153"/>
                    <a:pt x="594" y="153"/>
                  </a:cubicBezTo>
                  <a:close/>
                  <a:moveTo>
                    <a:pt x="590" y="154"/>
                  </a:moveTo>
                  <a:cubicBezTo>
                    <a:pt x="591" y="154"/>
                    <a:pt x="591" y="155"/>
                    <a:pt x="592" y="155"/>
                  </a:cubicBezTo>
                  <a:cubicBezTo>
                    <a:pt x="592" y="155"/>
                    <a:pt x="592" y="154"/>
                    <a:pt x="592" y="154"/>
                  </a:cubicBezTo>
                  <a:cubicBezTo>
                    <a:pt x="591" y="155"/>
                    <a:pt x="591" y="153"/>
                    <a:pt x="590" y="154"/>
                  </a:cubicBezTo>
                  <a:close/>
                  <a:moveTo>
                    <a:pt x="587" y="155"/>
                  </a:moveTo>
                  <a:cubicBezTo>
                    <a:pt x="587" y="155"/>
                    <a:pt x="588" y="155"/>
                    <a:pt x="588" y="156"/>
                  </a:cubicBezTo>
                  <a:cubicBezTo>
                    <a:pt x="589" y="155"/>
                    <a:pt x="588" y="154"/>
                    <a:pt x="589" y="154"/>
                  </a:cubicBezTo>
                  <a:cubicBezTo>
                    <a:pt x="588" y="153"/>
                    <a:pt x="589" y="155"/>
                    <a:pt x="587" y="155"/>
                  </a:cubicBezTo>
                  <a:cubicBezTo>
                    <a:pt x="587" y="154"/>
                    <a:pt x="587" y="154"/>
                    <a:pt x="587" y="155"/>
                  </a:cubicBezTo>
                  <a:close/>
                  <a:moveTo>
                    <a:pt x="585" y="158"/>
                  </a:moveTo>
                  <a:cubicBezTo>
                    <a:pt x="585" y="158"/>
                    <a:pt x="585" y="158"/>
                    <a:pt x="586" y="158"/>
                  </a:cubicBezTo>
                  <a:cubicBezTo>
                    <a:pt x="585" y="157"/>
                    <a:pt x="586" y="156"/>
                    <a:pt x="585" y="156"/>
                  </a:cubicBezTo>
                  <a:cubicBezTo>
                    <a:pt x="585" y="157"/>
                    <a:pt x="584" y="158"/>
                    <a:pt x="585" y="158"/>
                  </a:cubicBezTo>
                  <a:close/>
                  <a:moveTo>
                    <a:pt x="584" y="158"/>
                  </a:moveTo>
                  <a:cubicBezTo>
                    <a:pt x="583" y="158"/>
                    <a:pt x="584" y="157"/>
                    <a:pt x="583" y="157"/>
                  </a:cubicBezTo>
                  <a:cubicBezTo>
                    <a:pt x="583" y="157"/>
                    <a:pt x="582" y="157"/>
                    <a:pt x="582" y="157"/>
                  </a:cubicBezTo>
                  <a:cubicBezTo>
                    <a:pt x="582" y="158"/>
                    <a:pt x="583" y="158"/>
                    <a:pt x="583" y="158"/>
                  </a:cubicBezTo>
                  <a:cubicBezTo>
                    <a:pt x="582" y="158"/>
                    <a:pt x="582" y="159"/>
                    <a:pt x="581" y="159"/>
                  </a:cubicBezTo>
                  <a:cubicBezTo>
                    <a:pt x="582" y="159"/>
                    <a:pt x="582" y="159"/>
                    <a:pt x="582" y="159"/>
                  </a:cubicBezTo>
                  <a:cubicBezTo>
                    <a:pt x="582" y="159"/>
                    <a:pt x="582" y="159"/>
                    <a:pt x="582" y="158"/>
                  </a:cubicBezTo>
                  <a:cubicBezTo>
                    <a:pt x="583" y="159"/>
                    <a:pt x="583" y="158"/>
                    <a:pt x="584" y="158"/>
                  </a:cubicBezTo>
                  <a:cubicBezTo>
                    <a:pt x="584" y="158"/>
                    <a:pt x="583" y="158"/>
                    <a:pt x="583" y="159"/>
                  </a:cubicBezTo>
                  <a:cubicBezTo>
                    <a:pt x="584" y="159"/>
                    <a:pt x="584" y="159"/>
                    <a:pt x="584" y="159"/>
                  </a:cubicBezTo>
                  <a:cubicBezTo>
                    <a:pt x="584" y="158"/>
                    <a:pt x="584" y="158"/>
                    <a:pt x="584" y="158"/>
                  </a:cubicBezTo>
                  <a:close/>
                  <a:moveTo>
                    <a:pt x="588" y="156"/>
                  </a:moveTo>
                  <a:cubicBezTo>
                    <a:pt x="587" y="155"/>
                    <a:pt x="587" y="155"/>
                    <a:pt x="585" y="155"/>
                  </a:cubicBezTo>
                  <a:cubicBezTo>
                    <a:pt x="585" y="157"/>
                    <a:pt x="587" y="156"/>
                    <a:pt x="588" y="156"/>
                  </a:cubicBezTo>
                  <a:close/>
                  <a:moveTo>
                    <a:pt x="586" y="156"/>
                  </a:moveTo>
                  <a:cubicBezTo>
                    <a:pt x="586" y="157"/>
                    <a:pt x="586" y="157"/>
                    <a:pt x="586" y="157"/>
                  </a:cubicBezTo>
                  <a:cubicBezTo>
                    <a:pt x="586" y="157"/>
                    <a:pt x="587" y="157"/>
                    <a:pt x="587" y="157"/>
                  </a:cubicBezTo>
                  <a:cubicBezTo>
                    <a:pt x="587" y="157"/>
                    <a:pt x="587" y="157"/>
                    <a:pt x="586" y="156"/>
                  </a:cubicBezTo>
                  <a:close/>
                  <a:moveTo>
                    <a:pt x="584" y="152"/>
                  </a:moveTo>
                  <a:cubicBezTo>
                    <a:pt x="583" y="152"/>
                    <a:pt x="583" y="153"/>
                    <a:pt x="583" y="153"/>
                  </a:cubicBezTo>
                  <a:cubicBezTo>
                    <a:pt x="583" y="154"/>
                    <a:pt x="584" y="154"/>
                    <a:pt x="584" y="154"/>
                  </a:cubicBezTo>
                  <a:cubicBezTo>
                    <a:pt x="583" y="153"/>
                    <a:pt x="585" y="153"/>
                    <a:pt x="586" y="153"/>
                  </a:cubicBezTo>
                  <a:cubicBezTo>
                    <a:pt x="585" y="153"/>
                    <a:pt x="587" y="151"/>
                    <a:pt x="586" y="152"/>
                  </a:cubicBezTo>
                  <a:cubicBezTo>
                    <a:pt x="585" y="153"/>
                    <a:pt x="584" y="153"/>
                    <a:pt x="584" y="152"/>
                  </a:cubicBezTo>
                  <a:close/>
                  <a:moveTo>
                    <a:pt x="585" y="150"/>
                  </a:moveTo>
                  <a:cubicBezTo>
                    <a:pt x="585" y="149"/>
                    <a:pt x="586" y="150"/>
                    <a:pt x="586" y="150"/>
                  </a:cubicBezTo>
                  <a:cubicBezTo>
                    <a:pt x="586" y="150"/>
                    <a:pt x="586" y="149"/>
                    <a:pt x="585" y="149"/>
                  </a:cubicBezTo>
                  <a:cubicBezTo>
                    <a:pt x="585" y="150"/>
                    <a:pt x="585" y="150"/>
                    <a:pt x="585" y="150"/>
                  </a:cubicBezTo>
                  <a:close/>
                  <a:moveTo>
                    <a:pt x="580" y="158"/>
                  </a:moveTo>
                  <a:cubicBezTo>
                    <a:pt x="581" y="158"/>
                    <a:pt x="582" y="158"/>
                    <a:pt x="582" y="158"/>
                  </a:cubicBezTo>
                  <a:cubicBezTo>
                    <a:pt x="581" y="157"/>
                    <a:pt x="581" y="157"/>
                    <a:pt x="580" y="158"/>
                  </a:cubicBezTo>
                  <a:close/>
                  <a:moveTo>
                    <a:pt x="580" y="154"/>
                  </a:moveTo>
                  <a:cubicBezTo>
                    <a:pt x="580" y="154"/>
                    <a:pt x="580" y="153"/>
                    <a:pt x="580" y="153"/>
                  </a:cubicBezTo>
                  <a:cubicBezTo>
                    <a:pt x="580" y="153"/>
                    <a:pt x="580" y="154"/>
                    <a:pt x="580" y="154"/>
                  </a:cubicBezTo>
                  <a:cubicBezTo>
                    <a:pt x="580" y="154"/>
                    <a:pt x="580" y="154"/>
                    <a:pt x="581" y="155"/>
                  </a:cubicBezTo>
                  <a:cubicBezTo>
                    <a:pt x="581" y="154"/>
                    <a:pt x="582" y="154"/>
                    <a:pt x="582" y="154"/>
                  </a:cubicBezTo>
                  <a:cubicBezTo>
                    <a:pt x="581" y="153"/>
                    <a:pt x="581" y="154"/>
                    <a:pt x="580" y="154"/>
                  </a:cubicBezTo>
                  <a:close/>
                  <a:moveTo>
                    <a:pt x="585" y="114"/>
                  </a:moveTo>
                  <a:cubicBezTo>
                    <a:pt x="586" y="114"/>
                    <a:pt x="587" y="115"/>
                    <a:pt x="588" y="113"/>
                  </a:cubicBezTo>
                  <a:cubicBezTo>
                    <a:pt x="586" y="113"/>
                    <a:pt x="585" y="113"/>
                    <a:pt x="585" y="114"/>
                  </a:cubicBezTo>
                  <a:close/>
                  <a:moveTo>
                    <a:pt x="578" y="159"/>
                  </a:moveTo>
                  <a:cubicBezTo>
                    <a:pt x="578" y="159"/>
                    <a:pt x="578" y="159"/>
                    <a:pt x="578" y="160"/>
                  </a:cubicBezTo>
                  <a:cubicBezTo>
                    <a:pt x="578" y="160"/>
                    <a:pt x="578" y="160"/>
                    <a:pt x="578" y="160"/>
                  </a:cubicBezTo>
                  <a:cubicBezTo>
                    <a:pt x="577" y="160"/>
                    <a:pt x="577" y="159"/>
                    <a:pt x="577" y="159"/>
                  </a:cubicBezTo>
                  <a:cubicBezTo>
                    <a:pt x="577" y="160"/>
                    <a:pt x="576" y="160"/>
                    <a:pt x="576" y="161"/>
                  </a:cubicBezTo>
                  <a:cubicBezTo>
                    <a:pt x="576" y="160"/>
                    <a:pt x="577" y="160"/>
                    <a:pt x="576" y="160"/>
                  </a:cubicBezTo>
                  <a:cubicBezTo>
                    <a:pt x="576" y="161"/>
                    <a:pt x="575" y="161"/>
                    <a:pt x="574" y="161"/>
                  </a:cubicBezTo>
                  <a:cubicBezTo>
                    <a:pt x="575" y="161"/>
                    <a:pt x="574" y="162"/>
                    <a:pt x="575" y="162"/>
                  </a:cubicBezTo>
                  <a:cubicBezTo>
                    <a:pt x="575" y="162"/>
                    <a:pt x="574" y="163"/>
                    <a:pt x="575" y="163"/>
                  </a:cubicBezTo>
                  <a:cubicBezTo>
                    <a:pt x="575" y="162"/>
                    <a:pt x="576" y="162"/>
                    <a:pt x="575" y="162"/>
                  </a:cubicBezTo>
                  <a:cubicBezTo>
                    <a:pt x="576" y="163"/>
                    <a:pt x="577" y="160"/>
                    <a:pt x="578" y="161"/>
                  </a:cubicBezTo>
                  <a:cubicBezTo>
                    <a:pt x="578" y="160"/>
                    <a:pt x="579" y="160"/>
                    <a:pt x="579" y="160"/>
                  </a:cubicBezTo>
                  <a:cubicBezTo>
                    <a:pt x="578" y="160"/>
                    <a:pt x="580" y="158"/>
                    <a:pt x="579" y="159"/>
                  </a:cubicBezTo>
                  <a:cubicBezTo>
                    <a:pt x="579" y="161"/>
                    <a:pt x="578" y="158"/>
                    <a:pt x="578" y="159"/>
                  </a:cubicBezTo>
                  <a:close/>
                  <a:moveTo>
                    <a:pt x="578" y="153"/>
                  </a:moveTo>
                  <a:cubicBezTo>
                    <a:pt x="578" y="153"/>
                    <a:pt x="578" y="153"/>
                    <a:pt x="578" y="153"/>
                  </a:cubicBezTo>
                  <a:cubicBezTo>
                    <a:pt x="578" y="153"/>
                    <a:pt x="578" y="154"/>
                    <a:pt x="578" y="154"/>
                  </a:cubicBezTo>
                  <a:cubicBezTo>
                    <a:pt x="578" y="154"/>
                    <a:pt x="579" y="154"/>
                    <a:pt x="579" y="155"/>
                  </a:cubicBezTo>
                  <a:cubicBezTo>
                    <a:pt x="579" y="154"/>
                    <a:pt x="580" y="153"/>
                    <a:pt x="579" y="153"/>
                  </a:cubicBezTo>
                  <a:cubicBezTo>
                    <a:pt x="579" y="154"/>
                    <a:pt x="578" y="154"/>
                    <a:pt x="578" y="153"/>
                  </a:cubicBezTo>
                  <a:close/>
                  <a:moveTo>
                    <a:pt x="584" y="114"/>
                  </a:moveTo>
                  <a:cubicBezTo>
                    <a:pt x="581" y="116"/>
                    <a:pt x="576" y="116"/>
                    <a:pt x="572" y="118"/>
                  </a:cubicBezTo>
                  <a:cubicBezTo>
                    <a:pt x="570" y="117"/>
                    <a:pt x="570" y="118"/>
                    <a:pt x="569" y="118"/>
                  </a:cubicBezTo>
                  <a:cubicBezTo>
                    <a:pt x="568" y="118"/>
                    <a:pt x="566" y="120"/>
                    <a:pt x="564" y="119"/>
                  </a:cubicBezTo>
                  <a:cubicBezTo>
                    <a:pt x="564" y="120"/>
                    <a:pt x="561" y="121"/>
                    <a:pt x="560" y="120"/>
                  </a:cubicBezTo>
                  <a:cubicBezTo>
                    <a:pt x="559" y="121"/>
                    <a:pt x="560" y="121"/>
                    <a:pt x="559" y="121"/>
                  </a:cubicBezTo>
                  <a:cubicBezTo>
                    <a:pt x="558" y="121"/>
                    <a:pt x="555" y="124"/>
                    <a:pt x="552" y="123"/>
                  </a:cubicBezTo>
                  <a:cubicBezTo>
                    <a:pt x="552" y="124"/>
                    <a:pt x="550" y="124"/>
                    <a:pt x="549" y="124"/>
                  </a:cubicBezTo>
                  <a:cubicBezTo>
                    <a:pt x="548" y="125"/>
                    <a:pt x="544" y="126"/>
                    <a:pt x="542" y="126"/>
                  </a:cubicBezTo>
                  <a:cubicBezTo>
                    <a:pt x="535" y="130"/>
                    <a:pt x="524" y="131"/>
                    <a:pt x="518" y="135"/>
                  </a:cubicBezTo>
                  <a:cubicBezTo>
                    <a:pt x="518" y="134"/>
                    <a:pt x="518" y="135"/>
                    <a:pt x="517" y="135"/>
                  </a:cubicBezTo>
                  <a:cubicBezTo>
                    <a:pt x="512" y="136"/>
                    <a:pt x="507" y="138"/>
                    <a:pt x="502" y="140"/>
                  </a:cubicBezTo>
                  <a:cubicBezTo>
                    <a:pt x="501" y="140"/>
                    <a:pt x="501" y="140"/>
                    <a:pt x="501" y="140"/>
                  </a:cubicBezTo>
                  <a:cubicBezTo>
                    <a:pt x="498" y="142"/>
                    <a:pt x="495" y="142"/>
                    <a:pt x="492" y="144"/>
                  </a:cubicBezTo>
                  <a:cubicBezTo>
                    <a:pt x="490" y="143"/>
                    <a:pt x="488" y="146"/>
                    <a:pt x="486" y="145"/>
                  </a:cubicBezTo>
                  <a:cubicBezTo>
                    <a:pt x="486" y="146"/>
                    <a:pt x="484" y="145"/>
                    <a:pt x="483" y="146"/>
                  </a:cubicBezTo>
                  <a:cubicBezTo>
                    <a:pt x="483" y="147"/>
                    <a:pt x="481" y="147"/>
                    <a:pt x="480" y="147"/>
                  </a:cubicBezTo>
                  <a:cubicBezTo>
                    <a:pt x="479" y="147"/>
                    <a:pt x="480" y="148"/>
                    <a:pt x="479" y="148"/>
                  </a:cubicBezTo>
                  <a:cubicBezTo>
                    <a:pt x="474" y="150"/>
                    <a:pt x="470" y="151"/>
                    <a:pt x="466" y="153"/>
                  </a:cubicBezTo>
                  <a:cubicBezTo>
                    <a:pt x="465" y="152"/>
                    <a:pt x="465" y="152"/>
                    <a:pt x="465" y="152"/>
                  </a:cubicBezTo>
                  <a:cubicBezTo>
                    <a:pt x="464" y="152"/>
                    <a:pt x="464" y="153"/>
                    <a:pt x="464" y="153"/>
                  </a:cubicBezTo>
                  <a:cubicBezTo>
                    <a:pt x="460" y="154"/>
                    <a:pt x="457" y="157"/>
                    <a:pt x="452" y="157"/>
                  </a:cubicBezTo>
                  <a:cubicBezTo>
                    <a:pt x="453" y="157"/>
                    <a:pt x="452" y="158"/>
                    <a:pt x="451" y="158"/>
                  </a:cubicBezTo>
                  <a:cubicBezTo>
                    <a:pt x="446" y="158"/>
                    <a:pt x="441" y="162"/>
                    <a:pt x="436" y="162"/>
                  </a:cubicBezTo>
                  <a:cubicBezTo>
                    <a:pt x="436" y="162"/>
                    <a:pt x="436" y="163"/>
                    <a:pt x="436" y="163"/>
                  </a:cubicBezTo>
                  <a:cubicBezTo>
                    <a:pt x="435" y="163"/>
                    <a:pt x="434" y="164"/>
                    <a:pt x="433" y="164"/>
                  </a:cubicBezTo>
                  <a:cubicBezTo>
                    <a:pt x="430" y="166"/>
                    <a:pt x="425" y="166"/>
                    <a:pt x="423" y="168"/>
                  </a:cubicBezTo>
                  <a:cubicBezTo>
                    <a:pt x="422" y="167"/>
                    <a:pt x="422" y="169"/>
                    <a:pt x="420" y="169"/>
                  </a:cubicBezTo>
                  <a:cubicBezTo>
                    <a:pt x="420" y="169"/>
                    <a:pt x="420" y="168"/>
                    <a:pt x="420" y="168"/>
                  </a:cubicBezTo>
                  <a:cubicBezTo>
                    <a:pt x="419" y="169"/>
                    <a:pt x="420" y="168"/>
                    <a:pt x="420" y="169"/>
                  </a:cubicBezTo>
                  <a:cubicBezTo>
                    <a:pt x="420" y="169"/>
                    <a:pt x="419" y="169"/>
                    <a:pt x="419" y="169"/>
                  </a:cubicBezTo>
                  <a:cubicBezTo>
                    <a:pt x="419" y="169"/>
                    <a:pt x="419" y="170"/>
                    <a:pt x="418" y="170"/>
                  </a:cubicBezTo>
                  <a:cubicBezTo>
                    <a:pt x="416" y="170"/>
                    <a:pt x="415" y="171"/>
                    <a:pt x="413" y="172"/>
                  </a:cubicBezTo>
                  <a:cubicBezTo>
                    <a:pt x="416" y="173"/>
                    <a:pt x="418" y="170"/>
                    <a:pt x="421" y="170"/>
                  </a:cubicBezTo>
                  <a:cubicBezTo>
                    <a:pt x="428" y="167"/>
                    <a:pt x="434" y="165"/>
                    <a:pt x="442" y="164"/>
                  </a:cubicBezTo>
                  <a:cubicBezTo>
                    <a:pt x="445" y="162"/>
                    <a:pt x="450" y="160"/>
                    <a:pt x="454" y="159"/>
                  </a:cubicBezTo>
                  <a:cubicBezTo>
                    <a:pt x="458" y="158"/>
                    <a:pt x="462" y="157"/>
                    <a:pt x="466" y="156"/>
                  </a:cubicBezTo>
                  <a:cubicBezTo>
                    <a:pt x="466" y="156"/>
                    <a:pt x="466" y="155"/>
                    <a:pt x="467" y="155"/>
                  </a:cubicBezTo>
                  <a:cubicBezTo>
                    <a:pt x="484" y="151"/>
                    <a:pt x="498" y="144"/>
                    <a:pt x="514" y="140"/>
                  </a:cubicBezTo>
                  <a:cubicBezTo>
                    <a:pt x="521" y="137"/>
                    <a:pt x="528" y="134"/>
                    <a:pt x="535" y="132"/>
                  </a:cubicBezTo>
                  <a:cubicBezTo>
                    <a:pt x="547" y="127"/>
                    <a:pt x="560" y="124"/>
                    <a:pt x="572" y="119"/>
                  </a:cubicBezTo>
                  <a:cubicBezTo>
                    <a:pt x="573" y="119"/>
                    <a:pt x="573" y="119"/>
                    <a:pt x="574" y="119"/>
                  </a:cubicBezTo>
                  <a:cubicBezTo>
                    <a:pt x="574" y="118"/>
                    <a:pt x="574" y="118"/>
                    <a:pt x="575" y="119"/>
                  </a:cubicBezTo>
                  <a:cubicBezTo>
                    <a:pt x="575" y="118"/>
                    <a:pt x="575" y="118"/>
                    <a:pt x="576" y="118"/>
                  </a:cubicBezTo>
                  <a:cubicBezTo>
                    <a:pt x="579" y="117"/>
                    <a:pt x="581" y="116"/>
                    <a:pt x="584" y="115"/>
                  </a:cubicBezTo>
                  <a:cubicBezTo>
                    <a:pt x="584" y="115"/>
                    <a:pt x="585" y="115"/>
                    <a:pt x="584" y="115"/>
                  </a:cubicBezTo>
                  <a:cubicBezTo>
                    <a:pt x="584" y="115"/>
                    <a:pt x="584" y="114"/>
                    <a:pt x="584" y="114"/>
                  </a:cubicBezTo>
                  <a:close/>
                  <a:moveTo>
                    <a:pt x="574" y="156"/>
                  </a:moveTo>
                  <a:cubicBezTo>
                    <a:pt x="574" y="156"/>
                    <a:pt x="574" y="156"/>
                    <a:pt x="574" y="156"/>
                  </a:cubicBezTo>
                  <a:cubicBezTo>
                    <a:pt x="574" y="156"/>
                    <a:pt x="574" y="157"/>
                    <a:pt x="575" y="157"/>
                  </a:cubicBezTo>
                  <a:cubicBezTo>
                    <a:pt x="575" y="156"/>
                    <a:pt x="574" y="156"/>
                    <a:pt x="575" y="156"/>
                  </a:cubicBezTo>
                  <a:cubicBezTo>
                    <a:pt x="575" y="156"/>
                    <a:pt x="575" y="156"/>
                    <a:pt x="575" y="156"/>
                  </a:cubicBezTo>
                  <a:cubicBezTo>
                    <a:pt x="574" y="156"/>
                    <a:pt x="574" y="155"/>
                    <a:pt x="574" y="156"/>
                  </a:cubicBezTo>
                  <a:close/>
                  <a:moveTo>
                    <a:pt x="573" y="162"/>
                  </a:moveTo>
                  <a:cubicBezTo>
                    <a:pt x="573" y="161"/>
                    <a:pt x="574" y="162"/>
                    <a:pt x="574" y="162"/>
                  </a:cubicBezTo>
                  <a:cubicBezTo>
                    <a:pt x="574" y="161"/>
                    <a:pt x="574" y="161"/>
                    <a:pt x="574" y="161"/>
                  </a:cubicBezTo>
                  <a:cubicBezTo>
                    <a:pt x="573" y="160"/>
                    <a:pt x="572" y="161"/>
                    <a:pt x="572" y="162"/>
                  </a:cubicBezTo>
                  <a:cubicBezTo>
                    <a:pt x="573" y="161"/>
                    <a:pt x="573" y="161"/>
                    <a:pt x="574" y="161"/>
                  </a:cubicBezTo>
                  <a:cubicBezTo>
                    <a:pt x="574" y="161"/>
                    <a:pt x="572" y="162"/>
                    <a:pt x="573" y="162"/>
                  </a:cubicBezTo>
                  <a:close/>
                  <a:moveTo>
                    <a:pt x="572" y="163"/>
                  </a:moveTo>
                  <a:cubicBezTo>
                    <a:pt x="572" y="163"/>
                    <a:pt x="571" y="164"/>
                    <a:pt x="571" y="164"/>
                  </a:cubicBezTo>
                  <a:cubicBezTo>
                    <a:pt x="572" y="164"/>
                    <a:pt x="574" y="163"/>
                    <a:pt x="573" y="162"/>
                  </a:cubicBezTo>
                  <a:cubicBezTo>
                    <a:pt x="573" y="163"/>
                    <a:pt x="573" y="163"/>
                    <a:pt x="572" y="163"/>
                  </a:cubicBezTo>
                  <a:close/>
                  <a:moveTo>
                    <a:pt x="572" y="157"/>
                  </a:moveTo>
                  <a:cubicBezTo>
                    <a:pt x="571" y="157"/>
                    <a:pt x="572" y="157"/>
                    <a:pt x="572" y="156"/>
                  </a:cubicBezTo>
                  <a:cubicBezTo>
                    <a:pt x="571" y="157"/>
                    <a:pt x="571" y="157"/>
                    <a:pt x="570" y="158"/>
                  </a:cubicBezTo>
                  <a:cubicBezTo>
                    <a:pt x="569" y="157"/>
                    <a:pt x="570" y="158"/>
                    <a:pt x="569" y="158"/>
                  </a:cubicBezTo>
                  <a:cubicBezTo>
                    <a:pt x="569" y="158"/>
                    <a:pt x="569" y="158"/>
                    <a:pt x="569" y="157"/>
                  </a:cubicBezTo>
                  <a:cubicBezTo>
                    <a:pt x="569" y="157"/>
                    <a:pt x="569" y="157"/>
                    <a:pt x="569" y="157"/>
                  </a:cubicBezTo>
                  <a:cubicBezTo>
                    <a:pt x="569" y="157"/>
                    <a:pt x="568" y="157"/>
                    <a:pt x="568" y="157"/>
                  </a:cubicBezTo>
                  <a:cubicBezTo>
                    <a:pt x="568" y="158"/>
                    <a:pt x="569" y="158"/>
                    <a:pt x="569" y="159"/>
                  </a:cubicBezTo>
                  <a:cubicBezTo>
                    <a:pt x="569" y="157"/>
                    <a:pt x="570" y="160"/>
                    <a:pt x="571" y="159"/>
                  </a:cubicBezTo>
                  <a:cubicBezTo>
                    <a:pt x="571" y="158"/>
                    <a:pt x="572" y="157"/>
                    <a:pt x="573" y="157"/>
                  </a:cubicBezTo>
                  <a:cubicBezTo>
                    <a:pt x="573" y="157"/>
                    <a:pt x="573" y="156"/>
                    <a:pt x="573" y="156"/>
                  </a:cubicBezTo>
                  <a:cubicBezTo>
                    <a:pt x="573" y="157"/>
                    <a:pt x="572" y="157"/>
                    <a:pt x="572" y="157"/>
                  </a:cubicBezTo>
                  <a:close/>
                  <a:moveTo>
                    <a:pt x="573" y="144"/>
                  </a:moveTo>
                  <a:cubicBezTo>
                    <a:pt x="573" y="144"/>
                    <a:pt x="573" y="145"/>
                    <a:pt x="574" y="145"/>
                  </a:cubicBezTo>
                  <a:cubicBezTo>
                    <a:pt x="574" y="145"/>
                    <a:pt x="574" y="145"/>
                    <a:pt x="575" y="145"/>
                  </a:cubicBezTo>
                  <a:cubicBezTo>
                    <a:pt x="573" y="145"/>
                    <a:pt x="574" y="144"/>
                    <a:pt x="573" y="144"/>
                  </a:cubicBezTo>
                  <a:close/>
                  <a:moveTo>
                    <a:pt x="569" y="161"/>
                  </a:moveTo>
                  <a:cubicBezTo>
                    <a:pt x="570" y="161"/>
                    <a:pt x="570" y="161"/>
                    <a:pt x="570" y="162"/>
                  </a:cubicBezTo>
                  <a:cubicBezTo>
                    <a:pt x="571" y="161"/>
                    <a:pt x="570" y="161"/>
                    <a:pt x="570" y="160"/>
                  </a:cubicBezTo>
                  <a:cubicBezTo>
                    <a:pt x="571" y="161"/>
                    <a:pt x="571" y="160"/>
                    <a:pt x="571" y="160"/>
                  </a:cubicBezTo>
                  <a:cubicBezTo>
                    <a:pt x="570" y="160"/>
                    <a:pt x="570" y="160"/>
                    <a:pt x="569" y="161"/>
                  </a:cubicBezTo>
                  <a:close/>
                  <a:moveTo>
                    <a:pt x="569" y="162"/>
                  </a:moveTo>
                  <a:cubicBezTo>
                    <a:pt x="568" y="162"/>
                    <a:pt x="568" y="164"/>
                    <a:pt x="569" y="164"/>
                  </a:cubicBezTo>
                  <a:cubicBezTo>
                    <a:pt x="568" y="163"/>
                    <a:pt x="569" y="163"/>
                    <a:pt x="569" y="162"/>
                  </a:cubicBezTo>
                  <a:close/>
                  <a:moveTo>
                    <a:pt x="566" y="158"/>
                  </a:moveTo>
                  <a:cubicBezTo>
                    <a:pt x="568" y="158"/>
                    <a:pt x="567" y="160"/>
                    <a:pt x="568" y="160"/>
                  </a:cubicBezTo>
                  <a:cubicBezTo>
                    <a:pt x="569" y="159"/>
                    <a:pt x="568" y="159"/>
                    <a:pt x="568" y="159"/>
                  </a:cubicBezTo>
                  <a:cubicBezTo>
                    <a:pt x="568" y="159"/>
                    <a:pt x="566" y="157"/>
                    <a:pt x="566" y="158"/>
                  </a:cubicBezTo>
                  <a:close/>
                  <a:moveTo>
                    <a:pt x="568" y="161"/>
                  </a:moveTo>
                  <a:cubicBezTo>
                    <a:pt x="568" y="161"/>
                    <a:pt x="567" y="161"/>
                    <a:pt x="567" y="161"/>
                  </a:cubicBezTo>
                  <a:cubicBezTo>
                    <a:pt x="566" y="161"/>
                    <a:pt x="567" y="160"/>
                    <a:pt x="566" y="160"/>
                  </a:cubicBezTo>
                  <a:cubicBezTo>
                    <a:pt x="566" y="161"/>
                    <a:pt x="566" y="162"/>
                    <a:pt x="565" y="163"/>
                  </a:cubicBezTo>
                  <a:cubicBezTo>
                    <a:pt x="564" y="162"/>
                    <a:pt x="566" y="162"/>
                    <a:pt x="565" y="162"/>
                  </a:cubicBezTo>
                  <a:cubicBezTo>
                    <a:pt x="565" y="163"/>
                    <a:pt x="564" y="162"/>
                    <a:pt x="564" y="163"/>
                  </a:cubicBezTo>
                  <a:cubicBezTo>
                    <a:pt x="564" y="163"/>
                    <a:pt x="565" y="163"/>
                    <a:pt x="565" y="163"/>
                  </a:cubicBezTo>
                  <a:cubicBezTo>
                    <a:pt x="564" y="164"/>
                    <a:pt x="563" y="163"/>
                    <a:pt x="563" y="163"/>
                  </a:cubicBezTo>
                  <a:cubicBezTo>
                    <a:pt x="563" y="162"/>
                    <a:pt x="565" y="162"/>
                    <a:pt x="565" y="161"/>
                  </a:cubicBezTo>
                  <a:cubicBezTo>
                    <a:pt x="564" y="161"/>
                    <a:pt x="564" y="161"/>
                    <a:pt x="564" y="161"/>
                  </a:cubicBezTo>
                  <a:cubicBezTo>
                    <a:pt x="564" y="161"/>
                    <a:pt x="564" y="162"/>
                    <a:pt x="563" y="162"/>
                  </a:cubicBezTo>
                  <a:cubicBezTo>
                    <a:pt x="564" y="161"/>
                    <a:pt x="563" y="162"/>
                    <a:pt x="563" y="162"/>
                  </a:cubicBezTo>
                  <a:cubicBezTo>
                    <a:pt x="563" y="161"/>
                    <a:pt x="562" y="161"/>
                    <a:pt x="563" y="161"/>
                  </a:cubicBezTo>
                  <a:cubicBezTo>
                    <a:pt x="561" y="161"/>
                    <a:pt x="561" y="161"/>
                    <a:pt x="560" y="161"/>
                  </a:cubicBezTo>
                  <a:cubicBezTo>
                    <a:pt x="560" y="161"/>
                    <a:pt x="559" y="161"/>
                    <a:pt x="559" y="162"/>
                  </a:cubicBezTo>
                  <a:cubicBezTo>
                    <a:pt x="559" y="162"/>
                    <a:pt x="559" y="162"/>
                    <a:pt x="560" y="163"/>
                  </a:cubicBezTo>
                  <a:cubicBezTo>
                    <a:pt x="560" y="162"/>
                    <a:pt x="562" y="161"/>
                    <a:pt x="562" y="162"/>
                  </a:cubicBezTo>
                  <a:cubicBezTo>
                    <a:pt x="562" y="162"/>
                    <a:pt x="561" y="162"/>
                    <a:pt x="561" y="163"/>
                  </a:cubicBezTo>
                  <a:cubicBezTo>
                    <a:pt x="561" y="163"/>
                    <a:pt x="561" y="164"/>
                    <a:pt x="562" y="164"/>
                  </a:cubicBezTo>
                  <a:cubicBezTo>
                    <a:pt x="562" y="164"/>
                    <a:pt x="562" y="164"/>
                    <a:pt x="563" y="164"/>
                  </a:cubicBezTo>
                  <a:cubicBezTo>
                    <a:pt x="563" y="164"/>
                    <a:pt x="562" y="165"/>
                    <a:pt x="563" y="165"/>
                  </a:cubicBezTo>
                  <a:cubicBezTo>
                    <a:pt x="563" y="165"/>
                    <a:pt x="564" y="165"/>
                    <a:pt x="564" y="165"/>
                  </a:cubicBezTo>
                  <a:cubicBezTo>
                    <a:pt x="564" y="164"/>
                    <a:pt x="564" y="164"/>
                    <a:pt x="564" y="164"/>
                  </a:cubicBezTo>
                  <a:cubicBezTo>
                    <a:pt x="565" y="164"/>
                    <a:pt x="565" y="164"/>
                    <a:pt x="565" y="164"/>
                  </a:cubicBezTo>
                  <a:cubicBezTo>
                    <a:pt x="567" y="164"/>
                    <a:pt x="568" y="162"/>
                    <a:pt x="568" y="161"/>
                  </a:cubicBezTo>
                  <a:close/>
                  <a:moveTo>
                    <a:pt x="568" y="147"/>
                  </a:moveTo>
                  <a:cubicBezTo>
                    <a:pt x="568" y="147"/>
                    <a:pt x="568" y="147"/>
                    <a:pt x="568" y="146"/>
                  </a:cubicBezTo>
                  <a:cubicBezTo>
                    <a:pt x="568" y="146"/>
                    <a:pt x="568" y="147"/>
                    <a:pt x="567" y="147"/>
                  </a:cubicBezTo>
                  <a:cubicBezTo>
                    <a:pt x="568" y="147"/>
                    <a:pt x="568" y="147"/>
                    <a:pt x="568" y="148"/>
                  </a:cubicBezTo>
                  <a:cubicBezTo>
                    <a:pt x="568" y="147"/>
                    <a:pt x="568" y="147"/>
                    <a:pt x="569" y="147"/>
                  </a:cubicBezTo>
                  <a:cubicBezTo>
                    <a:pt x="568" y="147"/>
                    <a:pt x="568" y="147"/>
                    <a:pt x="568" y="147"/>
                  </a:cubicBezTo>
                  <a:close/>
                  <a:moveTo>
                    <a:pt x="565" y="158"/>
                  </a:moveTo>
                  <a:cubicBezTo>
                    <a:pt x="565" y="159"/>
                    <a:pt x="564" y="159"/>
                    <a:pt x="563" y="159"/>
                  </a:cubicBezTo>
                  <a:cubicBezTo>
                    <a:pt x="564" y="159"/>
                    <a:pt x="563" y="160"/>
                    <a:pt x="564" y="161"/>
                  </a:cubicBezTo>
                  <a:cubicBezTo>
                    <a:pt x="564" y="160"/>
                    <a:pt x="565" y="161"/>
                    <a:pt x="565" y="161"/>
                  </a:cubicBezTo>
                  <a:cubicBezTo>
                    <a:pt x="565" y="160"/>
                    <a:pt x="566" y="160"/>
                    <a:pt x="566" y="159"/>
                  </a:cubicBezTo>
                  <a:cubicBezTo>
                    <a:pt x="565" y="159"/>
                    <a:pt x="565" y="158"/>
                    <a:pt x="565" y="158"/>
                  </a:cubicBezTo>
                  <a:close/>
                  <a:moveTo>
                    <a:pt x="560" y="166"/>
                  </a:moveTo>
                  <a:cubicBezTo>
                    <a:pt x="560" y="165"/>
                    <a:pt x="560" y="164"/>
                    <a:pt x="560" y="165"/>
                  </a:cubicBezTo>
                  <a:cubicBezTo>
                    <a:pt x="560" y="165"/>
                    <a:pt x="559" y="165"/>
                    <a:pt x="558" y="165"/>
                  </a:cubicBezTo>
                  <a:cubicBezTo>
                    <a:pt x="558" y="166"/>
                    <a:pt x="559" y="166"/>
                    <a:pt x="559" y="167"/>
                  </a:cubicBezTo>
                  <a:cubicBezTo>
                    <a:pt x="560" y="166"/>
                    <a:pt x="559" y="166"/>
                    <a:pt x="559" y="166"/>
                  </a:cubicBezTo>
                  <a:cubicBezTo>
                    <a:pt x="560" y="166"/>
                    <a:pt x="560" y="167"/>
                    <a:pt x="561" y="166"/>
                  </a:cubicBezTo>
                  <a:cubicBezTo>
                    <a:pt x="560" y="166"/>
                    <a:pt x="561" y="165"/>
                    <a:pt x="560" y="165"/>
                  </a:cubicBezTo>
                  <a:cubicBezTo>
                    <a:pt x="560" y="166"/>
                    <a:pt x="560" y="165"/>
                    <a:pt x="560" y="166"/>
                  </a:cubicBezTo>
                  <a:close/>
                  <a:moveTo>
                    <a:pt x="558" y="163"/>
                  </a:moveTo>
                  <a:cubicBezTo>
                    <a:pt x="558" y="162"/>
                    <a:pt x="559" y="162"/>
                    <a:pt x="559" y="162"/>
                  </a:cubicBezTo>
                  <a:cubicBezTo>
                    <a:pt x="558" y="161"/>
                    <a:pt x="558" y="162"/>
                    <a:pt x="557" y="161"/>
                  </a:cubicBezTo>
                  <a:cubicBezTo>
                    <a:pt x="557" y="163"/>
                    <a:pt x="558" y="163"/>
                    <a:pt x="558" y="164"/>
                  </a:cubicBezTo>
                  <a:cubicBezTo>
                    <a:pt x="558" y="163"/>
                    <a:pt x="559" y="164"/>
                    <a:pt x="559" y="163"/>
                  </a:cubicBezTo>
                  <a:cubicBezTo>
                    <a:pt x="559" y="162"/>
                    <a:pt x="559" y="162"/>
                    <a:pt x="558" y="163"/>
                  </a:cubicBezTo>
                  <a:close/>
                  <a:moveTo>
                    <a:pt x="556" y="165"/>
                  </a:moveTo>
                  <a:cubicBezTo>
                    <a:pt x="556" y="164"/>
                    <a:pt x="555" y="164"/>
                    <a:pt x="556" y="164"/>
                  </a:cubicBezTo>
                  <a:cubicBezTo>
                    <a:pt x="555" y="163"/>
                    <a:pt x="555" y="164"/>
                    <a:pt x="555" y="164"/>
                  </a:cubicBezTo>
                  <a:cubicBezTo>
                    <a:pt x="555" y="163"/>
                    <a:pt x="555" y="163"/>
                    <a:pt x="555" y="162"/>
                  </a:cubicBezTo>
                  <a:cubicBezTo>
                    <a:pt x="554" y="163"/>
                    <a:pt x="555" y="161"/>
                    <a:pt x="554" y="162"/>
                  </a:cubicBezTo>
                  <a:cubicBezTo>
                    <a:pt x="555" y="162"/>
                    <a:pt x="554" y="163"/>
                    <a:pt x="554" y="164"/>
                  </a:cubicBezTo>
                  <a:cubicBezTo>
                    <a:pt x="554" y="164"/>
                    <a:pt x="555" y="164"/>
                    <a:pt x="555" y="164"/>
                  </a:cubicBezTo>
                  <a:cubicBezTo>
                    <a:pt x="555" y="166"/>
                    <a:pt x="554" y="165"/>
                    <a:pt x="554" y="165"/>
                  </a:cubicBezTo>
                  <a:cubicBezTo>
                    <a:pt x="554" y="166"/>
                    <a:pt x="554" y="165"/>
                    <a:pt x="555" y="165"/>
                  </a:cubicBezTo>
                  <a:cubicBezTo>
                    <a:pt x="555" y="166"/>
                    <a:pt x="556" y="165"/>
                    <a:pt x="556" y="166"/>
                  </a:cubicBezTo>
                  <a:cubicBezTo>
                    <a:pt x="554" y="166"/>
                    <a:pt x="555" y="168"/>
                    <a:pt x="554" y="168"/>
                  </a:cubicBezTo>
                  <a:cubicBezTo>
                    <a:pt x="554" y="168"/>
                    <a:pt x="555" y="168"/>
                    <a:pt x="555" y="167"/>
                  </a:cubicBezTo>
                  <a:cubicBezTo>
                    <a:pt x="555" y="168"/>
                    <a:pt x="555" y="168"/>
                    <a:pt x="555" y="169"/>
                  </a:cubicBezTo>
                  <a:cubicBezTo>
                    <a:pt x="557" y="169"/>
                    <a:pt x="556" y="167"/>
                    <a:pt x="557" y="167"/>
                  </a:cubicBezTo>
                  <a:cubicBezTo>
                    <a:pt x="557" y="167"/>
                    <a:pt x="557" y="167"/>
                    <a:pt x="557" y="167"/>
                  </a:cubicBezTo>
                  <a:cubicBezTo>
                    <a:pt x="557" y="167"/>
                    <a:pt x="558" y="167"/>
                    <a:pt x="558" y="168"/>
                  </a:cubicBezTo>
                  <a:cubicBezTo>
                    <a:pt x="558" y="167"/>
                    <a:pt x="558" y="167"/>
                    <a:pt x="558" y="166"/>
                  </a:cubicBezTo>
                  <a:cubicBezTo>
                    <a:pt x="558" y="166"/>
                    <a:pt x="557" y="166"/>
                    <a:pt x="557" y="165"/>
                  </a:cubicBezTo>
                  <a:cubicBezTo>
                    <a:pt x="557" y="166"/>
                    <a:pt x="557" y="167"/>
                    <a:pt x="556" y="167"/>
                  </a:cubicBezTo>
                  <a:cubicBezTo>
                    <a:pt x="557" y="166"/>
                    <a:pt x="555" y="167"/>
                    <a:pt x="555" y="166"/>
                  </a:cubicBezTo>
                  <a:cubicBezTo>
                    <a:pt x="556" y="166"/>
                    <a:pt x="556" y="165"/>
                    <a:pt x="557" y="164"/>
                  </a:cubicBezTo>
                  <a:cubicBezTo>
                    <a:pt x="556" y="163"/>
                    <a:pt x="556" y="165"/>
                    <a:pt x="556" y="165"/>
                  </a:cubicBezTo>
                  <a:close/>
                  <a:moveTo>
                    <a:pt x="554" y="164"/>
                  </a:moveTo>
                  <a:cubicBezTo>
                    <a:pt x="554" y="164"/>
                    <a:pt x="554" y="164"/>
                    <a:pt x="554" y="164"/>
                  </a:cubicBezTo>
                  <a:cubicBezTo>
                    <a:pt x="553" y="165"/>
                    <a:pt x="552" y="163"/>
                    <a:pt x="552" y="164"/>
                  </a:cubicBezTo>
                  <a:cubicBezTo>
                    <a:pt x="552" y="165"/>
                    <a:pt x="550" y="164"/>
                    <a:pt x="551" y="165"/>
                  </a:cubicBezTo>
                  <a:cubicBezTo>
                    <a:pt x="551" y="165"/>
                    <a:pt x="550" y="165"/>
                    <a:pt x="550" y="165"/>
                  </a:cubicBezTo>
                  <a:cubicBezTo>
                    <a:pt x="549" y="166"/>
                    <a:pt x="550" y="166"/>
                    <a:pt x="550" y="166"/>
                  </a:cubicBezTo>
                  <a:cubicBezTo>
                    <a:pt x="549" y="166"/>
                    <a:pt x="549" y="166"/>
                    <a:pt x="549" y="166"/>
                  </a:cubicBezTo>
                  <a:cubicBezTo>
                    <a:pt x="549" y="166"/>
                    <a:pt x="549" y="166"/>
                    <a:pt x="549" y="167"/>
                  </a:cubicBezTo>
                  <a:cubicBezTo>
                    <a:pt x="550" y="167"/>
                    <a:pt x="550" y="167"/>
                    <a:pt x="550" y="168"/>
                  </a:cubicBezTo>
                  <a:cubicBezTo>
                    <a:pt x="550" y="168"/>
                    <a:pt x="550" y="167"/>
                    <a:pt x="549" y="168"/>
                  </a:cubicBezTo>
                  <a:cubicBezTo>
                    <a:pt x="549" y="168"/>
                    <a:pt x="549" y="169"/>
                    <a:pt x="550" y="169"/>
                  </a:cubicBezTo>
                  <a:cubicBezTo>
                    <a:pt x="549" y="169"/>
                    <a:pt x="549" y="169"/>
                    <a:pt x="549" y="169"/>
                  </a:cubicBezTo>
                  <a:cubicBezTo>
                    <a:pt x="549" y="169"/>
                    <a:pt x="547" y="169"/>
                    <a:pt x="548" y="170"/>
                  </a:cubicBezTo>
                  <a:cubicBezTo>
                    <a:pt x="548" y="169"/>
                    <a:pt x="549" y="169"/>
                    <a:pt x="549" y="170"/>
                  </a:cubicBezTo>
                  <a:cubicBezTo>
                    <a:pt x="549" y="170"/>
                    <a:pt x="549" y="170"/>
                    <a:pt x="548" y="170"/>
                  </a:cubicBezTo>
                  <a:cubicBezTo>
                    <a:pt x="550" y="171"/>
                    <a:pt x="552" y="169"/>
                    <a:pt x="552" y="170"/>
                  </a:cubicBezTo>
                  <a:cubicBezTo>
                    <a:pt x="553" y="170"/>
                    <a:pt x="553" y="170"/>
                    <a:pt x="553" y="169"/>
                  </a:cubicBezTo>
                  <a:cubicBezTo>
                    <a:pt x="553" y="169"/>
                    <a:pt x="553" y="170"/>
                    <a:pt x="552" y="169"/>
                  </a:cubicBezTo>
                  <a:cubicBezTo>
                    <a:pt x="552" y="168"/>
                    <a:pt x="552" y="168"/>
                    <a:pt x="551" y="168"/>
                  </a:cubicBezTo>
                  <a:cubicBezTo>
                    <a:pt x="551" y="168"/>
                    <a:pt x="552" y="169"/>
                    <a:pt x="551" y="169"/>
                  </a:cubicBezTo>
                  <a:cubicBezTo>
                    <a:pt x="552" y="168"/>
                    <a:pt x="550" y="169"/>
                    <a:pt x="551" y="168"/>
                  </a:cubicBezTo>
                  <a:cubicBezTo>
                    <a:pt x="551" y="168"/>
                    <a:pt x="551" y="168"/>
                    <a:pt x="552" y="167"/>
                  </a:cubicBezTo>
                  <a:cubicBezTo>
                    <a:pt x="551" y="167"/>
                    <a:pt x="551" y="167"/>
                    <a:pt x="551" y="167"/>
                  </a:cubicBezTo>
                  <a:cubicBezTo>
                    <a:pt x="552" y="167"/>
                    <a:pt x="552" y="166"/>
                    <a:pt x="553" y="166"/>
                  </a:cubicBezTo>
                  <a:cubicBezTo>
                    <a:pt x="553" y="166"/>
                    <a:pt x="553" y="166"/>
                    <a:pt x="553" y="165"/>
                  </a:cubicBezTo>
                  <a:cubicBezTo>
                    <a:pt x="552" y="165"/>
                    <a:pt x="552" y="166"/>
                    <a:pt x="552" y="166"/>
                  </a:cubicBezTo>
                  <a:cubicBezTo>
                    <a:pt x="552" y="165"/>
                    <a:pt x="553" y="165"/>
                    <a:pt x="552" y="164"/>
                  </a:cubicBezTo>
                  <a:cubicBezTo>
                    <a:pt x="553" y="164"/>
                    <a:pt x="553" y="164"/>
                    <a:pt x="554" y="164"/>
                  </a:cubicBezTo>
                  <a:cubicBezTo>
                    <a:pt x="554" y="165"/>
                    <a:pt x="554" y="165"/>
                    <a:pt x="554" y="164"/>
                  </a:cubicBezTo>
                  <a:close/>
                  <a:moveTo>
                    <a:pt x="548" y="168"/>
                  </a:moveTo>
                  <a:cubicBezTo>
                    <a:pt x="548" y="168"/>
                    <a:pt x="549" y="166"/>
                    <a:pt x="548" y="166"/>
                  </a:cubicBezTo>
                  <a:cubicBezTo>
                    <a:pt x="548" y="166"/>
                    <a:pt x="548" y="167"/>
                    <a:pt x="548" y="167"/>
                  </a:cubicBezTo>
                  <a:cubicBezTo>
                    <a:pt x="548" y="167"/>
                    <a:pt x="547" y="167"/>
                    <a:pt x="547" y="167"/>
                  </a:cubicBezTo>
                  <a:cubicBezTo>
                    <a:pt x="547" y="166"/>
                    <a:pt x="547" y="166"/>
                    <a:pt x="547" y="165"/>
                  </a:cubicBezTo>
                  <a:cubicBezTo>
                    <a:pt x="547" y="166"/>
                    <a:pt x="546" y="165"/>
                    <a:pt x="546" y="166"/>
                  </a:cubicBezTo>
                  <a:cubicBezTo>
                    <a:pt x="546" y="166"/>
                    <a:pt x="546" y="166"/>
                    <a:pt x="547" y="166"/>
                  </a:cubicBezTo>
                  <a:cubicBezTo>
                    <a:pt x="546" y="166"/>
                    <a:pt x="547" y="167"/>
                    <a:pt x="546" y="167"/>
                  </a:cubicBezTo>
                  <a:cubicBezTo>
                    <a:pt x="546" y="166"/>
                    <a:pt x="546" y="165"/>
                    <a:pt x="545" y="166"/>
                  </a:cubicBezTo>
                  <a:cubicBezTo>
                    <a:pt x="546" y="166"/>
                    <a:pt x="546" y="166"/>
                    <a:pt x="546" y="167"/>
                  </a:cubicBezTo>
                  <a:cubicBezTo>
                    <a:pt x="546" y="167"/>
                    <a:pt x="546" y="167"/>
                    <a:pt x="546" y="168"/>
                  </a:cubicBezTo>
                  <a:cubicBezTo>
                    <a:pt x="546" y="168"/>
                    <a:pt x="546" y="168"/>
                    <a:pt x="545" y="168"/>
                  </a:cubicBezTo>
                  <a:cubicBezTo>
                    <a:pt x="545" y="168"/>
                    <a:pt x="545" y="167"/>
                    <a:pt x="545" y="167"/>
                  </a:cubicBezTo>
                  <a:cubicBezTo>
                    <a:pt x="544" y="167"/>
                    <a:pt x="544" y="167"/>
                    <a:pt x="543" y="168"/>
                  </a:cubicBezTo>
                  <a:cubicBezTo>
                    <a:pt x="543" y="167"/>
                    <a:pt x="544" y="167"/>
                    <a:pt x="544" y="167"/>
                  </a:cubicBezTo>
                  <a:cubicBezTo>
                    <a:pt x="542" y="168"/>
                    <a:pt x="542" y="170"/>
                    <a:pt x="539" y="168"/>
                  </a:cubicBezTo>
                  <a:cubicBezTo>
                    <a:pt x="539" y="169"/>
                    <a:pt x="540" y="169"/>
                    <a:pt x="540" y="169"/>
                  </a:cubicBezTo>
                  <a:cubicBezTo>
                    <a:pt x="540" y="169"/>
                    <a:pt x="539" y="170"/>
                    <a:pt x="539" y="170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40" y="170"/>
                    <a:pt x="540" y="170"/>
                    <a:pt x="540" y="171"/>
                  </a:cubicBezTo>
                  <a:cubicBezTo>
                    <a:pt x="540" y="171"/>
                    <a:pt x="540" y="170"/>
                    <a:pt x="539" y="170"/>
                  </a:cubicBezTo>
                  <a:cubicBezTo>
                    <a:pt x="539" y="172"/>
                    <a:pt x="540" y="171"/>
                    <a:pt x="540" y="171"/>
                  </a:cubicBezTo>
                  <a:cubicBezTo>
                    <a:pt x="540" y="171"/>
                    <a:pt x="540" y="171"/>
                    <a:pt x="541" y="171"/>
                  </a:cubicBezTo>
                  <a:cubicBezTo>
                    <a:pt x="541" y="170"/>
                    <a:pt x="541" y="172"/>
                    <a:pt x="542" y="171"/>
                  </a:cubicBezTo>
                  <a:cubicBezTo>
                    <a:pt x="542" y="171"/>
                    <a:pt x="541" y="171"/>
                    <a:pt x="541" y="170"/>
                  </a:cubicBezTo>
                  <a:cubicBezTo>
                    <a:pt x="542" y="170"/>
                    <a:pt x="544" y="171"/>
                    <a:pt x="543" y="169"/>
                  </a:cubicBezTo>
                  <a:cubicBezTo>
                    <a:pt x="544" y="169"/>
                    <a:pt x="545" y="170"/>
                    <a:pt x="545" y="170"/>
                  </a:cubicBezTo>
                  <a:cubicBezTo>
                    <a:pt x="545" y="168"/>
                    <a:pt x="547" y="169"/>
                    <a:pt x="548" y="167"/>
                  </a:cubicBezTo>
                  <a:cubicBezTo>
                    <a:pt x="548" y="169"/>
                    <a:pt x="545" y="170"/>
                    <a:pt x="548" y="171"/>
                  </a:cubicBezTo>
                  <a:cubicBezTo>
                    <a:pt x="548" y="171"/>
                    <a:pt x="549" y="171"/>
                    <a:pt x="549" y="170"/>
                  </a:cubicBezTo>
                  <a:cubicBezTo>
                    <a:pt x="548" y="170"/>
                    <a:pt x="547" y="170"/>
                    <a:pt x="547" y="169"/>
                  </a:cubicBezTo>
                  <a:cubicBezTo>
                    <a:pt x="548" y="169"/>
                    <a:pt x="548" y="169"/>
                    <a:pt x="548" y="168"/>
                  </a:cubicBezTo>
                  <a:close/>
                  <a:moveTo>
                    <a:pt x="538" y="170"/>
                  </a:moveTo>
                  <a:cubicBezTo>
                    <a:pt x="538" y="171"/>
                    <a:pt x="538" y="172"/>
                    <a:pt x="537" y="171"/>
                  </a:cubicBezTo>
                  <a:cubicBezTo>
                    <a:pt x="537" y="172"/>
                    <a:pt x="539" y="172"/>
                    <a:pt x="539" y="171"/>
                  </a:cubicBezTo>
                  <a:cubicBezTo>
                    <a:pt x="538" y="171"/>
                    <a:pt x="538" y="169"/>
                    <a:pt x="538" y="170"/>
                  </a:cubicBezTo>
                  <a:close/>
                  <a:moveTo>
                    <a:pt x="552" y="168"/>
                  </a:moveTo>
                  <a:cubicBezTo>
                    <a:pt x="553" y="168"/>
                    <a:pt x="553" y="169"/>
                    <a:pt x="553" y="168"/>
                  </a:cubicBezTo>
                  <a:cubicBezTo>
                    <a:pt x="553" y="168"/>
                    <a:pt x="552" y="168"/>
                    <a:pt x="552" y="167"/>
                  </a:cubicBezTo>
                  <a:cubicBezTo>
                    <a:pt x="554" y="167"/>
                    <a:pt x="553" y="166"/>
                    <a:pt x="554" y="165"/>
                  </a:cubicBezTo>
                  <a:cubicBezTo>
                    <a:pt x="553" y="166"/>
                    <a:pt x="553" y="167"/>
                    <a:pt x="552" y="168"/>
                  </a:cubicBezTo>
                  <a:close/>
                  <a:moveTo>
                    <a:pt x="547" y="171"/>
                  </a:moveTo>
                  <a:cubicBezTo>
                    <a:pt x="546" y="171"/>
                    <a:pt x="547" y="170"/>
                    <a:pt x="546" y="170"/>
                  </a:cubicBezTo>
                  <a:cubicBezTo>
                    <a:pt x="545" y="171"/>
                    <a:pt x="546" y="171"/>
                    <a:pt x="546" y="172"/>
                  </a:cubicBezTo>
                  <a:cubicBezTo>
                    <a:pt x="545" y="171"/>
                    <a:pt x="544" y="171"/>
                    <a:pt x="543" y="172"/>
                  </a:cubicBezTo>
                  <a:cubicBezTo>
                    <a:pt x="545" y="172"/>
                    <a:pt x="546" y="172"/>
                    <a:pt x="547" y="172"/>
                  </a:cubicBezTo>
                  <a:cubicBezTo>
                    <a:pt x="547" y="171"/>
                    <a:pt x="547" y="171"/>
                    <a:pt x="547" y="171"/>
                  </a:cubicBezTo>
                  <a:close/>
                  <a:moveTo>
                    <a:pt x="540" y="174"/>
                  </a:moveTo>
                  <a:cubicBezTo>
                    <a:pt x="540" y="173"/>
                    <a:pt x="540" y="173"/>
                    <a:pt x="540" y="173"/>
                  </a:cubicBezTo>
                  <a:cubicBezTo>
                    <a:pt x="540" y="172"/>
                    <a:pt x="539" y="174"/>
                    <a:pt x="540" y="174"/>
                  </a:cubicBezTo>
                  <a:cubicBezTo>
                    <a:pt x="540" y="173"/>
                    <a:pt x="541" y="175"/>
                    <a:pt x="541" y="174"/>
                  </a:cubicBezTo>
                  <a:cubicBezTo>
                    <a:pt x="540" y="174"/>
                    <a:pt x="540" y="174"/>
                    <a:pt x="540" y="174"/>
                  </a:cubicBezTo>
                  <a:close/>
                  <a:moveTo>
                    <a:pt x="539" y="175"/>
                  </a:moveTo>
                  <a:cubicBezTo>
                    <a:pt x="537" y="175"/>
                    <a:pt x="538" y="174"/>
                    <a:pt x="537" y="173"/>
                  </a:cubicBezTo>
                  <a:cubicBezTo>
                    <a:pt x="537" y="174"/>
                    <a:pt x="537" y="174"/>
                    <a:pt x="537" y="174"/>
                  </a:cubicBezTo>
                  <a:cubicBezTo>
                    <a:pt x="537" y="174"/>
                    <a:pt x="537" y="175"/>
                    <a:pt x="537" y="175"/>
                  </a:cubicBezTo>
                  <a:cubicBezTo>
                    <a:pt x="537" y="174"/>
                    <a:pt x="536" y="174"/>
                    <a:pt x="536" y="174"/>
                  </a:cubicBezTo>
                  <a:cubicBezTo>
                    <a:pt x="536" y="174"/>
                    <a:pt x="536" y="174"/>
                    <a:pt x="536" y="174"/>
                  </a:cubicBezTo>
                  <a:cubicBezTo>
                    <a:pt x="536" y="175"/>
                    <a:pt x="537" y="176"/>
                    <a:pt x="539" y="175"/>
                  </a:cubicBezTo>
                  <a:close/>
                  <a:moveTo>
                    <a:pt x="539" y="175"/>
                  </a:moveTo>
                  <a:cubicBezTo>
                    <a:pt x="539" y="175"/>
                    <a:pt x="539" y="174"/>
                    <a:pt x="539" y="174"/>
                  </a:cubicBezTo>
                  <a:cubicBezTo>
                    <a:pt x="539" y="175"/>
                    <a:pt x="538" y="174"/>
                    <a:pt x="538" y="174"/>
                  </a:cubicBezTo>
                  <a:cubicBezTo>
                    <a:pt x="538" y="175"/>
                    <a:pt x="539" y="175"/>
                    <a:pt x="539" y="175"/>
                  </a:cubicBezTo>
                  <a:close/>
                  <a:moveTo>
                    <a:pt x="536" y="173"/>
                  </a:moveTo>
                  <a:cubicBezTo>
                    <a:pt x="536" y="173"/>
                    <a:pt x="536" y="173"/>
                    <a:pt x="536" y="172"/>
                  </a:cubicBezTo>
                  <a:cubicBezTo>
                    <a:pt x="536" y="173"/>
                    <a:pt x="537" y="173"/>
                    <a:pt x="537" y="173"/>
                  </a:cubicBezTo>
                  <a:cubicBezTo>
                    <a:pt x="538" y="172"/>
                    <a:pt x="535" y="171"/>
                    <a:pt x="535" y="172"/>
                  </a:cubicBezTo>
                  <a:cubicBezTo>
                    <a:pt x="535" y="172"/>
                    <a:pt x="536" y="171"/>
                    <a:pt x="535" y="171"/>
                  </a:cubicBezTo>
                  <a:cubicBezTo>
                    <a:pt x="535" y="171"/>
                    <a:pt x="535" y="171"/>
                    <a:pt x="534" y="171"/>
                  </a:cubicBezTo>
                  <a:cubicBezTo>
                    <a:pt x="535" y="172"/>
                    <a:pt x="534" y="172"/>
                    <a:pt x="534" y="172"/>
                  </a:cubicBezTo>
                  <a:cubicBezTo>
                    <a:pt x="535" y="172"/>
                    <a:pt x="534" y="173"/>
                    <a:pt x="535" y="174"/>
                  </a:cubicBezTo>
                  <a:cubicBezTo>
                    <a:pt x="535" y="172"/>
                    <a:pt x="537" y="174"/>
                    <a:pt x="536" y="173"/>
                  </a:cubicBezTo>
                  <a:close/>
                  <a:moveTo>
                    <a:pt x="536" y="169"/>
                  </a:moveTo>
                  <a:cubicBezTo>
                    <a:pt x="536" y="169"/>
                    <a:pt x="536" y="170"/>
                    <a:pt x="536" y="170"/>
                  </a:cubicBezTo>
                  <a:cubicBezTo>
                    <a:pt x="537" y="169"/>
                    <a:pt x="538" y="169"/>
                    <a:pt x="537" y="169"/>
                  </a:cubicBezTo>
                  <a:cubicBezTo>
                    <a:pt x="537" y="170"/>
                    <a:pt x="536" y="169"/>
                    <a:pt x="536" y="169"/>
                  </a:cubicBezTo>
                  <a:close/>
                  <a:moveTo>
                    <a:pt x="543" y="120"/>
                  </a:moveTo>
                  <a:cubicBezTo>
                    <a:pt x="543" y="121"/>
                    <a:pt x="543" y="122"/>
                    <a:pt x="542" y="122"/>
                  </a:cubicBezTo>
                  <a:cubicBezTo>
                    <a:pt x="543" y="122"/>
                    <a:pt x="542" y="123"/>
                    <a:pt x="543" y="123"/>
                  </a:cubicBezTo>
                  <a:cubicBezTo>
                    <a:pt x="543" y="122"/>
                    <a:pt x="544" y="122"/>
                    <a:pt x="544" y="121"/>
                  </a:cubicBezTo>
                  <a:cubicBezTo>
                    <a:pt x="543" y="122"/>
                    <a:pt x="544" y="120"/>
                    <a:pt x="543" y="120"/>
                  </a:cubicBezTo>
                  <a:close/>
                  <a:moveTo>
                    <a:pt x="534" y="174"/>
                  </a:moveTo>
                  <a:cubicBezTo>
                    <a:pt x="534" y="173"/>
                    <a:pt x="534" y="173"/>
                    <a:pt x="534" y="172"/>
                  </a:cubicBezTo>
                  <a:cubicBezTo>
                    <a:pt x="533" y="171"/>
                    <a:pt x="532" y="173"/>
                    <a:pt x="533" y="171"/>
                  </a:cubicBezTo>
                  <a:cubicBezTo>
                    <a:pt x="532" y="171"/>
                    <a:pt x="532" y="172"/>
                    <a:pt x="532" y="173"/>
                  </a:cubicBezTo>
                  <a:cubicBezTo>
                    <a:pt x="531" y="173"/>
                    <a:pt x="531" y="175"/>
                    <a:pt x="530" y="174"/>
                  </a:cubicBezTo>
                  <a:cubicBezTo>
                    <a:pt x="530" y="174"/>
                    <a:pt x="530" y="175"/>
                    <a:pt x="530" y="175"/>
                  </a:cubicBezTo>
                  <a:cubicBezTo>
                    <a:pt x="531" y="175"/>
                    <a:pt x="531" y="174"/>
                    <a:pt x="531" y="175"/>
                  </a:cubicBezTo>
                  <a:cubicBezTo>
                    <a:pt x="532" y="174"/>
                    <a:pt x="532" y="175"/>
                    <a:pt x="532" y="175"/>
                  </a:cubicBezTo>
                  <a:cubicBezTo>
                    <a:pt x="531" y="174"/>
                    <a:pt x="533" y="173"/>
                    <a:pt x="534" y="174"/>
                  </a:cubicBezTo>
                  <a:close/>
                  <a:moveTo>
                    <a:pt x="529" y="163"/>
                  </a:moveTo>
                  <a:cubicBezTo>
                    <a:pt x="528" y="162"/>
                    <a:pt x="529" y="163"/>
                    <a:pt x="529" y="164"/>
                  </a:cubicBezTo>
                  <a:cubicBezTo>
                    <a:pt x="529" y="164"/>
                    <a:pt x="529" y="164"/>
                    <a:pt x="528" y="164"/>
                  </a:cubicBezTo>
                  <a:cubicBezTo>
                    <a:pt x="530" y="164"/>
                    <a:pt x="530" y="164"/>
                    <a:pt x="532" y="163"/>
                  </a:cubicBezTo>
                  <a:cubicBezTo>
                    <a:pt x="531" y="163"/>
                    <a:pt x="531" y="162"/>
                    <a:pt x="530" y="162"/>
                  </a:cubicBezTo>
                  <a:cubicBezTo>
                    <a:pt x="530" y="162"/>
                    <a:pt x="530" y="162"/>
                    <a:pt x="530" y="163"/>
                  </a:cubicBezTo>
                  <a:cubicBezTo>
                    <a:pt x="530" y="163"/>
                    <a:pt x="529" y="163"/>
                    <a:pt x="529" y="163"/>
                  </a:cubicBezTo>
                  <a:cubicBezTo>
                    <a:pt x="529" y="163"/>
                    <a:pt x="529" y="163"/>
                    <a:pt x="529" y="163"/>
                  </a:cubicBezTo>
                  <a:close/>
                  <a:moveTo>
                    <a:pt x="525" y="165"/>
                  </a:moveTo>
                  <a:cubicBezTo>
                    <a:pt x="526" y="166"/>
                    <a:pt x="526" y="165"/>
                    <a:pt x="526" y="165"/>
                  </a:cubicBezTo>
                  <a:cubicBezTo>
                    <a:pt x="526" y="165"/>
                    <a:pt x="527" y="165"/>
                    <a:pt x="527" y="165"/>
                  </a:cubicBezTo>
                  <a:cubicBezTo>
                    <a:pt x="526" y="164"/>
                    <a:pt x="525" y="165"/>
                    <a:pt x="525" y="165"/>
                  </a:cubicBezTo>
                  <a:close/>
                  <a:moveTo>
                    <a:pt x="479" y="182"/>
                  </a:moveTo>
                  <a:cubicBezTo>
                    <a:pt x="480" y="182"/>
                    <a:pt x="481" y="183"/>
                    <a:pt x="481" y="182"/>
                  </a:cubicBezTo>
                  <a:cubicBezTo>
                    <a:pt x="480" y="182"/>
                    <a:pt x="479" y="181"/>
                    <a:pt x="479" y="182"/>
                  </a:cubicBezTo>
                  <a:close/>
                  <a:moveTo>
                    <a:pt x="473" y="186"/>
                  </a:moveTo>
                  <a:cubicBezTo>
                    <a:pt x="474" y="185"/>
                    <a:pt x="476" y="185"/>
                    <a:pt x="476" y="184"/>
                  </a:cubicBezTo>
                  <a:cubicBezTo>
                    <a:pt x="475" y="185"/>
                    <a:pt x="473" y="185"/>
                    <a:pt x="473" y="186"/>
                  </a:cubicBezTo>
                  <a:close/>
                  <a:moveTo>
                    <a:pt x="472" y="200"/>
                  </a:moveTo>
                  <a:cubicBezTo>
                    <a:pt x="473" y="199"/>
                    <a:pt x="472" y="198"/>
                    <a:pt x="473" y="198"/>
                  </a:cubicBezTo>
                  <a:cubicBezTo>
                    <a:pt x="471" y="198"/>
                    <a:pt x="472" y="200"/>
                    <a:pt x="472" y="200"/>
                  </a:cubicBezTo>
                  <a:close/>
                  <a:moveTo>
                    <a:pt x="469" y="143"/>
                  </a:moveTo>
                  <a:cubicBezTo>
                    <a:pt x="468" y="143"/>
                    <a:pt x="468" y="144"/>
                    <a:pt x="467" y="143"/>
                  </a:cubicBezTo>
                  <a:cubicBezTo>
                    <a:pt x="467" y="144"/>
                    <a:pt x="468" y="146"/>
                    <a:pt x="468" y="145"/>
                  </a:cubicBezTo>
                  <a:cubicBezTo>
                    <a:pt x="468" y="145"/>
                    <a:pt x="468" y="145"/>
                    <a:pt x="468" y="145"/>
                  </a:cubicBezTo>
                  <a:cubicBezTo>
                    <a:pt x="469" y="145"/>
                    <a:pt x="469" y="144"/>
                    <a:pt x="469" y="144"/>
                  </a:cubicBezTo>
                  <a:cubicBezTo>
                    <a:pt x="469" y="144"/>
                    <a:pt x="469" y="144"/>
                    <a:pt x="469" y="143"/>
                  </a:cubicBezTo>
                  <a:close/>
                  <a:moveTo>
                    <a:pt x="468" y="143"/>
                  </a:moveTo>
                  <a:cubicBezTo>
                    <a:pt x="468" y="143"/>
                    <a:pt x="469" y="143"/>
                    <a:pt x="469" y="142"/>
                  </a:cubicBezTo>
                  <a:cubicBezTo>
                    <a:pt x="468" y="142"/>
                    <a:pt x="468" y="142"/>
                    <a:pt x="468" y="143"/>
                  </a:cubicBezTo>
                  <a:close/>
                  <a:moveTo>
                    <a:pt x="466" y="146"/>
                  </a:moveTo>
                  <a:cubicBezTo>
                    <a:pt x="466" y="146"/>
                    <a:pt x="466" y="147"/>
                    <a:pt x="466" y="146"/>
                  </a:cubicBezTo>
                  <a:cubicBezTo>
                    <a:pt x="466" y="146"/>
                    <a:pt x="467" y="145"/>
                    <a:pt x="467" y="145"/>
                  </a:cubicBezTo>
                  <a:cubicBezTo>
                    <a:pt x="466" y="145"/>
                    <a:pt x="466" y="146"/>
                    <a:pt x="466" y="146"/>
                  </a:cubicBezTo>
                  <a:close/>
                  <a:moveTo>
                    <a:pt x="466" y="145"/>
                  </a:moveTo>
                  <a:cubicBezTo>
                    <a:pt x="465" y="145"/>
                    <a:pt x="465" y="146"/>
                    <a:pt x="464" y="145"/>
                  </a:cubicBezTo>
                  <a:cubicBezTo>
                    <a:pt x="464" y="146"/>
                    <a:pt x="464" y="146"/>
                    <a:pt x="465" y="146"/>
                  </a:cubicBezTo>
                  <a:cubicBezTo>
                    <a:pt x="465" y="146"/>
                    <a:pt x="465" y="146"/>
                    <a:pt x="465" y="146"/>
                  </a:cubicBezTo>
                  <a:cubicBezTo>
                    <a:pt x="465" y="146"/>
                    <a:pt x="465" y="147"/>
                    <a:pt x="465" y="147"/>
                  </a:cubicBezTo>
                  <a:cubicBezTo>
                    <a:pt x="466" y="146"/>
                    <a:pt x="465" y="146"/>
                    <a:pt x="466" y="145"/>
                  </a:cubicBezTo>
                  <a:close/>
                  <a:moveTo>
                    <a:pt x="468" y="118"/>
                  </a:moveTo>
                  <a:cubicBezTo>
                    <a:pt x="468" y="119"/>
                    <a:pt x="468" y="119"/>
                    <a:pt x="468" y="119"/>
                  </a:cubicBezTo>
                  <a:cubicBezTo>
                    <a:pt x="468" y="119"/>
                    <a:pt x="468" y="119"/>
                    <a:pt x="469" y="120"/>
                  </a:cubicBezTo>
                  <a:cubicBezTo>
                    <a:pt x="468" y="119"/>
                    <a:pt x="469" y="119"/>
                    <a:pt x="469" y="119"/>
                  </a:cubicBezTo>
                  <a:cubicBezTo>
                    <a:pt x="469" y="118"/>
                    <a:pt x="469" y="119"/>
                    <a:pt x="468" y="118"/>
                  </a:cubicBezTo>
                  <a:close/>
                  <a:moveTo>
                    <a:pt x="462" y="147"/>
                  </a:moveTo>
                  <a:cubicBezTo>
                    <a:pt x="462" y="148"/>
                    <a:pt x="461" y="147"/>
                    <a:pt x="462" y="148"/>
                  </a:cubicBezTo>
                  <a:cubicBezTo>
                    <a:pt x="462" y="148"/>
                    <a:pt x="462" y="147"/>
                    <a:pt x="462" y="147"/>
                  </a:cubicBezTo>
                  <a:cubicBezTo>
                    <a:pt x="462" y="148"/>
                    <a:pt x="462" y="149"/>
                    <a:pt x="463" y="149"/>
                  </a:cubicBezTo>
                  <a:cubicBezTo>
                    <a:pt x="463" y="149"/>
                    <a:pt x="463" y="149"/>
                    <a:pt x="463" y="148"/>
                  </a:cubicBezTo>
                  <a:cubicBezTo>
                    <a:pt x="462" y="148"/>
                    <a:pt x="463" y="147"/>
                    <a:pt x="462" y="147"/>
                  </a:cubicBezTo>
                  <a:close/>
                  <a:moveTo>
                    <a:pt x="449" y="212"/>
                  </a:moveTo>
                  <a:cubicBezTo>
                    <a:pt x="449" y="212"/>
                    <a:pt x="450" y="211"/>
                    <a:pt x="450" y="211"/>
                  </a:cubicBezTo>
                  <a:cubicBezTo>
                    <a:pt x="449" y="210"/>
                    <a:pt x="447" y="212"/>
                    <a:pt x="448" y="212"/>
                  </a:cubicBezTo>
                  <a:cubicBezTo>
                    <a:pt x="448" y="211"/>
                    <a:pt x="449" y="212"/>
                    <a:pt x="449" y="213"/>
                  </a:cubicBezTo>
                  <a:cubicBezTo>
                    <a:pt x="449" y="212"/>
                    <a:pt x="450" y="212"/>
                    <a:pt x="450" y="212"/>
                  </a:cubicBezTo>
                  <a:cubicBezTo>
                    <a:pt x="450" y="213"/>
                    <a:pt x="449" y="212"/>
                    <a:pt x="449" y="212"/>
                  </a:cubicBezTo>
                  <a:close/>
                  <a:moveTo>
                    <a:pt x="460" y="146"/>
                  </a:moveTo>
                  <a:cubicBezTo>
                    <a:pt x="460" y="146"/>
                    <a:pt x="460" y="148"/>
                    <a:pt x="461" y="147"/>
                  </a:cubicBezTo>
                  <a:cubicBezTo>
                    <a:pt x="461" y="147"/>
                    <a:pt x="461" y="146"/>
                    <a:pt x="460" y="146"/>
                  </a:cubicBezTo>
                  <a:close/>
                  <a:moveTo>
                    <a:pt x="460" y="148"/>
                  </a:moveTo>
                  <a:cubicBezTo>
                    <a:pt x="460" y="148"/>
                    <a:pt x="460" y="146"/>
                    <a:pt x="459" y="146"/>
                  </a:cubicBezTo>
                  <a:cubicBezTo>
                    <a:pt x="459" y="148"/>
                    <a:pt x="458" y="147"/>
                    <a:pt x="457" y="146"/>
                  </a:cubicBezTo>
                  <a:cubicBezTo>
                    <a:pt x="457" y="147"/>
                    <a:pt x="457" y="148"/>
                    <a:pt x="456" y="148"/>
                  </a:cubicBezTo>
                  <a:cubicBezTo>
                    <a:pt x="456" y="147"/>
                    <a:pt x="456" y="147"/>
                    <a:pt x="456" y="146"/>
                  </a:cubicBezTo>
                  <a:cubicBezTo>
                    <a:pt x="456" y="147"/>
                    <a:pt x="455" y="146"/>
                    <a:pt x="455" y="146"/>
                  </a:cubicBezTo>
                  <a:cubicBezTo>
                    <a:pt x="455" y="147"/>
                    <a:pt x="455" y="147"/>
                    <a:pt x="455" y="148"/>
                  </a:cubicBezTo>
                  <a:cubicBezTo>
                    <a:pt x="455" y="148"/>
                    <a:pt x="456" y="147"/>
                    <a:pt x="456" y="147"/>
                  </a:cubicBezTo>
                  <a:cubicBezTo>
                    <a:pt x="456" y="149"/>
                    <a:pt x="457" y="147"/>
                    <a:pt x="458" y="148"/>
                  </a:cubicBezTo>
                  <a:cubicBezTo>
                    <a:pt x="457" y="148"/>
                    <a:pt x="458" y="148"/>
                    <a:pt x="457" y="149"/>
                  </a:cubicBezTo>
                  <a:cubicBezTo>
                    <a:pt x="458" y="149"/>
                    <a:pt x="457" y="148"/>
                    <a:pt x="458" y="148"/>
                  </a:cubicBezTo>
                  <a:cubicBezTo>
                    <a:pt x="459" y="148"/>
                    <a:pt x="458" y="147"/>
                    <a:pt x="459" y="147"/>
                  </a:cubicBezTo>
                  <a:cubicBezTo>
                    <a:pt x="459" y="148"/>
                    <a:pt x="459" y="149"/>
                    <a:pt x="460" y="148"/>
                  </a:cubicBezTo>
                  <a:close/>
                  <a:moveTo>
                    <a:pt x="448" y="209"/>
                  </a:moveTo>
                  <a:cubicBezTo>
                    <a:pt x="448" y="211"/>
                    <a:pt x="447" y="209"/>
                    <a:pt x="447" y="210"/>
                  </a:cubicBezTo>
                  <a:cubicBezTo>
                    <a:pt x="446" y="210"/>
                    <a:pt x="447" y="210"/>
                    <a:pt x="447" y="211"/>
                  </a:cubicBezTo>
                  <a:cubicBezTo>
                    <a:pt x="448" y="209"/>
                    <a:pt x="447" y="211"/>
                    <a:pt x="448" y="211"/>
                  </a:cubicBezTo>
                  <a:cubicBezTo>
                    <a:pt x="448" y="210"/>
                    <a:pt x="449" y="210"/>
                    <a:pt x="449" y="210"/>
                  </a:cubicBezTo>
                  <a:cubicBezTo>
                    <a:pt x="449" y="209"/>
                    <a:pt x="449" y="209"/>
                    <a:pt x="448" y="209"/>
                  </a:cubicBezTo>
                  <a:close/>
                  <a:moveTo>
                    <a:pt x="452" y="149"/>
                  </a:moveTo>
                  <a:cubicBezTo>
                    <a:pt x="452" y="148"/>
                    <a:pt x="451" y="148"/>
                    <a:pt x="451" y="148"/>
                  </a:cubicBezTo>
                  <a:cubicBezTo>
                    <a:pt x="451" y="149"/>
                    <a:pt x="452" y="149"/>
                    <a:pt x="451" y="149"/>
                  </a:cubicBezTo>
                  <a:cubicBezTo>
                    <a:pt x="452" y="150"/>
                    <a:pt x="453" y="150"/>
                    <a:pt x="454" y="149"/>
                  </a:cubicBezTo>
                  <a:cubicBezTo>
                    <a:pt x="454" y="148"/>
                    <a:pt x="452" y="149"/>
                    <a:pt x="452" y="149"/>
                  </a:cubicBezTo>
                  <a:close/>
                  <a:moveTo>
                    <a:pt x="442" y="209"/>
                  </a:moveTo>
                  <a:cubicBezTo>
                    <a:pt x="442" y="210"/>
                    <a:pt x="441" y="209"/>
                    <a:pt x="441" y="210"/>
                  </a:cubicBezTo>
                  <a:cubicBezTo>
                    <a:pt x="442" y="210"/>
                    <a:pt x="443" y="209"/>
                    <a:pt x="442" y="209"/>
                  </a:cubicBezTo>
                  <a:close/>
                  <a:moveTo>
                    <a:pt x="438" y="212"/>
                  </a:moveTo>
                  <a:cubicBezTo>
                    <a:pt x="438" y="211"/>
                    <a:pt x="439" y="211"/>
                    <a:pt x="439" y="211"/>
                  </a:cubicBezTo>
                  <a:cubicBezTo>
                    <a:pt x="439" y="211"/>
                    <a:pt x="439" y="211"/>
                    <a:pt x="438" y="211"/>
                  </a:cubicBezTo>
                  <a:cubicBezTo>
                    <a:pt x="438" y="210"/>
                    <a:pt x="439" y="210"/>
                    <a:pt x="438" y="210"/>
                  </a:cubicBezTo>
                  <a:cubicBezTo>
                    <a:pt x="438" y="211"/>
                    <a:pt x="438" y="211"/>
                    <a:pt x="438" y="212"/>
                  </a:cubicBezTo>
                  <a:close/>
                  <a:moveTo>
                    <a:pt x="409" y="173"/>
                  </a:moveTo>
                  <a:cubicBezTo>
                    <a:pt x="409" y="173"/>
                    <a:pt x="409" y="174"/>
                    <a:pt x="410" y="174"/>
                  </a:cubicBezTo>
                  <a:cubicBezTo>
                    <a:pt x="409" y="173"/>
                    <a:pt x="411" y="173"/>
                    <a:pt x="411" y="173"/>
                  </a:cubicBezTo>
                  <a:cubicBezTo>
                    <a:pt x="412" y="173"/>
                    <a:pt x="412" y="173"/>
                    <a:pt x="412" y="172"/>
                  </a:cubicBezTo>
                  <a:cubicBezTo>
                    <a:pt x="411" y="171"/>
                    <a:pt x="410" y="173"/>
                    <a:pt x="409" y="173"/>
                  </a:cubicBezTo>
                  <a:close/>
                  <a:moveTo>
                    <a:pt x="398" y="229"/>
                  </a:moveTo>
                  <a:cubicBezTo>
                    <a:pt x="400" y="229"/>
                    <a:pt x="399" y="228"/>
                    <a:pt x="400" y="227"/>
                  </a:cubicBezTo>
                  <a:cubicBezTo>
                    <a:pt x="399" y="227"/>
                    <a:pt x="399" y="228"/>
                    <a:pt x="398" y="229"/>
                  </a:cubicBezTo>
                  <a:close/>
                  <a:moveTo>
                    <a:pt x="393" y="230"/>
                  </a:moveTo>
                  <a:cubicBezTo>
                    <a:pt x="393" y="231"/>
                    <a:pt x="394" y="231"/>
                    <a:pt x="394" y="231"/>
                  </a:cubicBezTo>
                  <a:cubicBezTo>
                    <a:pt x="394" y="231"/>
                    <a:pt x="395" y="231"/>
                    <a:pt x="396" y="231"/>
                  </a:cubicBezTo>
                  <a:cubicBezTo>
                    <a:pt x="396" y="231"/>
                    <a:pt x="396" y="230"/>
                    <a:pt x="396" y="230"/>
                  </a:cubicBezTo>
                  <a:cubicBezTo>
                    <a:pt x="395" y="230"/>
                    <a:pt x="395" y="231"/>
                    <a:pt x="393" y="230"/>
                  </a:cubicBezTo>
                  <a:close/>
                  <a:moveTo>
                    <a:pt x="390" y="232"/>
                  </a:moveTo>
                  <a:cubicBezTo>
                    <a:pt x="392" y="232"/>
                    <a:pt x="392" y="231"/>
                    <a:pt x="392" y="231"/>
                  </a:cubicBezTo>
                  <a:cubicBezTo>
                    <a:pt x="391" y="231"/>
                    <a:pt x="391" y="231"/>
                    <a:pt x="390" y="232"/>
                  </a:cubicBezTo>
                  <a:close/>
                  <a:moveTo>
                    <a:pt x="393" y="179"/>
                  </a:moveTo>
                  <a:cubicBezTo>
                    <a:pt x="394" y="179"/>
                    <a:pt x="395" y="179"/>
                    <a:pt x="395" y="178"/>
                  </a:cubicBezTo>
                  <a:cubicBezTo>
                    <a:pt x="394" y="178"/>
                    <a:pt x="394" y="179"/>
                    <a:pt x="393" y="179"/>
                  </a:cubicBezTo>
                  <a:close/>
                  <a:moveTo>
                    <a:pt x="129" y="269"/>
                  </a:moveTo>
                  <a:cubicBezTo>
                    <a:pt x="133" y="268"/>
                    <a:pt x="137" y="265"/>
                    <a:pt x="142" y="264"/>
                  </a:cubicBezTo>
                  <a:cubicBezTo>
                    <a:pt x="144" y="263"/>
                    <a:pt x="147" y="262"/>
                    <a:pt x="151" y="261"/>
                  </a:cubicBezTo>
                  <a:cubicBezTo>
                    <a:pt x="151" y="260"/>
                    <a:pt x="153" y="260"/>
                    <a:pt x="154" y="259"/>
                  </a:cubicBezTo>
                  <a:cubicBezTo>
                    <a:pt x="154" y="259"/>
                    <a:pt x="154" y="259"/>
                    <a:pt x="155" y="259"/>
                  </a:cubicBezTo>
                  <a:cubicBezTo>
                    <a:pt x="158" y="258"/>
                    <a:pt x="161" y="256"/>
                    <a:pt x="164" y="256"/>
                  </a:cubicBezTo>
                  <a:cubicBezTo>
                    <a:pt x="165" y="254"/>
                    <a:pt x="168" y="254"/>
                    <a:pt x="169" y="253"/>
                  </a:cubicBezTo>
                  <a:cubicBezTo>
                    <a:pt x="178" y="250"/>
                    <a:pt x="186" y="245"/>
                    <a:pt x="195" y="243"/>
                  </a:cubicBezTo>
                  <a:cubicBezTo>
                    <a:pt x="205" y="238"/>
                    <a:pt x="215" y="234"/>
                    <a:pt x="225" y="230"/>
                  </a:cubicBezTo>
                  <a:cubicBezTo>
                    <a:pt x="227" y="229"/>
                    <a:pt x="230" y="228"/>
                    <a:pt x="233" y="227"/>
                  </a:cubicBezTo>
                  <a:cubicBezTo>
                    <a:pt x="239" y="224"/>
                    <a:pt x="246" y="221"/>
                    <a:pt x="252" y="218"/>
                  </a:cubicBezTo>
                  <a:cubicBezTo>
                    <a:pt x="256" y="217"/>
                    <a:pt x="259" y="215"/>
                    <a:pt x="261" y="215"/>
                  </a:cubicBezTo>
                  <a:cubicBezTo>
                    <a:pt x="264" y="214"/>
                    <a:pt x="266" y="212"/>
                    <a:pt x="269" y="212"/>
                  </a:cubicBezTo>
                  <a:cubicBezTo>
                    <a:pt x="286" y="204"/>
                    <a:pt x="304" y="196"/>
                    <a:pt x="322" y="189"/>
                  </a:cubicBezTo>
                  <a:cubicBezTo>
                    <a:pt x="322" y="189"/>
                    <a:pt x="322" y="190"/>
                    <a:pt x="323" y="189"/>
                  </a:cubicBezTo>
                  <a:cubicBezTo>
                    <a:pt x="322" y="189"/>
                    <a:pt x="322" y="189"/>
                    <a:pt x="322" y="189"/>
                  </a:cubicBezTo>
                  <a:cubicBezTo>
                    <a:pt x="335" y="184"/>
                    <a:pt x="347" y="178"/>
                    <a:pt x="359" y="174"/>
                  </a:cubicBezTo>
                  <a:cubicBezTo>
                    <a:pt x="359" y="173"/>
                    <a:pt x="360" y="173"/>
                    <a:pt x="360" y="173"/>
                  </a:cubicBezTo>
                  <a:cubicBezTo>
                    <a:pt x="366" y="171"/>
                    <a:pt x="374" y="168"/>
                    <a:pt x="379" y="166"/>
                  </a:cubicBezTo>
                  <a:cubicBezTo>
                    <a:pt x="379" y="165"/>
                    <a:pt x="381" y="166"/>
                    <a:pt x="380" y="164"/>
                  </a:cubicBezTo>
                  <a:cubicBezTo>
                    <a:pt x="379" y="166"/>
                    <a:pt x="377" y="166"/>
                    <a:pt x="377" y="165"/>
                  </a:cubicBezTo>
                  <a:cubicBezTo>
                    <a:pt x="377" y="165"/>
                    <a:pt x="377" y="166"/>
                    <a:pt x="376" y="166"/>
                  </a:cubicBezTo>
                  <a:cubicBezTo>
                    <a:pt x="373" y="166"/>
                    <a:pt x="370" y="168"/>
                    <a:pt x="368" y="167"/>
                  </a:cubicBezTo>
                  <a:cubicBezTo>
                    <a:pt x="367" y="168"/>
                    <a:pt x="367" y="168"/>
                    <a:pt x="366" y="168"/>
                  </a:cubicBezTo>
                  <a:cubicBezTo>
                    <a:pt x="366" y="168"/>
                    <a:pt x="366" y="168"/>
                    <a:pt x="365" y="168"/>
                  </a:cubicBezTo>
                  <a:cubicBezTo>
                    <a:pt x="364" y="168"/>
                    <a:pt x="364" y="169"/>
                    <a:pt x="364" y="170"/>
                  </a:cubicBezTo>
                  <a:cubicBezTo>
                    <a:pt x="362" y="169"/>
                    <a:pt x="362" y="170"/>
                    <a:pt x="361" y="170"/>
                  </a:cubicBezTo>
                  <a:cubicBezTo>
                    <a:pt x="361" y="170"/>
                    <a:pt x="360" y="169"/>
                    <a:pt x="360" y="170"/>
                  </a:cubicBezTo>
                  <a:cubicBezTo>
                    <a:pt x="360" y="170"/>
                    <a:pt x="360" y="170"/>
                    <a:pt x="360" y="170"/>
                  </a:cubicBezTo>
                  <a:cubicBezTo>
                    <a:pt x="358" y="171"/>
                    <a:pt x="356" y="170"/>
                    <a:pt x="356" y="171"/>
                  </a:cubicBezTo>
                  <a:cubicBezTo>
                    <a:pt x="355" y="171"/>
                    <a:pt x="355" y="171"/>
                    <a:pt x="355" y="171"/>
                  </a:cubicBezTo>
                  <a:cubicBezTo>
                    <a:pt x="354" y="171"/>
                    <a:pt x="354" y="172"/>
                    <a:pt x="352" y="171"/>
                  </a:cubicBezTo>
                  <a:cubicBezTo>
                    <a:pt x="352" y="173"/>
                    <a:pt x="350" y="172"/>
                    <a:pt x="349" y="172"/>
                  </a:cubicBezTo>
                  <a:cubicBezTo>
                    <a:pt x="349" y="173"/>
                    <a:pt x="349" y="172"/>
                    <a:pt x="348" y="173"/>
                  </a:cubicBezTo>
                  <a:cubicBezTo>
                    <a:pt x="348" y="172"/>
                    <a:pt x="347" y="173"/>
                    <a:pt x="347" y="174"/>
                  </a:cubicBezTo>
                  <a:cubicBezTo>
                    <a:pt x="347" y="173"/>
                    <a:pt x="347" y="173"/>
                    <a:pt x="346" y="172"/>
                  </a:cubicBezTo>
                  <a:cubicBezTo>
                    <a:pt x="346" y="173"/>
                    <a:pt x="344" y="172"/>
                    <a:pt x="344" y="173"/>
                  </a:cubicBezTo>
                  <a:cubicBezTo>
                    <a:pt x="345" y="173"/>
                    <a:pt x="344" y="173"/>
                    <a:pt x="344" y="173"/>
                  </a:cubicBezTo>
                  <a:cubicBezTo>
                    <a:pt x="344" y="174"/>
                    <a:pt x="345" y="174"/>
                    <a:pt x="345" y="174"/>
                  </a:cubicBezTo>
                  <a:cubicBezTo>
                    <a:pt x="343" y="175"/>
                    <a:pt x="342" y="173"/>
                    <a:pt x="341" y="174"/>
                  </a:cubicBezTo>
                  <a:cubicBezTo>
                    <a:pt x="342" y="174"/>
                    <a:pt x="342" y="175"/>
                    <a:pt x="342" y="175"/>
                  </a:cubicBezTo>
                  <a:cubicBezTo>
                    <a:pt x="341" y="175"/>
                    <a:pt x="340" y="176"/>
                    <a:pt x="340" y="176"/>
                  </a:cubicBezTo>
                  <a:cubicBezTo>
                    <a:pt x="340" y="175"/>
                    <a:pt x="340" y="175"/>
                    <a:pt x="341" y="175"/>
                  </a:cubicBezTo>
                  <a:cubicBezTo>
                    <a:pt x="339" y="175"/>
                    <a:pt x="337" y="176"/>
                    <a:pt x="336" y="176"/>
                  </a:cubicBezTo>
                  <a:cubicBezTo>
                    <a:pt x="337" y="176"/>
                    <a:pt x="338" y="176"/>
                    <a:pt x="338" y="177"/>
                  </a:cubicBezTo>
                  <a:cubicBezTo>
                    <a:pt x="337" y="177"/>
                    <a:pt x="336" y="177"/>
                    <a:pt x="335" y="177"/>
                  </a:cubicBezTo>
                  <a:cubicBezTo>
                    <a:pt x="336" y="178"/>
                    <a:pt x="333" y="178"/>
                    <a:pt x="334" y="179"/>
                  </a:cubicBezTo>
                  <a:cubicBezTo>
                    <a:pt x="334" y="179"/>
                    <a:pt x="334" y="178"/>
                    <a:pt x="333" y="178"/>
                  </a:cubicBezTo>
                  <a:cubicBezTo>
                    <a:pt x="333" y="178"/>
                    <a:pt x="332" y="179"/>
                    <a:pt x="331" y="179"/>
                  </a:cubicBezTo>
                  <a:cubicBezTo>
                    <a:pt x="331" y="178"/>
                    <a:pt x="332" y="179"/>
                    <a:pt x="332" y="178"/>
                  </a:cubicBezTo>
                  <a:cubicBezTo>
                    <a:pt x="331" y="177"/>
                    <a:pt x="331" y="178"/>
                    <a:pt x="330" y="179"/>
                  </a:cubicBezTo>
                  <a:cubicBezTo>
                    <a:pt x="330" y="178"/>
                    <a:pt x="329" y="178"/>
                    <a:pt x="329" y="179"/>
                  </a:cubicBezTo>
                  <a:cubicBezTo>
                    <a:pt x="329" y="179"/>
                    <a:pt x="329" y="179"/>
                    <a:pt x="329" y="180"/>
                  </a:cubicBezTo>
                  <a:cubicBezTo>
                    <a:pt x="328" y="180"/>
                    <a:pt x="328" y="179"/>
                    <a:pt x="327" y="178"/>
                  </a:cubicBezTo>
                  <a:cubicBezTo>
                    <a:pt x="327" y="180"/>
                    <a:pt x="325" y="180"/>
                    <a:pt x="325" y="180"/>
                  </a:cubicBezTo>
                  <a:cubicBezTo>
                    <a:pt x="326" y="180"/>
                    <a:pt x="327" y="179"/>
                    <a:pt x="327" y="180"/>
                  </a:cubicBezTo>
                  <a:cubicBezTo>
                    <a:pt x="326" y="180"/>
                    <a:pt x="324" y="182"/>
                    <a:pt x="323" y="181"/>
                  </a:cubicBezTo>
                  <a:cubicBezTo>
                    <a:pt x="324" y="182"/>
                    <a:pt x="323" y="180"/>
                    <a:pt x="324" y="181"/>
                  </a:cubicBezTo>
                  <a:cubicBezTo>
                    <a:pt x="324" y="180"/>
                    <a:pt x="324" y="180"/>
                    <a:pt x="323" y="180"/>
                  </a:cubicBezTo>
                  <a:cubicBezTo>
                    <a:pt x="323" y="181"/>
                    <a:pt x="322" y="181"/>
                    <a:pt x="321" y="180"/>
                  </a:cubicBezTo>
                  <a:cubicBezTo>
                    <a:pt x="321" y="182"/>
                    <a:pt x="322" y="180"/>
                    <a:pt x="322" y="181"/>
                  </a:cubicBezTo>
                  <a:cubicBezTo>
                    <a:pt x="322" y="181"/>
                    <a:pt x="322" y="182"/>
                    <a:pt x="322" y="182"/>
                  </a:cubicBezTo>
                  <a:cubicBezTo>
                    <a:pt x="321" y="181"/>
                    <a:pt x="320" y="181"/>
                    <a:pt x="321" y="182"/>
                  </a:cubicBezTo>
                  <a:cubicBezTo>
                    <a:pt x="320" y="183"/>
                    <a:pt x="318" y="181"/>
                    <a:pt x="318" y="183"/>
                  </a:cubicBezTo>
                  <a:cubicBezTo>
                    <a:pt x="318" y="182"/>
                    <a:pt x="319" y="183"/>
                    <a:pt x="319" y="183"/>
                  </a:cubicBezTo>
                  <a:cubicBezTo>
                    <a:pt x="318" y="183"/>
                    <a:pt x="318" y="184"/>
                    <a:pt x="317" y="183"/>
                  </a:cubicBezTo>
                  <a:cubicBezTo>
                    <a:pt x="316" y="184"/>
                    <a:pt x="318" y="183"/>
                    <a:pt x="318" y="184"/>
                  </a:cubicBezTo>
                  <a:cubicBezTo>
                    <a:pt x="317" y="184"/>
                    <a:pt x="316" y="183"/>
                    <a:pt x="315" y="183"/>
                  </a:cubicBezTo>
                  <a:cubicBezTo>
                    <a:pt x="315" y="185"/>
                    <a:pt x="312" y="184"/>
                    <a:pt x="311" y="186"/>
                  </a:cubicBezTo>
                  <a:cubicBezTo>
                    <a:pt x="311" y="185"/>
                    <a:pt x="311" y="185"/>
                    <a:pt x="310" y="185"/>
                  </a:cubicBezTo>
                  <a:cubicBezTo>
                    <a:pt x="310" y="186"/>
                    <a:pt x="310" y="186"/>
                    <a:pt x="309" y="187"/>
                  </a:cubicBezTo>
                  <a:cubicBezTo>
                    <a:pt x="310" y="185"/>
                    <a:pt x="308" y="187"/>
                    <a:pt x="307" y="187"/>
                  </a:cubicBezTo>
                  <a:cubicBezTo>
                    <a:pt x="308" y="187"/>
                    <a:pt x="307" y="187"/>
                    <a:pt x="307" y="186"/>
                  </a:cubicBezTo>
                  <a:cubicBezTo>
                    <a:pt x="306" y="187"/>
                    <a:pt x="305" y="187"/>
                    <a:pt x="305" y="187"/>
                  </a:cubicBezTo>
                  <a:cubicBezTo>
                    <a:pt x="305" y="188"/>
                    <a:pt x="305" y="188"/>
                    <a:pt x="305" y="188"/>
                  </a:cubicBezTo>
                  <a:cubicBezTo>
                    <a:pt x="304" y="187"/>
                    <a:pt x="302" y="189"/>
                    <a:pt x="299" y="189"/>
                  </a:cubicBezTo>
                  <a:cubicBezTo>
                    <a:pt x="299" y="189"/>
                    <a:pt x="300" y="188"/>
                    <a:pt x="299" y="188"/>
                  </a:cubicBezTo>
                  <a:cubicBezTo>
                    <a:pt x="299" y="189"/>
                    <a:pt x="298" y="189"/>
                    <a:pt x="298" y="189"/>
                  </a:cubicBezTo>
                  <a:cubicBezTo>
                    <a:pt x="298" y="189"/>
                    <a:pt x="298" y="190"/>
                    <a:pt x="298" y="190"/>
                  </a:cubicBezTo>
                  <a:cubicBezTo>
                    <a:pt x="297" y="190"/>
                    <a:pt x="297" y="191"/>
                    <a:pt x="296" y="190"/>
                  </a:cubicBezTo>
                  <a:cubicBezTo>
                    <a:pt x="296" y="190"/>
                    <a:pt x="296" y="190"/>
                    <a:pt x="296" y="190"/>
                  </a:cubicBezTo>
                  <a:cubicBezTo>
                    <a:pt x="296" y="191"/>
                    <a:pt x="296" y="191"/>
                    <a:pt x="296" y="192"/>
                  </a:cubicBezTo>
                  <a:cubicBezTo>
                    <a:pt x="296" y="191"/>
                    <a:pt x="295" y="191"/>
                    <a:pt x="295" y="191"/>
                  </a:cubicBezTo>
                  <a:cubicBezTo>
                    <a:pt x="295" y="191"/>
                    <a:pt x="295" y="191"/>
                    <a:pt x="295" y="190"/>
                  </a:cubicBezTo>
                  <a:cubicBezTo>
                    <a:pt x="294" y="192"/>
                    <a:pt x="293" y="192"/>
                    <a:pt x="292" y="192"/>
                  </a:cubicBezTo>
                  <a:cubicBezTo>
                    <a:pt x="293" y="194"/>
                    <a:pt x="289" y="193"/>
                    <a:pt x="288" y="193"/>
                  </a:cubicBezTo>
                  <a:cubicBezTo>
                    <a:pt x="289" y="195"/>
                    <a:pt x="286" y="194"/>
                    <a:pt x="286" y="195"/>
                  </a:cubicBezTo>
                  <a:cubicBezTo>
                    <a:pt x="286" y="195"/>
                    <a:pt x="285" y="194"/>
                    <a:pt x="285" y="194"/>
                  </a:cubicBezTo>
                  <a:cubicBezTo>
                    <a:pt x="284" y="195"/>
                    <a:pt x="284" y="196"/>
                    <a:pt x="283" y="195"/>
                  </a:cubicBezTo>
                  <a:cubicBezTo>
                    <a:pt x="283" y="196"/>
                    <a:pt x="283" y="196"/>
                    <a:pt x="282" y="196"/>
                  </a:cubicBezTo>
                  <a:cubicBezTo>
                    <a:pt x="282" y="196"/>
                    <a:pt x="282" y="196"/>
                    <a:pt x="282" y="195"/>
                  </a:cubicBezTo>
                  <a:cubicBezTo>
                    <a:pt x="281" y="196"/>
                    <a:pt x="281" y="196"/>
                    <a:pt x="280" y="196"/>
                  </a:cubicBezTo>
                  <a:cubicBezTo>
                    <a:pt x="280" y="196"/>
                    <a:pt x="280" y="196"/>
                    <a:pt x="279" y="196"/>
                  </a:cubicBezTo>
                  <a:cubicBezTo>
                    <a:pt x="279" y="197"/>
                    <a:pt x="279" y="198"/>
                    <a:pt x="279" y="197"/>
                  </a:cubicBezTo>
                  <a:cubicBezTo>
                    <a:pt x="278" y="197"/>
                    <a:pt x="279" y="197"/>
                    <a:pt x="279" y="198"/>
                  </a:cubicBezTo>
                  <a:cubicBezTo>
                    <a:pt x="278" y="198"/>
                    <a:pt x="277" y="199"/>
                    <a:pt x="276" y="198"/>
                  </a:cubicBezTo>
                  <a:cubicBezTo>
                    <a:pt x="276" y="200"/>
                    <a:pt x="275" y="199"/>
                    <a:pt x="274" y="200"/>
                  </a:cubicBezTo>
                  <a:cubicBezTo>
                    <a:pt x="274" y="199"/>
                    <a:pt x="275" y="199"/>
                    <a:pt x="274" y="198"/>
                  </a:cubicBezTo>
                  <a:cubicBezTo>
                    <a:pt x="274" y="199"/>
                    <a:pt x="274" y="198"/>
                    <a:pt x="273" y="198"/>
                  </a:cubicBezTo>
                  <a:cubicBezTo>
                    <a:pt x="273" y="200"/>
                    <a:pt x="272" y="199"/>
                    <a:pt x="272" y="200"/>
                  </a:cubicBezTo>
                  <a:cubicBezTo>
                    <a:pt x="272" y="200"/>
                    <a:pt x="273" y="200"/>
                    <a:pt x="273" y="200"/>
                  </a:cubicBezTo>
                  <a:cubicBezTo>
                    <a:pt x="272" y="200"/>
                    <a:pt x="272" y="201"/>
                    <a:pt x="271" y="201"/>
                  </a:cubicBezTo>
                  <a:cubicBezTo>
                    <a:pt x="271" y="200"/>
                    <a:pt x="271" y="200"/>
                    <a:pt x="271" y="199"/>
                  </a:cubicBezTo>
                  <a:cubicBezTo>
                    <a:pt x="271" y="200"/>
                    <a:pt x="270" y="200"/>
                    <a:pt x="270" y="200"/>
                  </a:cubicBezTo>
                  <a:cubicBezTo>
                    <a:pt x="270" y="200"/>
                    <a:pt x="270" y="201"/>
                    <a:pt x="270" y="201"/>
                  </a:cubicBezTo>
                  <a:cubicBezTo>
                    <a:pt x="269" y="201"/>
                    <a:pt x="270" y="200"/>
                    <a:pt x="269" y="200"/>
                  </a:cubicBezTo>
                  <a:cubicBezTo>
                    <a:pt x="269" y="201"/>
                    <a:pt x="268" y="202"/>
                    <a:pt x="268" y="202"/>
                  </a:cubicBezTo>
                  <a:cubicBezTo>
                    <a:pt x="268" y="202"/>
                    <a:pt x="269" y="201"/>
                    <a:pt x="268" y="201"/>
                  </a:cubicBezTo>
                  <a:cubicBezTo>
                    <a:pt x="268" y="201"/>
                    <a:pt x="267" y="201"/>
                    <a:pt x="267" y="201"/>
                  </a:cubicBezTo>
                  <a:cubicBezTo>
                    <a:pt x="268" y="201"/>
                    <a:pt x="268" y="202"/>
                    <a:pt x="267" y="202"/>
                  </a:cubicBezTo>
                  <a:cubicBezTo>
                    <a:pt x="266" y="201"/>
                    <a:pt x="266" y="203"/>
                    <a:pt x="265" y="202"/>
                  </a:cubicBezTo>
                  <a:cubicBezTo>
                    <a:pt x="264" y="203"/>
                    <a:pt x="264" y="203"/>
                    <a:pt x="264" y="204"/>
                  </a:cubicBezTo>
                  <a:cubicBezTo>
                    <a:pt x="264" y="203"/>
                    <a:pt x="263" y="205"/>
                    <a:pt x="262" y="204"/>
                  </a:cubicBezTo>
                  <a:cubicBezTo>
                    <a:pt x="263" y="204"/>
                    <a:pt x="263" y="203"/>
                    <a:pt x="264" y="203"/>
                  </a:cubicBezTo>
                  <a:cubicBezTo>
                    <a:pt x="261" y="203"/>
                    <a:pt x="259" y="205"/>
                    <a:pt x="256" y="205"/>
                  </a:cubicBezTo>
                  <a:cubicBezTo>
                    <a:pt x="256" y="206"/>
                    <a:pt x="255" y="206"/>
                    <a:pt x="256" y="206"/>
                  </a:cubicBezTo>
                  <a:cubicBezTo>
                    <a:pt x="256" y="207"/>
                    <a:pt x="257" y="206"/>
                    <a:pt x="257" y="207"/>
                  </a:cubicBezTo>
                  <a:cubicBezTo>
                    <a:pt x="256" y="206"/>
                    <a:pt x="256" y="207"/>
                    <a:pt x="255" y="207"/>
                  </a:cubicBezTo>
                  <a:cubicBezTo>
                    <a:pt x="255" y="207"/>
                    <a:pt x="255" y="206"/>
                    <a:pt x="255" y="206"/>
                  </a:cubicBezTo>
                  <a:cubicBezTo>
                    <a:pt x="254" y="208"/>
                    <a:pt x="252" y="207"/>
                    <a:pt x="251" y="209"/>
                  </a:cubicBezTo>
                  <a:cubicBezTo>
                    <a:pt x="251" y="208"/>
                    <a:pt x="252" y="208"/>
                    <a:pt x="251" y="207"/>
                  </a:cubicBezTo>
                  <a:cubicBezTo>
                    <a:pt x="251" y="208"/>
                    <a:pt x="251" y="208"/>
                    <a:pt x="250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8"/>
                    <a:pt x="250" y="208"/>
                    <a:pt x="249" y="208"/>
                  </a:cubicBezTo>
                  <a:cubicBezTo>
                    <a:pt x="249" y="209"/>
                    <a:pt x="246" y="209"/>
                    <a:pt x="246" y="210"/>
                  </a:cubicBezTo>
                  <a:cubicBezTo>
                    <a:pt x="243" y="210"/>
                    <a:pt x="240" y="214"/>
                    <a:pt x="237" y="213"/>
                  </a:cubicBezTo>
                  <a:cubicBezTo>
                    <a:pt x="236" y="215"/>
                    <a:pt x="236" y="214"/>
                    <a:pt x="236" y="215"/>
                  </a:cubicBezTo>
                  <a:cubicBezTo>
                    <a:pt x="235" y="215"/>
                    <a:pt x="235" y="215"/>
                    <a:pt x="235" y="215"/>
                  </a:cubicBezTo>
                  <a:cubicBezTo>
                    <a:pt x="235" y="216"/>
                    <a:pt x="232" y="216"/>
                    <a:pt x="232" y="216"/>
                  </a:cubicBezTo>
                  <a:cubicBezTo>
                    <a:pt x="232" y="216"/>
                    <a:pt x="233" y="218"/>
                    <a:pt x="231" y="217"/>
                  </a:cubicBezTo>
                  <a:cubicBezTo>
                    <a:pt x="231" y="217"/>
                    <a:pt x="232" y="217"/>
                    <a:pt x="232" y="217"/>
                  </a:cubicBezTo>
                  <a:cubicBezTo>
                    <a:pt x="228" y="218"/>
                    <a:pt x="224" y="220"/>
                    <a:pt x="220" y="222"/>
                  </a:cubicBezTo>
                  <a:cubicBezTo>
                    <a:pt x="220" y="221"/>
                    <a:pt x="220" y="221"/>
                    <a:pt x="220" y="221"/>
                  </a:cubicBezTo>
                  <a:cubicBezTo>
                    <a:pt x="219" y="222"/>
                    <a:pt x="219" y="220"/>
                    <a:pt x="219" y="222"/>
                  </a:cubicBezTo>
                  <a:cubicBezTo>
                    <a:pt x="217" y="222"/>
                    <a:pt x="216" y="224"/>
                    <a:pt x="214" y="224"/>
                  </a:cubicBezTo>
                  <a:cubicBezTo>
                    <a:pt x="214" y="225"/>
                    <a:pt x="211" y="226"/>
                    <a:pt x="210" y="225"/>
                  </a:cubicBezTo>
                  <a:cubicBezTo>
                    <a:pt x="208" y="228"/>
                    <a:pt x="205" y="229"/>
                    <a:pt x="202" y="229"/>
                  </a:cubicBezTo>
                  <a:cubicBezTo>
                    <a:pt x="202" y="230"/>
                    <a:pt x="200" y="230"/>
                    <a:pt x="200" y="231"/>
                  </a:cubicBezTo>
                  <a:cubicBezTo>
                    <a:pt x="200" y="230"/>
                    <a:pt x="199" y="231"/>
                    <a:pt x="199" y="231"/>
                  </a:cubicBezTo>
                  <a:cubicBezTo>
                    <a:pt x="197" y="232"/>
                    <a:pt x="197" y="232"/>
                    <a:pt x="195" y="233"/>
                  </a:cubicBezTo>
                  <a:cubicBezTo>
                    <a:pt x="194" y="233"/>
                    <a:pt x="193" y="235"/>
                    <a:pt x="191" y="234"/>
                  </a:cubicBezTo>
                  <a:cubicBezTo>
                    <a:pt x="191" y="235"/>
                    <a:pt x="189" y="236"/>
                    <a:pt x="189" y="235"/>
                  </a:cubicBezTo>
                  <a:cubicBezTo>
                    <a:pt x="189" y="237"/>
                    <a:pt x="188" y="236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6" y="237"/>
                    <a:pt x="187" y="238"/>
                    <a:pt x="187" y="238"/>
                  </a:cubicBezTo>
                  <a:cubicBezTo>
                    <a:pt x="186" y="237"/>
                    <a:pt x="185" y="239"/>
                    <a:pt x="184" y="239"/>
                  </a:cubicBezTo>
                  <a:cubicBezTo>
                    <a:pt x="184" y="239"/>
                    <a:pt x="183" y="238"/>
                    <a:pt x="183" y="239"/>
                  </a:cubicBezTo>
                  <a:cubicBezTo>
                    <a:pt x="183" y="239"/>
                    <a:pt x="184" y="240"/>
                    <a:pt x="183" y="239"/>
                  </a:cubicBezTo>
                  <a:cubicBezTo>
                    <a:pt x="182" y="239"/>
                    <a:pt x="181" y="241"/>
                    <a:pt x="180" y="240"/>
                  </a:cubicBezTo>
                  <a:cubicBezTo>
                    <a:pt x="180" y="241"/>
                    <a:pt x="178" y="242"/>
                    <a:pt x="176" y="242"/>
                  </a:cubicBezTo>
                  <a:cubicBezTo>
                    <a:pt x="176" y="242"/>
                    <a:pt x="176" y="242"/>
                    <a:pt x="176" y="243"/>
                  </a:cubicBezTo>
                  <a:cubicBezTo>
                    <a:pt x="175" y="242"/>
                    <a:pt x="175" y="244"/>
                    <a:pt x="175" y="244"/>
                  </a:cubicBezTo>
                  <a:cubicBezTo>
                    <a:pt x="174" y="243"/>
                    <a:pt x="174" y="243"/>
                    <a:pt x="173" y="243"/>
                  </a:cubicBezTo>
                  <a:cubicBezTo>
                    <a:pt x="173" y="244"/>
                    <a:pt x="171" y="244"/>
                    <a:pt x="171" y="245"/>
                  </a:cubicBezTo>
                  <a:cubicBezTo>
                    <a:pt x="171" y="245"/>
                    <a:pt x="171" y="244"/>
                    <a:pt x="170" y="245"/>
                  </a:cubicBezTo>
                  <a:cubicBezTo>
                    <a:pt x="169" y="247"/>
                    <a:pt x="167" y="247"/>
                    <a:pt x="165" y="248"/>
                  </a:cubicBezTo>
                  <a:cubicBezTo>
                    <a:pt x="166" y="248"/>
                    <a:pt x="165" y="249"/>
                    <a:pt x="164" y="249"/>
                  </a:cubicBezTo>
                  <a:cubicBezTo>
                    <a:pt x="164" y="248"/>
                    <a:pt x="165" y="248"/>
                    <a:pt x="165" y="248"/>
                  </a:cubicBezTo>
                  <a:cubicBezTo>
                    <a:pt x="162" y="251"/>
                    <a:pt x="154" y="252"/>
                    <a:pt x="153" y="255"/>
                  </a:cubicBezTo>
                  <a:cubicBezTo>
                    <a:pt x="152" y="255"/>
                    <a:pt x="151" y="256"/>
                    <a:pt x="151" y="256"/>
                  </a:cubicBezTo>
                  <a:cubicBezTo>
                    <a:pt x="151" y="256"/>
                    <a:pt x="152" y="256"/>
                    <a:pt x="151" y="257"/>
                  </a:cubicBezTo>
                  <a:cubicBezTo>
                    <a:pt x="151" y="257"/>
                    <a:pt x="151" y="256"/>
                    <a:pt x="150" y="256"/>
                  </a:cubicBezTo>
                  <a:cubicBezTo>
                    <a:pt x="150" y="257"/>
                    <a:pt x="150" y="257"/>
                    <a:pt x="149" y="257"/>
                  </a:cubicBezTo>
                  <a:cubicBezTo>
                    <a:pt x="149" y="257"/>
                    <a:pt x="149" y="256"/>
                    <a:pt x="148" y="257"/>
                  </a:cubicBezTo>
                  <a:cubicBezTo>
                    <a:pt x="147" y="258"/>
                    <a:pt x="146" y="257"/>
                    <a:pt x="144" y="259"/>
                  </a:cubicBezTo>
                  <a:cubicBezTo>
                    <a:pt x="140" y="260"/>
                    <a:pt x="135" y="265"/>
                    <a:pt x="130" y="266"/>
                  </a:cubicBezTo>
                  <a:cubicBezTo>
                    <a:pt x="129" y="266"/>
                    <a:pt x="130" y="267"/>
                    <a:pt x="129" y="267"/>
                  </a:cubicBezTo>
                  <a:cubicBezTo>
                    <a:pt x="129" y="266"/>
                    <a:pt x="127" y="269"/>
                    <a:pt x="127" y="268"/>
                  </a:cubicBezTo>
                  <a:cubicBezTo>
                    <a:pt x="126" y="268"/>
                    <a:pt x="126" y="269"/>
                    <a:pt x="125" y="269"/>
                  </a:cubicBezTo>
                  <a:cubicBezTo>
                    <a:pt x="126" y="270"/>
                    <a:pt x="128" y="269"/>
                    <a:pt x="129" y="269"/>
                  </a:cubicBezTo>
                  <a:close/>
                  <a:moveTo>
                    <a:pt x="297" y="189"/>
                  </a:moveTo>
                  <a:cubicBezTo>
                    <a:pt x="297" y="189"/>
                    <a:pt x="298" y="189"/>
                    <a:pt x="298" y="189"/>
                  </a:cubicBezTo>
                  <a:cubicBezTo>
                    <a:pt x="297" y="188"/>
                    <a:pt x="297" y="189"/>
                    <a:pt x="297" y="189"/>
                  </a:cubicBezTo>
                  <a:cubicBezTo>
                    <a:pt x="297" y="189"/>
                    <a:pt x="297" y="190"/>
                    <a:pt x="297" y="190"/>
                  </a:cubicBezTo>
                  <a:cubicBezTo>
                    <a:pt x="297" y="190"/>
                    <a:pt x="297" y="190"/>
                    <a:pt x="297" y="189"/>
                  </a:cubicBezTo>
                  <a:close/>
                  <a:moveTo>
                    <a:pt x="326" y="256"/>
                  </a:moveTo>
                  <a:cubicBezTo>
                    <a:pt x="325" y="257"/>
                    <a:pt x="325" y="256"/>
                    <a:pt x="324" y="256"/>
                  </a:cubicBezTo>
                  <a:cubicBezTo>
                    <a:pt x="324" y="257"/>
                    <a:pt x="324" y="258"/>
                    <a:pt x="325" y="258"/>
                  </a:cubicBezTo>
                  <a:cubicBezTo>
                    <a:pt x="325" y="257"/>
                    <a:pt x="326" y="258"/>
                    <a:pt x="326" y="257"/>
                  </a:cubicBezTo>
                  <a:cubicBezTo>
                    <a:pt x="325" y="257"/>
                    <a:pt x="325" y="257"/>
                    <a:pt x="326" y="256"/>
                  </a:cubicBezTo>
                  <a:close/>
                  <a:moveTo>
                    <a:pt x="324" y="258"/>
                  </a:moveTo>
                  <a:cubicBezTo>
                    <a:pt x="324" y="258"/>
                    <a:pt x="322" y="258"/>
                    <a:pt x="323" y="258"/>
                  </a:cubicBezTo>
                  <a:cubicBezTo>
                    <a:pt x="323" y="258"/>
                    <a:pt x="324" y="259"/>
                    <a:pt x="324" y="258"/>
                  </a:cubicBezTo>
                  <a:cubicBezTo>
                    <a:pt x="324" y="258"/>
                    <a:pt x="324" y="258"/>
                    <a:pt x="324" y="258"/>
                  </a:cubicBezTo>
                  <a:close/>
                  <a:moveTo>
                    <a:pt x="308" y="264"/>
                  </a:moveTo>
                  <a:cubicBezTo>
                    <a:pt x="307" y="264"/>
                    <a:pt x="307" y="264"/>
                    <a:pt x="307" y="264"/>
                  </a:cubicBezTo>
                  <a:cubicBezTo>
                    <a:pt x="306" y="265"/>
                    <a:pt x="307" y="265"/>
                    <a:pt x="308" y="265"/>
                  </a:cubicBezTo>
                  <a:cubicBezTo>
                    <a:pt x="307" y="265"/>
                    <a:pt x="308" y="264"/>
                    <a:pt x="308" y="264"/>
                  </a:cubicBezTo>
                  <a:close/>
                  <a:moveTo>
                    <a:pt x="300" y="269"/>
                  </a:moveTo>
                  <a:cubicBezTo>
                    <a:pt x="301" y="268"/>
                    <a:pt x="302" y="268"/>
                    <a:pt x="303" y="268"/>
                  </a:cubicBezTo>
                  <a:cubicBezTo>
                    <a:pt x="302" y="267"/>
                    <a:pt x="300" y="268"/>
                    <a:pt x="300" y="269"/>
                  </a:cubicBezTo>
                  <a:close/>
                  <a:moveTo>
                    <a:pt x="291" y="276"/>
                  </a:moveTo>
                  <a:cubicBezTo>
                    <a:pt x="291" y="277"/>
                    <a:pt x="290" y="279"/>
                    <a:pt x="291" y="278"/>
                  </a:cubicBezTo>
                  <a:cubicBezTo>
                    <a:pt x="291" y="278"/>
                    <a:pt x="291" y="276"/>
                    <a:pt x="291" y="276"/>
                  </a:cubicBezTo>
                  <a:close/>
                  <a:moveTo>
                    <a:pt x="266" y="290"/>
                  </a:moveTo>
                  <a:cubicBezTo>
                    <a:pt x="265" y="290"/>
                    <a:pt x="265" y="292"/>
                    <a:pt x="265" y="292"/>
                  </a:cubicBezTo>
                  <a:cubicBezTo>
                    <a:pt x="265" y="291"/>
                    <a:pt x="266" y="291"/>
                    <a:pt x="266" y="290"/>
                  </a:cubicBezTo>
                  <a:close/>
                  <a:moveTo>
                    <a:pt x="243" y="306"/>
                  </a:moveTo>
                  <a:cubicBezTo>
                    <a:pt x="243" y="306"/>
                    <a:pt x="242" y="306"/>
                    <a:pt x="242" y="307"/>
                  </a:cubicBezTo>
                  <a:cubicBezTo>
                    <a:pt x="243" y="306"/>
                    <a:pt x="243" y="308"/>
                    <a:pt x="244" y="307"/>
                  </a:cubicBezTo>
                  <a:cubicBezTo>
                    <a:pt x="243" y="307"/>
                    <a:pt x="243" y="306"/>
                    <a:pt x="243" y="306"/>
                  </a:cubicBezTo>
                  <a:close/>
                  <a:moveTo>
                    <a:pt x="240" y="306"/>
                  </a:moveTo>
                  <a:cubicBezTo>
                    <a:pt x="239" y="306"/>
                    <a:pt x="239" y="306"/>
                    <a:pt x="239" y="306"/>
                  </a:cubicBezTo>
                  <a:cubicBezTo>
                    <a:pt x="239" y="306"/>
                    <a:pt x="239" y="307"/>
                    <a:pt x="239" y="307"/>
                  </a:cubicBezTo>
                  <a:cubicBezTo>
                    <a:pt x="239" y="306"/>
                    <a:pt x="240" y="307"/>
                    <a:pt x="240" y="307"/>
                  </a:cubicBezTo>
                  <a:cubicBezTo>
                    <a:pt x="241" y="306"/>
                    <a:pt x="239" y="307"/>
                    <a:pt x="239" y="306"/>
                  </a:cubicBezTo>
                  <a:cubicBezTo>
                    <a:pt x="239" y="306"/>
                    <a:pt x="240" y="306"/>
                    <a:pt x="240" y="306"/>
                  </a:cubicBezTo>
                  <a:close/>
                  <a:moveTo>
                    <a:pt x="231" y="309"/>
                  </a:moveTo>
                  <a:cubicBezTo>
                    <a:pt x="230" y="310"/>
                    <a:pt x="231" y="311"/>
                    <a:pt x="232" y="310"/>
                  </a:cubicBezTo>
                  <a:cubicBezTo>
                    <a:pt x="231" y="311"/>
                    <a:pt x="231" y="309"/>
                    <a:pt x="232" y="309"/>
                  </a:cubicBezTo>
                  <a:cubicBezTo>
                    <a:pt x="232" y="309"/>
                    <a:pt x="232" y="309"/>
                    <a:pt x="232" y="309"/>
                  </a:cubicBezTo>
                  <a:cubicBezTo>
                    <a:pt x="231" y="309"/>
                    <a:pt x="232" y="309"/>
                    <a:pt x="231" y="309"/>
                  </a:cubicBezTo>
                  <a:close/>
                  <a:moveTo>
                    <a:pt x="226" y="312"/>
                  </a:moveTo>
                  <a:cubicBezTo>
                    <a:pt x="226" y="314"/>
                    <a:pt x="225" y="311"/>
                    <a:pt x="225" y="312"/>
                  </a:cubicBezTo>
                  <a:cubicBezTo>
                    <a:pt x="225" y="312"/>
                    <a:pt x="225" y="313"/>
                    <a:pt x="226" y="313"/>
                  </a:cubicBezTo>
                  <a:cubicBezTo>
                    <a:pt x="226" y="312"/>
                    <a:pt x="227" y="314"/>
                    <a:pt x="227" y="313"/>
                  </a:cubicBezTo>
                  <a:cubicBezTo>
                    <a:pt x="226" y="313"/>
                    <a:pt x="227" y="312"/>
                    <a:pt x="226" y="312"/>
                  </a:cubicBezTo>
                  <a:close/>
                  <a:moveTo>
                    <a:pt x="225" y="315"/>
                  </a:moveTo>
                  <a:cubicBezTo>
                    <a:pt x="225" y="316"/>
                    <a:pt x="224" y="317"/>
                    <a:pt x="225" y="317"/>
                  </a:cubicBezTo>
                  <a:cubicBezTo>
                    <a:pt x="225" y="317"/>
                    <a:pt x="225" y="317"/>
                    <a:pt x="225" y="316"/>
                  </a:cubicBezTo>
                  <a:cubicBezTo>
                    <a:pt x="225" y="317"/>
                    <a:pt x="225" y="317"/>
                    <a:pt x="225" y="317"/>
                  </a:cubicBezTo>
                  <a:cubicBezTo>
                    <a:pt x="225" y="316"/>
                    <a:pt x="225" y="316"/>
                    <a:pt x="225" y="315"/>
                  </a:cubicBezTo>
                  <a:close/>
                  <a:moveTo>
                    <a:pt x="220" y="312"/>
                  </a:moveTo>
                  <a:cubicBezTo>
                    <a:pt x="220" y="312"/>
                    <a:pt x="220" y="313"/>
                    <a:pt x="220" y="313"/>
                  </a:cubicBezTo>
                  <a:cubicBezTo>
                    <a:pt x="221" y="313"/>
                    <a:pt x="220" y="314"/>
                    <a:pt x="220" y="314"/>
                  </a:cubicBezTo>
                  <a:cubicBezTo>
                    <a:pt x="220" y="314"/>
                    <a:pt x="221" y="315"/>
                    <a:pt x="221" y="314"/>
                  </a:cubicBezTo>
                  <a:cubicBezTo>
                    <a:pt x="220" y="314"/>
                    <a:pt x="221" y="313"/>
                    <a:pt x="220" y="312"/>
                  </a:cubicBezTo>
                  <a:close/>
                  <a:moveTo>
                    <a:pt x="216" y="316"/>
                  </a:moveTo>
                  <a:cubicBezTo>
                    <a:pt x="217" y="315"/>
                    <a:pt x="216" y="315"/>
                    <a:pt x="217" y="314"/>
                  </a:cubicBezTo>
                  <a:cubicBezTo>
                    <a:pt x="216" y="314"/>
                    <a:pt x="217" y="317"/>
                    <a:pt x="215" y="315"/>
                  </a:cubicBezTo>
                  <a:cubicBezTo>
                    <a:pt x="215" y="316"/>
                    <a:pt x="215" y="317"/>
                    <a:pt x="215" y="317"/>
                  </a:cubicBezTo>
                  <a:cubicBezTo>
                    <a:pt x="216" y="317"/>
                    <a:pt x="216" y="319"/>
                    <a:pt x="217" y="318"/>
                  </a:cubicBezTo>
                  <a:cubicBezTo>
                    <a:pt x="216" y="318"/>
                    <a:pt x="216" y="317"/>
                    <a:pt x="216" y="317"/>
                  </a:cubicBezTo>
                  <a:cubicBezTo>
                    <a:pt x="216" y="316"/>
                    <a:pt x="217" y="316"/>
                    <a:pt x="217" y="316"/>
                  </a:cubicBezTo>
                  <a:cubicBezTo>
                    <a:pt x="218" y="316"/>
                    <a:pt x="218" y="317"/>
                    <a:pt x="219" y="317"/>
                  </a:cubicBezTo>
                  <a:cubicBezTo>
                    <a:pt x="219" y="316"/>
                    <a:pt x="219" y="316"/>
                    <a:pt x="219" y="316"/>
                  </a:cubicBezTo>
                  <a:cubicBezTo>
                    <a:pt x="218" y="316"/>
                    <a:pt x="218" y="315"/>
                    <a:pt x="216" y="316"/>
                  </a:cubicBezTo>
                  <a:close/>
                  <a:moveTo>
                    <a:pt x="217" y="320"/>
                  </a:moveTo>
                  <a:cubicBezTo>
                    <a:pt x="216" y="320"/>
                    <a:pt x="216" y="322"/>
                    <a:pt x="217" y="322"/>
                  </a:cubicBezTo>
                  <a:cubicBezTo>
                    <a:pt x="217" y="322"/>
                    <a:pt x="217" y="320"/>
                    <a:pt x="216" y="321"/>
                  </a:cubicBezTo>
                  <a:cubicBezTo>
                    <a:pt x="216" y="320"/>
                    <a:pt x="217" y="320"/>
                    <a:pt x="217" y="320"/>
                  </a:cubicBezTo>
                  <a:close/>
                  <a:moveTo>
                    <a:pt x="206" y="328"/>
                  </a:moveTo>
                  <a:cubicBezTo>
                    <a:pt x="206" y="328"/>
                    <a:pt x="207" y="328"/>
                    <a:pt x="207" y="328"/>
                  </a:cubicBezTo>
                  <a:cubicBezTo>
                    <a:pt x="206" y="327"/>
                    <a:pt x="206" y="327"/>
                    <a:pt x="206" y="327"/>
                  </a:cubicBezTo>
                  <a:cubicBezTo>
                    <a:pt x="205" y="328"/>
                    <a:pt x="206" y="329"/>
                    <a:pt x="206" y="328"/>
                  </a:cubicBezTo>
                  <a:cubicBezTo>
                    <a:pt x="206" y="328"/>
                    <a:pt x="206" y="328"/>
                    <a:pt x="206" y="328"/>
                  </a:cubicBezTo>
                  <a:close/>
                  <a:moveTo>
                    <a:pt x="192" y="329"/>
                  </a:moveTo>
                  <a:cubicBezTo>
                    <a:pt x="192" y="329"/>
                    <a:pt x="192" y="330"/>
                    <a:pt x="191" y="330"/>
                  </a:cubicBezTo>
                  <a:cubicBezTo>
                    <a:pt x="191" y="330"/>
                    <a:pt x="191" y="331"/>
                    <a:pt x="192" y="331"/>
                  </a:cubicBezTo>
                  <a:cubicBezTo>
                    <a:pt x="192" y="330"/>
                    <a:pt x="192" y="330"/>
                    <a:pt x="192" y="330"/>
                  </a:cubicBezTo>
                  <a:cubicBezTo>
                    <a:pt x="192" y="330"/>
                    <a:pt x="192" y="329"/>
                    <a:pt x="192" y="329"/>
                  </a:cubicBezTo>
                  <a:close/>
                  <a:moveTo>
                    <a:pt x="191" y="332"/>
                  </a:moveTo>
                  <a:cubicBezTo>
                    <a:pt x="190" y="332"/>
                    <a:pt x="190" y="332"/>
                    <a:pt x="190" y="332"/>
                  </a:cubicBezTo>
                  <a:cubicBezTo>
                    <a:pt x="190" y="332"/>
                    <a:pt x="189" y="332"/>
                    <a:pt x="189" y="333"/>
                  </a:cubicBezTo>
                  <a:cubicBezTo>
                    <a:pt x="190" y="333"/>
                    <a:pt x="190" y="333"/>
                    <a:pt x="190" y="334"/>
                  </a:cubicBezTo>
                  <a:cubicBezTo>
                    <a:pt x="190" y="333"/>
                    <a:pt x="191" y="333"/>
                    <a:pt x="191" y="333"/>
                  </a:cubicBezTo>
                  <a:cubicBezTo>
                    <a:pt x="191" y="332"/>
                    <a:pt x="190" y="333"/>
                    <a:pt x="190" y="333"/>
                  </a:cubicBezTo>
                  <a:cubicBezTo>
                    <a:pt x="190" y="333"/>
                    <a:pt x="190" y="332"/>
                    <a:pt x="191" y="332"/>
                  </a:cubicBezTo>
                  <a:close/>
                  <a:moveTo>
                    <a:pt x="188" y="335"/>
                  </a:moveTo>
                  <a:cubicBezTo>
                    <a:pt x="187" y="335"/>
                    <a:pt x="187" y="335"/>
                    <a:pt x="187" y="336"/>
                  </a:cubicBezTo>
                  <a:cubicBezTo>
                    <a:pt x="187" y="336"/>
                    <a:pt x="188" y="336"/>
                    <a:pt x="188" y="336"/>
                  </a:cubicBezTo>
                  <a:cubicBezTo>
                    <a:pt x="187" y="336"/>
                    <a:pt x="186" y="337"/>
                    <a:pt x="187" y="337"/>
                  </a:cubicBezTo>
                  <a:cubicBezTo>
                    <a:pt x="187" y="337"/>
                    <a:pt x="188" y="337"/>
                    <a:pt x="188" y="337"/>
                  </a:cubicBezTo>
                  <a:cubicBezTo>
                    <a:pt x="188" y="336"/>
                    <a:pt x="188" y="336"/>
                    <a:pt x="188" y="335"/>
                  </a:cubicBezTo>
                  <a:close/>
                  <a:moveTo>
                    <a:pt x="185" y="333"/>
                  </a:moveTo>
                  <a:cubicBezTo>
                    <a:pt x="185" y="334"/>
                    <a:pt x="185" y="334"/>
                    <a:pt x="185" y="335"/>
                  </a:cubicBezTo>
                  <a:cubicBezTo>
                    <a:pt x="186" y="336"/>
                    <a:pt x="185" y="334"/>
                    <a:pt x="186" y="334"/>
                  </a:cubicBezTo>
                  <a:cubicBezTo>
                    <a:pt x="185" y="334"/>
                    <a:pt x="186" y="335"/>
                    <a:pt x="186" y="334"/>
                  </a:cubicBezTo>
                  <a:cubicBezTo>
                    <a:pt x="185" y="334"/>
                    <a:pt x="186" y="334"/>
                    <a:pt x="185" y="333"/>
                  </a:cubicBezTo>
                  <a:close/>
                  <a:moveTo>
                    <a:pt x="181" y="341"/>
                  </a:moveTo>
                  <a:cubicBezTo>
                    <a:pt x="181" y="341"/>
                    <a:pt x="182" y="342"/>
                    <a:pt x="182" y="341"/>
                  </a:cubicBezTo>
                  <a:cubicBezTo>
                    <a:pt x="181" y="341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1" y="340"/>
                    <a:pt x="181" y="341"/>
                  </a:cubicBezTo>
                  <a:close/>
                  <a:moveTo>
                    <a:pt x="180" y="340"/>
                  </a:moveTo>
                  <a:cubicBezTo>
                    <a:pt x="181" y="340"/>
                    <a:pt x="182" y="340"/>
                    <a:pt x="182" y="339"/>
                  </a:cubicBezTo>
                  <a:cubicBezTo>
                    <a:pt x="181" y="339"/>
                    <a:pt x="181" y="340"/>
                    <a:pt x="180" y="340"/>
                  </a:cubicBezTo>
                  <a:close/>
                  <a:moveTo>
                    <a:pt x="176" y="338"/>
                  </a:moveTo>
                  <a:cubicBezTo>
                    <a:pt x="177" y="338"/>
                    <a:pt x="177" y="338"/>
                    <a:pt x="178" y="337"/>
                  </a:cubicBezTo>
                  <a:cubicBezTo>
                    <a:pt x="177" y="336"/>
                    <a:pt x="176" y="337"/>
                    <a:pt x="176" y="338"/>
                  </a:cubicBezTo>
                  <a:close/>
                  <a:moveTo>
                    <a:pt x="144" y="365"/>
                  </a:moveTo>
                  <a:cubicBezTo>
                    <a:pt x="144" y="365"/>
                    <a:pt x="144" y="365"/>
                    <a:pt x="143" y="365"/>
                  </a:cubicBezTo>
                  <a:cubicBezTo>
                    <a:pt x="143" y="366"/>
                    <a:pt x="143" y="366"/>
                    <a:pt x="143" y="367"/>
                  </a:cubicBezTo>
                  <a:cubicBezTo>
                    <a:pt x="144" y="367"/>
                    <a:pt x="144" y="366"/>
                    <a:pt x="144" y="366"/>
                  </a:cubicBezTo>
                  <a:cubicBezTo>
                    <a:pt x="144" y="366"/>
                    <a:pt x="144" y="365"/>
                    <a:pt x="144" y="365"/>
                  </a:cubicBezTo>
                  <a:close/>
                  <a:moveTo>
                    <a:pt x="132" y="359"/>
                  </a:moveTo>
                  <a:cubicBezTo>
                    <a:pt x="133" y="359"/>
                    <a:pt x="134" y="360"/>
                    <a:pt x="134" y="359"/>
                  </a:cubicBezTo>
                  <a:cubicBezTo>
                    <a:pt x="134" y="359"/>
                    <a:pt x="133" y="358"/>
                    <a:pt x="132" y="359"/>
                  </a:cubicBezTo>
                  <a:close/>
                  <a:moveTo>
                    <a:pt x="120" y="377"/>
                  </a:moveTo>
                  <a:cubicBezTo>
                    <a:pt x="121" y="378"/>
                    <a:pt x="119" y="378"/>
                    <a:pt x="119" y="379"/>
                  </a:cubicBezTo>
                  <a:cubicBezTo>
                    <a:pt x="119" y="379"/>
                    <a:pt x="120" y="379"/>
                    <a:pt x="120" y="379"/>
                  </a:cubicBezTo>
                  <a:cubicBezTo>
                    <a:pt x="120" y="378"/>
                    <a:pt x="120" y="378"/>
                    <a:pt x="121" y="379"/>
                  </a:cubicBezTo>
                  <a:cubicBezTo>
                    <a:pt x="121" y="378"/>
                    <a:pt x="120" y="376"/>
                    <a:pt x="120" y="377"/>
                  </a:cubicBezTo>
                  <a:close/>
                  <a:moveTo>
                    <a:pt x="115" y="381"/>
                  </a:moveTo>
                  <a:cubicBezTo>
                    <a:pt x="114" y="380"/>
                    <a:pt x="114" y="381"/>
                    <a:pt x="114" y="380"/>
                  </a:cubicBezTo>
                  <a:cubicBezTo>
                    <a:pt x="114" y="381"/>
                    <a:pt x="114" y="382"/>
                    <a:pt x="114" y="382"/>
                  </a:cubicBezTo>
                  <a:cubicBezTo>
                    <a:pt x="114" y="382"/>
                    <a:pt x="115" y="382"/>
                    <a:pt x="115" y="382"/>
                  </a:cubicBezTo>
                  <a:cubicBezTo>
                    <a:pt x="115" y="381"/>
                    <a:pt x="115" y="381"/>
                    <a:pt x="115" y="381"/>
                  </a:cubicBezTo>
                  <a:close/>
                  <a:moveTo>
                    <a:pt x="109" y="383"/>
                  </a:moveTo>
                  <a:cubicBezTo>
                    <a:pt x="109" y="384"/>
                    <a:pt x="109" y="384"/>
                    <a:pt x="108" y="384"/>
                  </a:cubicBezTo>
                  <a:cubicBezTo>
                    <a:pt x="109" y="384"/>
                    <a:pt x="109" y="384"/>
                    <a:pt x="109" y="385"/>
                  </a:cubicBezTo>
                  <a:cubicBezTo>
                    <a:pt x="109" y="384"/>
                    <a:pt x="109" y="384"/>
                    <a:pt x="110" y="384"/>
                  </a:cubicBezTo>
                  <a:cubicBezTo>
                    <a:pt x="109" y="384"/>
                    <a:pt x="109" y="383"/>
                    <a:pt x="109" y="383"/>
                  </a:cubicBezTo>
                  <a:close/>
                  <a:moveTo>
                    <a:pt x="110" y="380"/>
                  </a:moveTo>
                  <a:cubicBezTo>
                    <a:pt x="110" y="379"/>
                    <a:pt x="110" y="379"/>
                    <a:pt x="110" y="378"/>
                  </a:cubicBezTo>
                  <a:cubicBezTo>
                    <a:pt x="109" y="378"/>
                    <a:pt x="109" y="379"/>
                    <a:pt x="110" y="380"/>
                  </a:cubicBezTo>
                  <a:close/>
                  <a:moveTo>
                    <a:pt x="116" y="323"/>
                  </a:moveTo>
                  <a:cubicBezTo>
                    <a:pt x="116" y="323"/>
                    <a:pt x="117" y="322"/>
                    <a:pt x="117" y="322"/>
                  </a:cubicBezTo>
                  <a:cubicBezTo>
                    <a:pt x="117" y="322"/>
                    <a:pt x="116" y="322"/>
                    <a:pt x="116" y="323"/>
                  </a:cubicBezTo>
                  <a:close/>
                  <a:moveTo>
                    <a:pt x="124" y="269"/>
                  </a:moveTo>
                  <a:cubicBezTo>
                    <a:pt x="124" y="269"/>
                    <a:pt x="124" y="270"/>
                    <a:pt x="124" y="270"/>
                  </a:cubicBezTo>
                  <a:cubicBezTo>
                    <a:pt x="124" y="270"/>
                    <a:pt x="125" y="270"/>
                    <a:pt x="125" y="270"/>
                  </a:cubicBezTo>
                  <a:cubicBezTo>
                    <a:pt x="125" y="269"/>
                    <a:pt x="125" y="269"/>
                    <a:pt x="124" y="269"/>
                  </a:cubicBezTo>
                  <a:close/>
                  <a:moveTo>
                    <a:pt x="115" y="323"/>
                  </a:moveTo>
                  <a:cubicBezTo>
                    <a:pt x="114" y="323"/>
                    <a:pt x="113" y="324"/>
                    <a:pt x="114" y="324"/>
                  </a:cubicBezTo>
                  <a:cubicBezTo>
                    <a:pt x="114" y="324"/>
                    <a:pt x="114" y="324"/>
                    <a:pt x="114" y="324"/>
                  </a:cubicBezTo>
                  <a:cubicBezTo>
                    <a:pt x="114" y="324"/>
                    <a:pt x="114" y="324"/>
                    <a:pt x="115" y="324"/>
                  </a:cubicBezTo>
                  <a:cubicBezTo>
                    <a:pt x="115" y="324"/>
                    <a:pt x="116" y="324"/>
                    <a:pt x="115" y="324"/>
                  </a:cubicBezTo>
                  <a:cubicBezTo>
                    <a:pt x="115" y="324"/>
                    <a:pt x="115" y="324"/>
                    <a:pt x="115" y="323"/>
                  </a:cubicBezTo>
                  <a:close/>
                  <a:moveTo>
                    <a:pt x="111" y="319"/>
                  </a:moveTo>
                  <a:cubicBezTo>
                    <a:pt x="111" y="319"/>
                    <a:pt x="111" y="319"/>
                    <a:pt x="111" y="319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2" y="320"/>
                    <a:pt x="112" y="320"/>
                    <a:pt x="112" y="319"/>
                  </a:cubicBezTo>
                  <a:cubicBezTo>
                    <a:pt x="112" y="319"/>
                    <a:pt x="112" y="319"/>
                    <a:pt x="112" y="319"/>
                  </a:cubicBezTo>
                  <a:cubicBezTo>
                    <a:pt x="112" y="319"/>
                    <a:pt x="112" y="319"/>
                    <a:pt x="111" y="319"/>
                  </a:cubicBezTo>
                  <a:close/>
                  <a:moveTo>
                    <a:pt x="90" y="398"/>
                  </a:moveTo>
                  <a:cubicBezTo>
                    <a:pt x="91" y="399"/>
                    <a:pt x="91" y="398"/>
                    <a:pt x="92" y="398"/>
                  </a:cubicBezTo>
                  <a:cubicBezTo>
                    <a:pt x="91" y="398"/>
                    <a:pt x="90" y="397"/>
                    <a:pt x="90" y="398"/>
                  </a:cubicBezTo>
                  <a:close/>
                  <a:moveTo>
                    <a:pt x="90" y="381"/>
                  </a:moveTo>
                  <a:cubicBezTo>
                    <a:pt x="91" y="381"/>
                    <a:pt x="92" y="381"/>
                    <a:pt x="92" y="380"/>
                  </a:cubicBezTo>
                  <a:cubicBezTo>
                    <a:pt x="91" y="380"/>
                    <a:pt x="90" y="380"/>
                    <a:pt x="90" y="381"/>
                  </a:cubicBezTo>
                  <a:close/>
                  <a:moveTo>
                    <a:pt x="81" y="401"/>
                  </a:moveTo>
                  <a:cubicBezTo>
                    <a:pt x="81" y="400"/>
                    <a:pt x="82" y="400"/>
                    <a:pt x="81" y="399"/>
                  </a:cubicBezTo>
                  <a:cubicBezTo>
                    <a:pt x="81" y="400"/>
                    <a:pt x="80" y="400"/>
                    <a:pt x="81" y="401"/>
                  </a:cubicBezTo>
                  <a:close/>
                  <a:moveTo>
                    <a:pt x="82" y="386"/>
                  </a:moveTo>
                  <a:cubicBezTo>
                    <a:pt x="81" y="385"/>
                    <a:pt x="83" y="385"/>
                    <a:pt x="82" y="384"/>
                  </a:cubicBezTo>
                  <a:cubicBezTo>
                    <a:pt x="82" y="385"/>
                    <a:pt x="81" y="385"/>
                    <a:pt x="82" y="386"/>
                  </a:cubicBezTo>
                  <a:close/>
                  <a:moveTo>
                    <a:pt x="78" y="405"/>
                  </a:moveTo>
                  <a:cubicBezTo>
                    <a:pt x="78" y="405"/>
                    <a:pt x="78" y="405"/>
                    <a:pt x="78" y="405"/>
                  </a:cubicBezTo>
                  <a:cubicBezTo>
                    <a:pt x="78" y="405"/>
                    <a:pt x="78" y="405"/>
                    <a:pt x="79" y="405"/>
                  </a:cubicBezTo>
                  <a:cubicBezTo>
                    <a:pt x="78" y="405"/>
                    <a:pt x="79" y="404"/>
                    <a:pt x="79" y="404"/>
                  </a:cubicBezTo>
                  <a:cubicBezTo>
                    <a:pt x="78" y="405"/>
                    <a:pt x="78" y="404"/>
                    <a:pt x="78" y="405"/>
                  </a:cubicBezTo>
                  <a:close/>
                  <a:moveTo>
                    <a:pt x="77" y="402"/>
                  </a:moveTo>
                  <a:cubicBezTo>
                    <a:pt x="77" y="402"/>
                    <a:pt x="77" y="403"/>
                    <a:pt x="77" y="403"/>
                  </a:cubicBezTo>
                  <a:cubicBezTo>
                    <a:pt x="77" y="403"/>
                    <a:pt x="77" y="402"/>
                    <a:pt x="77" y="402"/>
                  </a:cubicBezTo>
                  <a:cubicBezTo>
                    <a:pt x="77" y="402"/>
                    <a:pt x="78" y="402"/>
                    <a:pt x="78" y="402"/>
                  </a:cubicBezTo>
                  <a:cubicBezTo>
                    <a:pt x="78" y="402"/>
                    <a:pt x="77" y="401"/>
                    <a:pt x="77" y="402"/>
                  </a:cubicBezTo>
                  <a:close/>
                  <a:moveTo>
                    <a:pt x="76" y="402"/>
                  </a:moveTo>
                  <a:cubicBezTo>
                    <a:pt x="76" y="403"/>
                    <a:pt x="75" y="402"/>
                    <a:pt x="75" y="403"/>
                  </a:cubicBezTo>
                  <a:cubicBezTo>
                    <a:pt x="76" y="403"/>
                    <a:pt x="76" y="404"/>
                    <a:pt x="77" y="403"/>
                  </a:cubicBezTo>
                  <a:cubicBezTo>
                    <a:pt x="76" y="403"/>
                    <a:pt x="77" y="402"/>
                    <a:pt x="76" y="402"/>
                  </a:cubicBezTo>
                  <a:close/>
                  <a:moveTo>
                    <a:pt x="74" y="403"/>
                  </a:moveTo>
                  <a:cubicBezTo>
                    <a:pt x="74" y="404"/>
                    <a:pt x="73" y="403"/>
                    <a:pt x="72" y="404"/>
                  </a:cubicBezTo>
                  <a:cubicBezTo>
                    <a:pt x="73" y="404"/>
                    <a:pt x="73" y="404"/>
                    <a:pt x="74" y="404"/>
                  </a:cubicBezTo>
                  <a:cubicBezTo>
                    <a:pt x="74" y="404"/>
                    <a:pt x="75" y="404"/>
                    <a:pt x="74" y="403"/>
                  </a:cubicBezTo>
                  <a:close/>
                  <a:moveTo>
                    <a:pt x="68" y="408"/>
                  </a:moveTo>
                  <a:cubicBezTo>
                    <a:pt x="69" y="408"/>
                    <a:pt x="69" y="408"/>
                    <a:pt x="69" y="409"/>
                  </a:cubicBezTo>
                  <a:cubicBezTo>
                    <a:pt x="69" y="409"/>
                    <a:pt x="68" y="409"/>
                    <a:pt x="68" y="409"/>
                  </a:cubicBezTo>
                  <a:cubicBezTo>
                    <a:pt x="68" y="410"/>
                    <a:pt x="69" y="410"/>
                    <a:pt x="70" y="410"/>
                  </a:cubicBezTo>
                  <a:cubicBezTo>
                    <a:pt x="69" y="409"/>
                    <a:pt x="71" y="409"/>
                    <a:pt x="71" y="409"/>
                  </a:cubicBezTo>
                  <a:cubicBezTo>
                    <a:pt x="71" y="409"/>
                    <a:pt x="71" y="409"/>
                    <a:pt x="71" y="408"/>
                  </a:cubicBezTo>
                  <a:cubicBezTo>
                    <a:pt x="71" y="408"/>
                    <a:pt x="71" y="408"/>
                    <a:pt x="71" y="408"/>
                  </a:cubicBezTo>
                  <a:cubicBezTo>
                    <a:pt x="71" y="408"/>
                    <a:pt x="71" y="408"/>
                    <a:pt x="70" y="408"/>
                  </a:cubicBezTo>
                  <a:cubicBezTo>
                    <a:pt x="70" y="408"/>
                    <a:pt x="70" y="409"/>
                    <a:pt x="70" y="409"/>
                  </a:cubicBezTo>
                  <a:cubicBezTo>
                    <a:pt x="70" y="408"/>
                    <a:pt x="70" y="408"/>
                    <a:pt x="70" y="408"/>
                  </a:cubicBezTo>
                  <a:cubicBezTo>
                    <a:pt x="70" y="408"/>
                    <a:pt x="69" y="408"/>
                    <a:pt x="69" y="407"/>
                  </a:cubicBezTo>
                  <a:cubicBezTo>
                    <a:pt x="69" y="407"/>
                    <a:pt x="69" y="408"/>
                    <a:pt x="68" y="408"/>
                  </a:cubicBezTo>
                  <a:cubicBezTo>
                    <a:pt x="68" y="408"/>
                    <a:pt x="68" y="407"/>
                    <a:pt x="68" y="408"/>
                  </a:cubicBezTo>
                  <a:close/>
                  <a:moveTo>
                    <a:pt x="66" y="383"/>
                  </a:moveTo>
                  <a:cubicBezTo>
                    <a:pt x="66" y="382"/>
                    <a:pt x="66" y="382"/>
                    <a:pt x="66" y="382"/>
                  </a:cubicBezTo>
                  <a:cubicBezTo>
                    <a:pt x="65" y="381"/>
                    <a:pt x="64" y="383"/>
                    <a:pt x="64" y="382"/>
                  </a:cubicBezTo>
                  <a:cubicBezTo>
                    <a:pt x="65" y="383"/>
                    <a:pt x="63" y="383"/>
                    <a:pt x="63" y="384"/>
                  </a:cubicBezTo>
                  <a:cubicBezTo>
                    <a:pt x="64" y="384"/>
                    <a:pt x="64" y="383"/>
                    <a:pt x="66" y="383"/>
                  </a:cubicBezTo>
                  <a:cubicBezTo>
                    <a:pt x="66" y="383"/>
                    <a:pt x="66" y="383"/>
                    <a:pt x="66" y="384"/>
                  </a:cubicBezTo>
                  <a:cubicBezTo>
                    <a:pt x="67" y="383"/>
                    <a:pt x="66" y="383"/>
                    <a:pt x="67" y="382"/>
                  </a:cubicBezTo>
                  <a:cubicBezTo>
                    <a:pt x="67" y="382"/>
                    <a:pt x="67" y="383"/>
                    <a:pt x="66" y="383"/>
                  </a:cubicBezTo>
                  <a:close/>
                  <a:moveTo>
                    <a:pt x="59" y="388"/>
                  </a:moveTo>
                  <a:cubicBezTo>
                    <a:pt x="60" y="388"/>
                    <a:pt x="61" y="388"/>
                    <a:pt x="61" y="387"/>
                  </a:cubicBezTo>
                  <a:cubicBezTo>
                    <a:pt x="60" y="387"/>
                    <a:pt x="59" y="387"/>
                    <a:pt x="59" y="388"/>
                  </a:cubicBezTo>
                  <a:close/>
                  <a:moveTo>
                    <a:pt x="54" y="393"/>
                  </a:moveTo>
                  <a:cubicBezTo>
                    <a:pt x="54" y="393"/>
                    <a:pt x="54" y="393"/>
                    <a:pt x="54" y="393"/>
                  </a:cubicBezTo>
                  <a:cubicBezTo>
                    <a:pt x="54" y="392"/>
                    <a:pt x="54" y="392"/>
                    <a:pt x="54" y="391"/>
                  </a:cubicBezTo>
                  <a:cubicBezTo>
                    <a:pt x="54" y="391"/>
                    <a:pt x="55" y="391"/>
                    <a:pt x="55" y="391"/>
                  </a:cubicBezTo>
                  <a:cubicBezTo>
                    <a:pt x="55" y="390"/>
                    <a:pt x="56" y="390"/>
                    <a:pt x="55" y="390"/>
                  </a:cubicBezTo>
                  <a:cubicBezTo>
                    <a:pt x="53" y="391"/>
                    <a:pt x="50" y="390"/>
                    <a:pt x="49" y="393"/>
                  </a:cubicBezTo>
                  <a:cubicBezTo>
                    <a:pt x="51" y="394"/>
                    <a:pt x="54" y="392"/>
                    <a:pt x="54" y="393"/>
                  </a:cubicBezTo>
                  <a:close/>
                  <a:moveTo>
                    <a:pt x="44" y="396"/>
                  </a:moveTo>
                  <a:cubicBezTo>
                    <a:pt x="44" y="396"/>
                    <a:pt x="45" y="396"/>
                    <a:pt x="46" y="396"/>
                  </a:cubicBezTo>
                  <a:cubicBezTo>
                    <a:pt x="45" y="395"/>
                    <a:pt x="46" y="395"/>
                    <a:pt x="45" y="394"/>
                  </a:cubicBezTo>
                  <a:cubicBezTo>
                    <a:pt x="46" y="394"/>
                    <a:pt x="46" y="394"/>
                    <a:pt x="47" y="395"/>
                  </a:cubicBezTo>
                  <a:cubicBezTo>
                    <a:pt x="47" y="394"/>
                    <a:pt x="47" y="394"/>
                    <a:pt x="47" y="393"/>
                  </a:cubicBezTo>
                  <a:cubicBezTo>
                    <a:pt x="47" y="394"/>
                    <a:pt x="47" y="394"/>
                    <a:pt x="47" y="394"/>
                  </a:cubicBezTo>
                  <a:cubicBezTo>
                    <a:pt x="46" y="393"/>
                    <a:pt x="46" y="395"/>
                    <a:pt x="45" y="394"/>
                  </a:cubicBezTo>
                  <a:cubicBezTo>
                    <a:pt x="45" y="394"/>
                    <a:pt x="45" y="395"/>
                    <a:pt x="45" y="395"/>
                  </a:cubicBezTo>
                  <a:cubicBezTo>
                    <a:pt x="45" y="394"/>
                    <a:pt x="43" y="396"/>
                    <a:pt x="44" y="396"/>
                  </a:cubicBezTo>
                  <a:close/>
                  <a:moveTo>
                    <a:pt x="36" y="377"/>
                  </a:moveTo>
                  <a:cubicBezTo>
                    <a:pt x="36" y="377"/>
                    <a:pt x="37" y="377"/>
                    <a:pt x="37" y="377"/>
                  </a:cubicBezTo>
                  <a:cubicBezTo>
                    <a:pt x="37" y="376"/>
                    <a:pt x="37" y="375"/>
                    <a:pt x="36" y="375"/>
                  </a:cubicBezTo>
                  <a:cubicBezTo>
                    <a:pt x="36" y="377"/>
                    <a:pt x="36" y="377"/>
                    <a:pt x="36" y="377"/>
                  </a:cubicBezTo>
                  <a:close/>
                  <a:moveTo>
                    <a:pt x="34" y="379"/>
                  </a:moveTo>
                  <a:cubicBezTo>
                    <a:pt x="33" y="380"/>
                    <a:pt x="34" y="380"/>
                    <a:pt x="34" y="381"/>
                  </a:cubicBezTo>
                  <a:cubicBezTo>
                    <a:pt x="34" y="381"/>
                    <a:pt x="34" y="381"/>
                    <a:pt x="34" y="381"/>
                  </a:cubicBezTo>
                  <a:cubicBezTo>
                    <a:pt x="34" y="381"/>
                    <a:pt x="34" y="382"/>
                    <a:pt x="34" y="381"/>
                  </a:cubicBezTo>
                  <a:cubicBezTo>
                    <a:pt x="33" y="380"/>
                    <a:pt x="35" y="382"/>
                    <a:pt x="35" y="381"/>
                  </a:cubicBezTo>
                  <a:cubicBezTo>
                    <a:pt x="34" y="380"/>
                    <a:pt x="34" y="380"/>
                    <a:pt x="34" y="379"/>
                  </a:cubicBezTo>
                  <a:close/>
                  <a:moveTo>
                    <a:pt x="15" y="392"/>
                  </a:moveTo>
                  <a:cubicBezTo>
                    <a:pt x="15" y="392"/>
                    <a:pt x="15" y="392"/>
                    <a:pt x="15" y="392"/>
                  </a:cubicBezTo>
                  <a:cubicBezTo>
                    <a:pt x="15" y="392"/>
                    <a:pt x="15" y="393"/>
                    <a:pt x="16" y="392"/>
                  </a:cubicBezTo>
                  <a:cubicBezTo>
                    <a:pt x="16" y="392"/>
                    <a:pt x="16" y="392"/>
                    <a:pt x="16" y="392"/>
                  </a:cubicBezTo>
                  <a:cubicBezTo>
                    <a:pt x="15" y="391"/>
                    <a:pt x="15" y="392"/>
                    <a:pt x="15" y="392"/>
                  </a:cubicBezTo>
                  <a:close/>
                  <a:moveTo>
                    <a:pt x="8" y="423"/>
                  </a:moveTo>
                  <a:cubicBezTo>
                    <a:pt x="8" y="422"/>
                    <a:pt x="7" y="422"/>
                    <a:pt x="7" y="421"/>
                  </a:cubicBezTo>
                  <a:cubicBezTo>
                    <a:pt x="6" y="423"/>
                    <a:pt x="7" y="424"/>
                    <a:pt x="9" y="424"/>
                  </a:cubicBezTo>
                  <a:cubicBezTo>
                    <a:pt x="9" y="423"/>
                    <a:pt x="8" y="423"/>
                    <a:pt x="8" y="423"/>
                  </a:cubicBezTo>
                  <a:close/>
                  <a:moveTo>
                    <a:pt x="6" y="425"/>
                  </a:moveTo>
                  <a:cubicBezTo>
                    <a:pt x="6" y="426"/>
                    <a:pt x="7" y="427"/>
                    <a:pt x="8" y="426"/>
                  </a:cubicBezTo>
                  <a:cubicBezTo>
                    <a:pt x="7" y="426"/>
                    <a:pt x="7" y="426"/>
                    <a:pt x="7" y="425"/>
                  </a:cubicBezTo>
                  <a:cubicBezTo>
                    <a:pt x="7" y="425"/>
                    <a:pt x="7" y="425"/>
                    <a:pt x="7" y="425"/>
                  </a:cubicBezTo>
                  <a:cubicBezTo>
                    <a:pt x="7" y="426"/>
                    <a:pt x="6" y="425"/>
                    <a:pt x="6" y="4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淘宝网Chenying0907出品 134"/>
            <p:cNvSpPr>
              <a:spLocks/>
            </p:cNvSpPr>
            <p:nvPr/>
          </p:nvSpPr>
          <p:spPr bwMode="auto">
            <a:xfrm>
              <a:off x="7388" y="3550"/>
              <a:ext cx="9" cy="2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1 h 1"/>
                <a:gd name="T4" fmla="*/ 3 w 4"/>
                <a:gd name="T5" fmla="*/ 0 h 1"/>
                <a:gd name="T6" fmla="*/ 1 w 4"/>
                <a:gd name="T7" fmla="*/ 1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0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淘宝网Chenying0907出品 135"/>
            <p:cNvSpPr>
              <a:spLocks/>
            </p:cNvSpPr>
            <p:nvPr/>
          </p:nvSpPr>
          <p:spPr bwMode="auto">
            <a:xfrm>
              <a:off x="8383" y="3107"/>
              <a:ext cx="14" cy="7"/>
            </a:xfrm>
            <a:custGeom>
              <a:avLst/>
              <a:gdLst>
                <a:gd name="T0" fmla="*/ 1 w 6"/>
                <a:gd name="T1" fmla="*/ 2 h 3"/>
                <a:gd name="T2" fmla="*/ 1 w 6"/>
                <a:gd name="T3" fmla="*/ 1 h 3"/>
                <a:gd name="T4" fmla="*/ 3 w 6"/>
                <a:gd name="T5" fmla="*/ 0 h 3"/>
                <a:gd name="T6" fmla="*/ 5 w 6"/>
                <a:gd name="T7" fmla="*/ 1 h 3"/>
                <a:gd name="T8" fmla="*/ 4 w 6"/>
                <a:gd name="T9" fmla="*/ 3 h 3"/>
                <a:gd name="T10" fmla="*/ 2 w 6"/>
                <a:gd name="T11" fmla="*/ 3 h 3"/>
                <a:gd name="T12" fmla="*/ 3 w 6"/>
                <a:gd name="T13" fmla="*/ 3 h 3"/>
                <a:gd name="T14" fmla="*/ 2 w 6"/>
                <a:gd name="T15" fmla="*/ 1 h 3"/>
                <a:gd name="T16" fmla="*/ 0 w 6"/>
                <a:gd name="T17" fmla="*/ 3 h 3"/>
                <a:gd name="T18" fmla="*/ 1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1"/>
                    <a:pt x="3" y="0"/>
                  </a:cubicBezTo>
                  <a:cubicBezTo>
                    <a:pt x="3" y="1"/>
                    <a:pt x="4" y="2"/>
                    <a:pt x="5" y="1"/>
                  </a:cubicBezTo>
                  <a:cubicBezTo>
                    <a:pt x="6" y="2"/>
                    <a:pt x="4" y="1"/>
                    <a:pt x="4" y="3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淘宝网Chenying0907出品 136"/>
            <p:cNvSpPr>
              <a:spLocks/>
            </p:cNvSpPr>
            <p:nvPr/>
          </p:nvSpPr>
          <p:spPr bwMode="auto">
            <a:xfrm>
              <a:off x="8940" y="2967"/>
              <a:ext cx="4" cy="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1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淘宝网Chenying0907出品 137"/>
            <p:cNvSpPr>
              <a:spLocks/>
            </p:cNvSpPr>
            <p:nvPr/>
          </p:nvSpPr>
          <p:spPr bwMode="auto">
            <a:xfrm>
              <a:off x="9056" y="2923"/>
              <a:ext cx="7" cy="4"/>
            </a:xfrm>
            <a:custGeom>
              <a:avLst/>
              <a:gdLst>
                <a:gd name="T0" fmla="*/ 3 w 3"/>
                <a:gd name="T1" fmla="*/ 1 h 2"/>
                <a:gd name="T2" fmla="*/ 3 w 3"/>
                <a:gd name="T3" fmla="*/ 1 h 2"/>
                <a:gd name="T4" fmla="*/ 2 w 3"/>
                <a:gd name="T5" fmla="*/ 2 h 2"/>
                <a:gd name="T6" fmla="*/ 1 w 3"/>
                <a:gd name="T7" fmla="*/ 1 h 2"/>
                <a:gd name="T8" fmla="*/ 3 w 3"/>
                <a:gd name="T9" fmla="*/ 0 h 2"/>
                <a:gd name="T10" fmla="*/ 3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0"/>
                    <a:pt x="2" y="1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淘宝网Chenying0907出品 138"/>
            <p:cNvSpPr>
              <a:spLocks/>
            </p:cNvSpPr>
            <p:nvPr/>
          </p:nvSpPr>
          <p:spPr bwMode="auto">
            <a:xfrm>
              <a:off x="9008" y="2951"/>
              <a:ext cx="10" cy="2"/>
            </a:xfrm>
            <a:custGeom>
              <a:avLst/>
              <a:gdLst>
                <a:gd name="T0" fmla="*/ 1 w 4"/>
                <a:gd name="T1" fmla="*/ 1 h 1"/>
                <a:gd name="T2" fmla="*/ 2 w 4"/>
                <a:gd name="T3" fmla="*/ 0 h 1"/>
                <a:gd name="T4" fmla="*/ 1 w 4"/>
                <a:gd name="T5" fmla="*/ 0 h 1"/>
                <a:gd name="T6" fmla="*/ 4 w 4"/>
                <a:gd name="T7" fmla="*/ 0 h 1"/>
                <a:gd name="T8" fmla="*/ 1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1" y="1"/>
                    <a:pt x="3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淘宝网Chenying0907出品 139"/>
            <p:cNvSpPr>
              <a:spLocks/>
            </p:cNvSpPr>
            <p:nvPr/>
          </p:nvSpPr>
          <p:spPr bwMode="auto">
            <a:xfrm>
              <a:off x="8996" y="2953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淘宝网Chenying0907出品 140"/>
            <p:cNvSpPr>
              <a:spLocks/>
            </p:cNvSpPr>
            <p:nvPr/>
          </p:nvSpPr>
          <p:spPr bwMode="auto">
            <a:xfrm>
              <a:off x="8982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1 h 2"/>
                <a:gd name="T6" fmla="*/ 1 w 2"/>
                <a:gd name="T7" fmla="*/ 2 h 2"/>
                <a:gd name="T8" fmla="*/ 1 w 2"/>
                <a:gd name="T9" fmla="*/ 1 h 2"/>
                <a:gd name="T10" fmla="*/ 0 w 2"/>
                <a:gd name="T11" fmla="*/ 0 h 2"/>
                <a:gd name="T12" fmla="*/ 1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淘宝网Chenying0907出品 141"/>
            <p:cNvSpPr>
              <a:spLocks/>
            </p:cNvSpPr>
            <p:nvPr/>
          </p:nvSpPr>
          <p:spPr bwMode="auto">
            <a:xfrm>
              <a:off x="8959" y="2960"/>
              <a:ext cx="14" cy="7"/>
            </a:xfrm>
            <a:custGeom>
              <a:avLst/>
              <a:gdLst>
                <a:gd name="T0" fmla="*/ 4 w 6"/>
                <a:gd name="T1" fmla="*/ 2 h 3"/>
                <a:gd name="T2" fmla="*/ 4 w 6"/>
                <a:gd name="T3" fmla="*/ 3 h 3"/>
                <a:gd name="T4" fmla="*/ 2 w 6"/>
                <a:gd name="T5" fmla="*/ 3 h 3"/>
                <a:gd name="T6" fmla="*/ 2 w 6"/>
                <a:gd name="T7" fmla="*/ 2 h 3"/>
                <a:gd name="T8" fmla="*/ 0 w 6"/>
                <a:gd name="T9" fmla="*/ 1 h 3"/>
                <a:gd name="T10" fmla="*/ 2 w 6"/>
                <a:gd name="T11" fmla="*/ 1 h 3"/>
                <a:gd name="T12" fmla="*/ 2 w 6"/>
                <a:gd name="T13" fmla="*/ 0 h 3"/>
                <a:gd name="T14" fmla="*/ 4 w 6"/>
                <a:gd name="T15" fmla="*/ 1 h 3"/>
                <a:gd name="T16" fmla="*/ 3 w 6"/>
                <a:gd name="T17" fmla="*/ 1 h 3"/>
                <a:gd name="T18" fmla="*/ 4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4" y="2"/>
                  </a:moveTo>
                  <a:cubicBezTo>
                    <a:pt x="6" y="2"/>
                    <a:pt x="3" y="2"/>
                    <a:pt x="4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4" y="3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淘宝网Chenying0907出品 142"/>
            <p:cNvSpPr>
              <a:spLocks/>
            </p:cNvSpPr>
            <p:nvPr/>
          </p:nvSpPr>
          <p:spPr bwMode="auto">
            <a:xfrm>
              <a:off x="8949" y="2967"/>
              <a:ext cx="7" cy="5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1 h 2"/>
                <a:gd name="T4" fmla="*/ 3 w 3"/>
                <a:gd name="T5" fmla="*/ 0 h 2"/>
                <a:gd name="T6" fmla="*/ 2 w 3"/>
                <a:gd name="T7" fmla="*/ 2 h 2"/>
                <a:gd name="T8" fmla="*/ 0 w 3"/>
                <a:gd name="T9" fmla="*/ 1 h 2"/>
                <a:gd name="T10" fmla="*/ 0 w 3"/>
                <a:gd name="T11" fmla="*/ 0 h 2"/>
                <a:gd name="T12" fmla="*/ 1 w 3"/>
                <a:gd name="T13" fmla="*/ 0 h 2"/>
                <a:gd name="T14" fmla="*/ 3 w 3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淘宝网Chenying0907出品 143"/>
            <p:cNvSpPr>
              <a:spLocks/>
            </p:cNvSpPr>
            <p:nvPr/>
          </p:nvSpPr>
          <p:spPr bwMode="auto">
            <a:xfrm>
              <a:off x="8954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1 w 2"/>
                <a:gd name="T5" fmla="*/ 1 h 2"/>
                <a:gd name="T6" fmla="*/ 2 w 2"/>
                <a:gd name="T7" fmla="*/ 2 h 2"/>
                <a:gd name="T8" fmla="*/ 1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淘宝网Chenying0907出品 144"/>
            <p:cNvSpPr>
              <a:spLocks/>
            </p:cNvSpPr>
            <p:nvPr/>
          </p:nvSpPr>
          <p:spPr bwMode="auto">
            <a:xfrm>
              <a:off x="8951" y="2960"/>
              <a:ext cx="8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2 h 2"/>
                <a:gd name="T4" fmla="*/ 1 w 3"/>
                <a:gd name="T5" fmla="*/ 2 h 2"/>
                <a:gd name="T6" fmla="*/ 0 w 3"/>
                <a:gd name="T7" fmla="*/ 2 h 2"/>
                <a:gd name="T8" fmla="*/ 1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淘宝网Chenying0907出品 145"/>
            <p:cNvSpPr>
              <a:spLocks/>
            </p:cNvSpPr>
            <p:nvPr/>
          </p:nvSpPr>
          <p:spPr bwMode="auto">
            <a:xfrm>
              <a:off x="8696" y="3031"/>
              <a:ext cx="4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0 h 2"/>
                <a:gd name="T6" fmla="*/ 0 w 2"/>
                <a:gd name="T7" fmla="*/ 1 h 2"/>
                <a:gd name="T8" fmla="*/ 1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淘宝网Chenying0907出品 146"/>
            <p:cNvSpPr>
              <a:spLocks/>
            </p:cNvSpPr>
            <p:nvPr/>
          </p:nvSpPr>
          <p:spPr bwMode="auto">
            <a:xfrm>
              <a:off x="8693" y="3031"/>
              <a:ext cx="3" cy="8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1 h 3"/>
                <a:gd name="T12" fmla="*/ 0 w 1"/>
                <a:gd name="T13" fmla="*/ 1 h 3"/>
                <a:gd name="T14" fmla="*/ 1 w 1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淘宝网Chenying0907出品 147"/>
            <p:cNvSpPr>
              <a:spLocks/>
            </p:cNvSpPr>
            <p:nvPr/>
          </p:nvSpPr>
          <p:spPr bwMode="auto">
            <a:xfrm>
              <a:off x="8670" y="3039"/>
              <a:ext cx="4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淘宝网Chenying0907出品 148"/>
            <p:cNvSpPr>
              <a:spLocks/>
            </p:cNvSpPr>
            <p:nvPr/>
          </p:nvSpPr>
          <p:spPr bwMode="auto">
            <a:xfrm>
              <a:off x="8636" y="3050"/>
              <a:ext cx="7" cy="7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1 h 3"/>
                <a:gd name="T4" fmla="*/ 1 w 3"/>
                <a:gd name="T5" fmla="*/ 1 h 3"/>
                <a:gd name="T6" fmla="*/ 0 w 3"/>
                <a:gd name="T7" fmla="*/ 1 h 3"/>
                <a:gd name="T8" fmla="*/ 1 w 3"/>
                <a:gd name="T9" fmla="*/ 0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3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淘宝网Chenying0907出品 149"/>
            <p:cNvSpPr>
              <a:spLocks/>
            </p:cNvSpPr>
            <p:nvPr/>
          </p:nvSpPr>
          <p:spPr bwMode="auto">
            <a:xfrm>
              <a:off x="8622" y="3048"/>
              <a:ext cx="10" cy="7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2 h 3"/>
                <a:gd name="T4" fmla="*/ 3 w 4"/>
                <a:gd name="T5" fmla="*/ 1 h 3"/>
                <a:gd name="T6" fmla="*/ 3 w 4"/>
                <a:gd name="T7" fmla="*/ 3 h 3"/>
                <a:gd name="T8" fmla="*/ 0 w 4"/>
                <a:gd name="T9" fmla="*/ 1 h 3"/>
                <a:gd name="T10" fmla="*/ 0 w 4"/>
                <a:gd name="T11" fmla="*/ 0 h 3"/>
                <a:gd name="T12" fmla="*/ 1 w 4"/>
                <a:gd name="T13" fmla="*/ 0 h 3"/>
                <a:gd name="T14" fmla="*/ 3 w 4"/>
                <a:gd name="T15" fmla="*/ 0 h 3"/>
                <a:gd name="T16" fmla="*/ 4 w 4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1"/>
                    <a:pt x="3" y="2"/>
                    <a:pt x="3" y="3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3" y="0"/>
                  </a:cubicBezTo>
                  <a:cubicBezTo>
                    <a:pt x="2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淘宝网Chenying0907出品 150"/>
            <p:cNvSpPr>
              <a:spLocks/>
            </p:cNvSpPr>
            <p:nvPr/>
          </p:nvSpPr>
          <p:spPr bwMode="auto">
            <a:xfrm>
              <a:off x="8622" y="3053"/>
              <a:ext cx="3" cy="7"/>
            </a:xfrm>
            <a:custGeom>
              <a:avLst/>
              <a:gdLst>
                <a:gd name="T0" fmla="*/ 0 w 1"/>
                <a:gd name="T1" fmla="*/ 1 h 3"/>
                <a:gd name="T2" fmla="*/ 1 w 1"/>
                <a:gd name="T3" fmla="*/ 1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1" y="2"/>
                    <a:pt x="0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1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淘宝网Chenying0907出品 151"/>
            <p:cNvSpPr>
              <a:spLocks noEditPoints="1"/>
            </p:cNvSpPr>
            <p:nvPr/>
          </p:nvSpPr>
          <p:spPr bwMode="auto">
            <a:xfrm>
              <a:off x="6895" y="3351"/>
              <a:ext cx="1675" cy="1433"/>
            </a:xfrm>
            <a:custGeom>
              <a:avLst/>
              <a:gdLst>
                <a:gd name="T0" fmla="*/ 463 w 707"/>
                <a:gd name="T1" fmla="*/ 175 h 605"/>
                <a:gd name="T2" fmla="*/ 216 w 707"/>
                <a:gd name="T3" fmla="*/ 333 h 605"/>
                <a:gd name="T4" fmla="*/ 41 w 707"/>
                <a:gd name="T5" fmla="*/ 483 h 605"/>
                <a:gd name="T6" fmla="*/ 539 w 707"/>
                <a:gd name="T7" fmla="*/ 159 h 605"/>
                <a:gd name="T8" fmla="*/ 638 w 707"/>
                <a:gd name="T9" fmla="*/ 138 h 605"/>
                <a:gd name="T10" fmla="*/ 455 w 707"/>
                <a:gd name="T11" fmla="*/ 240 h 605"/>
                <a:gd name="T12" fmla="*/ 318 w 707"/>
                <a:gd name="T13" fmla="*/ 325 h 605"/>
                <a:gd name="T14" fmla="*/ 232 w 707"/>
                <a:gd name="T15" fmla="*/ 385 h 605"/>
                <a:gd name="T16" fmla="*/ 157 w 707"/>
                <a:gd name="T17" fmla="*/ 441 h 605"/>
                <a:gd name="T18" fmla="*/ 322 w 707"/>
                <a:gd name="T19" fmla="*/ 331 h 605"/>
                <a:gd name="T20" fmla="*/ 506 w 707"/>
                <a:gd name="T21" fmla="*/ 225 h 605"/>
                <a:gd name="T22" fmla="*/ 670 w 707"/>
                <a:gd name="T23" fmla="*/ 159 h 605"/>
                <a:gd name="T24" fmla="*/ 656 w 707"/>
                <a:gd name="T25" fmla="*/ 175 h 605"/>
                <a:gd name="T26" fmla="*/ 649 w 707"/>
                <a:gd name="T27" fmla="*/ 183 h 605"/>
                <a:gd name="T28" fmla="*/ 540 w 707"/>
                <a:gd name="T29" fmla="*/ 254 h 605"/>
                <a:gd name="T30" fmla="*/ 502 w 707"/>
                <a:gd name="T31" fmla="*/ 361 h 605"/>
                <a:gd name="T32" fmla="*/ 508 w 707"/>
                <a:gd name="T33" fmla="*/ 393 h 605"/>
                <a:gd name="T34" fmla="*/ 572 w 707"/>
                <a:gd name="T35" fmla="*/ 403 h 605"/>
                <a:gd name="T36" fmla="*/ 576 w 707"/>
                <a:gd name="T37" fmla="*/ 427 h 605"/>
                <a:gd name="T38" fmla="*/ 582 w 707"/>
                <a:gd name="T39" fmla="*/ 434 h 605"/>
                <a:gd name="T40" fmla="*/ 568 w 707"/>
                <a:gd name="T41" fmla="*/ 457 h 605"/>
                <a:gd name="T42" fmla="*/ 523 w 707"/>
                <a:gd name="T43" fmla="*/ 469 h 605"/>
                <a:gd name="T44" fmla="*/ 498 w 707"/>
                <a:gd name="T45" fmla="*/ 478 h 605"/>
                <a:gd name="T46" fmla="*/ 531 w 707"/>
                <a:gd name="T47" fmla="*/ 462 h 605"/>
                <a:gd name="T48" fmla="*/ 515 w 707"/>
                <a:gd name="T49" fmla="*/ 461 h 605"/>
                <a:gd name="T50" fmla="*/ 528 w 707"/>
                <a:gd name="T51" fmla="*/ 448 h 605"/>
                <a:gd name="T52" fmla="*/ 440 w 707"/>
                <a:gd name="T53" fmla="*/ 501 h 605"/>
                <a:gd name="T54" fmla="*/ 436 w 707"/>
                <a:gd name="T55" fmla="*/ 514 h 605"/>
                <a:gd name="T56" fmla="*/ 393 w 707"/>
                <a:gd name="T57" fmla="*/ 541 h 605"/>
                <a:gd name="T58" fmla="*/ 342 w 707"/>
                <a:gd name="T59" fmla="*/ 537 h 605"/>
                <a:gd name="T60" fmla="*/ 346 w 707"/>
                <a:gd name="T61" fmla="*/ 422 h 605"/>
                <a:gd name="T62" fmla="*/ 258 w 707"/>
                <a:gd name="T63" fmla="*/ 421 h 605"/>
                <a:gd name="T64" fmla="*/ 264 w 707"/>
                <a:gd name="T65" fmla="*/ 411 h 605"/>
                <a:gd name="T66" fmla="*/ 248 w 707"/>
                <a:gd name="T67" fmla="*/ 404 h 605"/>
                <a:gd name="T68" fmla="*/ 195 w 707"/>
                <a:gd name="T69" fmla="*/ 444 h 605"/>
                <a:gd name="T70" fmla="*/ 153 w 707"/>
                <a:gd name="T71" fmla="*/ 475 h 605"/>
                <a:gd name="T72" fmla="*/ 127 w 707"/>
                <a:gd name="T73" fmla="*/ 492 h 605"/>
                <a:gd name="T74" fmla="*/ 113 w 707"/>
                <a:gd name="T75" fmla="*/ 506 h 605"/>
                <a:gd name="T76" fmla="*/ 98 w 707"/>
                <a:gd name="T77" fmla="*/ 516 h 605"/>
                <a:gd name="T78" fmla="*/ 92 w 707"/>
                <a:gd name="T79" fmla="*/ 520 h 605"/>
                <a:gd name="T80" fmla="*/ 75 w 707"/>
                <a:gd name="T81" fmla="*/ 533 h 605"/>
                <a:gd name="T82" fmla="*/ 51 w 707"/>
                <a:gd name="T83" fmla="*/ 553 h 605"/>
                <a:gd name="T84" fmla="*/ 28 w 707"/>
                <a:gd name="T85" fmla="*/ 573 h 605"/>
                <a:gd name="T86" fmla="*/ 5 w 707"/>
                <a:gd name="T87" fmla="*/ 582 h 605"/>
                <a:gd name="T88" fmla="*/ 492 w 707"/>
                <a:gd name="T89" fmla="*/ 141 h 605"/>
                <a:gd name="T90" fmla="*/ 437 w 707"/>
                <a:gd name="T91" fmla="*/ 98 h 605"/>
                <a:gd name="T92" fmla="*/ 222 w 707"/>
                <a:gd name="T93" fmla="*/ 228 h 605"/>
                <a:gd name="T94" fmla="*/ 666 w 707"/>
                <a:gd name="T95" fmla="*/ 163 h 605"/>
                <a:gd name="T96" fmla="*/ 100 w 707"/>
                <a:gd name="T97" fmla="*/ 511 h 605"/>
                <a:gd name="T98" fmla="*/ 645 w 707"/>
                <a:gd name="T99" fmla="*/ 170 h 605"/>
                <a:gd name="T100" fmla="*/ 635 w 707"/>
                <a:gd name="T101" fmla="*/ 186 h 605"/>
                <a:gd name="T102" fmla="*/ 578 w 707"/>
                <a:gd name="T103" fmla="*/ 443 h 605"/>
                <a:gd name="T104" fmla="*/ 578 w 707"/>
                <a:gd name="T105" fmla="*/ 438 h 605"/>
                <a:gd name="T106" fmla="*/ 551 w 707"/>
                <a:gd name="T107" fmla="*/ 456 h 605"/>
                <a:gd name="T108" fmla="*/ 548 w 707"/>
                <a:gd name="T109" fmla="*/ 456 h 605"/>
                <a:gd name="T110" fmla="*/ 529 w 707"/>
                <a:gd name="T111" fmla="*/ 468 h 605"/>
                <a:gd name="T112" fmla="*/ 506 w 707"/>
                <a:gd name="T113" fmla="*/ 336 h 605"/>
                <a:gd name="T114" fmla="*/ 382 w 707"/>
                <a:gd name="T115" fmla="*/ 541 h 605"/>
                <a:gd name="T116" fmla="*/ 251 w 707"/>
                <a:gd name="T117" fmla="*/ 397 h 605"/>
                <a:gd name="T118" fmla="*/ 242 w 707"/>
                <a:gd name="T119" fmla="*/ 406 h 605"/>
                <a:gd name="T120" fmla="*/ 139 w 707"/>
                <a:gd name="T121" fmla="*/ 484 h 605"/>
                <a:gd name="T122" fmla="*/ 115 w 707"/>
                <a:gd name="T123" fmla="*/ 476 h 605"/>
                <a:gd name="T124" fmla="*/ 95 w 707"/>
                <a:gd name="T125" fmla="*/ 52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7" h="605">
                  <a:moveTo>
                    <a:pt x="691" y="30"/>
                  </a:moveTo>
                  <a:cubicBezTo>
                    <a:pt x="691" y="30"/>
                    <a:pt x="692" y="30"/>
                    <a:pt x="691" y="31"/>
                  </a:cubicBezTo>
                  <a:cubicBezTo>
                    <a:pt x="686" y="34"/>
                    <a:pt x="682" y="38"/>
                    <a:pt x="677" y="41"/>
                  </a:cubicBezTo>
                  <a:cubicBezTo>
                    <a:pt x="676" y="43"/>
                    <a:pt x="674" y="43"/>
                    <a:pt x="673" y="45"/>
                  </a:cubicBezTo>
                  <a:cubicBezTo>
                    <a:pt x="668" y="48"/>
                    <a:pt x="662" y="51"/>
                    <a:pt x="657" y="55"/>
                  </a:cubicBezTo>
                  <a:cubicBezTo>
                    <a:pt x="657" y="55"/>
                    <a:pt x="657" y="55"/>
                    <a:pt x="656" y="55"/>
                  </a:cubicBezTo>
                  <a:cubicBezTo>
                    <a:pt x="653" y="59"/>
                    <a:pt x="647" y="61"/>
                    <a:pt x="644" y="65"/>
                  </a:cubicBezTo>
                  <a:cubicBezTo>
                    <a:pt x="644" y="65"/>
                    <a:pt x="643" y="65"/>
                    <a:pt x="643" y="65"/>
                  </a:cubicBezTo>
                  <a:cubicBezTo>
                    <a:pt x="642" y="65"/>
                    <a:pt x="642" y="65"/>
                    <a:pt x="642" y="66"/>
                  </a:cubicBezTo>
                  <a:cubicBezTo>
                    <a:pt x="641" y="66"/>
                    <a:pt x="640" y="66"/>
                    <a:pt x="639" y="67"/>
                  </a:cubicBezTo>
                  <a:cubicBezTo>
                    <a:pt x="637" y="69"/>
                    <a:pt x="634" y="70"/>
                    <a:pt x="631" y="72"/>
                  </a:cubicBezTo>
                  <a:cubicBezTo>
                    <a:pt x="631" y="72"/>
                    <a:pt x="630" y="72"/>
                    <a:pt x="629" y="73"/>
                  </a:cubicBezTo>
                  <a:cubicBezTo>
                    <a:pt x="627" y="75"/>
                    <a:pt x="624" y="77"/>
                    <a:pt x="622" y="79"/>
                  </a:cubicBezTo>
                  <a:cubicBezTo>
                    <a:pt x="619" y="79"/>
                    <a:pt x="618" y="81"/>
                    <a:pt x="616" y="82"/>
                  </a:cubicBezTo>
                  <a:cubicBezTo>
                    <a:pt x="614" y="85"/>
                    <a:pt x="609" y="86"/>
                    <a:pt x="606" y="89"/>
                  </a:cubicBezTo>
                  <a:cubicBezTo>
                    <a:pt x="602" y="89"/>
                    <a:pt x="600" y="94"/>
                    <a:pt x="595" y="95"/>
                  </a:cubicBezTo>
                  <a:cubicBezTo>
                    <a:pt x="589" y="99"/>
                    <a:pt x="582" y="104"/>
                    <a:pt x="576" y="107"/>
                  </a:cubicBezTo>
                  <a:cubicBezTo>
                    <a:pt x="575" y="108"/>
                    <a:pt x="573" y="108"/>
                    <a:pt x="573" y="109"/>
                  </a:cubicBezTo>
                  <a:cubicBezTo>
                    <a:pt x="571" y="109"/>
                    <a:pt x="571" y="110"/>
                    <a:pt x="570" y="110"/>
                  </a:cubicBezTo>
                  <a:cubicBezTo>
                    <a:pt x="562" y="115"/>
                    <a:pt x="555" y="120"/>
                    <a:pt x="547" y="124"/>
                  </a:cubicBezTo>
                  <a:cubicBezTo>
                    <a:pt x="547" y="124"/>
                    <a:pt x="547" y="125"/>
                    <a:pt x="547" y="125"/>
                  </a:cubicBezTo>
                  <a:cubicBezTo>
                    <a:pt x="541" y="127"/>
                    <a:pt x="537" y="131"/>
                    <a:pt x="532" y="133"/>
                  </a:cubicBezTo>
                  <a:cubicBezTo>
                    <a:pt x="529" y="135"/>
                    <a:pt x="526" y="137"/>
                    <a:pt x="523" y="138"/>
                  </a:cubicBezTo>
                  <a:cubicBezTo>
                    <a:pt x="522" y="139"/>
                    <a:pt x="522" y="140"/>
                    <a:pt x="521" y="140"/>
                  </a:cubicBezTo>
                  <a:cubicBezTo>
                    <a:pt x="519" y="142"/>
                    <a:pt x="516" y="143"/>
                    <a:pt x="513" y="144"/>
                  </a:cubicBezTo>
                  <a:cubicBezTo>
                    <a:pt x="511" y="147"/>
                    <a:pt x="507" y="147"/>
                    <a:pt x="505" y="150"/>
                  </a:cubicBezTo>
                  <a:cubicBezTo>
                    <a:pt x="496" y="154"/>
                    <a:pt x="488" y="160"/>
                    <a:pt x="480" y="165"/>
                  </a:cubicBezTo>
                  <a:cubicBezTo>
                    <a:pt x="476" y="166"/>
                    <a:pt x="474" y="169"/>
                    <a:pt x="470" y="170"/>
                  </a:cubicBezTo>
                  <a:cubicBezTo>
                    <a:pt x="469" y="171"/>
                    <a:pt x="468" y="171"/>
                    <a:pt x="467" y="171"/>
                  </a:cubicBezTo>
                  <a:cubicBezTo>
                    <a:pt x="467" y="172"/>
                    <a:pt x="466" y="173"/>
                    <a:pt x="466" y="173"/>
                  </a:cubicBezTo>
                  <a:cubicBezTo>
                    <a:pt x="465" y="173"/>
                    <a:pt x="464" y="173"/>
                    <a:pt x="463" y="175"/>
                  </a:cubicBezTo>
                  <a:cubicBezTo>
                    <a:pt x="461" y="175"/>
                    <a:pt x="461" y="177"/>
                    <a:pt x="459" y="177"/>
                  </a:cubicBezTo>
                  <a:cubicBezTo>
                    <a:pt x="458" y="177"/>
                    <a:pt x="457" y="177"/>
                    <a:pt x="457" y="179"/>
                  </a:cubicBezTo>
                  <a:cubicBezTo>
                    <a:pt x="453" y="179"/>
                    <a:pt x="451" y="183"/>
                    <a:pt x="446" y="184"/>
                  </a:cubicBezTo>
                  <a:cubicBezTo>
                    <a:pt x="446" y="184"/>
                    <a:pt x="445" y="186"/>
                    <a:pt x="444" y="185"/>
                  </a:cubicBezTo>
                  <a:cubicBezTo>
                    <a:pt x="444" y="185"/>
                    <a:pt x="444" y="186"/>
                    <a:pt x="444" y="186"/>
                  </a:cubicBezTo>
                  <a:cubicBezTo>
                    <a:pt x="427" y="196"/>
                    <a:pt x="410" y="206"/>
                    <a:pt x="393" y="217"/>
                  </a:cubicBezTo>
                  <a:cubicBezTo>
                    <a:pt x="393" y="217"/>
                    <a:pt x="392" y="217"/>
                    <a:pt x="392" y="217"/>
                  </a:cubicBezTo>
                  <a:cubicBezTo>
                    <a:pt x="385" y="221"/>
                    <a:pt x="378" y="225"/>
                    <a:pt x="371" y="230"/>
                  </a:cubicBezTo>
                  <a:cubicBezTo>
                    <a:pt x="369" y="231"/>
                    <a:pt x="367" y="231"/>
                    <a:pt x="366" y="233"/>
                  </a:cubicBezTo>
                  <a:cubicBezTo>
                    <a:pt x="362" y="235"/>
                    <a:pt x="358" y="239"/>
                    <a:pt x="353" y="240"/>
                  </a:cubicBezTo>
                  <a:cubicBezTo>
                    <a:pt x="353" y="241"/>
                    <a:pt x="353" y="241"/>
                    <a:pt x="353" y="241"/>
                  </a:cubicBezTo>
                  <a:cubicBezTo>
                    <a:pt x="350" y="242"/>
                    <a:pt x="348" y="245"/>
                    <a:pt x="345" y="246"/>
                  </a:cubicBezTo>
                  <a:cubicBezTo>
                    <a:pt x="344" y="246"/>
                    <a:pt x="344" y="247"/>
                    <a:pt x="344" y="247"/>
                  </a:cubicBezTo>
                  <a:cubicBezTo>
                    <a:pt x="343" y="247"/>
                    <a:pt x="342" y="248"/>
                    <a:pt x="341" y="249"/>
                  </a:cubicBezTo>
                  <a:cubicBezTo>
                    <a:pt x="335" y="252"/>
                    <a:pt x="331" y="257"/>
                    <a:pt x="325" y="259"/>
                  </a:cubicBezTo>
                  <a:cubicBezTo>
                    <a:pt x="324" y="259"/>
                    <a:pt x="325" y="260"/>
                    <a:pt x="324" y="260"/>
                  </a:cubicBezTo>
                  <a:cubicBezTo>
                    <a:pt x="315" y="265"/>
                    <a:pt x="306" y="273"/>
                    <a:pt x="297" y="278"/>
                  </a:cubicBezTo>
                  <a:cubicBezTo>
                    <a:pt x="297" y="279"/>
                    <a:pt x="296" y="279"/>
                    <a:pt x="296" y="280"/>
                  </a:cubicBezTo>
                  <a:cubicBezTo>
                    <a:pt x="295" y="279"/>
                    <a:pt x="295" y="280"/>
                    <a:pt x="295" y="280"/>
                  </a:cubicBezTo>
                  <a:cubicBezTo>
                    <a:pt x="293" y="282"/>
                    <a:pt x="290" y="282"/>
                    <a:pt x="289" y="284"/>
                  </a:cubicBezTo>
                  <a:cubicBezTo>
                    <a:pt x="288" y="284"/>
                    <a:pt x="288" y="284"/>
                    <a:pt x="288" y="284"/>
                  </a:cubicBezTo>
                  <a:cubicBezTo>
                    <a:pt x="284" y="287"/>
                    <a:pt x="280" y="288"/>
                    <a:pt x="277" y="291"/>
                  </a:cubicBezTo>
                  <a:cubicBezTo>
                    <a:pt x="275" y="291"/>
                    <a:pt x="274" y="294"/>
                    <a:pt x="272" y="293"/>
                  </a:cubicBezTo>
                  <a:cubicBezTo>
                    <a:pt x="272" y="296"/>
                    <a:pt x="268" y="296"/>
                    <a:pt x="267" y="298"/>
                  </a:cubicBezTo>
                  <a:cubicBezTo>
                    <a:pt x="265" y="298"/>
                    <a:pt x="265" y="300"/>
                    <a:pt x="263" y="299"/>
                  </a:cubicBezTo>
                  <a:cubicBezTo>
                    <a:pt x="263" y="303"/>
                    <a:pt x="260" y="301"/>
                    <a:pt x="259" y="303"/>
                  </a:cubicBezTo>
                  <a:cubicBezTo>
                    <a:pt x="256" y="303"/>
                    <a:pt x="254" y="308"/>
                    <a:pt x="251" y="309"/>
                  </a:cubicBezTo>
                  <a:cubicBezTo>
                    <a:pt x="249" y="310"/>
                    <a:pt x="247" y="312"/>
                    <a:pt x="244" y="313"/>
                  </a:cubicBezTo>
                  <a:cubicBezTo>
                    <a:pt x="241" y="318"/>
                    <a:pt x="235" y="318"/>
                    <a:pt x="233" y="322"/>
                  </a:cubicBezTo>
                  <a:cubicBezTo>
                    <a:pt x="232" y="322"/>
                    <a:pt x="232" y="322"/>
                    <a:pt x="232" y="322"/>
                  </a:cubicBezTo>
                  <a:cubicBezTo>
                    <a:pt x="226" y="325"/>
                    <a:pt x="222" y="331"/>
                    <a:pt x="216" y="333"/>
                  </a:cubicBezTo>
                  <a:cubicBezTo>
                    <a:pt x="216" y="334"/>
                    <a:pt x="214" y="334"/>
                    <a:pt x="214" y="335"/>
                  </a:cubicBezTo>
                  <a:cubicBezTo>
                    <a:pt x="213" y="335"/>
                    <a:pt x="212" y="336"/>
                    <a:pt x="211" y="338"/>
                  </a:cubicBezTo>
                  <a:cubicBezTo>
                    <a:pt x="208" y="339"/>
                    <a:pt x="204" y="343"/>
                    <a:pt x="201" y="345"/>
                  </a:cubicBezTo>
                  <a:cubicBezTo>
                    <a:pt x="200" y="345"/>
                    <a:pt x="199" y="345"/>
                    <a:pt x="198" y="347"/>
                  </a:cubicBezTo>
                  <a:cubicBezTo>
                    <a:pt x="195" y="348"/>
                    <a:pt x="193" y="351"/>
                    <a:pt x="190" y="352"/>
                  </a:cubicBezTo>
                  <a:cubicBezTo>
                    <a:pt x="187" y="356"/>
                    <a:pt x="180" y="358"/>
                    <a:pt x="177" y="363"/>
                  </a:cubicBezTo>
                  <a:cubicBezTo>
                    <a:pt x="177" y="362"/>
                    <a:pt x="176" y="362"/>
                    <a:pt x="176" y="362"/>
                  </a:cubicBezTo>
                  <a:cubicBezTo>
                    <a:pt x="176" y="365"/>
                    <a:pt x="172" y="364"/>
                    <a:pt x="171" y="367"/>
                  </a:cubicBezTo>
                  <a:cubicBezTo>
                    <a:pt x="171" y="367"/>
                    <a:pt x="170" y="367"/>
                    <a:pt x="170" y="367"/>
                  </a:cubicBezTo>
                  <a:cubicBezTo>
                    <a:pt x="170" y="368"/>
                    <a:pt x="169" y="368"/>
                    <a:pt x="168" y="370"/>
                  </a:cubicBezTo>
                  <a:cubicBezTo>
                    <a:pt x="165" y="371"/>
                    <a:pt x="162" y="373"/>
                    <a:pt x="159" y="376"/>
                  </a:cubicBezTo>
                  <a:cubicBezTo>
                    <a:pt x="158" y="377"/>
                    <a:pt x="155" y="378"/>
                    <a:pt x="154" y="381"/>
                  </a:cubicBezTo>
                  <a:cubicBezTo>
                    <a:pt x="152" y="382"/>
                    <a:pt x="150" y="384"/>
                    <a:pt x="147" y="385"/>
                  </a:cubicBezTo>
                  <a:cubicBezTo>
                    <a:pt x="148" y="386"/>
                    <a:pt x="146" y="385"/>
                    <a:pt x="146" y="387"/>
                  </a:cubicBezTo>
                  <a:cubicBezTo>
                    <a:pt x="143" y="388"/>
                    <a:pt x="141" y="391"/>
                    <a:pt x="138" y="393"/>
                  </a:cubicBezTo>
                  <a:cubicBezTo>
                    <a:pt x="138" y="393"/>
                    <a:pt x="138" y="393"/>
                    <a:pt x="138" y="394"/>
                  </a:cubicBezTo>
                  <a:cubicBezTo>
                    <a:pt x="134" y="395"/>
                    <a:pt x="133" y="399"/>
                    <a:pt x="129" y="400"/>
                  </a:cubicBezTo>
                  <a:cubicBezTo>
                    <a:pt x="129" y="402"/>
                    <a:pt x="127" y="401"/>
                    <a:pt x="126" y="403"/>
                  </a:cubicBezTo>
                  <a:cubicBezTo>
                    <a:pt x="126" y="403"/>
                    <a:pt x="125" y="404"/>
                    <a:pt x="124" y="404"/>
                  </a:cubicBezTo>
                  <a:cubicBezTo>
                    <a:pt x="121" y="408"/>
                    <a:pt x="117" y="410"/>
                    <a:pt x="114" y="414"/>
                  </a:cubicBezTo>
                  <a:cubicBezTo>
                    <a:pt x="113" y="413"/>
                    <a:pt x="113" y="415"/>
                    <a:pt x="112" y="414"/>
                  </a:cubicBezTo>
                  <a:cubicBezTo>
                    <a:pt x="112" y="415"/>
                    <a:pt x="112" y="415"/>
                    <a:pt x="112" y="416"/>
                  </a:cubicBezTo>
                  <a:cubicBezTo>
                    <a:pt x="111" y="416"/>
                    <a:pt x="111" y="417"/>
                    <a:pt x="110" y="416"/>
                  </a:cubicBezTo>
                  <a:cubicBezTo>
                    <a:pt x="103" y="423"/>
                    <a:pt x="96" y="429"/>
                    <a:pt x="89" y="436"/>
                  </a:cubicBezTo>
                  <a:cubicBezTo>
                    <a:pt x="88" y="436"/>
                    <a:pt x="87" y="437"/>
                    <a:pt x="87" y="438"/>
                  </a:cubicBezTo>
                  <a:cubicBezTo>
                    <a:pt x="84" y="439"/>
                    <a:pt x="83" y="443"/>
                    <a:pt x="80" y="443"/>
                  </a:cubicBezTo>
                  <a:cubicBezTo>
                    <a:pt x="80" y="444"/>
                    <a:pt x="79" y="445"/>
                    <a:pt x="78" y="445"/>
                  </a:cubicBezTo>
                  <a:cubicBezTo>
                    <a:pt x="68" y="456"/>
                    <a:pt x="57" y="464"/>
                    <a:pt x="48" y="476"/>
                  </a:cubicBezTo>
                  <a:cubicBezTo>
                    <a:pt x="48" y="476"/>
                    <a:pt x="48" y="477"/>
                    <a:pt x="47" y="476"/>
                  </a:cubicBezTo>
                  <a:cubicBezTo>
                    <a:pt x="47" y="478"/>
                    <a:pt x="45" y="479"/>
                    <a:pt x="44" y="480"/>
                  </a:cubicBezTo>
                  <a:cubicBezTo>
                    <a:pt x="43" y="481"/>
                    <a:pt x="43" y="483"/>
                    <a:pt x="41" y="483"/>
                  </a:cubicBezTo>
                  <a:cubicBezTo>
                    <a:pt x="41" y="484"/>
                    <a:pt x="40" y="485"/>
                    <a:pt x="39" y="486"/>
                  </a:cubicBezTo>
                  <a:cubicBezTo>
                    <a:pt x="39" y="488"/>
                    <a:pt x="37" y="490"/>
                    <a:pt x="36" y="490"/>
                  </a:cubicBezTo>
                  <a:cubicBezTo>
                    <a:pt x="33" y="496"/>
                    <a:pt x="30" y="501"/>
                    <a:pt x="37" y="502"/>
                  </a:cubicBezTo>
                  <a:cubicBezTo>
                    <a:pt x="39" y="502"/>
                    <a:pt x="42" y="501"/>
                    <a:pt x="44" y="499"/>
                  </a:cubicBezTo>
                  <a:cubicBezTo>
                    <a:pt x="48" y="498"/>
                    <a:pt x="51" y="494"/>
                    <a:pt x="55" y="492"/>
                  </a:cubicBezTo>
                  <a:cubicBezTo>
                    <a:pt x="55" y="492"/>
                    <a:pt x="56" y="491"/>
                    <a:pt x="57" y="490"/>
                  </a:cubicBezTo>
                  <a:cubicBezTo>
                    <a:pt x="68" y="482"/>
                    <a:pt x="78" y="473"/>
                    <a:pt x="88" y="466"/>
                  </a:cubicBezTo>
                  <a:cubicBezTo>
                    <a:pt x="89" y="465"/>
                    <a:pt x="90" y="465"/>
                    <a:pt x="90" y="464"/>
                  </a:cubicBezTo>
                  <a:cubicBezTo>
                    <a:pt x="96" y="460"/>
                    <a:pt x="101" y="454"/>
                    <a:pt x="107" y="451"/>
                  </a:cubicBezTo>
                  <a:cubicBezTo>
                    <a:pt x="118" y="440"/>
                    <a:pt x="130" y="431"/>
                    <a:pt x="142" y="422"/>
                  </a:cubicBezTo>
                  <a:cubicBezTo>
                    <a:pt x="149" y="416"/>
                    <a:pt x="156" y="411"/>
                    <a:pt x="163" y="405"/>
                  </a:cubicBezTo>
                  <a:cubicBezTo>
                    <a:pt x="164" y="405"/>
                    <a:pt x="164" y="404"/>
                    <a:pt x="165" y="404"/>
                  </a:cubicBezTo>
                  <a:cubicBezTo>
                    <a:pt x="168" y="400"/>
                    <a:pt x="172" y="399"/>
                    <a:pt x="175" y="395"/>
                  </a:cubicBezTo>
                  <a:cubicBezTo>
                    <a:pt x="176" y="395"/>
                    <a:pt x="176" y="395"/>
                    <a:pt x="176" y="395"/>
                  </a:cubicBezTo>
                  <a:cubicBezTo>
                    <a:pt x="195" y="379"/>
                    <a:pt x="216" y="365"/>
                    <a:pt x="235" y="350"/>
                  </a:cubicBezTo>
                  <a:cubicBezTo>
                    <a:pt x="262" y="330"/>
                    <a:pt x="288" y="310"/>
                    <a:pt x="316" y="292"/>
                  </a:cubicBezTo>
                  <a:cubicBezTo>
                    <a:pt x="321" y="289"/>
                    <a:pt x="325" y="286"/>
                    <a:pt x="329" y="283"/>
                  </a:cubicBezTo>
                  <a:cubicBezTo>
                    <a:pt x="334" y="279"/>
                    <a:pt x="340" y="275"/>
                    <a:pt x="346" y="272"/>
                  </a:cubicBezTo>
                  <a:cubicBezTo>
                    <a:pt x="346" y="272"/>
                    <a:pt x="346" y="271"/>
                    <a:pt x="346" y="271"/>
                  </a:cubicBezTo>
                  <a:cubicBezTo>
                    <a:pt x="355" y="266"/>
                    <a:pt x="363" y="259"/>
                    <a:pt x="372" y="254"/>
                  </a:cubicBezTo>
                  <a:cubicBezTo>
                    <a:pt x="375" y="252"/>
                    <a:pt x="380" y="250"/>
                    <a:pt x="383" y="248"/>
                  </a:cubicBezTo>
                  <a:cubicBezTo>
                    <a:pt x="385" y="246"/>
                    <a:pt x="388" y="245"/>
                    <a:pt x="390" y="243"/>
                  </a:cubicBezTo>
                  <a:cubicBezTo>
                    <a:pt x="399" y="238"/>
                    <a:pt x="407" y="232"/>
                    <a:pt x="416" y="227"/>
                  </a:cubicBezTo>
                  <a:cubicBezTo>
                    <a:pt x="416" y="227"/>
                    <a:pt x="416" y="227"/>
                    <a:pt x="416" y="226"/>
                  </a:cubicBezTo>
                  <a:cubicBezTo>
                    <a:pt x="421" y="224"/>
                    <a:pt x="425" y="222"/>
                    <a:pt x="429" y="220"/>
                  </a:cubicBezTo>
                  <a:cubicBezTo>
                    <a:pt x="430" y="220"/>
                    <a:pt x="429" y="219"/>
                    <a:pt x="430" y="219"/>
                  </a:cubicBezTo>
                  <a:cubicBezTo>
                    <a:pt x="446" y="211"/>
                    <a:pt x="460" y="201"/>
                    <a:pt x="477" y="193"/>
                  </a:cubicBezTo>
                  <a:cubicBezTo>
                    <a:pt x="487" y="187"/>
                    <a:pt x="497" y="181"/>
                    <a:pt x="508" y="176"/>
                  </a:cubicBezTo>
                  <a:cubicBezTo>
                    <a:pt x="516" y="171"/>
                    <a:pt x="524" y="168"/>
                    <a:pt x="532" y="164"/>
                  </a:cubicBezTo>
                  <a:cubicBezTo>
                    <a:pt x="533" y="163"/>
                    <a:pt x="533" y="163"/>
                    <a:pt x="533" y="162"/>
                  </a:cubicBezTo>
                  <a:cubicBezTo>
                    <a:pt x="536" y="162"/>
                    <a:pt x="538" y="161"/>
                    <a:pt x="539" y="159"/>
                  </a:cubicBezTo>
                  <a:cubicBezTo>
                    <a:pt x="539" y="159"/>
                    <a:pt x="539" y="160"/>
                    <a:pt x="539" y="160"/>
                  </a:cubicBezTo>
                  <a:cubicBezTo>
                    <a:pt x="546" y="156"/>
                    <a:pt x="552" y="153"/>
                    <a:pt x="559" y="150"/>
                  </a:cubicBezTo>
                  <a:cubicBezTo>
                    <a:pt x="568" y="145"/>
                    <a:pt x="576" y="141"/>
                    <a:pt x="585" y="137"/>
                  </a:cubicBezTo>
                  <a:cubicBezTo>
                    <a:pt x="603" y="128"/>
                    <a:pt x="625" y="118"/>
                    <a:pt x="646" y="111"/>
                  </a:cubicBezTo>
                  <a:cubicBezTo>
                    <a:pt x="649" y="110"/>
                    <a:pt x="652" y="109"/>
                    <a:pt x="655" y="108"/>
                  </a:cubicBezTo>
                  <a:cubicBezTo>
                    <a:pt x="658" y="107"/>
                    <a:pt x="664" y="105"/>
                    <a:pt x="669" y="105"/>
                  </a:cubicBezTo>
                  <a:cubicBezTo>
                    <a:pt x="670" y="105"/>
                    <a:pt x="671" y="106"/>
                    <a:pt x="672" y="105"/>
                  </a:cubicBezTo>
                  <a:cubicBezTo>
                    <a:pt x="674" y="105"/>
                    <a:pt x="674" y="105"/>
                    <a:pt x="676" y="105"/>
                  </a:cubicBezTo>
                  <a:cubicBezTo>
                    <a:pt x="676" y="106"/>
                    <a:pt x="675" y="106"/>
                    <a:pt x="675" y="106"/>
                  </a:cubicBezTo>
                  <a:cubicBezTo>
                    <a:pt x="675" y="106"/>
                    <a:pt x="676" y="106"/>
                    <a:pt x="676" y="106"/>
                  </a:cubicBezTo>
                  <a:cubicBezTo>
                    <a:pt x="676" y="106"/>
                    <a:pt x="676" y="108"/>
                    <a:pt x="676" y="107"/>
                  </a:cubicBezTo>
                  <a:cubicBezTo>
                    <a:pt x="676" y="108"/>
                    <a:pt x="677" y="107"/>
                    <a:pt x="678" y="109"/>
                  </a:cubicBezTo>
                  <a:cubicBezTo>
                    <a:pt x="677" y="109"/>
                    <a:pt x="677" y="110"/>
                    <a:pt x="677" y="110"/>
                  </a:cubicBezTo>
                  <a:cubicBezTo>
                    <a:pt x="678" y="110"/>
                    <a:pt x="678" y="111"/>
                    <a:pt x="679" y="111"/>
                  </a:cubicBezTo>
                  <a:cubicBezTo>
                    <a:pt x="678" y="112"/>
                    <a:pt x="678" y="112"/>
                    <a:pt x="677" y="114"/>
                  </a:cubicBezTo>
                  <a:cubicBezTo>
                    <a:pt x="675" y="114"/>
                    <a:pt x="673" y="115"/>
                    <a:pt x="672" y="116"/>
                  </a:cubicBezTo>
                  <a:cubicBezTo>
                    <a:pt x="672" y="116"/>
                    <a:pt x="671" y="117"/>
                    <a:pt x="670" y="116"/>
                  </a:cubicBezTo>
                  <a:cubicBezTo>
                    <a:pt x="670" y="118"/>
                    <a:pt x="669" y="118"/>
                    <a:pt x="668" y="118"/>
                  </a:cubicBezTo>
                  <a:cubicBezTo>
                    <a:pt x="669" y="119"/>
                    <a:pt x="667" y="119"/>
                    <a:pt x="666" y="119"/>
                  </a:cubicBezTo>
                  <a:cubicBezTo>
                    <a:pt x="666" y="120"/>
                    <a:pt x="667" y="119"/>
                    <a:pt x="667" y="120"/>
                  </a:cubicBezTo>
                  <a:cubicBezTo>
                    <a:pt x="667" y="120"/>
                    <a:pt x="666" y="120"/>
                    <a:pt x="666" y="119"/>
                  </a:cubicBezTo>
                  <a:cubicBezTo>
                    <a:pt x="666" y="119"/>
                    <a:pt x="666" y="121"/>
                    <a:pt x="665" y="120"/>
                  </a:cubicBezTo>
                  <a:cubicBezTo>
                    <a:pt x="665" y="120"/>
                    <a:pt x="665" y="121"/>
                    <a:pt x="665" y="121"/>
                  </a:cubicBezTo>
                  <a:cubicBezTo>
                    <a:pt x="664" y="121"/>
                    <a:pt x="665" y="121"/>
                    <a:pt x="665" y="120"/>
                  </a:cubicBezTo>
                  <a:cubicBezTo>
                    <a:pt x="663" y="123"/>
                    <a:pt x="660" y="125"/>
                    <a:pt x="658" y="125"/>
                  </a:cubicBezTo>
                  <a:cubicBezTo>
                    <a:pt x="657" y="126"/>
                    <a:pt x="657" y="126"/>
                    <a:pt x="657" y="127"/>
                  </a:cubicBezTo>
                  <a:cubicBezTo>
                    <a:pt x="654" y="127"/>
                    <a:pt x="653" y="130"/>
                    <a:pt x="650" y="130"/>
                  </a:cubicBezTo>
                  <a:cubicBezTo>
                    <a:pt x="649" y="131"/>
                    <a:pt x="648" y="132"/>
                    <a:pt x="647" y="132"/>
                  </a:cubicBezTo>
                  <a:cubicBezTo>
                    <a:pt x="645" y="135"/>
                    <a:pt x="642" y="136"/>
                    <a:pt x="640" y="137"/>
                  </a:cubicBezTo>
                  <a:cubicBezTo>
                    <a:pt x="639" y="137"/>
                    <a:pt x="639" y="138"/>
                    <a:pt x="639" y="138"/>
                  </a:cubicBezTo>
                  <a:cubicBezTo>
                    <a:pt x="638" y="138"/>
                    <a:pt x="638" y="138"/>
                    <a:pt x="638" y="138"/>
                  </a:cubicBezTo>
                  <a:cubicBezTo>
                    <a:pt x="632" y="142"/>
                    <a:pt x="626" y="145"/>
                    <a:pt x="620" y="148"/>
                  </a:cubicBezTo>
                  <a:cubicBezTo>
                    <a:pt x="619" y="148"/>
                    <a:pt x="620" y="148"/>
                    <a:pt x="619" y="149"/>
                  </a:cubicBezTo>
                  <a:cubicBezTo>
                    <a:pt x="617" y="149"/>
                    <a:pt x="616" y="151"/>
                    <a:pt x="614" y="152"/>
                  </a:cubicBezTo>
                  <a:cubicBezTo>
                    <a:pt x="612" y="153"/>
                    <a:pt x="611" y="153"/>
                    <a:pt x="609" y="154"/>
                  </a:cubicBezTo>
                  <a:cubicBezTo>
                    <a:pt x="605" y="156"/>
                    <a:pt x="602" y="159"/>
                    <a:pt x="596" y="160"/>
                  </a:cubicBezTo>
                  <a:cubicBezTo>
                    <a:pt x="596" y="161"/>
                    <a:pt x="594" y="163"/>
                    <a:pt x="593" y="163"/>
                  </a:cubicBezTo>
                  <a:cubicBezTo>
                    <a:pt x="589" y="165"/>
                    <a:pt x="586" y="167"/>
                    <a:pt x="581" y="168"/>
                  </a:cubicBezTo>
                  <a:cubicBezTo>
                    <a:pt x="581" y="168"/>
                    <a:pt x="581" y="169"/>
                    <a:pt x="580" y="170"/>
                  </a:cubicBezTo>
                  <a:cubicBezTo>
                    <a:pt x="578" y="170"/>
                    <a:pt x="576" y="172"/>
                    <a:pt x="574" y="173"/>
                  </a:cubicBezTo>
                  <a:cubicBezTo>
                    <a:pt x="571" y="176"/>
                    <a:pt x="567" y="175"/>
                    <a:pt x="565" y="178"/>
                  </a:cubicBezTo>
                  <a:cubicBezTo>
                    <a:pt x="564" y="178"/>
                    <a:pt x="564" y="178"/>
                    <a:pt x="563" y="178"/>
                  </a:cubicBezTo>
                  <a:cubicBezTo>
                    <a:pt x="563" y="178"/>
                    <a:pt x="563" y="179"/>
                    <a:pt x="563" y="179"/>
                  </a:cubicBezTo>
                  <a:cubicBezTo>
                    <a:pt x="557" y="181"/>
                    <a:pt x="555" y="185"/>
                    <a:pt x="549" y="186"/>
                  </a:cubicBezTo>
                  <a:cubicBezTo>
                    <a:pt x="547" y="188"/>
                    <a:pt x="543" y="188"/>
                    <a:pt x="543" y="190"/>
                  </a:cubicBezTo>
                  <a:cubicBezTo>
                    <a:pt x="538" y="193"/>
                    <a:pt x="531" y="195"/>
                    <a:pt x="526" y="200"/>
                  </a:cubicBezTo>
                  <a:cubicBezTo>
                    <a:pt x="525" y="198"/>
                    <a:pt x="524" y="202"/>
                    <a:pt x="522" y="201"/>
                  </a:cubicBezTo>
                  <a:cubicBezTo>
                    <a:pt x="522" y="202"/>
                    <a:pt x="522" y="201"/>
                    <a:pt x="521" y="202"/>
                  </a:cubicBezTo>
                  <a:cubicBezTo>
                    <a:pt x="520" y="202"/>
                    <a:pt x="520" y="203"/>
                    <a:pt x="519" y="204"/>
                  </a:cubicBezTo>
                  <a:cubicBezTo>
                    <a:pt x="519" y="204"/>
                    <a:pt x="517" y="204"/>
                    <a:pt x="516" y="205"/>
                  </a:cubicBezTo>
                  <a:cubicBezTo>
                    <a:pt x="516" y="205"/>
                    <a:pt x="515" y="206"/>
                    <a:pt x="514" y="206"/>
                  </a:cubicBezTo>
                  <a:cubicBezTo>
                    <a:pt x="513" y="207"/>
                    <a:pt x="513" y="208"/>
                    <a:pt x="511" y="207"/>
                  </a:cubicBezTo>
                  <a:cubicBezTo>
                    <a:pt x="509" y="209"/>
                    <a:pt x="507" y="211"/>
                    <a:pt x="504" y="211"/>
                  </a:cubicBezTo>
                  <a:cubicBezTo>
                    <a:pt x="502" y="213"/>
                    <a:pt x="499" y="215"/>
                    <a:pt x="496" y="215"/>
                  </a:cubicBezTo>
                  <a:cubicBezTo>
                    <a:pt x="495" y="217"/>
                    <a:pt x="493" y="218"/>
                    <a:pt x="492" y="218"/>
                  </a:cubicBezTo>
                  <a:cubicBezTo>
                    <a:pt x="491" y="219"/>
                    <a:pt x="489" y="220"/>
                    <a:pt x="488" y="220"/>
                  </a:cubicBezTo>
                  <a:cubicBezTo>
                    <a:pt x="487" y="221"/>
                    <a:pt x="486" y="223"/>
                    <a:pt x="484" y="222"/>
                  </a:cubicBezTo>
                  <a:cubicBezTo>
                    <a:pt x="483" y="224"/>
                    <a:pt x="481" y="224"/>
                    <a:pt x="480" y="225"/>
                  </a:cubicBezTo>
                  <a:cubicBezTo>
                    <a:pt x="480" y="225"/>
                    <a:pt x="479" y="225"/>
                    <a:pt x="479" y="225"/>
                  </a:cubicBezTo>
                  <a:cubicBezTo>
                    <a:pt x="477" y="227"/>
                    <a:pt x="474" y="229"/>
                    <a:pt x="472" y="230"/>
                  </a:cubicBezTo>
                  <a:cubicBezTo>
                    <a:pt x="470" y="230"/>
                    <a:pt x="470" y="231"/>
                    <a:pt x="469" y="232"/>
                  </a:cubicBezTo>
                  <a:cubicBezTo>
                    <a:pt x="465" y="236"/>
                    <a:pt x="459" y="236"/>
                    <a:pt x="455" y="240"/>
                  </a:cubicBezTo>
                  <a:cubicBezTo>
                    <a:pt x="452" y="240"/>
                    <a:pt x="451" y="243"/>
                    <a:pt x="449" y="242"/>
                  </a:cubicBezTo>
                  <a:cubicBezTo>
                    <a:pt x="449" y="243"/>
                    <a:pt x="449" y="244"/>
                    <a:pt x="448" y="244"/>
                  </a:cubicBezTo>
                  <a:cubicBezTo>
                    <a:pt x="449" y="245"/>
                    <a:pt x="443" y="246"/>
                    <a:pt x="441" y="248"/>
                  </a:cubicBezTo>
                  <a:cubicBezTo>
                    <a:pt x="439" y="249"/>
                    <a:pt x="438" y="250"/>
                    <a:pt x="437" y="251"/>
                  </a:cubicBezTo>
                  <a:cubicBezTo>
                    <a:pt x="436" y="251"/>
                    <a:pt x="435" y="252"/>
                    <a:pt x="434" y="252"/>
                  </a:cubicBezTo>
                  <a:cubicBezTo>
                    <a:pt x="432" y="253"/>
                    <a:pt x="428" y="255"/>
                    <a:pt x="425" y="256"/>
                  </a:cubicBezTo>
                  <a:cubicBezTo>
                    <a:pt x="425" y="257"/>
                    <a:pt x="424" y="258"/>
                    <a:pt x="423" y="259"/>
                  </a:cubicBezTo>
                  <a:cubicBezTo>
                    <a:pt x="423" y="259"/>
                    <a:pt x="422" y="258"/>
                    <a:pt x="422" y="259"/>
                  </a:cubicBezTo>
                  <a:cubicBezTo>
                    <a:pt x="421" y="259"/>
                    <a:pt x="419" y="260"/>
                    <a:pt x="419" y="261"/>
                  </a:cubicBezTo>
                  <a:cubicBezTo>
                    <a:pt x="416" y="261"/>
                    <a:pt x="415" y="264"/>
                    <a:pt x="412" y="265"/>
                  </a:cubicBezTo>
                  <a:cubicBezTo>
                    <a:pt x="410" y="266"/>
                    <a:pt x="406" y="269"/>
                    <a:pt x="403" y="271"/>
                  </a:cubicBezTo>
                  <a:cubicBezTo>
                    <a:pt x="399" y="274"/>
                    <a:pt x="396" y="274"/>
                    <a:pt x="393" y="277"/>
                  </a:cubicBezTo>
                  <a:cubicBezTo>
                    <a:pt x="391" y="279"/>
                    <a:pt x="389" y="279"/>
                    <a:pt x="387" y="280"/>
                  </a:cubicBezTo>
                  <a:cubicBezTo>
                    <a:pt x="385" y="283"/>
                    <a:pt x="383" y="284"/>
                    <a:pt x="379" y="285"/>
                  </a:cubicBezTo>
                  <a:cubicBezTo>
                    <a:pt x="380" y="288"/>
                    <a:pt x="375" y="287"/>
                    <a:pt x="373" y="290"/>
                  </a:cubicBezTo>
                  <a:cubicBezTo>
                    <a:pt x="373" y="290"/>
                    <a:pt x="372" y="290"/>
                    <a:pt x="372" y="290"/>
                  </a:cubicBezTo>
                  <a:cubicBezTo>
                    <a:pt x="371" y="291"/>
                    <a:pt x="369" y="291"/>
                    <a:pt x="369" y="293"/>
                  </a:cubicBezTo>
                  <a:cubicBezTo>
                    <a:pt x="366" y="293"/>
                    <a:pt x="365" y="297"/>
                    <a:pt x="362" y="296"/>
                  </a:cubicBezTo>
                  <a:cubicBezTo>
                    <a:pt x="361" y="297"/>
                    <a:pt x="359" y="298"/>
                    <a:pt x="359" y="298"/>
                  </a:cubicBezTo>
                  <a:cubicBezTo>
                    <a:pt x="357" y="299"/>
                    <a:pt x="358" y="300"/>
                    <a:pt x="356" y="300"/>
                  </a:cubicBezTo>
                  <a:cubicBezTo>
                    <a:pt x="355" y="300"/>
                    <a:pt x="356" y="301"/>
                    <a:pt x="356" y="301"/>
                  </a:cubicBezTo>
                  <a:cubicBezTo>
                    <a:pt x="354" y="303"/>
                    <a:pt x="349" y="304"/>
                    <a:pt x="347" y="306"/>
                  </a:cubicBezTo>
                  <a:cubicBezTo>
                    <a:pt x="347" y="306"/>
                    <a:pt x="347" y="306"/>
                    <a:pt x="347" y="306"/>
                  </a:cubicBezTo>
                  <a:cubicBezTo>
                    <a:pt x="347" y="307"/>
                    <a:pt x="345" y="307"/>
                    <a:pt x="344" y="307"/>
                  </a:cubicBezTo>
                  <a:cubicBezTo>
                    <a:pt x="343" y="311"/>
                    <a:pt x="339" y="310"/>
                    <a:pt x="338" y="313"/>
                  </a:cubicBezTo>
                  <a:cubicBezTo>
                    <a:pt x="337" y="313"/>
                    <a:pt x="336" y="313"/>
                    <a:pt x="336" y="313"/>
                  </a:cubicBezTo>
                  <a:cubicBezTo>
                    <a:pt x="336" y="315"/>
                    <a:pt x="333" y="314"/>
                    <a:pt x="333" y="316"/>
                  </a:cubicBezTo>
                  <a:cubicBezTo>
                    <a:pt x="330" y="316"/>
                    <a:pt x="329" y="319"/>
                    <a:pt x="326" y="320"/>
                  </a:cubicBezTo>
                  <a:cubicBezTo>
                    <a:pt x="324" y="322"/>
                    <a:pt x="321" y="322"/>
                    <a:pt x="319" y="325"/>
                  </a:cubicBezTo>
                  <a:cubicBezTo>
                    <a:pt x="318" y="324"/>
                    <a:pt x="318" y="325"/>
                    <a:pt x="317" y="325"/>
                  </a:cubicBezTo>
                  <a:cubicBezTo>
                    <a:pt x="317" y="325"/>
                    <a:pt x="317" y="325"/>
                    <a:pt x="318" y="325"/>
                  </a:cubicBezTo>
                  <a:cubicBezTo>
                    <a:pt x="315" y="326"/>
                    <a:pt x="314" y="329"/>
                    <a:pt x="311" y="329"/>
                  </a:cubicBezTo>
                  <a:cubicBezTo>
                    <a:pt x="311" y="331"/>
                    <a:pt x="309" y="330"/>
                    <a:pt x="308" y="332"/>
                  </a:cubicBezTo>
                  <a:cubicBezTo>
                    <a:pt x="308" y="331"/>
                    <a:pt x="306" y="333"/>
                    <a:pt x="305" y="334"/>
                  </a:cubicBezTo>
                  <a:cubicBezTo>
                    <a:pt x="306" y="333"/>
                    <a:pt x="306" y="333"/>
                    <a:pt x="306" y="334"/>
                  </a:cubicBezTo>
                  <a:cubicBezTo>
                    <a:pt x="305" y="334"/>
                    <a:pt x="305" y="333"/>
                    <a:pt x="305" y="333"/>
                  </a:cubicBezTo>
                  <a:cubicBezTo>
                    <a:pt x="304" y="333"/>
                    <a:pt x="304" y="334"/>
                    <a:pt x="304" y="335"/>
                  </a:cubicBezTo>
                  <a:cubicBezTo>
                    <a:pt x="302" y="335"/>
                    <a:pt x="301" y="336"/>
                    <a:pt x="300" y="337"/>
                  </a:cubicBezTo>
                  <a:cubicBezTo>
                    <a:pt x="299" y="337"/>
                    <a:pt x="299" y="337"/>
                    <a:pt x="300" y="336"/>
                  </a:cubicBezTo>
                  <a:cubicBezTo>
                    <a:pt x="299" y="336"/>
                    <a:pt x="299" y="338"/>
                    <a:pt x="299" y="337"/>
                  </a:cubicBezTo>
                  <a:cubicBezTo>
                    <a:pt x="299" y="338"/>
                    <a:pt x="296" y="339"/>
                    <a:pt x="296" y="340"/>
                  </a:cubicBezTo>
                  <a:cubicBezTo>
                    <a:pt x="295" y="341"/>
                    <a:pt x="293" y="340"/>
                    <a:pt x="293" y="342"/>
                  </a:cubicBezTo>
                  <a:cubicBezTo>
                    <a:pt x="291" y="342"/>
                    <a:pt x="291" y="344"/>
                    <a:pt x="290" y="343"/>
                  </a:cubicBezTo>
                  <a:cubicBezTo>
                    <a:pt x="291" y="344"/>
                    <a:pt x="289" y="344"/>
                    <a:pt x="289" y="345"/>
                  </a:cubicBezTo>
                  <a:cubicBezTo>
                    <a:pt x="286" y="345"/>
                    <a:pt x="286" y="348"/>
                    <a:pt x="283" y="348"/>
                  </a:cubicBezTo>
                  <a:cubicBezTo>
                    <a:pt x="282" y="350"/>
                    <a:pt x="280" y="350"/>
                    <a:pt x="280" y="352"/>
                  </a:cubicBezTo>
                  <a:cubicBezTo>
                    <a:pt x="277" y="351"/>
                    <a:pt x="278" y="355"/>
                    <a:pt x="276" y="354"/>
                  </a:cubicBezTo>
                  <a:cubicBezTo>
                    <a:pt x="276" y="354"/>
                    <a:pt x="275" y="354"/>
                    <a:pt x="275" y="355"/>
                  </a:cubicBezTo>
                  <a:cubicBezTo>
                    <a:pt x="273" y="355"/>
                    <a:pt x="272" y="357"/>
                    <a:pt x="270" y="359"/>
                  </a:cubicBezTo>
                  <a:cubicBezTo>
                    <a:pt x="268" y="360"/>
                    <a:pt x="265" y="360"/>
                    <a:pt x="265" y="362"/>
                  </a:cubicBezTo>
                  <a:cubicBezTo>
                    <a:pt x="263" y="362"/>
                    <a:pt x="261" y="363"/>
                    <a:pt x="261" y="365"/>
                  </a:cubicBezTo>
                  <a:cubicBezTo>
                    <a:pt x="260" y="364"/>
                    <a:pt x="260" y="364"/>
                    <a:pt x="260" y="364"/>
                  </a:cubicBezTo>
                  <a:cubicBezTo>
                    <a:pt x="259" y="366"/>
                    <a:pt x="257" y="366"/>
                    <a:pt x="256" y="368"/>
                  </a:cubicBezTo>
                  <a:cubicBezTo>
                    <a:pt x="252" y="369"/>
                    <a:pt x="251" y="372"/>
                    <a:pt x="248" y="374"/>
                  </a:cubicBezTo>
                  <a:cubicBezTo>
                    <a:pt x="246" y="374"/>
                    <a:pt x="246" y="375"/>
                    <a:pt x="246" y="376"/>
                  </a:cubicBezTo>
                  <a:cubicBezTo>
                    <a:pt x="244" y="375"/>
                    <a:pt x="244" y="376"/>
                    <a:pt x="244" y="376"/>
                  </a:cubicBezTo>
                  <a:cubicBezTo>
                    <a:pt x="243" y="376"/>
                    <a:pt x="243" y="377"/>
                    <a:pt x="242" y="378"/>
                  </a:cubicBezTo>
                  <a:cubicBezTo>
                    <a:pt x="242" y="378"/>
                    <a:pt x="242" y="378"/>
                    <a:pt x="241" y="377"/>
                  </a:cubicBezTo>
                  <a:cubicBezTo>
                    <a:pt x="240" y="380"/>
                    <a:pt x="238" y="380"/>
                    <a:pt x="236" y="382"/>
                  </a:cubicBezTo>
                  <a:cubicBezTo>
                    <a:pt x="235" y="382"/>
                    <a:pt x="235" y="381"/>
                    <a:pt x="235" y="381"/>
                  </a:cubicBezTo>
                  <a:cubicBezTo>
                    <a:pt x="234" y="382"/>
                    <a:pt x="236" y="382"/>
                    <a:pt x="235" y="383"/>
                  </a:cubicBezTo>
                  <a:cubicBezTo>
                    <a:pt x="234" y="383"/>
                    <a:pt x="232" y="382"/>
                    <a:pt x="232" y="385"/>
                  </a:cubicBezTo>
                  <a:cubicBezTo>
                    <a:pt x="231" y="384"/>
                    <a:pt x="231" y="385"/>
                    <a:pt x="231" y="386"/>
                  </a:cubicBezTo>
                  <a:cubicBezTo>
                    <a:pt x="230" y="384"/>
                    <a:pt x="228" y="389"/>
                    <a:pt x="226" y="388"/>
                  </a:cubicBezTo>
                  <a:cubicBezTo>
                    <a:pt x="226" y="388"/>
                    <a:pt x="225" y="389"/>
                    <a:pt x="225" y="390"/>
                  </a:cubicBezTo>
                  <a:cubicBezTo>
                    <a:pt x="225" y="390"/>
                    <a:pt x="225" y="390"/>
                    <a:pt x="224" y="390"/>
                  </a:cubicBezTo>
                  <a:cubicBezTo>
                    <a:pt x="223" y="390"/>
                    <a:pt x="224" y="390"/>
                    <a:pt x="224" y="391"/>
                  </a:cubicBezTo>
                  <a:cubicBezTo>
                    <a:pt x="222" y="390"/>
                    <a:pt x="223" y="391"/>
                    <a:pt x="222" y="391"/>
                  </a:cubicBezTo>
                  <a:cubicBezTo>
                    <a:pt x="222" y="391"/>
                    <a:pt x="221" y="392"/>
                    <a:pt x="222" y="392"/>
                  </a:cubicBezTo>
                  <a:cubicBezTo>
                    <a:pt x="221" y="393"/>
                    <a:pt x="219" y="393"/>
                    <a:pt x="219" y="395"/>
                  </a:cubicBezTo>
                  <a:cubicBezTo>
                    <a:pt x="218" y="395"/>
                    <a:pt x="218" y="394"/>
                    <a:pt x="218" y="394"/>
                  </a:cubicBezTo>
                  <a:cubicBezTo>
                    <a:pt x="218" y="396"/>
                    <a:pt x="216" y="396"/>
                    <a:pt x="214" y="398"/>
                  </a:cubicBezTo>
                  <a:cubicBezTo>
                    <a:pt x="214" y="397"/>
                    <a:pt x="213" y="397"/>
                    <a:pt x="214" y="397"/>
                  </a:cubicBezTo>
                  <a:cubicBezTo>
                    <a:pt x="214" y="398"/>
                    <a:pt x="212" y="398"/>
                    <a:pt x="212" y="400"/>
                  </a:cubicBezTo>
                  <a:cubicBezTo>
                    <a:pt x="209" y="400"/>
                    <a:pt x="209" y="403"/>
                    <a:pt x="206" y="403"/>
                  </a:cubicBezTo>
                  <a:cubicBezTo>
                    <a:pt x="206" y="403"/>
                    <a:pt x="205" y="404"/>
                    <a:pt x="204" y="404"/>
                  </a:cubicBezTo>
                  <a:cubicBezTo>
                    <a:pt x="204" y="405"/>
                    <a:pt x="204" y="405"/>
                    <a:pt x="203" y="405"/>
                  </a:cubicBezTo>
                  <a:cubicBezTo>
                    <a:pt x="204" y="406"/>
                    <a:pt x="203" y="405"/>
                    <a:pt x="204" y="406"/>
                  </a:cubicBezTo>
                  <a:cubicBezTo>
                    <a:pt x="200" y="407"/>
                    <a:pt x="199" y="411"/>
                    <a:pt x="194" y="412"/>
                  </a:cubicBezTo>
                  <a:cubicBezTo>
                    <a:pt x="193" y="414"/>
                    <a:pt x="189" y="416"/>
                    <a:pt x="188" y="418"/>
                  </a:cubicBezTo>
                  <a:cubicBezTo>
                    <a:pt x="188" y="418"/>
                    <a:pt x="187" y="418"/>
                    <a:pt x="187" y="418"/>
                  </a:cubicBezTo>
                  <a:cubicBezTo>
                    <a:pt x="187" y="420"/>
                    <a:pt x="184" y="419"/>
                    <a:pt x="182" y="422"/>
                  </a:cubicBezTo>
                  <a:cubicBezTo>
                    <a:pt x="182" y="422"/>
                    <a:pt x="181" y="422"/>
                    <a:pt x="181" y="422"/>
                  </a:cubicBezTo>
                  <a:cubicBezTo>
                    <a:pt x="181" y="422"/>
                    <a:pt x="181" y="423"/>
                    <a:pt x="180" y="422"/>
                  </a:cubicBezTo>
                  <a:cubicBezTo>
                    <a:pt x="179" y="424"/>
                    <a:pt x="178" y="425"/>
                    <a:pt x="176" y="425"/>
                  </a:cubicBezTo>
                  <a:cubicBezTo>
                    <a:pt x="176" y="427"/>
                    <a:pt x="174" y="427"/>
                    <a:pt x="173" y="429"/>
                  </a:cubicBezTo>
                  <a:cubicBezTo>
                    <a:pt x="173" y="429"/>
                    <a:pt x="172" y="429"/>
                    <a:pt x="172" y="430"/>
                  </a:cubicBezTo>
                  <a:cubicBezTo>
                    <a:pt x="172" y="429"/>
                    <a:pt x="172" y="429"/>
                    <a:pt x="172" y="429"/>
                  </a:cubicBezTo>
                  <a:cubicBezTo>
                    <a:pt x="171" y="429"/>
                    <a:pt x="170" y="430"/>
                    <a:pt x="170" y="431"/>
                  </a:cubicBezTo>
                  <a:cubicBezTo>
                    <a:pt x="168" y="433"/>
                    <a:pt x="166" y="435"/>
                    <a:pt x="164" y="436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2" y="438"/>
                    <a:pt x="160" y="437"/>
                    <a:pt x="159" y="440"/>
                  </a:cubicBezTo>
                  <a:cubicBezTo>
                    <a:pt x="158" y="439"/>
                    <a:pt x="157" y="440"/>
                    <a:pt x="157" y="441"/>
                  </a:cubicBezTo>
                  <a:cubicBezTo>
                    <a:pt x="156" y="441"/>
                    <a:pt x="156" y="441"/>
                    <a:pt x="156" y="440"/>
                  </a:cubicBezTo>
                  <a:cubicBezTo>
                    <a:pt x="155" y="441"/>
                    <a:pt x="157" y="442"/>
                    <a:pt x="156" y="442"/>
                  </a:cubicBezTo>
                  <a:cubicBezTo>
                    <a:pt x="155" y="444"/>
                    <a:pt x="153" y="445"/>
                    <a:pt x="151" y="447"/>
                  </a:cubicBezTo>
                  <a:cubicBezTo>
                    <a:pt x="151" y="447"/>
                    <a:pt x="151" y="446"/>
                    <a:pt x="150" y="446"/>
                  </a:cubicBezTo>
                  <a:cubicBezTo>
                    <a:pt x="151" y="448"/>
                    <a:pt x="149" y="448"/>
                    <a:pt x="148" y="448"/>
                  </a:cubicBezTo>
                  <a:cubicBezTo>
                    <a:pt x="148" y="448"/>
                    <a:pt x="146" y="449"/>
                    <a:pt x="147" y="449"/>
                  </a:cubicBezTo>
                  <a:cubicBezTo>
                    <a:pt x="147" y="450"/>
                    <a:pt x="146" y="450"/>
                    <a:pt x="146" y="449"/>
                  </a:cubicBezTo>
                  <a:cubicBezTo>
                    <a:pt x="145" y="449"/>
                    <a:pt x="146" y="450"/>
                    <a:pt x="145" y="450"/>
                  </a:cubicBezTo>
                  <a:cubicBezTo>
                    <a:pt x="145" y="450"/>
                    <a:pt x="145" y="450"/>
                    <a:pt x="145" y="450"/>
                  </a:cubicBezTo>
                  <a:cubicBezTo>
                    <a:pt x="145" y="450"/>
                    <a:pt x="145" y="452"/>
                    <a:pt x="144" y="451"/>
                  </a:cubicBezTo>
                  <a:cubicBezTo>
                    <a:pt x="144" y="452"/>
                    <a:pt x="144" y="451"/>
                    <a:pt x="143" y="453"/>
                  </a:cubicBezTo>
                  <a:cubicBezTo>
                    <a:pt x="143" y="454"/>
                    <a:pt x="143" y="453"/>
                    <a:pt x="142" y="453"/>
                  </a:cubicBezTo>
                  <a:cubicBezTo>
                    <a:pt x="142" y="453"/>
                    <a:pt x="142" y="453"/>
                    <a:pt x="142" y="453"/>
                  </a:cubicBezTo>
                  <a:cubicBezTo>
                    <a:pt x="140" y="453"/>
                    <a:pt x="140" y="457"/>
                    <a:pt x="138" y="457"/>
                  </a:cubicBezTo>
                  <a:cubicBezTo>
                    <a:pt x="137" y="458"/>
                    <a:pt x="138" y="458"/>
                    <a:pt x="138" y="458"/>
                  </a:cubicBezTo>
                  <a:cubicBezTo>
                    <a:pt x="142" y="457"/>
                    <a:pt x="144" y="453"/>
                    <a:pt x="148" y="452"/>
                  </a:cubicBezTo>
                  <a:cubicBezTo>
                    <a:pt x="170" y="434"/>
                    <a:pt x="194" y="417"/>
                    <a:pt x="216" y="400"/>
                  </a:cubicBezTo>
                  <a:cubicBezTo>
                    <a:pt x="217" y="400"/>
                    <a:pt x="217" y="400"/>
                    <a:pt x="217" y="400"/>
                  </a:cubicBezTo>
                  <a:cubicBezTo>
                    <a:pt x="218" y="400"/>
                    <a:pt x="217" y="400"/>
                    <a:pt x="218" y="399"/>
                  </a:cubicBezTo>
                  <a:cubicBezTo>
                    <a:pt x="218" y="399"/>
                    <a:pt x="218" y="398"/>
                    <a:pt x="219" y="399"/>
                  </a:cubicBezTo>
                  <a:cubicBezTo>
                    <a:pt x="220" y="397"/>
                    <a:pt x="222" y="396"/>
                    <a:pt x="224" y="395"/>
                  </a:cubicBezTo>
                  <a:cubicBezTo>
                    <a:pt x="228" y="391"/>
                    <a:pt x="233" y="389"/>
                    <a:pt x="236" y="386"/>
                  </a:cubicBezTo>
                  <a:cubicBezTo>
                    <a:pt x="241" y="384"/>
                    <a:pt x="244" y="379"/>
                    <a:pt x="249" y="377"/>
                  </a:cubicBezTo>
                  <a:cubicBezTo>
                    <a:pt x="250" y="377"/>
                    <a:pt x="250" y="377"/>
                    <a:pt x="250" y="376"/>
                  </a:cubicBezTo>
                  <a:cubicBezTo>
                    <a:pt x="267" y="366"/>
                    <a:pt x="284" y="355"/>
                    <a:pt x="300" y="344"/>
                  </a:cubicBezTo>
                  <a:cubicBezTo>
                    <a:pt x="301" y="344"/>
                    <a:pt x="302" y="344"/>
                    <a:pt x="302" y="342"/>
                  </a:cubicBezTo>
                  <a:cubicBezTo>
                    <a:pt x="306" y="341"/>
                    <a:pt x="309" y="338"/>
                    <a:pt x="313" y="336"/>
                  </a:cubicBezTo>
                  <a:cubicBezTo>
                    <a:pt x="313" y="336"/>
                    <a:pt x="313" y="336"/>
                    <a:pt x="313" y="335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7" y="333"/>
                    <a:pt x="319" y="332"/>
                    <a:pt x="320" y="330"/>
                  </a:cubicBezTo>
                  <a:cubicBezTo>
                    <a:pt x="321" y="331"/>
                    <a:pt x="322" y="330"/>
                    <a:pt x="322" y="331"/>
                  </a:cubicBezTo>
                  <a:cubicBezTo>
                    <a:pt x="323" y="330"/>
                    <a:pt x="324" y="329"/>
                    <a:pt x="325" y="329"/>
                  </a:cubicBezTo>
                  <a:cubicBezTo>
                    <a:pt x="327" y="325"/>
                    <a:pt x="331" y="325"/>
                    <a:pt x="334" y="323"/>
                  </a:cubicBezTo>
                  <a:cubicBezTo>
                    <a:pt x="334" y="322"/>
                    <a:pt x="335" y="321"/>
                    <a:pt x="336" y="322"/>
                  </a:cubicBezTo>
                  <a:cubicBezTo>
                    <a:pt x="340" y="319"/>
                    <a:pt x="343" y="317"/>
                    <a:pt x="347" y="314"/>
                  </a:cubicBezTo>
                  <a:cubicBezTo>
                    <a:pt x="349" y="314"/>
                    <a:pt x="352" y="312"/>
                    <a:pt x="353" y="310"/>
                  </a:cubicBezTo>
                  <a:cubicBezTo>
                    <a:pt x="356" y="309"/>
                    <a:pt x="360" y="308"/>
                    <a:pt x="362" y="305"/>
                  </a:cubicBezTo>
                  <a:cubicBezTo>
                    <a:pt x="365" y="305"/>
                    <a:pt x="368" y="302"/>
                    <a:pt x="370" y="300"/>
                  </a:cubicBezTo>
                  <a:cubicBezTo>
                    <a:pt x="372" y="299"/>
                    <a:pt x="375" y="298"/>
                    <a:pt x="377" y="297"/>
                  </a:cubicBezTo>
                  <a:cubicBezTo>
                    <a:pt x="378" y="296"/>
                    <a:pt x="380" y="294"/>
                    <a:pt x="382" y="294"/>
                  </a:cubicBezTo>
                  <a:cubicBezTo>
                    <a:pt x="383" y="293"/>
                    <a:pt x="384" y="292"/>
                    <a:pt x="385" y="292"/>
                  </a:cubicBezTo>
                  <a:cubicBezTo>
                    <a:pt x="385" y="292"/>
                    <a:pt x="384" y="291"/>
                    <a:pt x="385" y="291"/>
                  </a:cubicBezTo>
                  <a:cubicBezTo>
                    <a:pt x="387" y="289"/>
                    <a:pt x="392" y="289"/>
                    <a:pt x="394" y="285"/>
                  </a:cubicBezTo>
                  <a:cubicBezTo>
                    <a:pt x="398" y="283"/>
                    <a:pt x="403" y="281"/>
                    <a:pt x="406" y="278"/>
                  </a:cubicBezTo>
                  <a:cubicBezTo>
                    <a:pt x="409" y="278"/>
                    <a:pt x="411" y="276"/>
                    <a:pt x="413" y="274"/>
                  </a:cubicBezTo>
                  <a:cubicBezTo>
                    <a:pt x="417" y="274"/>
                    <a:pt x="418" y="271"/>
                    <a:pt x="422" y="270"/>
                  </a:cubicBezTo>
                  <a:cubicBezTo>
                    <a:pt x="424" y="268"/>
                    <a:pt x="427" y="267"/>
                    <a:pt x="428" y="265"/>
                  </a:cubicBezTo>
                  <a:cubicBezTo>
                    <a:pt x="430" y="266"/>
                    <a:pt x="429" y="265"/>
                    <a:pt x="430" y="265"/>
                  </a:cubicBezTo>
                  <a:cubicBezTo>
                    <a:pt x="437" y="261"/>
                    <a:pt x="445" y="258"/>
                    <a:pt x="450" y="253"/>
                  </a:cubicBezTo>
                  <a:cubicBezTo>
                    <a:pt x="452" y="254"/>
                    <a:pt x="453" y="251"/>
                    <a:pt x="455" y="253"/>
                  </a:cubicBezTo>
                  <a:cubicBezTo>
                    <a:pt x="455" y="252"/>
                    <a:pt x="455" y="252"/>
                    <a:pt x="455" y="251"/>
                  </a:cubicBezTo>
                  <a:cubicBezTo>
                    <a:pt x="457" y="251"/>
                    <a:pt x="458" y="250"/>
                    <a:pt x="460" y="248"/>
                  </a:cubicBezTo>
                  <a:cubicBezTo>
                    <a:pt x="462" y="249"/>
                    <a:pt x="465" y="245"/>
                    <a:pt x="468" y="245"/>
                  </a:cubicBezTo>
                  <a:cubicBezTo>
                    <a:pt x="468" y="245"/>
                    <a:pt x="468" y="244"/>
                    <a:pt x="468" y="244"/>
                  </a:cubicBezTo>
                  <a:cubicBezTo>
                    <a:pt x="472" y="242"/>
                    <a:pt x="477" y="240"/>
                    <a:pt x="480" y="237"/>
                  </a:cubicBezTo>
                  <a:cubicBezTo>
                    <a:pt x="480" y="237"/>
                    <a:pt x="481" y="237"/>
                    <a:pt x="481" y="238"/>
                  </a:cubicBezTo>
                  <a:cubicBezTo>
                    <a:pt x="482" y="236"/>
                    <a:pt x="484" y="237"/>
                    <a:pt x="485" y="235"/>
                  </a:cubicBezTo>
                  <a:cubicBezTo>
                    <a:pt x="487" y="235"/>
                    <a:pt x="487" y="235"/>
                    <a:pt x="488" y="233"/>
                  </a:cubicBezTo>
                  <a:cubicBezTo>
                    <a:pt x="488" y="233"/>
                    <a:pt x="489" y="233"/>
                    <a:pt x="489" y="233"/>
                  </a:cubicBezTo>
                  <a:cubicBezTo>
                    <a:pt x="490" y="233"/>
                    <a:pt x="491" y="231"/>
                    <a:pt x="492" y="232"/>
                  </a:cubicBezTo>
                  <a:cubicBezTo>
                    <a:pt x="493" y="232"/>
                    <a:pt x="494" y="231"/>
                    <a:pt x="495" y="231"/>
                  </a:cubicBezTo>
                  <a:cubicBezTo>
                    <a:pt x="498" y="228"/>
                    <a:pt x="502" y="227"/>
                    <a:pt x="506" y="225"/>
                  </a:cubicBezTo>
                  <a:cubicBezTo>
                    <a:pt x="506" y="225"/>
                    <a:pt x="506" y="225"/>
                    <a:pt x="506" y="225"/>
                  </a:cubicBezTo>
                  <a:cubicBezTo>
                    <a:pt x="509" y="224"/>
                    <a:pt x="510" y="222"/>
                    <a:pt x="513" y="222"/>
                  </a:cubicBezTo>
                  <a:cubicBezTo>
                    <a:pt x="515" y="219"/>
                    <a:pt x="519" y="219"/>
                    <a:pt x="521" y="217"/>
                  </a:cubicBezTo>
                  <a:cubicBezTo>
                    <a:pt x="523" y="216"/>
                    <a:pt x="526" y="216"/>
                    <a:pt x="527" y="214"/>
                  </a:cubicBezTo>
                  <a:cubicBezTo>
                    <a:pt x="531" y="214"/>
                    <a:pt x="533" y="211"/>
                    <a:pt x="536" y="211"/>
                  </a:cubicBezTo>
                  <a:cubicBezTo>
                    <a:pt x="536" y="209"/>
                    <a:pt x="538" y="210"/>
                    <a:pt x="539" y="208"/>
                  </a:cubicBezTo>
                  <a:cubicBezTo>
                    <a:pt x="540" y="208"/>
                    <a:pt x="540" y="207"/>
                    <a:pt x="540" y="208"/>
                  </a:cubicBezTo>
                  <a:cubicBezTo>
                    <a:pt x="550" y="203"/>
                    <a:pt x="559" y="199"/>
                    <a:pt x="569" y="195"/>
                  </a:cubicBezTo>
                  <a:cubicBezTo>
                    <a:pt x="569" y="195"/>
                    <a:pt x="569" y="195"/>
                    <a:pt x="569" y="194"/>
                  </a:cubicBezTo>
                  <a:cubicBezTo>
                    <a:pt x="571" y="194"/>
                    <a:pt x="572" y="193"/>
                    <a:pt x="573" y="194"/>
                  </a:cubicBezTo>
                  <a:cubicBezTo>
                    <a:pt x="573" y="194"/>
                    <a:pt x="574" y="193"/>
                    <a:pt x="573" y="193"/>
                  </a:cubicBezTo>
                  <a:cubicBezTo>
                    <a:pt x="578" y="192"/>
                    <a:pt x="583" y="188"/>
                    <a:pt x="587" y="187"/>
                  </a:cubicBezTo>
                  <a:cubicBezTo>
                    <a:pt x="590" y="186"/>
                    <a:pt x="593" y="184"/>
                    <a:pt x="597" y="183"/>
                  </a:cubicBezTo>
                  <a:cubicBezTo>
                    <a:pt x="597" y="183"/>
                    <a:pt x="598" y="182"/>
                    <a:pt x="599" y="183"/>
                  </a:cubicBezTo>
                  <a:cubicBezTo>
                    <a:pt x="599" y="182"/>
                    <a:pt x="606" y="178"/>
                    <a:pt x="606" y="179"/>
                  </a:cubicBezTo>
                  <a:cubicBezTo>
                    <a:pt x="608" y="178"/>
                    <a:pt x="610" y="178"/>
                    <a:pt x="611" y="176"/>
                  </a:cubicBezTo>
                  <a:cubicBezTo>
                    <a:pt x="611" y="176"/>
                    <a:pt x="611" y="177"/>
                    <a:pt x="611" y="177"/>
                  </a:cubicBezTo>
                  <a:cubicBezTo>
                    <a:pt x="612" y="177"/>
                    <a:pt x="612" y="176"/>
                    <a:pt x="612" y="176"/>
                  </a:cubicBezTo>
                  <a:cubicBezTo>
                    <a:pt x="616" y="175"/>
                    <a:pt x="619" y="172"/>
                    <a:pt x="623" y="173"/>
                  </a:cubicBezTo>
                  <a:cubicBezTo>
                    <a:pt x="623" y="173"/>
                    <a:pt x="623" y="172"/>
                    <a:pt x="623" y="172"/>
                  </a:cubicBezTo>
                  <a:cubicBezTo>
                    <a:pt x="626" y="172"/>
                    <a:pt x="631" y="168"/>
                    <a:pt x="634" y="169"/>
                  </a:cubicBezTo>
                  <a:cubicBezTo>
                    <a:pt x="634" y="169"/>
                    <a:pt x="634" y="169"/>
                    <a:pt x="634" y="168"/>
                  </a:cubicBezTo>
                  <a:cubicBezTo>
                    <a:pt x="639" y="167"/>
                    <a:pt x="643" y="164"/>
                    <a:pt x="648" y="165"/>
                  </a:cubicBezTo>
                  <a:cubicBezTo>
                    <a:pt x="651" y="163"/>
                    <a:pt x="656" y="161"/>
                    <a:pt x="659" y="161"/>
                  </a:cubicBezTo>
                  <a:cubicBezTo>
                    <a:pt x="659" y="161"/>
                    <a:pt x="660" y="161"/>
                    <a:pt x="660" y="161"/>
                  </a:cubicBezTo>
                  <a:cubicBezTo>
                    <a:pt x="660" y="161"/>
                    <a:pt x="661" y="162"/>
                    <a:pt x="661" y="162"/>
                  </a:cubicBezTo>
                  <a:cubicBezTo>
                    <a:pt x="662" y="161"/>
                    <a:pt x="663" y="160"/>
                    <a:pt x="664" y="160"/>
                  </a:cubicBezTo>
                  <a:cubicBezTo>
                    <a:pt x="665" y="160"/>
                    <a:pt x="666" y="161"/>
                    <a:pt x="666" y="159"/>
                  </a:cubicBezTo>
                  <a:cubicBezTo>
                    <a:pt x="667" y="159"/>
                    <a:pt x="667" y="160"/>
                    <a:pt x="667" y="160"/>
                  </a:cubicBezTo>
                  <a:cubicBezTo>
                    <a:pt x="667" y="159"/>
                    <a:pt x="668" y="159"/>
                    <a:pt x="668" y="159"/>
                  </a:cubicBezTo>
                  <a:cubicBezTo>
                    <a:pt x="668" y="159"/>
                    <a:pt x="669" y="159"/>
                    <a:pt x="670" y="159"/>
                  </a:cubicBezTo>
                  <a:cubicBezTo>
                    <a:pt x="670" y="160"/>
                    <a:pt x="669" y="160"/>
                    <a:pt x="669" y="160"/>
                  </a:cubicBezTo>
                  <a:cubicBezTo>
                    <a:pt x="669" y="161"/>
                    <a:pt x="670" y="159"/>
                    <a:pt x="670" y="160"/>
                  </a:cubicBezTo>
                  <a:cubicBezTo>
                    <a:pt x="670" y="161"/>
                    <a:pt x="669" y="161"/>
                    <a:pt x="669" y="163"/>
                  </a:cubicBezTo>
                  <a:cubicBezTo>
                    <a:pt x="668" y="162"/>
                    <a:pt x="668" y="163"/>
                    <a:pt x="668" y="164"/>
                  </a:cubicBezTo>
                  <a:cubicBezTo>
                    <a:pt x="667" y="164"/>
                    <a:pt x="667" y="163"/>
                    <a:pt x="666" y="163"/>
                  </a:cubicBezTo>
                  <a:cubicBezTo>
                    <a:pt x="666" y="164"/>
                    <a:pt x="667" y="164"/>
                    <a:pt x="668" y="164"/>
                  </a:cubicBezTo>
                  <a:cubicBezTo>
                    <a:pt x="667" y="165"/>
                    <a:pt x="668" y="165"/>
                    <a:pt x="668" y="166"/>
                  </a:cubicBezTo>
                  <a:cubicBezTo>
                    <a:pt x="667" y="166"/>
                    <a:pt x="667" y="167"/>
                    <a:pt x="666" y="166"/>
                  </a:cubicBezTo>
                  <a:cubicBezTo>
                    <a:pt x="666" y="166"/>
                    <a:pt x="666" y="167"/>
                    <a:pt x="665" y="167"/>
                  </a:cubicBezTo>
                  <a:cubicBezTo>
                    <a:pt x="665" y="167"/>
                    <a:pt x="666" y="167"/>
                    <a:pt x="666" y="167"/>
                  </a:cubicBezTo>
                  <a:cubicBezTo>
                    <a:pt x="665" y="168"/>
                    <a:pt x="664" y="167"/>
                    <a:pt x="666" y="166"/>
                  </a:cubicBezTo>
                  <a:cubicBezTo>
                    <a:pt x="665" y="166"/>
                    <a:pt x="665" y="166"/>
                    <a:pt x="665" y="165"/>
                  </a:cubicBezTo>
                  <a:cubicBezTo>
                    <a:pt x="665" y="165"/>
                    <a:pt x="665" y="166"/>
                    <a:pt x="664" y="166"/>
                  </a:cubicBezTo>
                  <a:cubicBezTo>
                    <a:pt x="664" y="167"/>
                    <a:pt x="664" y="166"/>
                    <a:pt x="665" y="166"/>
                  </a:cubicBezTo>
                  <a:cubicBezTo>
                    <a:pt x="665" y="167"/>
                    <a:pt x="664" y="167"/>
                    <a:pt x="663" y="167"/>
                  </a:cubicBezTo>
                  <a:cubicBezTo>
                    <a:pt x="663" y="168"/>
                    <a:pt x="664" y="168"/>
                    <a:pt x="665" y="168"/>
                  </a:cubicBezTo>
                  <a:cubicBezTo>
                    <a:pt x="664" y="168"/>
                    <a:pt x="663" y="169"/>
                    <a:pt x="662" y="169"/>
                  </a:cubicBezTo>
                  <a:cubicBezTo>
                    <a:pt x="663" y="169"/>
                    <a:pt x="663" y="169"/>
                    <a:pt x="663" y="170"/>
                  </a:cubicBezTo>
                  <a:cubicBezTo>
                    <a:pt x="663" y="170"/>
                    <a:pt x="662" y="169"/>
                    <a:pt x="662" y="169"/>
                  </a:cubicBezTo>
                  <a:cubicBezTo>
                    <a:pt x="661" y="169"/>
                    <a:pt x="662" y="168"/>
                    <a:pt x="662" y="168"/>
                  </a:cubicBezTo>
                  <a:cubicBezTo>
                    <a:pt x="662" y="168"/>
                    <a:pt x="662" y="167"/>
                    <a:pt x="662" y="167"/>
                  </a:cubicBezTo>
                  <a:cubicBezTo>
                    <a:pt x="662" y="168"/>
                    <a:pt x="662" y="168"/>
                    <a:pt x="662" y="168"/>
                  </a:cubicBezTo>
                  <a:cubicBezTo>
                    <a:pt x="662" y="169"/>
                    <a:pt x="661" y="169"/>
                    <a:pt x="661" y="169"/>
                  </a:cubicBezTo>
                  <a:cubicBezTo>
                    <a:pt x="661" y="169"/>
                    <a:pt x="661" y="170"/>
                    <a:pt x="661" y="171"/>
                  </a:cubicBezTo>
                  <a:cubicBezTo>
                    <a:pt x="661" y="171"/>
                    <a:pt x="661" y="170"/>
                    <a:pt x="661" y="170"/>
                  </a:cubicBezTo>
                  <a:cubicBezTo>
                    <a:pt x="660" y="171"/>
                    <a:pt x="661" y="171"/>
                    <a:pt x="661" y="171"/>
                  </a:cubicBezTo>
                  <a:cubicBezTo>
                    <a:pt x="661" y="172"/>
                    <a:pt x="660" y="171"/>
                    <a:pt x="659" y="172"/>
                  </a:cubicBezTo>
                  <a:cubicBezTo>
                    <a:pt x="659" y="171"/>
                    <a:pt x="660" y="171"/>
                    <a:pt x="660" y="171"/>
                  </a:cubicBezTo>
                  <a:cubicBezTo>
                    <a:pt x="658" y="171"/>
                    <a:pt x="656" y="172"/>
                    <a:pt x="657" y="174"/>
                  </a:cubicBezTo>
                  <a:cubicBezTo>
                    <a:pt x="657" y="174"/>
                    <a:pt x="657" y="173"/>
                    <a:pt x="656" y="173"/>
                  </a:cubicBezTo>
                  <a:cubicBezTo>
                    <a:pt x="656" y="174"/>
                    <a:pt x="656" y="174"/>
                    <a:pt x="656" y="175"/>
                  </a:cubicBezTo>
                  <a:cubicBezTo>
                    <a:pt x="656" y="175"/>
                    <a:pt x="656" y="174"/>
                    <a:pt x="656" y="174"/>
                  </a:cubicBezTo>
                  <a:cubicBezTo>
                    <a:pt x="655" y="174"/>
                    <a:pt x="655" y="175"/>
                    <a:pt x="654" y="175"/>
                  </a:cubicBezTo>
                  <a:cubicBezTo>
                    <a:pt x="654" y="176"/>
                    <a:pt x="654" y="175"/>
                    <a:pt x="655" y="175"/>
                  </a:cubicBezTo>
                  <a:cubicBezTo>
                    <a:pt x="655" y="176"/>
                    <a:pt x="654" y="176"/>
                    <a:pt x="653" y="175"/>
                  </a:cubicBezTo>
                  <a:cubicBezTo>
                    <a:pt x="653" y="175"/>
                    <a:pt x="655" y="175"/>
                    <a:pt x="654" y="174"/>
                  </a:cubicBezTo>
                  <a:cubicBezTo>
                    <a:pt x="654" y="174"/>
                    <a:pt x="654" y="174"/>
                    <a:pt x="655" y="175"/>
                  </a:cubicBezTo>
                  <a:cubicBezTo>
                    <a:pt x="654" y="174"/>
                    <a:pt x="655" y="174"/>
                    <a:pt x="655" y="174"/>
                  </a:cubicBezTo>
                  <a:cubicBezTo>
                    <a:pt x="654" y="173"/>
                    <a:pt x="653" y="173"/>
                    <a:pt x="653" y="173"/>
                  </a:cubicBezTo>
                  <a:cubicBezTo>
                    <a:pt x="653" y="173"/>
                    <a:pt x="654" y="174"/>
                    <a:pt x="653" y="173"/>
                  </a:cubicBezTo>
                  <a:cubicBezTo>
                    <a:pt x="653" y="174"/>
                    <a:pt x="654" y="174"/>
                    <a:pt x="654" y="174"/>
                  </a:cubicBezTo>
                  <a:cubicBezTo>
                    <a:pt x="654" y="175"/>
                    <a:pt x="653" y="175"/>
                    <a:pt x="652" y="175"/>
                  </a:cubicBezTo>
                  <a:cubicBezTo>
                    <a:pt x="652" y="175"/>
                    <a:pt x="653" y="175"/>
                    <a:pt x="653" y="175"/>
                  </a:cubicBezTo>
                  <a:cubicBezTo>
                    <a:pt x="653" y="176"/>
                    <a:pt x="652" y="175"/>
                    <a:pt x="651" y="175"/>
                  </a:cubicBezTo>
                  <a:cubicBezTo>
                    <a:pt x="651" y="176"/>
                    <a:pt x="652" y="177"/>
                    <a:pt x="651" y="178"/>
                  </a:cubicBezTo>
                  <a:cubicBezTo>
                    <a:pt x="651" y="178"/>
                    <a:pt x="651" y="177"/>
                    <a:pt x="652" y="178"/>
                  </a:cubicBezTo>
                  <a:cubicBezTo>
                    <a:pt x="651" y="178"/>
                    <a:pt x="651" y="179"/>
                    <a:pt x="651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8"/>
                    <a:pt x="651" y="178"/>
                    <a:pt x="650" y="177"/>
                  </a:cubicBezTo>
                  <a:cubicBezTo>
                    <a:pt x="650" y="177"/>
                    <a:pt x="650" y="178"/>
                    <a:pt x="650" y="178"/>
                  </a:cubicBezTo>
                  <a:cubicBezTo>
                    <a:pt x="649" y="179"/>
                    <a:pt x="650" y="177"/>
                    <a:pt x="650" y="177"/>
                  </a:cubicBezTo>
                  <a:cubicBezTo>
                    <a:pt x="649" y="177"/>
                    <a:pt x="649" y="178"/>
                    <a:pt x="648" y="178"/>
                  </a:cubicBezTo>
                  <a:cubicBezTo>
                    <a:pt x="649" y="178"/>
                    <a:pt x="649" y="180"/>
                    <a:pt x="650" y="179"/>
                  </a:cubicBezTo>
                  <a:cubicBezTo>
                    <a:pt x="650" y="180"/>
                    <a:pt x="649" y="179"/>
                    <a:pt x="649" y="180"/>
                  </a:cubicBezTo>
                  <a:cubicBezTo>
                    <a:pt x="648" y="180"/>
                    <a:pt x="649" y="179"/>
                    <a:pt x="648" y="178"/>
                  </a:cubicBezTo>
                  <a:cubicBezTo>
                    <a:pt x="647" y="178"/>
                    <a:pt x="647" y="179"/>
                    <a:pt x="647" y="179"/>
                  </a:cubicBezTo>
                  <a:cubicBezTo>
                    <a:pt x="647" y="179"/>
                    <a:pt x="648" y="179"/>
                    <a:pt x="648" y="178"/>
                  </a:cubicBezTo>
                  <a:cubicBezTo>
                    <a:pt x="648" y="180"/>
                    <a:pt x="649" y="181"/>
                    <a:pt x="650" y="181"/>
                  </a:cubicBezTo>
                  <a:cubicBezTo>
                    <a:pt x="650" y="181"/>
                    <a:pt x="648" y="182"/>
                    <a:pt x="650" y="182"/>
                  </a:cubicBezTo>
                  <a:cubicBezTo>
                    <a:pt x="649" y="183"/>
                    <a:pt x="648" y="182"/>
                    <a:pt x="648" y="182"/>
                  </a:cubicBezTo>
                  <a:cubicBezTo>
                    <a:pt x="648" y="183"/>
                    <a:pt x="649" y="182"/>
                    <a:pt x="649" y="183"/>
                  </a:cubicBezTo>
                  <a:cubicBezTo>
                    <a:pt x="650" y="182"/>
                    <a:pt x="651" y="183"/>
                    <a:pt x="652" y="184"/>
                  </a:cubicBezTo>
                  <a:cubicBezTo>
                    <a:pt x="652" y="183"/>
                    <a:pt x="652" y="183"/>
                    <a:pt x="652" y="182"/>
                  </a:cubicBezTo>
                  <a:cubicBezTo>
                    <a:pt x="653" y="183"/>
                    <a:pt x="653" y="183"/>
                    <a:pt x="653" y="184"/>
                  </a:cubicBezTo>
                  <a:cubicBezTo>
                    <a:pt x="653" y="183"/>
                    <a:pt x="654" y="184"/>
                    <a:pt x="654" y="185"/>
                  </a:cubicBezTo>
                  <a:cubicBezTo>
                    <a:pt x="653" y="183"/>
                    <a:pt x="653" y="185"/>
                    <a:pt x="653" y="186"/>
                  </a:cubicBezTo>
                  <a:cubicBezTo>
                    <a:pt x="652" y="187"/>
                    <a:pt x="653" y="185"/>
                    <a:pt x="652" y="185"/>
                  </a:cubicBezTo>
                  <a:cubicBezTo>
                    <a:pt x="651" y="186"/>
                    <a:pt x="651" y="186"/>
                    <a:pt x="651" y="186"/>
                  </a:cubicBezTo>
                  <a:cubicBezTo>
                    <a:pt x="651" y="187"/>
                    <a:pt x="651" y="186"/>
                    <a:pt x="652" y="186"/>
                  </a:cubicBezTo>
                  <a:cubicBezTo>
                    <a:pt x="651" y="187"/>
                    <a:pt x="649" y="187"/>
                    <a:pt x="650" y="188"/>
                  </a:cubicBezTo>
                  <a:cubicBezTo>
                    <a:pt x="645" y="190"/>
                    <a:pt x="642" y="195"/>
                    <a:pt x="637" y="196"/>
                  </a:cubicBezTo>
                  <a:cubicBezTo>
                    <a:pt x="634" y="199"/>
                    <a:pt x="630" y="201"/>
                    <a:pt x="626" y="203"/>
                  </a:cubicBezTo>
                  <a:cubicBezTo>
                    <a:pt x="625" y="206"/>
                    <a:pt x="622" y="205"/>
                    <a:pt x="621" y="208"/>
                  </a:cubicBezTo>
                  <a:cubicBezTo>
                    <a:pt x="619" y="207"/>
                    <a:pt x="619" y="209"/>
                    <a:pt x="617" y="209"/>
                  </a:cubicBezTo>
                  <a:cubicBezTo>
                    <a:pt x="617" y="212"/>
                    <a:pt x="611" y="210"/>
                    <a:pt x="610" y="213"/>
                  </a:cubicBezTo>
                  <a:cubicBezTo>
                    <a:pt x="610" y="213"/>
                    <a:pt x="610" y="213"/>
                    <a:pt x="609" y="213"/>
                  </a:cubicBezTo>
                  <a:cubicBezTo>
                    <a:pt x="608" y="215"/>
                    <a:pt x="605" y="214"/>
                    <a:pt x="604" y="216"/>
                  </a:cubicBezTo>
                  <a:cubicBezTo>
                    <a:pt x="603" y="216"/>
                    <a:pt x="603" y="217"/>
                    <a:pt x="603" y="216"/>
                  </a:cubicBezTo>
                  <a:cubicBezTo>
                    <a:pt x="601" y="218"/>
                    <a:pt x="599" y="220"/>
                    <a:pt x="597" y="221"/>
                  </a:cubicBezTo>
                  <a:cubicBezTo>
                    <a:pt x="593" y="224"/>
                    <a:pt x="588" y="226"/>
                    <a:pt x="584" y="229"/>
                  </a:cubicBezTo>
                  <a:cubicBezTo>
                    <a:pt x="581" y="231"/>
                    <a:pt x="578" y="233"/>
                    <a:pt x="575" y="234"/>
                  </a:cubicBezTo>
                  <a:cubicBezTo>
                    <a:pt x="573" y="235"/>
                    <a:pt x="571" y="237"/>
                    <a:pt x="569" y="237"/>
                  </a:cubicBezTo>
                  <a:cubicBezTo>
                    <a:pt x="567" y="239"/>
                    <a:pt x="563" y="239"/>
                    <a:pt x="562" y="242"/>
                  </a:cubicBezTo>
                  <a:cubicBezTo>
                    <a:pt x="561" y="242"/>
                    <a:pt x="559" y="243"/>
                    <a:pt x="558" y="244"/>
                  </a:cubicBezTo>
                  <a:cubicBezTo>
                    <a:pt x="556" y="245"/>
                    <a:pt x="553" y="246"/>
                    <a:pt x="552" y="248"/>
                  </a:cubicBezTo>
                  <a:cubicBezTo>
                    <a:pt x="549" y="248"/>
                    <a:pt x="548" y="251"/>
                    <a:pt x="544" y="251"/>
                  </a:cubicBezTo>
                  <a:cubicBezTo>
                    <a:pt x="544" y="252"/>
                    <a:pt x="546" y="251"/>
                    <a:pt x="546" y="252"/>
                  </a:cubicBezTo>
                  <a:cubicBezTo>
                    <a:pt x="545" y="252"/>
                    <a:pt x="543" y="253"/>
                    <a:pt x="541" y="253"/>
                  </a:cubicBezTo>
                  <a:cubicBezTo>
                    <a:pt x="541" y="253"/>
                    <a:pt x="541" y="253"/>
                    <a:pt x="541" y="253"/>
                  </a:cubicBezTo>
                  <a:cubicBezTo>
                    <a:pt x="541" y="255"/>
                    <a:pt x="543" y="254"/>
                    <a:pt x="544" y="254"/>
                  </a:cubicBezTo>
                  <a:cubicBezTo>
                    <a:pt x="543" y="255"/>
                    <a:pt x="541" y="254"/>
                    <a:pt x="541" y="255"/>
                  </a:cubicBezTo>
                  <a:cubicBezTo>
                    <a:pt x="541" y="255"/>
                    <a:pt x="541" y="254"/>
                    <a:pt x="540" y="254"/>
                  </a:cubicBezTo>
                  <a:cubicBezTo>
                    <a:pt x="541" y="255"/>
                    <a:pt x="540" y="255"/>
                    <a:pt x="540" y="255"/>
                  </a:cubicBezTo>
                  <a:cubicBezTo>
                    <a:pt x="539" y="255"/>
                    <a:pt x="540" y="256"/>
                    <a:pt x="538" y="256"/>
                  </a:cubicBezTo>
                  <a:cubicBezTo>
                    <a:pt x="539" y="260"/>
                    <a:pt x="541" y="263"/>
                    <a:pt x="543" y="266"/>
                  </a:cubicBezTo>
                  <a:cubicBezTo>
                    <a:pt x="543" y="266"/>
                    <a:pt x="543" y="266"/>
                    <a:pt x="544" y="266"/>
                  </a:cubicBezTo>
                  <a:cubicBezTo>
                    <a:pt x="545" y="269"/>
                    <a:pt x="548" y="269"/>
                    <a:pt x="547" y="273"/>
                  </a:cubicBezTo>
                  <a:cubicBezTo>
                    <a:pt x="548" y="274"/>
                    <a:pt x="549" y="275"/>
                    <a:pt x="549" y="277"/>
                  </a:cubicBezTo>
                  <a:cubicBezTo>
                    <a:pt x="552" y="280"/>
                    <a:pt x="551" y="284"/>
                    <a:pt x="551" y="288"/>
                  </a:cubicBezTo>
                  <a:cubicBezTo>
                    <a:pt x="550" y="288"/>
                    <a:pt x="550" y="288"/>
                    <a:pt x="550" y="288"/>
                  </a:cubicBezTo>
                  <a:cubicBezTo>
                    <a:pt x="550" y="289"/>
                    <a:pt x="550" y="289"/>
                    <a:pt x="550" y="290"/>
                  </a:cubicBezTo>
                  <a:cubicBezTo>
                    <a:pt x="549" y="291"/>
                    <a:pt x="549" y="292"/>
                    <a:pt x="547" y="293"/>
                  </a:cubicBezTo>
                  <a:cubicBezTo>
                    <a:pt x="544" y="300"/>
                    <a:pt x="535" y="301"/>
                    <a:pt x="529" y="305"/>
                  </a:cubicBezTo>
                  <a:cubicBezTo>
                    <a:pt x="529" y="308"/>
                    <a:pt x="529" y="311"/>
                    <a:pt x="531" y="313"/>
                  </a:cubicBezTo>
                  <a:cubicBezTo>
                    <a:pt x="531" y="313"/>
                    <a:pt x="532" y="313"/>
                    <a:pt x="532" y="313"/>
                  </a:cubicBezTo>
                  <a:cubicBezTo>
                    <a:pt x="534" y="316"/>
                    <a:pt x="537" y="317"/>
                    <a:pt x="538" y="321"/>
                  </a:cubicBezTo>
                  <a:cubicBezTo>
                    <a:pt x="540" y="322"/>
                    <a:pt x="541" y="328"/>
                    <a:pt x="538" y="329"/>
                  </a:cubicBezTo>
                  <a:cubicBezTo>
                    <a:pt x="538" y="329"/>
                    <a:pt x="538" y="330"/>
                    <a:pt x="538" y="331"/>
                  </a:cubicBezTo>
                  <a:cubicBezTo>
                    <a:pt x="537" y="331"/>
                    <a:pt x="537" y="331"/>
                    <a:pt x="536" y="331"/>
                  </a:cubicBezTo>
                  <a:cubicBezTo>
                    <a:pt x="536" y="331"/>
                    <a:pt x="537" y="331"/>
                    <a:pt x="536" y="333"/>
                  </a:cubicBezTo>
                  <a:cubicBezTo>
                    <a:pt x="535" y="333"/>
                    <a:pt x="532" y="335"/>
                    <a:pt x="533" y="336"/>
                  </a:cubicBezTo>
                  <a:cubicBezTo>
                    <a:pt x="531" y="335"/>
                    <a:pt x="531" y="336"/>
                    <a:pt x="530" y="336"/>
                  </a:cubicBezTo>
                  <a:cubicBezTo>
                    <a:pt x="530" y="336"/>
                    <a:pt x="531" y="337"/>
                    <a:pt x="530" y="337"/>
                  </a:cubicBezTo>
                  <a:cubicBezTo>
                    <a:pt x="528" y="337"/>
                    <a:pt x="527" y="337"/>
                    <a:pt x="526" y="339"/>
                  </a:cubicBezTo>
                  <a:cubicBezTo>
                    <a:pt x="526" y="339"/>
                    <a:pt x="527" y="340"/>
                    <a:pt x="527" y="340"/>
                  </a:cubicBezTo>
                  <a:cubicBezTo>
                    <a:pt x="528" y="340"/>
                    <a:pt x="528" y="339"/>
                    <a:pt x="529" y="340"/>
                  </a:cubicBezTo>
                  <a:cubicBezTo>
                    <a:pt x="529" y="339"/>
                    <a:pt x="530" y="339"/>
                    <a:pt x="531" y="339"/>
                  </a:cubicBezTo>
                  <a:cubicBezTo>
                    <a:pt x="528" y="340"/>
                    <a:pt x="526" y="341"/>
                    <a:pt x="528" y="344"/>
                  </a:cubicBezTo>
                  <a:cubicBezTo>
                    <a:pt x="528" y="344"/>
                    <a:pt x="529" y="344"/>
                    <a:pt x="530" y="344"/>
                  </a:cubicBezTo>
                  <a:cubicBezTo>
                    <a:pt x="527" y="347"/>
                    <a:pt x="523" y="349"/>
                    <a:pt x="520" y="350"/>
                  </a:cubicBezTo>
                  <a:cubicBezTo>
                    <a:pt x="516" y="353"/>
                    <a:pt x="510" y="354"/>
                    <a:pt x="506" y="358"/>
                  </a:cubicBezTo>
                  <a:cubicBezTo>
                    <a:pt x="506" y="357"/>
                    <a:pt x="506" y="358"/>
                    <a:pt x="505" y="358"/>
                  </a:cubicBezTo>
                  <a:cubicBezTo>
                    <a:pt x="504" y="359"/>
                    <a:pt x="503" y="359"/>
                    <a:pt x="502" y="361"/>
                  </a:cubicBezTo>
                  <a:cubicBezTo>
                    <a:pt x="501" y="361"/>
                    <a:pt x="501" y="360"/>
                    <a:pt x="501" y="360"/>
                  </a:cubicBezTo>
                  <a:cubicBezTo>
                    <a:pt x="493" y="362"/>
                    <a:pt x="485" y="367"/>
                    <a:pt x="477" y="370"/>
                  </a:cubicBezTo>
                  <a:cubicBezTo>
                    <a:pt x="470" y="375"/>
                    <a:pt x="461" y="377"/>
                    <a:pt x="454" y="381"/>
                  </a:cubicBezTo>
                  <a:cubicBezTo>
                    <a:pt x="454" y="381"/>
                    <a:pt x="454" y="381"/>
                    <a:pt x="454" y="380"/>
                  </a:cubicBezTo>
                  <a:cubicBezTo>
                    <a:pt x="441" y="387"/>
                    <a:pt x="429" y="391"/>
                    <a:pt x="418" y="399"/>
                  </a:cubicBezTo>
                  <a:cubicBezTo>
                    <a:pt x="416" y="398"/>
                    <a:pt x="416" y="401"/>
                    <a:pt x="413" y="401"/>
                  </a:cubicBezTo>
                  <a:cubicBezTo>
                    <a:pt x="411" y="402"/>
                    <a:pt x="408" y="404"/>
                    <a:pt x="405" y="406"/>
                  </a:cubicBezTo>
                  <a:cubicBezTo>
                    <a:pt x="404" y="406"/>
                    <a:pt x="404" y="407"/>
                    <a:pt x="404" y="407"/>
                  </a:cubicBezTo>
                  <a:cubicBezTo>
                    <a:pt x="404" y="407"/>
                    <a:pt x="403" y="407"/>
                    <a:pt x="403" y="407"/>
                  </a:cubicBezTo>
                  <a:cubicBezTo>
                    <a:pt x="399" y="410"/>
                    <a:pt x="395" y="412"/>
                    <a:pt x="390" y="415"/>
                  </a:cubicBezTo>
                  <a:cubicBezTo>
                    <a:pt x="383" y="420"/>
                    <a:pt x="373" y="424"/>
                    <a:pt x="366" y="430"/>
                  </a:cubicBezTo>
                  <a:cubicBezTo>
                    <a:pt x="362" y="431"/>
                    <a:pt x="362" y="434"/>
                    <a:pt x="358" y="434"/>
                  </a:cubicBezTo>
                  <a:cubicBezTo>
                    <a:pt x="353" y="439"/>
                    <a:pt x="347" y="443"/>
                    <a:pt x="341" y="446"/>
                  </a:cubicBezTo>
                  <a:cubicBezTo>
                    <a:pt x="339" y="448"/>
                    <a:pt x="336" y="449"/>
                    <a:pt x="334" y="451"/>
                  </a:cubicBezTo>
                  <a:cubicBezTo>
                    <a:pt x="326" y="456"/>
                    <a:pt x="320" y="463"/>
                    <a:pt x="311" y="468"/>
                  </a:cubicBezTo>
                  <a:cubicBezTo>
                    <a:pt x="310" y="470"/>
                    <a:pt x="308" y="471"/>
                    <a:pt x="306" y="472"/>
                  </a:cubicBezTo>
                  <a:cubicBezTo>
                    <a:pt x="309" y="473"/>
                    <a:pt x="311" y="471"/>
                    <a:pt x="313" y="470"/>
                  </a:cubicBezTo>
                  <a:cubicBezTo>
                    <a:pt x="317" y="468"/>
                    <a:pt x="322" y="465"/>
                    <a:pt x="326" y="463"/>
                  </a:cubicBezTo>
                  <a:cubicBezTo>
                    <a:pt x="329" y="461"/>
                    <a:pt x="332" y="460"/>
                    <a:pt x="336" y="458"/>
                  </a:cubicBezTo>
                  <a:cubicBezTo>
                    <a:pt x="351" y="451"/>
                    <a:pt x="365" y="443"/>
                    <a:pt x="380" y="437"/>
                  </a:cubicBezTo>
                  <a:cubicBezTo>
                    <a:pt x="381" y="437"/>
                    <a:pt x="381" y="436"/>
                    <a:pt x="381" y="436"/>
                  </a:cubicBezTo>
                  <a:cubicBezTo>
                    <a:pt x="409" y="423"/>
                    <a:pt x="436" y="409"/>
                    <a:pt x="468" y="402"/>
                  </a:cubicBezTo>
                  <a:cubicBezTo>
                    <a:pt x="472" y="400"/>
                    <a:pt x="476" y="400"/>
                    <a:pt x="481" y="399"/>
                  </a:cubicBezTo>
                  <a:cubicBezTo>
                    <a:pt x="481" y="399"/>
                    <a:pt x="481" y="399"/>
                    <a:pt x="481" y="399"/>
                  </a:cubicBezTo>
                  <a:cubicBezTo>
                    <a:pt x="485" y="399"/>
                    <a:pt x="491" y="396"/>
                    <a:pt x="494" y="398"/>
                  </a:cubicBezTo>
                  <a:cubicBezTo>
                    <a:pt x="494" y="398"/>
                    <a:pt x="494" y="397"/>
                    <a:pt x="494" y="397"/>
                  </a:cubicBezTo>
                  <a:cubicBezTo>
                    <a:pt x="495" y="397"/>
                    <a:pt x="495" y="397"/>
                    <a:pt x="495" y="397"/>
                  </a:cubicBezTo>
                  <a:cubicBezTo>
                    <a:pt x="497" y="395"/>
                    <a:pt x="499" y="393"/>
                    <a:pt x="502" y="392"/>
                  </a:cubicBezTo>
                  <a:cubicBezTo>
                    <a:pt x="503" y="393"/>
                    <a:pt x="503" y="392"/>
                    <a:pt x="504" y="392"/>
                  </a:cubicBezTo>
                  <a:cubicBezTo>
                    <a:pt x="504" y="392"/>
                    <a:pt x="504" y="393"/>
                    <a:pt x="504" y="393"/>
                  </a:cubicBezTo>
                  <a:cubicBezTo>
                    <a:pt x="506" y="392"/>
                    <a:pt x="507" y="394"/>
                    <a:pt x="508" y="393"/>
                  </a:cubicBezTo>
                  <a:cubicBezTo>
                    <a:pt x="509" y="394"/>
                    <a:pt x="508" y="396"/>
                    <a:pt x="510" y="396"/>
                  </a:cubicBezTo>
                  <a:cubicBezTo>
                    <a:pt x="510" y="396"/>
                    <a:pt x="509" y="396"/>
                    <a:pt x="509" y="397"/>
                  </a:cubicBezTo>
                  <a:cubicBezTo>
                    <a:pt x="512" y="399"/>
                    <a:pt x="514" y="400"/>
                    <a:pt x="517" y="402"/>
                  </a:cubicBezTo>
                  <a:cubicBezTo>
                    <a:pt x="518" y="403"/>
                    <a:pt x="518" y="404"/>
                    <a:pt x="518" y="405"/>
                  </a:cubicBezTo>
                  <a:cubicBezTo>
                    <a:pt x="517" y="405"/>
                    <a:pt x="517" y="407"/>
                    <a:pt x="516" y="407"/>
                  </a:cubicBezTo>
                  <a:cubicBezTo>
                    <a:pt x="516" y="407"/>
                    <a:pt x="517" y="407"/>
                    <a:pt x="518" y="407"/>
                  </a:cubicBezTo>
                  <a:cubicBezTo>
                    <a:pt x="518" y="407"/>
                    <a:pt x="517" y="407"/>
                    <a:pt x="518" y="407"/>
                  </a:cubicBezTo>
                  <a:cubicBezTo>
                    <a:pt x="525" y="405"/>
                    <a:pt x="532" y="401"/>
                    <a:pt x="538" y="400"/>
                  </a:cubicBezTo>
                  <a:cubicBezTo>
                    <a:pt x="543" y="398"/>
                    <a:pt x="548" y="396"/>
                    <a:pt x="552" y="395"/>
                  </a:cubicBezTo>
                  <a:cubicBezTo>
                    <a:pt x="553" y="395"/>
                    <a:pt x="553" y="394"/>
                    <a:pt x="553" y="393"/>
                  </a:cubicBezTo>
                  <a:cubicBezTo>
                    <a:pt x="555" y="392"/>
                    <a:pt x="557" y="392"/>
                    <a:pt x="558" y="393"/>
                  </a:cubicBezTo>
                  <a:cubicBezTo>
                    <a:pt x="559" y="393"/>
                    <a:pt x="559" y="393"/>
                    <a:pt x="559" y="392"/>
                  </a:cubicBezTo>
                  <a:cubicBezTo>
                    <a:pt x="561" y="392"/>
                    <a:pt x="564" y="392"/>
                    <a:pt x="566" y="393"/>
                  </a:cubicBezTo>
                  <a:cubicBezTo>
                    <a:pt x="566" y="393"/>
                    <a:pt x="566" y="393"/>
                    <a:pt x="566" y="394"/>
                  </a:cubicBezTo>
                  <a:cubicBezTo>
                    <a:pt x="567" y="394"/>
                    <a:pt x="568" y="393"/>
                    <a:pt x="569" y="394"/>
                  </a:cubicBezTo>
                  <a:cubicBezTo>
                    <a:pt x="568" y="394"/>
                    <a:pt x="568" y="395"/>
                    <a:pt x="568" y="395"/>
                  </a:cubicBezTo>
                  <a:cubicBezTo>
                    <a:pt x="568" y="395"/>
                    <a:pt x="569" y="396"/>
                    <a:pt x="568" y="396"/>
                  </a:cubicBezTo>
                  <a:cubicBezTo>
                    <a:pt x="568" y="396"/>
                    <a:pt x="569" y="396"/>
                    <a:pt x="570" y="396"/>
                  </a:cubicBezTo>
                  <a:cubicBezTo>
                    <a:pt x="570" y="396"/>
                    <a:pt x="569" y="395"/>
                    <a:pt x="570" y="394"/>
                  </a:cubicBezTo>
                  <a:cubicBezTo>
                    <a:pt x="570" y="394"/>
                    <a:pt x="571" y="394"/>
                    <a:pt x="571" y="394"/>
                  </a:cubicBezTo>
                  <a:cubicBezTo>
                    <a:pt x="571" y="395"/>
                    <a:pt x="572" y="395"/>
                    <a:pt x="573" y="395"/>
                  </a:cubicBezTo>
                  <a:cubicBezTo>
                    <a:pt x="572" y="396"/>
                    <a:pt x="571" y="395"/>
                    <a:pt x="571" y="396"/>
                  </a:cubicBezTo>
                  <a:cubicBezTo>
                    <a:pt x="571" y="396"/>
                    <a:pt x="571" y="396"/>
                    <a:pt x="571" y="397"/>
                  </a:cubicBezTo>
                  <a:cubicBezTo>
                    <a:pt x="571" y="397"/>
                    <a:pt x="572" y="396"/>
                    <a:pt x="572" y="398"/>
                  </a:cubicBezTo>
                  <a:cubicBezTo>
                    <a:pt x="573" y="398"/>
                    <a:pt x="574" y="398"/>
                    <a:pt x="575" y="398"/>
                  </a:cubicBezTo>
                  <a:cubicBezTo>
                    <a:pt x="575" y="399"/>
                    <a:pt x="574" y="399"/>
                    <a:pt x="574" y="399"/>
                  </a:cubicBezTo>
                  <a:cubicBezTo>
                    <a:pt x="574" y="400"/>
                    <a:pt x="574" y="399"/>
                    <a:pt x="575" y="400"/>
                  </a:cubicBezTo>
                  <a:cubicBezTo>
                    <a:pt x="576" y="400"/>
                    <a:pt x="578" y="399"/>
                    <a:pt x="578" y="401"/>
                  </a:cubicBezTo>
                  <a:cubicBezTo>
                    <a:pt x="577" y="401"/>
                    <a:pt x="577" y="401"/>
                    <a:pt x="576" y="401"/>
                  </a:cubicBezTo>
                  <a:cubicBezTo>
                    <a:pt x="577" y="402"/>
                    <a:pt x="574" y="402"/>
                    <a:pt x="574" y="404"/>
                  </a:cubicBezTo>
                  <a:cubicBezTo>
                    <a:pt x="573" y="403"/>
                    <a:pt x="573" y="403"/>
                    <a:pt x="572" y="403"/>
                  </a:cubicBezTo>
                  <a:cubicBezTo>
                    <a:pt x="572" y="404"/>
                    <a:pt x="574" y="404"/>
                    <a:pt x="573" y="404"/>
                  </a:cubicBezTo>
                  <a:cubicBezTo>
                    <a:pt x="573" y="404"/>
                    <a:pt x="574" y="405"/>
                    <a:pt x="574" y="404"/>
                  </a:cubicBezTo>
                  <a:cubicBezTo>
                    <a:pt x="575" y="404"/>
                    <a:pt x="575" y="406"/>
                    <a:pt x="575" y="406"/>
                  </a:cubicBezTo>
                  <a:cubicBezTo>
                    <a:pt x="575" y="406"/>
                    <a:pt x="575" y="407"/>
                    <a:pt x="575" y="406"/>
                  </a:cubicBezTo>
                  <a:cubicBezTo>
                    <a:pt x="575" y="407"/>
                    <a:pt x="572" y="408"/>
                    <a:pt x="572" y="407"/>
                  </a:cubicBezTo>
                  <a:cubicBezTo>
                    <a:pt x="572" y="407"/>
                    <a:pt x="572" y="408"/>
                    <a:pt x="571" y="409"/>
                  </a:cubicBezTo>
                  <a:cubicBezTo>
                    <a:pt x="571" y="408"/>
                    <a:pt x="570" y="410"/>
                    <a:pt x="570" y="409"/>
                  </a:cubicBezTo>
                  <a:cubicBezTo>
                    <a:pt x="570" y="410"/>
                    <a:pt x="573" y="409"/>
                    <a:pt x="573" y="411"/>
                  </a:cubicBezTo>
                  <a:cubicBezTo>
                    <a:pt x="575" y="411"/>
                    <a:pt x="576" y="411"/>
                    <a:pt x="576" y="409"/>
                  </a:cubicBezTo>
                  <a:cubicBezTo>
                    <a:pt x="576" y="409"/>
                    <a:pt x="578" y="409"/>
                    <a:pt x="577" y="409"/>
                  </a:cubicBezTo>
                  <a:cubicBezTo>
                    <a:pt x="578" y="408"/>
                    <a:pt x="578" y="410"/>
                    <a:pt x="579" y="410"/>
                  </a:cubicBezTo>
                  <a:cubicBezTo>
                    <a:pt x="578" y="410"/>
                    <a:pt x="578" y="410"/>
                    <a:pt x="577" y="411"/>
                  </a:cubicBezTo>
                  <a:cubicBezTo>
                    <a:pt x="577" y="411"/>
                    <a:pt x="577" y="411"/>
                    <a:pt x="577" y="412"/>
                  </a:cubicBezTo>
                  <a:cubicBezTo>
                    <a:pt x="577" y="412"/>
                    <a:pt x="576" y="411"/>
                    <a:pt x="575" y="411"/>
                  </a:cubicBezTo>
                  <a:cubicBezTo>
                    <a:pt x="575" y="413"/>
                    <a:pt x="575" y="413"/>
                    <a:pt x="575" y="414"/>
                  </a:cubicBezTo>
                  <a:cubicBezTo>
                    <a:pt x="573" y="414"/>
                    <a:pt x="572" y="417"/>
                    <a:pt x="571" y="415"/>
                  </a:cubicBezTo>
                  <a:cubicBezTo>
                    <a:pt x="570" y="415"/>
                    <a:pt x="570" y="415"/>
                    <a:pt x="570" y="415"/>
                  </a:cubicBezTo>
                  <a:cubicBezTo>
                    <a:pt x="571" y="416"/>
                    <a:pt x="573" y="416"/>
                    <a:pt x="575" y="417"/>
                  </a:cubicBezTo>
                  <a:cubicBezTo>
                    <a:pt x="574" y="418"/>
                    <a:pt x="572" y="418"/>
                    <a:pt x="571" y="417"/>
                  </a:cubicBezTo>
                  <a:cubicBezTo>
                    <a:pt x="572" y="419"/>
                    <a:pt x="573" y="421"/>
                    <a:pt x="576" y="420"/>
                  </a:cubicBezTo>
                  <a:cubicBezTo>
                    <a:pt x="576" y="421"/>
                    <a:pt x="577" y="421"/>
                    <a:pt x="576" y="421"/>
                  </a:cubicBezTo>
                  <a:cubicBezTo>
                    <a:pt x="575" y="421"/>
                    <a:pt x="575" y="420"/>
                    <a:pt x="574" y="420"/>
                  </a:cubicBezTo>
                  <a:cubicBezTo>
                    <a:pt x="573" y="421"/>
                    <a:pt x="573" y="421"/>
                    <a:pt x="573" y="422"/>
                  </a:cubicBezTo>
                  <a:cubicBezTo>
                    <a:pt x="574" y="422"/>
                    <a:pt x="574" y="421"/>
                    <a:pt x="574" y="421"/>
                  </a:cubicBezTo>
                  <a:cubicBezTo>
                    <a:pt x="574" y="422"/>
                    <a:pt x="574" y="422"/>
                    <a:pt x="574" y="423"/>
                  </a:cubicBezTo>
                  <a:cubicBezTo>
                    <a:pt x="574" y="422"/>
                    <a:pt x="574" y="422"/>
                    <a:pt x="574" y="422"/>
                  </a:cubicBezTo>
                  <a:cubicBezTo>
                    <a:pt x="573" y="423"/>
                    <a:pt x="571" y="424"/>
                    <a:pt x="570" y="424"/>
                  </a:cubicBezTo>
                  <a:cubicBezTo>
                    <a:pt x="570" y="424"/>
                    <a:pt x="569" y="425"/>
                    <a:pt x="570" y="425"/>
                  </a:cubicBezTo>
                  <a:cubicBezTo>
                    <a:pt x="571" y="426"/>
                    <a:pt x="570" y="424"/>
                    <a:pt x="571" y="425"/>
                  </a:cubicBezTo>
                  <a:cubicBezTo>
                    <a:pt x="573" y="426"/>
                    <a:pt x="573" y="425"/>
                    <a:pt x="574" y="428"/>
                  </a:cubicBezTo>
                  <a:cubicBezTo>
                    <a:pt x="575" y="428"/>
                    <a:pt x="575" y="427"/>
                    <a:pt x="576" y="427"/>
                  </a:cubicBezTo>
                  <a:cubicBezTo>
                    <a:pt x="576" y="428"/>
                    <a:pt x="575" y="428"/>
                    <a:pt x="575" y="428"/>
                  </a:cubicBezTo>
                  <a:cubicBezTo>
                    <a:pt x="574" y="428"/>
                    <a:pt x="575" y="429"/>
                    <a:pt x="574" y="428"/>
                  </a:cubicBezTo>
                  <a:cubicBezTo>
                    <a:pt x="574" y="429"/>
                    <a:pt x="574" y="429"/>
                    <a:pt x="574" y="429"/>
                  </a:cubicBezTo>
                  <a:cubicBezTo>
                    <a:pt x="574" y="430"/>
                    <a:pt x="573" y="429"/>
                    <a:pt x="573" y="430"/>
                  </a:cubicBezTo>
                  <a:cubicBezTo>
                    <a:pt x="573" y="430"/>
                    <a:pt x="574" y="431"/>
                    <a:pt x="574" y="431"/>
                  </a:cubicBezTo>
                  <a:cubicBezTo>
                    <a:pt x="573" y="432"/>
                    <a:pt x="573" y="433"/>
                    <a:pt x="572" y="433"/>
                  </a:cubicBezTo>
                  <a:cubicBezTo>
                    <a:pt x="572" y="433"/>
                    <a:pt x="572" y="433"/>
                    <a:pt x="572" y="432"/>
                  </a:cubicBezTo>
                  <a:cubicBezTo>
                    <a:pt x="571" y="432"/>
                    <a:pt x="571" y="433"/>
                    <a:pt x="571" y="433"/>
                  </a:cubicBezTo>
                  <a:cubicBezTo>
                    <a:pt x="571" y="432"/>
                    <a:pt x="571" y="432"/>
                    <a:pt x="571" y="431"/>
                  </a:cubicBezTo>
                  <a:cubicBezTo>
                    <a:pt x="570" y="433"/>
                    <a:pt x="570" y="435"/>
                    <a:pt x="572" y="436"/>
                  </a:cubicBezTo>
                  <a:cubicBezTo>
                    <a:pt x="572" y="434"/>
                    <a:pt x="575" y="437"/>
                    <a:pt x="575" y="435"/>
                  </a:cubicBezTo>
                  <a:cubicBezTo>
                    <a:pt x="576" y="436"/>
                    <a:pt x="575" y="437"/>
                    <a:pt x="576" y="437"/>
                  </a:cubicBezTo>
                  <a:cubicBezTo>
                    <a:pt x="576" y="436"/>
                    <a:pt x="577" y="437"/>
                    <a:pt x="577" y="435"/>
                  </a:cubicBezTo>
                  <a:cubicBezTo>
                    <a:pt x="579" y="436"/>
                    <a:pt x="580" y="433"/>
                    <a:pt x="581" y="432"/>
                  </a:cubicBezTo>
                  <a:cubicBezTo>
                    <a:pt x="581" y="431"/>
                    <a:pt x="580" y="432"/>
                    <a:pt x="578" y="432"/>
                  </a:cubicBezTo>
                  <a:cubicBezTo>
                    <a:pt x="579" y="431"/>
                    <a:pt x="579" y="431"/>
                    <a:pt x="578" y="431"/>
                  </a:cubicBezTo>
                  <a:cubicBezTo>
                    <a:pt x="578" y="430"/>
                    <a:pt x="579" y="431"/>
                    <a:pt x="579" y="430"/>
                  </a:cubicBezTo>
                  <a:cubicBezTo>
                    <a:pt x="578" y="430"/>
                    <a:pt x="577" y="430"/>
                    <a:pt x="577" y="429"/>
                  </a:cubicBezTo>
                  <a:cubicBezTo>
                    <a:pt x="577" y="428"/>
                    <a:pt x="578" y="427"/>
                    <a:pt x="579" y="428"/>
                  </a:cubicBezTo>
                  <a:cubicBezTo>
                    <a:pt x="579" y="428"/>
                    <a:pt x="580" y="427"/>
                    <a:pt x="580" y="427"/>
                  </a:cubicBezTo>
                  <a:cubicBezTo>
                    <a:pt x="581" y="427"/>
                    <a:pt x="580" y="428"/>
                    <a:pt x="580" y="429"/>
                  </a:cubicBezTo>
                  <a:cubicBezTo>
                    <a:pt x="580" y="430"/>
                    <a:pt x="581" y="429"/>
                    <a:pt x="582" y="429"/>
                  </a:cubicBezTo>
                  <a:cubicBezTo>
                    <a:pt x="582" y="429"/>
                    <a:pt x="583" y="429"/>
                    <a:pt x="583" y="428"/>
                  </a:cubicBezTo>
                  <a:cubicBezTo>
                    <a:pt x="584" y="428"/>
                    <a:pt x="584" y="428"/>
                    <a:pt x="585" y="428"/>
                  </a:cubicBezTo>
                  <a:cubicBezTo>
                    <a:pt x="586" y="428"/>
                    <a:pt x="584" y="427"/>
                    <a:pt x="584" y="426"/>
                  </a:cubicBezTo>
                  <a:cubicBezTo>
                    <a:pt x="585" y="426"/>
                    <a:pt x="585" y="427"/>
                    <a:pt x="587" y="427"/>
                  </a:cubicBezTo>
                  <a:cubicBezTo>
                    <a:pt x="585" y="428"/>
                    <a:pt x="586" y="430"/>
                    <a:pt x="584" y="431"/>
                  </a:cubicBezTo>
                  <a:cubicBezTo>
                    <a:pt x="584" y="431"/>
                    <a:pt x="585" y="431"/>
                    <a:pt x="585" y="431"/>
                  </a:cubicBezTo>
                  <a:cubicBezTo>
                    <a:pt x="585" y="432"/>
                    <a:pt x="586" y="432"/>
                    <a:pt x="586" y="433"/>
                  </a:cubicBezTo>
                  <a:cubicBezTo>
                    <a:pt x="586" y="434"/>
                    <a:pt x="584" y="433"/>
                    <a:pt x="584" y="435"/>
                  </a:cubicBezTo>
                  <a:cubicBezTo>
                    <a:pt x="584" y="434"/>
                    <a:pt x="583" y="434"/>
                    <a:pt x="582" y="434"/>
                  </a:cubicBezTo>
                  <a:cubicBezTo>
                    <a:pt x="583" y="434"/>
                    <a:pt x="582" y="436"/>
                    <a:pt x="583" y="436"/>
                  </a:cubicBezTo>
                  <a:cubicBezTo>
                    <a:pt x="582" y="437"/>
                    <a:pt x="582" y="435"/>
                    <a:pt x="581" y="436"/>
                  </a:cubicBezTo>
                  <a:cubicBezTo>
                    <a:pt x="582" y="437"/>
                    <a:pt x="582" y="439"/>
                    <a:pt x="584" y="439"/>
                  </a:cubicBezTo>
                  <a:cubicBezTo>
                    <a:pt x="583" y="440"/>
                    <a:pt x="581" y="441"/>
                    <a:pt x="579" y="442"/>
                  </a:cubicBezTo>
                  <a:cubicBezTo>
                    <a:pt x="580" y="443"/>
                    <a:pt x="581" y="443"/>
                    <a:pt x="582" y="444"/>
                  </a:cubicBezTo>
                  <a:cubicBezTo>
                    <a:pt x="581" y="445"/>
                    <a:pt x="581" y="443"/>
                    <a:pt x="580" y="443"/>
                  </a:cubicBezTo>
                  <a:cubicBezTo>
                    <a:pt x="581" y="444"/>
                    <a:pt x="581" y="444"/>
                    <a:pt x="580" y="445"/>
                  </a:cubicBezTo>
                  <a:cubicBezTo>
                    <a:pt x="581" y="445"/>
                    <a:pt x="582" y="445"/>
                    <a:pt x="582" y="445"/>
                  </a:cubicBezTo>
                  <a:cubicBezTo>
                    <a:pt x="583" y="445"/>
                    <a:pt x="583" y="446"/>
                    <a:pt x="584" y="446"/>
                  </a:cubicBezTo>
                  <a:cubicBezTo>
                    <a:pt x="585" y="446"/>
                    <a:pt x="584" y="445"/>
                    <a:pt x="585" y="444"/>
                  </a:cubicBezTo>
                  <a:cubicBezTo>
                    <a:pt x="585" y="445"/>
                    <a:pt x="585" y="445"/>
                    <a:pt x="585" y="446"/>
                  </a:cubicBezTo>
                  <a:cubicBezTo>
                    <a:pt x="584" y="446"/>
                    <a:pt x="584" y="447"/>
                    <a:pt x="583" y="447"/>
                  </a:cubicBezTo>
                  <a:cubicBezTo>
                    <a:pt x="582" y="447"/>
                    <a:pt x="583" y="447"/>
                    <a:pt x="582" y="446"/>
                  </a:cubicBezTo>
                  <a:cubicBezTo>
                    <a:pt x="581" y="446"/>
                    <a:pt x="581" y="447"/>
                    <a:pt x="581" y="448"/>
                  </a:cubicBezTo>
                  <a:cubicBezTo>
                    <a:pt x="580" y="447"/>
                    <a:pt x="581" y="447"/>
                    <a:pt x="581" y="447"/>
                  </a:cubicBezTo>
                  <a:cubicBezTo>
                    <a:pt x="579" y="448"/>
                    <a:pt x="577" y="447"/>
                    <a:pt x="578" y="449"/>
                  </a:cubicBezTo>
                  <a:cubicBezTo>
                    <a:pt x="579" y="449"/>
                    <a:pt x="580" y="450"/>
                    <a:pt x="580" y="449"/>
                  </a:cubicBezTo>
                  <a:cubicBezTo>
                    <a:pt x="581" y="450"/>
                    <a:pt x="582" y="450"/>
                    <a:pt x="582" y="451"/>
                  </a:cubicBezTo>
                  <a:cubicBezTo>
                    <a:pt x="583" y="451"/>
                    <a:pt x="582" y="450"/>
                    <a:pt x="583" y="450"/>
                  </a:cubicBezTo>
                  <a:cubicBezTo>
                    <a:pt x="583" y="451"/>
                    <a:pt x="582" y="452"/>
                    <a:pt x="581" y="452"/>
                  </a:cubicBezTo>
                  <a:cubicBezTo>
                    <a:pt x="581" y="452"/>
                    <a:pt x="581" y="453"/>
                    <a:pt x="581" y="453"/>
                  </a:cubicBezTo>
                  <a:cubicBezTo>
                    <a:pt x="582" y="454"/>
                    <a:pt x="582" y="452"/>
                    <a:pt x="584" y="453"/>
                  </a:cubicBezTo>
                  <a:cubicBezTo>
                    <a:pt x="583" y="454"/>
                    <a:pt x="581" y="454"/>
                    <a:pt x="580" y="455"/>
                  </a:cubicBezTo>
                  <a:cubicBezTo>
                    <a:pt x="581" y="456"/>
                    <a:pt x="583" y="453"/>
                    <a:pt x="584" y="454"/>
                  </a:cubicBezTo>
                  <a:cubicBezTo>
                    <a:pt x="583" y="456"/>
                    <a:pt x="579" y="456"/>
                    <a:pt x="577" y="457"/>
                  </a:cubicBezTo>
                  <a:cubicBezTo>
                    <a:pt x="573" y="457"/>
                    <a:pt x="571" y="460"/>
                    <a:pt x="568" y="460"/>
                  </a:cubicBezTo>
                  <a:cubicBezTo>
                    <a:pt x="568" y="459"/>
                    <a:pt x="569" y="459"/>
                    <a:pt x="570" y="459"/>
                  </a:cubicBezTo>
                  <a:cubicBezTo>
                    <a:pt x="569" y="458"/>
                    <a:pt x="569" y="458"/>
                    <a:pt x="568" y="458"/>
                  </a:cubicBezTo>
                  <a:cubicBezTo>
                    <a:pt x="568" y="458"/>
                    <a:pt x="568" y="457"/>
                    <a:pt x="569" y="457"/>
                  </a:cubicBezTo>
                  <a:cubicBezTo>
                    <a:pt x="569" y="456"/>
                    <a:pt x="568" y="456"/>
                    <a:pt x="568" y="456"/>
                  </a:cubicBezTo>
                  <a:cubicBezTo>
                    <a:pt x="567" y="456"/>
                    <a:pt x="568" y="457"/>
                    <a:pt x="568" y="457"/>
                  </a:cubicBezTo>
                  <a:cubicBezTo>
                    <a:pt x="567" y="456"/>
                    <a:pt x="566" y="457"/>
                    <a:pt x="564" y="456"/>
                  </a:cubicBezTo>
                  <a:cubicBezTo>
                    <a:pt x="564" y="456"/>
                    <a:pt x="564" y="455"/>
                    <a:pt x="564" y="454"/>
                  </a:cubicBezTo>
                  <a:cubicBezTo>
                    <a:pt x="563" y="454"/>
                    <a:pt x="563" y="454"/>
                    <a:pt x="562" y="454"/>
                  </a:cubicBezTo>
                  <a:cubicBezTo>
                    <a:pt x="563" y="456"/>
                    <a:pt x="563" y="457"/>
                    <a:pt x="563" y="458"/>
                  </a:cubicBezTo>
                  <a:cubicBezTo>
                    <a:pt x="562" y="461"/>
                    <a:pt x="559" y="460"/>
                    <a:pt x="557" y="462"/>
                  </a:cubicBezTo>
                  <a:cubicBezTo>
                    <a:pt x="557" y="461"/>
                    <a:pt x="555" y="462"/>
                    <a:pt x="555" y="462"/>
                  </a:cubicBezTo>
                  <a:cubicBezTo>
                    <a:pt x="554" y="462"/>
                    <a:pt x="554" y="462"/>
                    <a:pt x="554" y="461"/>
                  </a:cubicBezTo>
                  <a:cubicBezTo>
                    <a:pt x="553" y="462"/>
                    <a:pt x="553" y="461"/>
                    <a:pt x="553" y="461"/>
                  </a:cubicBezTo>
                  <a:cubicBezTo>
                    <a:pt x="552" y="461"/>
                    <a:pt x="552" y="462"/>
                    <a:pt x="552" y="463"/>
                  </a:cubicBezTo>
                  <a:cubicBezTo>
                    <a:pt x="551" y="463"/>
                    <a:pt x="551" y="463"/>
                    <a:pt x="551" y="462"/>
                  </a:cubicBezTo>
                  <a:cubicBezTo>
                    <a:pt x="550" y="463"/>
                    <a:pt x="549" y="463"/>
                    <a:pt x="548" y="465"/>
                  </a:cubicBezTo>
                  <a:cubicBezTo>
                    <a:pt x="546" y="464"/>
                    <a:pt x="544" y="467"/>
                    <a:pt x="540" y="467"/>
                  </a:cubicBezTo>
                  <a:cubicBezTo>
                    <a:pt x="540" y="468"/>
                    <a:pt x="541" y="468"/>
                    <a:pt x="542" y="469"/>
                  </a:cubicBezTo>
                  <a:cubicBezTo>
                    <a:pt x="541" y="469"/>
                    <a:pt x="540" y="470"/>
                    <a:pt x="539" y="469"/>
                  </a:cubicBezTo>
                  <a:cubicBezTo>
                    <a:pt x="539" y="469"/>
                    <a:pt x="540" y="469"/>
                    <a:pt x="541" y="469"/>
                  </a:cubicBezTo>
                  <a:cubicBezTo>
                    <a:pt x="540" y="468"/>
                    <a:pt x="540" y="468"/>
                    <a:pt x="539" y="468"/>
                  </a:cubicBezTo>
                  <a:cubicBezTo>
                    <a:pt x="539" y="467"/>
                    <a:pt x="539" y="467"/>
                    <a:pt x="538" y="467"/>
                  </a:cubicBezTo>
                  <a:cubicBezTo>
                    <a:pt x="539" y="466"/>
                    <a:pt x="539" y="466"/>
                    <a:pt x="539" y="465"/>
                  </a:cubicBezTo>
                  <a:cubicBezTo>
                    <a:pt x="538" y="465"/>
                    <a:pt x="538" y="465"/>
                    <a:pt x="537" y="465"/>
                  </a:cubicBezTo>
                  <a:cubicBezTo>
                    <a:pt x="536" y="467"/>
                    <a:pt x="533" y="466"/>
                    <a:pt x="531" y="468"/>
                  </a:cubicBezTo>
                  <a:cubicBezTo>
                    <a:pt x="532" y="468"/>
                    <a:pt x="533" y="468"/>
                    <a:pt x="532" y="469"/>
                  </a:cubicBezTo>
                  <a:cubicBezTo>
                    <a:pt x="532" y="469"/>
                    <a:pt x="533" y="469"/>
                    <a:pt x="533" y="469"/>
                  </a:cubicBezTo>
                  <a:cubicBezTo>
                    <a:pt x="534" y="469"/>
                    <a:pt x="533" y="469"/>
                    <a:pt x="533" y="470"/>
                  </a:cubicBezTo>
                  <a:cubicBezTo>
                    <a:pt x="532" y="470"/>
                    <a:pt x="532" y="470"/>
                    <a:pt x="531" y="470"/>
                  </a:cubicBezTo>
                  <a:cubicBezTo>
                    <a:pt x="531" y="470"/>
                    <a:pt x="531" y="471"/>
                    <a:pt x="532" y="471"/>
                  </a:cubicBezTo>
                  <a:cubicBezTo>
                    <a:pt x="529" y="471"/>
                    <a:pt x="527" y="473"/>
                    <a:pt x="524" y="473"/>
                  </a:cubicBezTo>
                  <a:cubicBezTo>
                    <a:pt x="525" y="472"/>
                    <a:pt x="526" y="473"/>
                    <a:pt x="527" y="472"/>
                  </a:cubicBezTo>
                  <a:cubicBezTo>
                    <a:pt x="526" y="471"/>
                    <a:pt x="524" y="472"/>
                    <a:pt x="523" y="472"/>
                  </a:cubicBezTo>
                  <a:cubicBezTo>
                    <a:pt x="522" y="472"/>
                    <a:pt x="524" y="471"/>
                    <a:pt x="524" y="471"/>
                  </a:cubicBezTo>
                  <a:cubicBezTo>
                    <a:pt x="523" y="471"/>
                    <a:pt x="523" y="470"/>
                    <a:pt x="523" y="471"/>
                  </a:cubicBezTo>
                  <a:cubicBezTo>
                    <a:pt x="522" y="471"/>
                    <a:pt x="522" y="470"/>
                    <a:pt x="523" y="469"/>
                  </a:cubicBezTo>
                  <a:cubicBezTo>
                    <a:pt x="522" y="469"/>
                    <a:pt x="522" y="469"/>
                    <a:pt x="522" y="469"/>
                  </a:cubicBezTo>
                  <a:cubicBezTo>
                    <a:pt x="521" y="470"/>
                    <a:pt x="522" y="470"/>
                    <a:pt x="521" y="472"/>
                  </a:cubicBezTo>
                  <a:cubicBezTo>
                    <a:pt x="521" y="471"/>
                    <a:pt x="521" y="471"/>
                    <a:pt x="520" y="471"/>
                  </a:cubicBezTo>
                  <a:cubicBezTo>
                    <a:pt x="520" y="471"/>
                    <a:pt x="520" y="473"/>
                    <a:pt x="520" y="473"/>
                  </a:cubicBezTo>
                  <a:cubicBezTo>
                    <a:pt x="521" y="475"/>
                    <a:pt x="521" y="473"/>
                    <a:pt x="521" y="472"/>
                  </a:cubicBezTo>
                  <a:cubicBezTo>
                    <a:pt x="522" y="473"/>
                    <a:pt x="521" y="473"/>
                    <a:pt x="522" y="474"/>
                  </a:cubicBezTo>
                  <a:cubicBezTo>
                    <a:pt x="521" y="475"/>
                    <a:pt x="520" y="474"/>
                    <a:pt x="519" y="476"/>
                  </a:cubicBezTo>
                  <a:cubicBezTo>
                    <a:pt x="516" y="475"/>
                    <a:pt x="515" y="479"/>
                    <a:pt x="512" y="477"/>
                  </a:cubicBezTo>
                  <a:cubicBezTo>
                    <a:pt x="512" y="476"/>
                    <a:pt x="513" y="477"/>
                    <a:pt x="513" y="476"/>
                  </a:cubicBezTo>
                  <a:cubicBezTo>
                    <a:pt x="512" y="476"/>
                    <a:pt x="510" y="478"/>
                    <a:pt x="509" y="477"/>
                  </a:cubicBezTo>
                  <a:cubicBezTo>
                    <a:pt x="509" y="477"/>
                    <a:pt x="508" y="477"/>
                    <a:pt x="508" y="477"/>
                  </a:cubicBezTo>
                  <a:cubicBezTo>
                    <a:pt x="508" y="478"/>
                    <a:pt x="508" y="478"/>
                    <a:pt x="508" y="479"/>
                  </a:cubicBezTo>
                  <a:cubicBezTo>
                    <a:pt x="508" y="479"/>
                    <a:pt x="509" y="479"/>
                    <a:pt x="509" y="478"/>
                  </a:cubicBezTo>
                  <a:cubicBezTo>
                    <a:pt x="509" y="479"/>
                    <a:pt x="509" y="480"/>
                    <a:pt x="508" y="481"/>
                  </a:cubicBezTo>
                  <a:cubicBezTo>
                    <a:pt x="510" y="482"/>
                    <a:pt x="510" y="480"/>
                    <a:pt x="512" y="480"/>
                  </a:cubicBezTo>
                  <a:cubicBezTo>
                    <a:pt x="510" y="482"/>
                    <a:pt x="508" y="483"/>
                    <a:pt x="506" y="483"/>
                  </a:cubicBezTo>
                  <a:cubicBezTo>
                    <a:pt x="506" y="482"/>
                    <a:pt x="506" y="482"/>
                    <a:pt x="507" y="481"/>
                  </a:cubicBezTo>
                  <a:cubicBezTo>
                    <a:pt x="507" y="481"/>
                    <a:pt x="507" y="481"/>
                    <a:pt x="507" y="481"/>
                  </a:cubicBezTo>
                  <a:cubicBezTo>
                    <a:pt x="505" y="482"/>
                    <a:pt x="503" y="482"/>
                    <a:pt x="500" y="482"/>
                  </a:cubicBezTo>
                  <a:cubicBezTo>
                    <a:pt x="500" y="483"/>
                    <a:pt x="500" y="483"/>
                    <a:pt x="500" y="484"/>
                  </a:cubicBezTo>
                  <a:cubicBezTo>
                    <a:pt x="498" y="483"/>
                    <a:pt x="497" y="483"/>
                    <a:pt x="497" y="486"/>
                  </a:cubicBezTo>
                  <a:cubicBezTo>
                    <a:pt x="495" y="485"/>
                    <a:pt x="494" y="486"/>
                    <a:pt x="492" y="485"/>
                  </a:cubicBezTo>
                  <a:cubicBezTo>
                    <a:pt x="492" y="485"/>
                    <a:pt x="493" y="485"/>
                    <a:pt x="493" y="484"/>
                  </a:cubicBezTo>
                  <a:cubicBezTo>
                    <a:pt x="495" y="484"/>
                    <a:pt x="497" y="482"/>
                    <a:pt x="498" y="481"/>
                  </a:cubicBezTo>
                  <a:cubicBezTo>
                    <a:pt x="496" y="481"/>
                    <a:pt x="496" y="482"/>
                    <a:pt x="495" y="481"/>
                  </a:cubicBezTo>
                  <a:cubicBezTo>
                    <a:pt x="495" y="482"/>
                    <a:pt x="495" y="482"/>
                    <a:pt x="495" y="482"/>
                  </a:cubicBezTo>
                  <a:cubicBezTo>
                    <a:pt x="493" y="482"/>
                    <a:pt x="492" y="483"/>
                    <a:pt x="491" y="483"/>
                  </a:cubicBezTo>
                  <a:cubicBezTo>
                    <a:pt x="490" y="484"/>
                    <a:pt x="489" y="486"/>
                    <a:pt x="488" y="485"/>
                  </a:cubicBezTo>
                  <a:cubicBezTo>
                    <a:pt x="489" y="483"/>
                    <a:pt x="492" y="482"/>
                    <a:pt x="492" y="481"/>
                  </a:cubicBezTo>
                  <a:cubicBezTo>
                    <a:pt x="493" y="481"/>
                    <a:pt x="493" y="481"/>
                    <a:pt x="492" y="481"/>
                  </a:cubicBezTo>
                  <a:cubicBezTo>
                    <a:pt x="495" y="481"/>
                    <a:pt x="497" y="480"/>
                    <a:pt x="498" y="478"/>
                  </a:cubicBezTo>
                  <a:cubicBezTo>
                    <a:pt x="500" y="478"/>
                    <a:pt x="502" y="477"/>
                    <a:pt x="502" y="475"/>
                  </a:cubicBezTo>
                  <a:cubicBezTo>
                    <a:pt x="502" y="475"/>
                    <a:pt x="502" y="475"/>
                    <a:pt x="503" y="475"/>
                  </a:cubicBezTo>
                  <a:cubicBezTo>
                    <a:pt x="503" y="476"/>
                    <a:pt x="503" y="476"/>
                    <a:pt x="502" y="476"/>
                  </a:cubicBezTo>
                  <a:cubicBezTo>
                    <a:pt x="504" y="477"/>
                    <a:pt x="504" y="475"/>
                    <a:pt x="505" y="476"/>
                  </a:cubicBezTo>
                  <a:cubicBezTo>
                    <a:pt x="507" y="474"/>
                    <a:pt x="511" y="474"/>
                    <a:pt x="514" y="472"/>
                  </a:cubicBezTo>
                  <a:cubicBezTo>
                    <a:pt x="514" y="471"/>
                    <a:pt x="513" y="471"/>
                    <a:pt x="514" y="471"/>
                  </a:cubicBezTo>
                  <a:cubicBezTo>
                    <a:pt x="514" y="471"/>
                    <a:pt x="515" y="471"/>
                    <a:pt x="515" y="472"/>
                  </a:cubicBezTo>
                  <a:cubicBezTo>
                    <a:pt x="516" y="472"/>
                    <a:pt x="515" y="472"/>
                    <a:pt x="515" y="471"/>
                  </a:cubicBezTo>
                  <a:cubicBezTo>
                    <a:pt x="517" y="471"/>
                    <a:pt x="516" y="471"/>
                    <a:pt x="517" y="470"/>
                  </a:cubicBezTo>
                  <a:cubicBezTo>
                    <a:pt x="517" y="471"/>
                    <a:pt x="518" y="470"/>
                    <a:pt x="519" y="471"/>
                  </a:cubicBezTo>
                  <a:cubicBezTo>
                    <a:pt x="518" y="470"/>
                    <a:pt x="519" y="470"/>
                    <a:pt x="519" y="469"/>
                  </a:cubicBezTo>
                  <a:cubicBezTo>
                    <a:pt x="519" y="469"/>
                    <a:pt x="519" y="470"/>
                    <a:pt x="520" y="469"/>
                  </a:cubicBezTo>
                  <a:cubicBezTo>
                    <a:pt x="520" y="468"/>
                    <a:pt x="523" y="469"/>
                    <a:pt x="523" y="467"/>
                  </a:cubicBezTo>
                  <a:cubicBezTo>
                    <a:pt x="524" y="468"/>
                    <a:pt x="524" y="467"/>
                    <a:pt x="524" y="468"/>
                  </a:cubicBezTo>
                  <a:cubicBezTo>
                    <a:pt x="525" y="468"/>
                    <a:pt x="525" y="468"/>
                    <a:pt x="526" y="467"/>
                  </a:cubicBezTo>
                  <a:cubicBezTo>
                    <a:pt x="526" y="467"/>
                    <a:pt x="525" y="467"/>
                    <a:pt x="525" y="466"/>
                  </a:cubicBezTo>
                  <a:cubicBezTo>
                    <a:pt x="526" y="466"/>
                    <a:pt x="528" y="466"/>
                    <a:pt x="528" y="465"/>
                  </a:cubicBezTo>
                  <a:cubicBezTo>
                    <a:pt x="529" y="465"/>
                    <a:pt x="529" y="465"/>
                    <a:pt x="531" y="465"/>
                  </a:cubicBezTo>
                  <a:cubicBezTo>
                    <a:pt x="531" y="464"/>
                    <a:pt x="530" y="465"/>
                    <a:pt x="530" y="464"/>
                  </a:cubicBezTo>
                  <a:cubicBezTo>
                    <a:pt x="530" y="462"/>
                    <a:pt x="530" y="463"/>
                    <a:pt x="531" y="463"/>
                  </a:cubicBezTo>
                  <a:cubicBezTo>
                    <a:pt x="531" y="463"/>
                    <a:pt x="530" y="463"/>
                    <a:pt x="530" y="464"/>
                  </a:cubicBezTo>
                  <a:cubicBezTo>
                    <a:pt x="530" y="464"/>
                    <a:pt x="531" y="464"/>
                    <a:pt x="531" y="464"/>
                  </a:cubicBezTo>
                  <a:cubicBezTo>
                    <a:pt x="531" y="463"/>
                    <a:pt x="531" y="462"/>
                    <a:pt x="532" y="462"/>
                  </a:cubicBezTo>
                  <a:cubicBezTo>
                    <a:pt x="532" y="461"/>
                    <a:pt x="531" y="462"/>
                    <a:pt x="531" y="462"/>
                  </a:cubicBezTo>
                  <a:cubicBezTo>
                    <a:pt x="531" y="461"/>
                    <a:pt x="532" y="462"/>
                    <a:pt x="533" y="460"/>
                  </a:cubicBezTo>
                  <a:cubicBezTo>
                    <a:pt x="533" y="461"/>
                    <a:pt x="532" y="461"/>
                    <a:pt x="532" y="462"/>
                  </a:cubicBezTo>
                  <a:cubicBezTo>
                    <a:pt x="534" y="463"/>
                    <a:pt x="535" y="461"/>
                    <a:pt x="536" y="461"/>
                  </a:cubicBezTo>
                  <a:cubicBezTo>
                    <a:pt x="535" y="460"/>
                    <a:pt x="534" y="460"/>
                    <a:pt x="534" y="460"/>
                  </a:cubicBezTo>
                  <a:cubicBezTo>
                    <a:pt x="534" y="459"/>
                    <a:pt x="534" y="458"/>
                    <a:pt x="532" y="458"/>
                  </a:cubicBezTo>
                  <a:cubicBezTo>
                    <a:pt x="533" y="459"/>
                    <a:pt x="531" y="460"/>
                    <a:pt x="530" y="460"/>
                  </a:cubicBezTo>
                  <a:cubicBezTo>
                    <a:pt x="530" y="461"/>
                    <a:pt x="530" y="461"/>
                    <a:pt x="531" y="462"/>
                  </a:cubicBezTo>
                  <a:cubicBezTo>
                    <a:pt x="530" y="463"/>
                    <a:pt x="530" y="462"/>
                    <a:pt x="529" y="461"/>
                  </a:cubicBezTo>
                  <a:cubicBezTo>
                    <a:pt x="527" y="463"/>
                    <a:pt x="525" y="464"/>
                    <a:pt x="524" y="465"/>
                  </a:cubicBezTo>
                  <a:cubicBezTo>
                    <a:pt x="523" y="466"/>
                    <a:pt x="523" y="464"/>
                    <a:pt x="523" y="463"/>
                  </a:cubicBezTo>
                  <a:cubicBezTo>
                    <a:pt x="522" y="464"/>
                    <a:pt x="522" y="463"/>
                    <a:pt x="522" y="463"/>
                  </a:cubicBezTo>
                  <a:cubicBezTo>
                    <a:pt x="521" y="463"/>
                    <a:pt x="523" y="462"/>
                    <a:pt x="522" y="462"/>
                  </a:cubicBezTo>
                  <a:cubicBezTo>
                    <a:pt x="521" y="463"/>
                    <a:pt x="521" y="463"/>
                    <a:pt x="520" y="463"/>
                  </a:cubicBezTo>
                  <a:cubicBezTo>
                    <a:pt x="519" y="465"/>
                    <a:pt x="520" y="465"/>
                    <a:pt x="520" y="466"/>
                  </a:cubicBezTo>
                  <a:cubicBezTo>
                    <a:pt x="521" y="466"/>
                    <a:pt x="520" y="465"/>
                    <a:pt x="521" y="465"/>
                  </a:cubicBezTo>
                  <a:cubicBezTo>
                    <a:pt x="522" y="465"/>
                    <a:pt x="522" y="466"/>
                    <a:pt x="523" y="466"/>
                  </a:cubicBezTo>
                  <a:cubicBezTo>
                    <a:pt x="523" y="466"/>
                    <a:pt x="521" y="467"/>
                    <a:pt x="521" y="466"/>
                  </a:cubicBezTo>
                  <a:cubicBezTo>
                    <a:pt x="521" y="466"/>
                    <a:pt x="520" y="466"/>
                    <a:pt x="520" y="467"/>
                  </a:cubicBezTo>
                  <a:cubicBezTo>
                    <a:pt x="519" y="466"/>
                    <a:pt x="519" y="467"/>
                    <a:pt x="518" y="465"/>
                  </a:cubicBezTo>
                  <a:cubicBezTo>
                    <a:pt x="517" y="466"/>
                    <a:pt x="515" y="466"/>
                    <a:pt x="514" y="466"/>
                  </a:cubicBezTo>
                  <a:cubicBezTo>
                    <a:pt x="514" y="467"/>
                    <a:pt x="515" y="467"/>
                    <a:pt x="516" y="467"/>
                  </a:cubicBezTo>
                  <a:cubicBezTo>
                    <a:pt x="515" y="469"/>
                    <a:pt x="514" y="466"/>
                    <a:pt x="513" y="467"/>
                  </a:cubicBezTo>
                  <a:cubicBezTo>
                    <a:pt x="513" y="468"/>
                    <a:pt x="513" y="468"/>
                    <a:pt x="513" y="468"/>
                  </a:cubicBezTo>
                  <a:cubicBezTo>
                    <a:pt x="512" y="469"/>
                    <a:pt x="511" y="470"/>
                    <a:pt x="509" y="470"/>
                  </a:cubicBezTo>
                  <a:cubicBezTo>
                    <a:pt x="509" y="470"/>
                    <a:pt x="510" y="470"/>
                    <a:pt x="510" y="471"/>
                  </a:cubicBezTo>
                  <a:cubicBezTo>
                    <a:pt x="509" y="470"/>
                    <a:pt x="509" y="471"/>
                    <a:pt x="509" y="472"/>
                  </a:cubicBezTo>
                  <a:cubicBezTo>
                    <a:pt x="509" y="471"/>
                    <a:pt x="508" y="471"/>
                    <a:pt x="508" y="471"/>
                  </a:cubicBezTo>
                  <a:cubicBezTo>
                    <a:pt x="509" y="471"/>
                    <a:pt x="507" y="470"/>
                    <a:pt x="509" y="468"/>
                  </a:cubicBezTo>
                  <a:cubicBezTo>
                    <a:pt x="509" y="468"/>
                    <a:pt x="509" y="469"/>
                    <a:pt x="509" y="469"/>
                  </a:cubicBezTo>
                  <a:cubicBezTo>
                    <a:pt x="510" y="469"/>
                    <a:pt x="511" y="469"/>
                    <a:pt x="511" y="468"/>
                  </a:cubicBezTo>
                  <a:cubicBezTo>
                    <a:pt x="511" y="467"/>
                    <a:pt x="509" y="469"/>
                    <a:pt x="510" y="467"/>
                  </a:cubicBezTo>
                  <a:cubicBezTo>
                    <a:pt x="509" y="467"/>
                    <a:pt x="509" y="467"/>
                    <a:pt x="509" y="467"/>
                  </a:cubicBezTo>
                  <a:cubicBezTo>
                    <a:pt x="508" y="466"/>
                    <a:pt x="509" y="466"/>
                    <a:pt x="508" y="466"/>
                  </a:cubicBezTo>
                  <a:cubicBezTo>
                    <a:pt x="509" y="465"/>
                    <a:pt x="510" y="465"/>
                    <a:pt x="511" y="464"/>
                  </a:cubicBezTo>
                  <a:cubicBezTo>
                    <a:pt x="511" y="464"/>
                    <a:pt x="510" y="464"/>
                    <a:pt x="510" y="464"/>
                  </a:cubicBezTo>
                  <a:cubicBezTo>
                    <a:pt x="510" y="463"/>
                    <a:pt x="513" y="463"/>
                    <a:pt x="513" y="464"/>
                  </a:cubicBezTo>
                  <a:cubicBezTo>
                    <a:pt x="514" y="463"/>
                    <a:pt x="514" y="462"/>
                    <a:pt x="514" y="462"/>
                  </a:cubicBezTo>
                  <a:cubicBezTo>
                    <a:pt x="514" y="462"/>
                    <a:pt x="516" y="462"/>
                    <a:pt x="515" y="461"/>
                  </a:cubicBezTo>
                  <a:cubicBezTo>
                    <a:pt x="516" y="461"/>
                    <a:pt x="516" y="462"/>
                    <a:pt x="515" y="462"/>
                  </a:cubicBezTo>
                  <a:cubicBezTo>
                    <a:pt x="517" y="462"/>
                    <a:pt x="518" y="460"/>
                    <a:pt x="520" y="460"/>
                  </a:cubicBezTo>
                  <a:cubicBezTo>
                    <a:pt x="521" y="460"/>
                    <a:pt x="521" y="459"/>
                    <a:pt x="521" y="459"/>
                  </a:cubicBezTo>
                  <a:cubicBezTo>
                    <a:pt x="521" y="459"/>
                    <a:pt x="522" y="459"/>
                    <a:pt x="521" y="460"/>
                  </a:cubicBezTo>
                  <a:cubicBezTo>
                    <a:pt x="523" y="459"/>
                    <a:pt x="523" y="458"/>
                    <a:pt x="524" y="457"/>
                  </a:cubicBezTo>
                  <a:cubicBezTo>
                    <a:pt x="528" y="459"/>
                    <a:pt x="530" y="457"/>
                    <a:pt x="533" y="455"/>
                  </a:cubicBezTo>
                  <a:cubicBezTo>
                    <a:pt x="533" y="455"/>
                    <a:pt x="533" y="455"/>
                    <a:pt x="533" y="454"/>
                  </a:cubicBezTo>
                  <a:cubicBezTo>
                    <a:pt x="534" y="454"/>
                    <a:pt x="533" y="454"/>
                    <a:pt x="533" y="455"/>
                  </a:cubicBezTo>
                  <a:cubicBezTo>
                    <a:pt x="539" y="452"/>
                    <a:pt x="545" y="449"/>
                    <a:pt x="552" y="448"/>
                  </a:cubicBezTo>
                  <a:cubicBezTo>
                    <a:pt x="552" y="447"/>
                    <a:pt x="552" y="447"/>
                    <a:pt x="552" y="447"/>
                  </a:cubicBezTo>
                  <a:cubicBezTo>
                    <a:pt x="553" y="447"/>
                    <a:pt x="555" y="446"/>
                    <a:pt x="556" y="445"/>
                  </a:cubicBezTo>
                  <a:cubicBezTo>
                    <a:pt x="555" y="445"/>
                    <a:pt x="555" y="444"/>
                    <a:pt x="554" y="444"/>
                  </a:cubicBezTo>
                  <a:cubicBezTo>
                    <a:pt x="554" y="444"/>
                    <a:pt x="553" y="444"/>
                    <a:pt x="553" y="445"/>
                  </a:cubicBezTo>
                  <a:cubicBezTo>
                    <a:pt x="551" y="446"/>
                    <a:pt x="547" y="444"/>
                    <a:pt x="546" y="447"/>
                  </a:cubicBezTo>
                  <a:cubicBezTo>
                    <a:pt x="545" y="447"/>
                    <a:pt x="543" y="447"/>
                    <a:pt x="542" y="448"/>
                  </a:cubicBezTo>
                  <a:cubicBezTo>
                    <a:pt x="542" y="448"/>
                    <a:pt x="542" y="448"/>
                    <a:pt x="543" y="448"/>
                  </a:cubicBezTo>
                  <a:cubicBezTo>
                    <a:pt x="542" y="449"/>
                    <a:pt x="540" y="449"/>
                    <a:pt x="539" y="450"/>
                  </a:cubicBezTo>
                  <a:cubicBezTo>
                    <a:pt x="539" y="450"/>
                    <a:pt x="539" y="449"/>
                    <a:pt x="539" y="449"/>
                  </a:cubicBezTo>
                  <a:cubicBezTo>
                    <a:pt x="539" y="450"/>
                    <a:pt x="538" y="450"/>
                    <a:pt x="538" y="451"/>
                  </a:cubicBezTo>
                  <a:cubicBezTo>
                    <a:pt x="537" y="451"/>
                    <a:pt x="536" y="451"/>
                    <a:pt x="536" y="452"/>
                  </a:cubicBezTo>
                  <a:cubicBezTo>
                    <a:pt x="535" y="452"/>
                    <a:pt x="534" y="452"/>
                    <a:pt x="534" y="452"/>
                  </a:cubicBezTo>
                  <a:cubicBezTo>
                    <a:pt x="533" y="451"/>
                    <a:pt x="536" y="450"/>
                    <a:pt x="537" y="449"/>
                  </a:cubicBezTo>
                  <a:cubicBezTo>
                    <a:pt x="537" y="448"/>
                    <a:pt x="536" y="449"/>
                    <a:pt x="536" y="448"/>
                  </a:cubicBezTo>
                  <a:cubicBezTo>
                    <a:pt x="538" y="448"/>
                    <a:pt x="540" y="447"/>
                    <a:pt x="541" y="445"/>
                  </a:cubicBezTo>
                  <a:cubicBezTo>
                    <a:pt x="541" y="446"/>
                    <a:pt x="540" y="447"/>
                    <a:pt x="541" y="447"/>
                  </a:cubicBezTo>
                  <a:cubicBezTo>
                    <a:pt x="546" y="444"/>
                    <a:pt x="552" y="445"/>
                    <a:pt x="556" y="441"/>
                  </a:cubicBezTo>
                  <a:cubicBezTo>
                    <a:pt x="554" y="439"/>
                    <a:pt x="552" y="441"/>
                    <a:pt x="551" y="442"/>
                  </a:cubicBezTo>
                  <a:cubicBezTo>
                    <a:pt x="548" y="440"/>
                    <a:pt x="546" y="440"/>
                    <a:pt x="545" y="442"/>
                  </a:cubicBezTo>
                  <a:cubicBezTo>
                    <a:pt x="544" y="441"/>
                    <a:pt x="542" y="442"/>
                    <a:pt x="542" y="443"/>
                  </a:cubicBezTo>
                  <a:cubicBezTo>
                    <a:pt x="538" y="442"/>
                    <a:pt x="536" y="445"/>
                    <a:pt x="532" y="446"/>
                  </a:cubicBezTo>
                  <a:cubicBezTo>
                    <a:pt x="532" y="448"/>
                    <a:pt x="529" y="448"/>
                    <a:pt x="528" y="448"/>
                  </a:cubicBezTo>
                  <a:cubicBezTo>
                    <a:pt x="527" y="448"/>
                    <a:pt x="527" y="449"/>
                    <a:pt x="527" y="449"/>
                  </a:cubicBezTo>
                  <a:cubicBezTo>
                    <a:pt x="527" y="450"/>
                    <a:pt x="527" y="450"/>
                    <a:pt x="527" y="449"/>
                  </a:cubicBezTo>
                  <a:cubicBezTo>
                    <a:pt x="526" y="451"/>
                    <a:pt x="523" y="451"/>
                    <a:pt x="521" y="452"/>
                  </a:cubicBezTo>
                  <a:cubicBezTo>
                    <a:pt x="521" y="454"/>
                    <a:pt x="523" y="452"/>
                    <a:pt x="524" y="452"/>
                  </a:cubicBezTo>
                  <a:cubicBezTo>
                    <a:pt x="525" y="453"/>
                    <a:pt x="523" y="453"/>
                    <a:pt x="523" y="454"/>
                  </a:cubicBezTo>
                  <a:cubicBezTo>
                    <a:pt x="523" y="455"/>
                    <a:pt x="525" y="454"/>
                    <a:pt x="525" y="455"/>
                  </a:cubicBezTo>
                  <a:cubicBezTo>
                    <a:pt x="524" y="455"/>
                    <a:pt x="522" y="456"/>
                    <a:pt x="522" y="455"/>
                  </a:cubicBezTo>
                  <a:cubicBezTo>
                    <a:pt x="521" y="457"/>
                    <a:pt x="520" y="457"/>
                    <a:pt x="518" y="457"/>
                  </a:cubicBezTo>
                  <a:cubicBezTo>
                    <a:pt x="518" y="458"/>
                    <a:pt x="517" y="460"/>
                    <a:pt x="515" y="458"/>
                  </a:cubicBezTo>
                  <a:cubicBezTo>
                    <a:pt x="517" y="455"/>
                    <a:pt x="520" y="456"/>
                    <a:pt x="522" y="454"/>
                  </a:cubicBezTo>
                  <a:cubicBezTo>
                    <a:pt x="522" y="454"/>
                    <a:pt x="520" y="454"/>
                    <a:pt x="520" y="454"/>
                  </a:cubicBezTo>
                  <a:cubicBezTo>
                    <a:pt x="518" y="456"/>
                    <a:pt x="513" y="456"/>
                    <a:pt x="512" y="459"/>
                  </a:cubicBezTo>
                  <a:cubicBezTo>
                    <a:pt x="511" y="459"/>
                    <a:pt x="513" y="458"/>
                    <a:pt x="512" y="458"/>
                  </a:cubicBezTo>
                  <a:cubicBezTo>
                    <a:pt x="510" y="458"/>
                    <a:pt x="506" y="459"/>
                    <a:pt x="506" y="461"/>
                  </a:cubicBezTo>
                  <a:cubicBezTo>
                    <a:pt x="506" y="461"/>
                    <a:pt x="506" y="461"/>
                    <a:pt x="506" y="460"/>
                  </a:cubicBezTo>
                  <a:cubicBezTo>
                    <a:pt x="498" y="463"/>
                    <a:pt x="493" y="466"/>
                    <a:pt x="487" y="470"/>
                  </a:cubicBezTo>
                  <a:cubicBezTo>
                    <a:pt x="487" y="471"/>
                    <a:pt x="487" y="471"/>
                    <a:pt x="487" y="470"/>
                  </a:cubicBezTo>
                  <a:cubicBezTo>
                    <a:pt x="488" y="471"/>
                    <a:pt x="487" y="472"/>
                    <a:pt x="486" y="471"/>
                  </a:cubicBezTo>
                  <a:cubicBezTo>
                    <a:pt x="487" y="472"/>
                    <a:pt x="486" y="471"/>
                    <a:pt x="485" y="472"/>
                  </a:cubicBezTo>
                  <a:cubicBezTo>
                    <a:pt x="484" y="472"/>
                    <a:pt x="482" y="474"/>
                    <a:pt x="480" y="474"/>
                  </a:cubicBezTo>
                  <a:cubicBezTo>
                    <a:pt x="480" y="475"/>
                    <a:pt x="479" y="475"/>
                    <a:pt x="479" y="476"/>
                  </a:cubicBezTo>
                  <a:cubicBezTo>
                    <a:pt x="474" y="478"/>
                    <a:pt x="469" y="481"/>
                    <a:pt x="465" y="484"/>
                  </a:cubicBezTo>
                  <a:cubicBezTo>
                    <a:pt x="462" y="485"/>
                    <a:pt x="459" y="486"/>
                    <a:pt x="457" y="488"/>
                  </a:cubicBezTo>
                  <a:cubicBezTo>
                    <a:pt x="456" y="488"/>
                    <a:pt x="456" y="488"/>
                    <a:pt x="456" y="487"/>
                  </a:cubicBezTo>
                  <a:cubicBezTo>
                    <a:pt x="452" y="492"/>
                    <a:pt x="446" y="492"/>
                    <a:pt x="442" y="496"/>
                  </a:cubicBezTo>
                  <a:cubicBezTo>
                    <a:pt x="442" y="496"/>
                    <a:pt x="442" y="496"/>
                    <a:pt x="442" y="496"/>
                  </a:cubicBezTo>
                  <a:cubicBezTo>
                    <a:pt x="441" y="496"/>
                    <a:pt x="441" y="498"/>
                    <a:pt x="440" y="497"/>
                  </a:cubicBezTo>
                  <a:cubicBezTo>
                    <a:pt x="440" y="498"/>
                    <a:pt x="440" y="499"/>
                    <a:pt x="439" y="500"/>
                  </a:cubicBezTo>
                  <a:cubicBezTo>
                    <a:pt x="443" y="499"/>
                    <a:pt x="446" y="497"/>
                    <a:pt x="449" y="495"/>
                  </a:cubicBezTo>
                  <a:cubicBezTo>
                    <a:pt x="449" y="497"/>
                    <a:pt x="445" y="497"/>
                    <a:pt x="445" y="499"/>
                  </a:cubicBezTo>
                  <a:cubicBezTo>
                    <a:pt x="443" y="499"/>
                    <a:pt x="442" y="501"/>
                    <a:pt x="440" y="501"/>
                  </a:cubicBezTo>
                  <a:cubicBezTo>
                    <a:pt x="437" y="503"/>
                    <a:pt x="434" y="504"/>
                    <a:pt x="432" y="506"/>
                  </a:cubicBezTo>
                  <a:cubicBezTo>
                    <a:pt x="432" y="507"/>
                    <a:pt x="432" y="507"/>
                    <a:pt x="433" y="507"/>
                  </a:cubicBezTo>
                  <a:cubicBezTo>
                    <a:pt x="434" y="506"/>
                    <a:pt x="436" y="508"/>
                    <a:pt x="437" y="505"/>
                  </a:cubicBezTo>
                  <a:cubicBezTo>
                    <a:pt x="438" y="506"/>
                    <a:pt x="440" y="506"/>
                    <a:pt x="440" y="504"/>
                  </a:cubicBezTo>
                  <a:cubicBezTo>
                    <a:pt x="441" y="504"/>
                    <a:pt x="443" y="504"/>
                    <a:pt x="443" y="502"/>
                  </a:cubicBezTo>
                  <a:cubicBezTo>
                    <a:pt x="445" y="503"/>
                    <a:pt x="446" y="500"/>
                    <a:pt x="449" y="500"/>
                  </a:cubicBezTo>
                  <a:cubicBezTo>
                    <a:pt x="450" y="499"/>
                    <a:pt x="452" y="499"/>
                    <a:pt x="453" y="498"/>
                  </a:cubicBezTo>
                  <a:cubicBezTo>
                    <a:pt x="458" y="497"/>
                    <a:pt x="461" y="492"/>
                    <a:pt x="466" y="493"/>
                  </a:cubicBezTo>
                  <a:cubicBezTo>
                    <a:pt x="465" y="494"/>
                    <a:pt x="463" y="495"/>
                    <a:pt x="462" y="496"/>
                  </a:cubicBezTo>
                  <a:cubicBezTo>
                    <a:pt x="462" y="496"/>
                    <a:pt x="462" y="496"/>
                    <a:pt x="463" y="496"/>
                  </a:cubicBezTo>
                  <a:cubicBezTo>
                    <a:pt x="461" y="497"/>
                    <a:pt x="459" y="499"/>
                    <a:pt x="456" y="499"/>
                  </a:cubicBezTo>
                  <a:cubicBezTo>
                    <a:pt x="455" y="502"/>
                    <a:pt x="452" y="501"/>
                    <a:pt x="451" y="503"/>
                  </a:cubicBezTo>
                  <a:cubicBezTo>
                    <a:pt x="452" y="504"/>
                    <a:pt x="454" y="502"/>
                    <a:pt x="455" y="503"/>
                  </a:cubicBezTo>
                  <a:cubicBezTo>
                    <a:pt x="456" y="501"/>
                    <a:pt x="461" y="499"/>
                    <a:pt x="461" y="501"/>
                  </a:cubicBezTo>
                  <a:cubicBezTo>
                    <a:pt x="458" y="499"/>
                    <a:pt x="455" y="506"/>
                    <a:pt x="453" y="504"/>
                  </a:cubicBezTo>
                  <a:cubicBezTo>
                    <a:pt x="453" y="504"/>
                    <a:pt x="451" y="506"/>
                    <a:pt x="452" y="506"/>
                  </a:cubicBezTo>
                  <a:cubicBezTo>
                    <a:pt x="452" y="507"/>
                    <a:pt x="450" y="506"/>
                    <a:pt x="448" y="506"/>
                  </a:cubicBezTo>
                  <a:cubicBezTo>
                    <a:pt x="448" y="507"/>
                    <a:pt x="448" y="507"/>
                    <a:pt x="448" y="507"/>
                  </a:cubicBezTo>
                  <a:cubicBezTo>
                    <a:pt x="448" y="508"/>
                    <a:pt x="449" y="508"/>
                    <a:pt x="449" y="507"/>
                  </a:cubicBezTo>
                  <a:cubicBezTo>
                    <a:pt x="449" y="509"/>
                    <a:pt x="446" y="508"/>
                    <a:pt x="445" y="509"/>
                  </a:cubicBezTo>
                  <a:cubicBezTo>
                    <a:pt x="444" y="509"/>
                    <a:pt x="445" y="508"/>
                    <a:pt x="444" y="508"/>
                  </a:cubicBezTo>
                  <a:cubicBezTo>
                    <a:pt x="443" y="508"/>
                    <a:pt x="443" y="509"/>
                    <a:pt x="443" y="510"/>
                  </a:cubicBezTo>
                  <a:cubicBezTo>
                    <a:pt x="444" y="510"/>
                    <a:pt x="444" y="509"/>
                    <a:pt x="444" y="509"/>
                  </a:cubicBezTo>
                  <a:cubicBezTo>
                    <a:pt x="444" y="510"/>
                    <a:pt x="443" y="511"/>
                    <a:pt x="443" y="511"/>
                  </a:cubicBezTo>
                  <a:cubicBezTo>
                    <a:pt x="442" y="511"/>
                    <a:pt x="443" y="510"/>
                    <a:pt x="443" y="509"/>
                  </a:cubicBezTo>
                  <a:cubicBezTo>
                    <a:pt x="440" y="509"/>
                    <a:pt x="441" y="510"/>
                    <a:pt x="440" y="512"/>
                  </a:cubicBezTo>
                  <a:cubicBezTo>
                    <a:pt x="439" y="512"/>
                    <a:pt x="440" y="511"/>
                    <a:pt x="440" y="511"/>
                  </a:cubicBezTo>
                  <a:cubicBezTo>
                    <a:pt x="438" y="511"/>
                    <a:pt x="439" y="512"/>
                    <a:pt x="439" y="513"/>
                  </a:cubicBezTo>
                  <a:cubicBezTo>
                    <a:pt x="438" y="513"/>
                    <a:pt x="438" y="512"/>
                    <a:pt x="437" y="512"/>
                  </a:cubicBezTo>
                  <a:cubicBezTo>
                    <a:pt x="437" y="512"/>
                    <a:pt x="438" y="513"/>
                    <a:pt x="438" y="514"/>
                  </a:cubicBezTo>
                  <a:cubicBezTo>
                    <a:pt x="438" y="514"/>
                    <a:pt x="437" y="514"/>
                    <a:pt x="436" y="514"/>
                  </a:cubicBezTo>
                  <a:cubicBezTo>
                    <a:pt x="437" y="514"/>
                    <a:pt x="437" y="513"/>
                    <a:pt x="437" y="513"/>
                  </a:cubicBezTo>
                  <a:cubicBezTo>
                    <a:pt x="435" y="513"/>
                    <a:pt x="434" y="516"/>
                    <a:pt x="431" y="515"/>
                  </a:cubicBezTo>
                  <a:cubicBezTo>
                    <a:pt x="431" y="516"/>
                    <a:pt x="431" y="517"/>
                    <a:pt x="432" y="517"/>
                  </a:cubicBezTo>
                  <a:cubicBezTo>
                    <a:pt x="431" y="518"/>
                    <a:pt x="431" y="518"/>
                    <a:pt x="430" y="519"/>
                  </a:cubicBezTo>
                  <a:cubicBezTo>
                    <a:pt x="429" y="518"/>
                    <a:pt x="430" y="518"/>
                    <a:pt x="430" y="517"/>
                  </a:cubicBezTo>
                  <a:cubicBezTo>
                    <a:pt x="429" y="516"/>
                    <a:pt x="428" y="518"/>
                    <a:pt x="427" y="518"/>
                  </a:cubicBezTo>
                  <a:cubicBezTo>
                    <a:pt x="427" y="518"/>
                    <a:pt x="428" y="518"/>
                    <a:pt x="428" y="518"/>
                  </a:cubicBezTo>
                  <a:cubicBezTo>
                    <a:pt x="428" y="517"/>
                    <a:pt x="427" y="517"/>
                    <a:pt x="426" y="517"/>
                  </a:cubicBezTo>
                  <a:cubicBezTo>
                    <a:pt x="426" y="517"/>
                    <a:pt x="426" y="518"/>
                    <a:pt x="425" y="518"/>
                  </a:cubicBezTo>
                  <a:cubicBezTo>
                    <a:pt x="427" y="519"/>
                    <a:pt x="425" y="522"/>
                    <a:pt x="423" y="521"/>
                  </a:cubicBezTo>
                  <a:cubicBezTo>
                    <a:pt x="423" y="522"/>
                    <a:pt x="424" y="522"/>
                    <a:pt x="424" y="523"/>
                  </a:cubicBezTo>
                  <a:cubicBezTo>
                    <a:pt x="422" y="522"/>
                    <a:pt x="423" y="523"/>
                    <a:pt x="422" y="524"/>
                  </a:cubicBezTo>
                  <a:cubicBezTo>
                    <a:pt x="420" y="524"/>
                    <a:pt x="420" y="526"/>
                    <a:pt x="418" y="525"/>
                  </a:cubicBezTo>
                  <a:cubicBezTo>
                    <a:pt x="418" y="526"/>
                    <a:pt x="418" y="526"/>
                    <a:pt x="418" y="526"/>
                  </a:cubicBezTo>
                  <a:cubicBezTo>
                    <a:pt x="417" y="527"/>
                    <a:pt x="417" y="525"/>
                    <a:pt x="416" y="525"/>
                  </a:cubicBezTo>
                  <a:cubicBezTo>
                    <a:pt x="416" y="526"/>
                    <a:pt x="414" y="524"/>
                    <a:pt x="414" y="526"/>
                  </a:cubicBezTo>
                  <a:cubicBezTo>
                    <a:pt x="414" y="526"/>
                    <a:pt x="415" y="528"/>
                    <a:pt x="415" y="527"/>
                  </a:cubicBezTo>
                  <a:cubicBezTo>
                    <a:pt x="416" y="528"/>
                    <a:pt x="414" y="528"/>
                    <a:pt x="414" y="528"/>
                  </a:cubicBezTo>
                  <a:cubicBezTo>
                    <a:pt x="414" y="529"/>
                    <a:pt x="413" y="530"/>
                    <a:pt x="412" y="530"/>
                  </a:cubicBezTo>
                  <a:cubicBezTo>
                    <a:pt x="411" y="530"/>
                    <a:pt x="411" y="530"/>
                    <a:pt x="411" y="529"/>
                  </a:cubicBezTo>
                  <a:cubicBezTo>
                    <a:pt x="410" y="530"/>
                    <a:pt x="410" y="530"/>
                    <a:pt x="410" y="532"/>
                  </a:cubicBezTo>
                  <a:cubicBezTo>
                    <a:pt x="407" y="531"/>
                    <a:pt x="406" y="534"/>
                    <a:pt x="404" y="534"/>
                  </a:cubicBezTo>
                  <a:cubicBezTo>
                    <a:pt x="403" y="534"/>
                    <a:pt x="404" y="534"/>
                    <a:pt x="404" y="533"/>
                  </a:cubicBezTo>
                  <a:cubicBezTo>
                    <a:pt x="403" y="533"/>
                    <a:pt x="403" y="534"/>
                    <a:pt x="403" y="535"/>
                  </a:cubicBezTo>
                  <a:cubicBezTo>
                    <a:pt x="402" y="534"/>
                    <a:pt x="401" y="536"/>
                    <a:pt x="401" y="535"/>
                  </a:cubicBezTo>
                  <a:cubicBezTo>
                    <a:pt x="401" y="536"/>
                    <a:pt x="401" y="536"/>
                    <a:pt x="402" y="536"/>
                  </a:cubicBezTo>
                  <a:cubicBezTo>
                    <a:pt x="401" y="537"/>
                    <a:pt x="400" y="537"/>
                    <a:pt x="400" y="537"/>
                  </a:cubicBezTo>
                  <a:cubicBezTo>
                    <a:pt x="400" y="538"/>
                    <a:pt x="400" y="538"/>
                    <a:pt x="400" y="538"/>
                  </a:cubicBezTo>
                  <a:cubicBezTo>
                    <a:pt x="399" y="539"/>
                    <a:pt x="397" y="539"/>
                    <a:pt x="397" y="539"/>
                  </a:cubicBezTo>
                  <a:cubicBezTo>
                    <a:pt x="397" y="538"/>
                    <a:pt x="398" y="538"/>
                    <a:pt x="398" y="538"/>
                  </a:cubicBezTo>
                  <a:cubicBezTo>
                    <a:pt x="397" y="538"/>
                    <a:pt x="394" y="539"/>
                    <a:pt x="393" y="541"/>
                  </a:cubicBezTo>
                  <a:cubicBezTo>
                    <a:pt x="392" y="540"/>
                    <a:pt x="393" y="539"/>
                    <a:pt x="393" y="538"/>
                  </a:cubicBezTo>
                  <a:cubicBezTo>
                    <a:pt x="393" y="539"/>
                    <a:pt x="392" y="539"/>
                    <a:pt x="392" y="540"/>
                  </a:cubicBezTo>
                  <a:cubicBezTo>
                    <a:pt x="391" y="539"/>
                    <a:pt x="391" y="540"/>
                    <a:pt x="389" y="540"/>
                  </a:cubicBezTo>
                  <a:cubicBezTo>
                    <a:pt x="389" y="540"/>
                    <a:pt x="390" y="540"/>
                    <a:pt x="390" y="540"/>
                  </a:cubicBezTo>
                  <a:cubicBezTo>
                    <a:pt x="390" y="541"/>
                    <a:pt x="389" y="540"/>
                    <a:pt x="389" y="541"/>
                  </a:cubicBezTo>
                  <a:cubicBezTo>
                    <a:pt x="388" y="541"/>
                    <a:pt x="389" y="540"/>
                    <a:pt x="388" y="540"/>
                  </a:cubicBezTo>
                  <a:cubicBezTo>
                    <a:pt x="388" y="541"/>
                    <a:pt x="387" y="542"/>
                    <a:pt x="385" y="542"/>
                  </a:cubicBezTo>
                  <a:cubicBezTo>
                    <a:pt x="385" y="544"/>
                    <a:pt x="387" y="543"/>
                    <a:pt x="388" y="544"/>
                  </a:cubicBezTo>
                  <a:cubicBezTo>
                    <a:pt x="387" y="544"/>
                    <a:pt x="387" y="544"/>
                    <a:pt x="386" y="544"/>
                  </a:cubicBezTo>
                  <a:cubicBezTo>
                    <a:pt x="386" y="544"/>
                    <a:pt x="386" y="544"/>
                    <a:pt x="386" y="543"/>
                  </a:cubicBezTo>
                  <a:cubicBezTo>
                    <a:pt x="384" y="543"/>
                    <a:pt x="384" y="545"/>
                    <a:pt x="382" y="544"/>
                  </a:cubicBezTo>
                  <a:cubicBezTo>
                    <a:pt x="382" y="545"/>
                    <a:pt x="382" y="545"/>
                    <a:pt x="383" y="545"/>
                  </a:cubicBezTo>
                  <a:cubicBezTo>
                    <a:pt x="382" y="546"/>
                    <a:pt x="381" y="545"/>
                    <a:pt x="381" y="545"/>
                  </a:cubicBezTo>
                  <a:cubicBezTo>
                    <a:pt x="382" y="544"/>
                    <a:pt x="382" y="544"/>
                    <a:pt x="382" y="543"/>
                  </a:cubicBezTo>
                  <a:cubicBezTo>
                    <a:pt x="382" y="543"/>
                    <a:pt x="382" y="543"/>
                    <a:pt x="381" y="543"/>
                  </a:cubicBezTo>
                  <a:cubicBezTo>
                    <a:pt x="380" y="543"/>
                    <a:pt x="381" y="543"/>
                    <a:pt x="381" y="544"/>
                  </a:cubicBezTo>
                  <a:cubicBezTo>
                    <a:pt x="380" y="543"/>
                    <a:pt x="380" y="544"/>
                    <a:pt x="379" y="543"/>
                  </a:cubicBezTo>
                  <a:cubicBezTo>
                    <a:pt x="378" y="543"/>
                    <a:pt x="379" y="544"/>
                    <a:pt x="378" y="544"/>
                  </a:cubicBezTo>
                  <a:cubicBezTo>
                    <a:pt x="377" y="544"/>
                    <a:pt x="378" y="542"/>
                    <a:pt x="377" y="543"/>
                  </a:cubicBezTo>
                  <a:cubicBezTo>
                    <a:pt x="377" y="543"/>
                    <a:pt x="377" y="543"/>
                    <a:pt x="377" y="544"/>
                  </a:cubicBezTo>
                  <a:cubicBezTo>
                    <a:pt x="376" y="544"/>
                    <a:pt x="376" y="545"/>
                    <a:pt x="375" y="546"/>
                  </a:cubicBezTo>
                  <a:cubicBezTo>
                    <a:pt x="375" y="546"/>
                    <a:pt x="375" y="545"/>
                    <a:pt x="375" y="545"/>
                  </a:cubicBezTo>
                  <a:cubicBezTo>
                    <a:pt x="369" y="548"/>
                    <a:pt x="360" y="550"/>
                    <a:pt x="351" y="550"/>
                  </a:cubicBezTo>
                  <a:cubicBezTo>
                    <a:pt x="350" y="550"/>
                    <a:pt x="350" y="549"/>
                    <a:pt x="349" y="550"/>
                  </a:cubicBezTo>
                  <a:cubicBezTo>
                    <a:pt x="348" y="549"/>
                    <a:pt x="346" y="549"/>
                    <a:pt x="343" y="549"/>
                  </a:cubicBezTo>
                  <a:cubicBezTo>
                    <a:pt x="345" y="546"/>
                    <a:pt x="341" y="544"/>
                    <a:pt x="341" y="544"/>
                  </a:cubicBezTo>
                  <a:cubicBezTo>
                    <a:pt x="341" y="544"/>
                    <a:pt x="342" y="543"/>
                    <a:pt x="342" y="542"/>
                  </a:cubicBezTo>
                  <a:cubicBezTo>
                    <a:pt x="341" y="542"/>
                    <a:pt x="341" y="542"/>
                    <a:pt x="340" y="542"/>
                  </a:cubicBezTo>
                  <a:cubicBezTo>
                    <a:pt x="341" y="540"/>
                    <a:pt x="342" y="540"/>
                    <a:pt x="343" y="539"/>
                  </a:cubicBezTo>
                  <a:cubicBezTo>
                    <a:pt x="344" y="538"/>
                    <a:pt x="342" y="538"/>
                    <a:pt x="343" y="538"/>
                  </a:cubicBezTo>
                  <a:cubicBezTo>
                    <a:pt x="343" y="537"/>
                    <a:pt x="342" y="537"/>
                    <a:pt x="342" y="537"/>
                  </a:cubicBezTo>
                  <a:cubicBezTo>
                    <a:pt x="342" y="536"/>
                    <a:pt x="342" y="536"/>
                    <a:pt x="342" y="536"/>
                  </a:cubicBezTo>
                  <a:cubicBezTo>
                    <a:pt x="342" y="536"/>
                    <a:pt x="342" y="535"/>
                    <a:pt x="341" y="535"/>
                  </a:cubicBezTo>
                  <a:cubicBezTo>
                    <a:pt x="342" y="534"/>
                    <a:pt x="341" y="533"/>
                    <a:pt x="342" y="532"/>
                  </a:cubicBezTo>
                  <a:cubicBezTo>
                    <a:pt x="342" y="531"/>
                    <a:pt x="341" y="531"/>
                    <a:pt x="340" y="531"/>
                  </a:cubicBezTo>
                  <a:cubicBezTo>
                    <a:pt x="341" y="529"/>
                    <a:pt x="340" y="527"/>
                    <a:pt x="341" y="527"/>
                  </a:cubicBezTo>
                  <a:cubicBezTo>
                    <a:pt x="340" y="526"/>
                    <a:pt x="340" y="526"/>
                    <a:pt x="340" y="525"/>
                  </a:cubicBezTo>
                  <a:cubicBezTo>
                    <a:pt x="341" y="525"/>
                    <a:pt x="341" y="523"/>
                    <a:pt x="340" y="523"/>
                  </a:cubicBezTo>
                  <a:cubicBezTo>
                    <a:pt x="340" y="523"/>
                    <a:pt x="340" y="522"/>
                    <a:pt x="341" y="522"/>
                  </a:cubicBezTo>
                  <a:cubicBezTo>
                    <a:pt x="341" y="521"/>
                    <a:pt x="340" y="521"/>
                    <a:pt x="340" y="522"/>
                  </a:cubicBezTo>
                  <a:cubicBezTo>
                    <a:pt x="339" y="520"/>
                    <a:pt x="341" y="520"/>
                    <a:pt x="341" y="519"/>
                  </a:cubicBezTo>
                  <a:cubicBezTo>
                    <a:pt x="338" y="518"/>
                    <a:pt x="336" y="514"/>
                    <a:pt x="334" y="511"/>
                  </a:cubicBezTo>
                  <a:cubicBezTo>
                    <a:pt x="334" y="511"/>
                    <a:pt x="334" y="512"/>
                    <a:pt x="334" y="512"/>
                  </a:cubicBezTo>
                  <a:cubicBezTo>
                    <a:pt x="330" y="505"/>
                    <a:pt x="318" y="502"/>
                    <a:pt x="320" y="490"/>
                  </a:cubicBezTo>
                  <a:cubicBezTo>
                    <a:pt x="312" y="492"/>
                    <a:pt x="305" y="498"/>
                    <a:pt x="297" y="501"/>
                  </a:cubicBezTo>
                  <a:cubicBezTo>
                    <a:pt x="293" y="503"/>
                    <a:pt x="290" y="506"/>
                    <a:pt x="284" y="505"/>
                  </a:cubicBezTo>
                  <a:cubicBezTo>
                    <a:pt x="281" y="507"/>
                    <a:pt x="277" y="507"/>
                    <a:pt x="275" y="507"/>
                  </a:cubicBezTo>
                  <a:cubicBezTo>
                    <a:pt x="274" y="508"/>
                    <a:pt x="274" y="507"/>
                    <a:pt x="273" y="507"/>
                  </a:cubicBezTo>
                  <a:cubicBezTo>
                    <a:pt x="273" y="507"/>
                    <a:pt x="273" y="508"/>
                    <a:pt x="271" y="507"/>
                  </a:cubicBezTo>
                  <a:cubicBezTo>
                    <a:pt x="270" y="509"/>
                    <a:pt x="269" y="512"/>
                    <a:pt x="266" y="512"/>
                  </a:cubicBezTo>
                  <a:cubicBezTo>
                    <a:pt x="267" y="509"/>
                    <a:pt x="269" y="509"/>
                    <a:pt x="269" y="507"/>
                  </a:cubicBezTo>
                  <a:cubicBezTo>
                    <a:pt x="268" y="506"/>
                    <a:pt x="267" y="505"/>
                    <a:pt x="267" y="504"/>
                  </a:cubicBezTo>
                  <a:cubicBezTo>
                    <a:pt x="267" y="503"/>
                    <a:pt x="267" y="501"/>
                    <a:pt x="267" y="500"/>
                  </a:cubicBezTo>
                  <a:cubicBezTo>
                    <a:pt x="270" y="497"/>
                    <a:pt x="272" y="495"/>
                    <a:pt x="274" y="492"/>
                  </a:cubicBezTo>
                  <a:cubicBezTo>
                    <a:pt x="276" y="489"/>
                    <a:pt x="279" y="487"/>
                    <a:pt x="281" y="485"/>
                  </a:cubicBezTo>
                  <a:cubicBezTo>
                    <a:pt x="283" y="483"/>
                    <a:pt x="284" y="478"/>
                    <a:pt x="287" y="476"/>
                  </a:cubicBezTo>
                  <a:cubicBezTo>
                    <a:pt x="287" y="474"/>
                    <a:pt x="288" y="473"/>
                    <a:pt x="289" y="473"/>
                  </a:cubicBezTo>
                  <a:cubicBezTo>
                    <a:pt x="289" y="472"/>
                    <a:pt x="289" y="471"/>
                    <a:pt x="289" y="471"/>
                  </a:cubicBezTo>
                  <a:cubicBezTo>
                    <a:pt x="290" y="469"/>
                    <a:pt x="290" y="466"/>
                    <a:pt x="293" y="466"/>
                  </a:cubicBezTo>
                  <a:cubicBezTo>
                    <a:pt x="297" y="462"/>
                    <a:pt x="301" y="457"/>
                    <a:pt x="305" y="453"/>
                  </a:cubicBezTo>
                  <a:cubicBezTo>
                    <a:pt x="315" y="443"/>
                    <a:pt x="325" y="436"/>
                    <a:pt x="337" y="428"/>
                  </a:cubicBezTo>
                  <a:cubicBezTo>
                    <a:pt x="340" y="426"/>
                    <a:pt x="343" y="424"/>
                    <a:pt x="346" y="422"/>
                  </a:cubicBezTo>
                  <a:cubicBezTo>
                    <a:pt x="350" y="420"/>
                    <a:pt x="354" y="418"/>
                    <a:pt x="357" y="415"/>
                  </a:cubicBezTo>
                  <a:cubicBezTo>
                    <a:pt x="359" y="415"/>
                    <a:pt x="360" y="414"/>
                    <a:pt x="361" y="412"/>
                  </a:cubicBezTo>
                  <a:cubicBezTo>
                    <a:pt x="361" y="411"/>
                    <a:pt x="361" y="410"/>
                    <a:pt x="360" y="409"/>
                  </a:cubicBezTo>
                  <a:cubicBezTo>
                    <a:pt x="360" y="407"/>
                    <a:pt x="359" y="406"/>
                    <a:pt x="358" y="406"/>
                  </a:cubicBezTo>
                  <a:cubicBezTo>
                    <a:pt x="358" y="403"/>
                    <a:pt x="358" y="400"/>
                    <a:pt x="356" y="399"/>
                  </a:cubicBezTo>
                  <a:cubicBezTo>
                    <a:pt x="357" y="397"/>
                    <a:pt x="355" y="397"/>
                    <a:pt x="356" y="396"/>
                  </a:cubicBezTo>
                  <a:cubicBezTo>
                    <a:pt x="352" y="396"/>
                    <a:pt x="349" y="399"/>
                    <a:pt x="345" y="399"/>
                  </a:cubicBezTo>
                  <a:cubicBezTo>
                    <a:pt x="341" y="401"/>
                    <a:pt x="337" y="402"/>
                    <a:pt x="334" y="406"/>
                  </a:cubicBezTo>
                  <a:cubicBezTo>
                    <a:pt x="330" y="409"/>
                    <a:pt x="325" y="411"/>
                    <a:pt x="321" y="414"/>
                  </a:cubicBezTo>
                  <a:cubicBezTo>
                    <a:pt x="318" y="415"/>
                    <a:pt x="316" y="417"/>
                    <a:pt x="313" y="416"/>
                  </a:cubicBezTo>
                  <a:cubicBezTo>
                    <a:pt x="313" y="417"/>
                    <a:pt x="312" y="417"/>
                    <a:pt x="312" y="418"/>
                  </a:cubicBezTo>
                  <a:cubicBezTo>
                    <a:pt x="307" y="419"/>
                    <a:pt x="301" y="422"/>
                    <a:pt x="296" y="422"/>
                  </a:cubicBezTo>
                  <a:cubicBezTo>
                    <a:pt x="296" y="424"/>
                    <a:pt x="294" y="423"/>
                    <a:pt x="293" y="424"/>
                  </a:cubicBezTo>
                  <a:cubicBezTo>
                    <a:pt x="293" y="424"/>
                    <a:pt x="293" y="423"/>
                    <a:pt x="293" y="423"/>
                  </a:cubicBezTo>
                  <a:cubicBezTo>
                    <a:pt x="293" y="424"/>
                    <a:pt x="291" y="424"/>
                    <a:pt x="291" y="425"/>
                  </a:cubicBezTo>
                  <a:cubicBezTo>
                    <a:pt x="290" y="424"/>
                    <a:pt x="288" y="424"/>
                    <a:pt x="288" y="425"/>
                  </a:cubicBezTo>
                  <a:cubicBezTo>
                    <a:pt x="285" y="424"/>
                    <a:pt x="280" y="427"/>
                    <a:pt x="278" y="424"/>
                  </a:cubicBezTo>
                  <a:cubicBezTo>
                    <a:pt x="277" y="425"/>
                    <a:pt x="276" y="424"/>
                    <a:pt x="274" y="423"/>
                  </a:cubicBezTo>
                  <a:cubicBezTo>
                    <a:pt x="273" y="421"/>
                    <a:pt x="273" y="419"/>
                    <a:pt x="271" y="418"/>
                  </a:cubicBezTo>
                  <a:cubicBezTo>
                    <a:pt x="271" y="417"/>
                    <a:pt x="272" y="417"/>
                    <a:pt x="272" y="417"/>
                  </a:cubicBezTo>
                  <a:cubicBezTo>
                    <a:pt x="272" y="416"/>
                    <a:pt x="271" y="417"/>
                    <a:pt x="270" y="416"/>
                  </a:cubicBezTo>
                  <a:cubicBezTo>
                    <a:pt x="271" y="415"/>
                    <a:pt x="269" y="415"/>
                    <a:pt x="269" y="414"/>
                  </a:cubicBezTo>
                  <a:cubicBezTo>
                    <a:pt x="267" y="415"/>
                    <a:pt x="266" y="415"/>
                    <a:pt x="265" y="416"/>
                  </a:cubicBezTo>
                  <a:cubicBezTo>
                    <a:pt x="264" y="416"/>
                    <a:pt x="264" y="415"/>
                    <a:pt x="263" y="415"/>
                  </a:cubicBezTo>
                  <a:cubicBezTo>
                    <a:pt x="263" y="416"/>
                    <a:pt x="264" y="416"/>
                    <a:pt x="263" y="417"/>
                  </a:cubicBezTo>
                  <a:cubicBezTo>
                    <a:pt x="263" y="417"/>
                    <a:pt x="262" y="417"/>
                    <a:pt x="262" y="417"/>
                  </a:cubicBezTo>
                  <a:cubicBezTo>
                    <a:pt x="262" y="417"/>
                    <a:pt x="263" y="418"/>
                    <a:pt x="263" y="418"/>
                  </a:cubicBezTo>
                  <a:cubicBezTo>
                    <a:pt x="264" y="419"/>
                    <a:pt x="262" y="418"/>
                    <a:pt x="262" y="419"/>
                  </a:cubicBezTo>
                  <a:cubicBezTo>
                    <a:pt x="261" y="419"/>
                    <a:pt x="262" y="418"/>
                    <a:pt x="261" y="418"/>
                  </a:cubicBezTo>
                  <a:cubicBezTo>
                    <a:pt x="261" y="418"/>
                    <a:pt x="261" y="420"/>
                    <a:pt x="261" y="419"/>
                  </a:cubicBezTo>
                  <a:cubicBezTo>
                    <a:pt x="261" y="419"/>
                    <a:pt x="259" y="421"/>
                    <a:pt x="258" y="421"/>
                  </a:cubicBezTo>
                  <a:cubicBezTo>
                    <a:pt x="257" y="422"/>
                    <a:pt x="256" y="424"/>
                    <a:pt x="254" y="423"/>
                  </a:cubicBezTo>
                  <a:cubicBezTo>
                    <a:pt x="255" y="425"/>
                    <a:pt x="251" y="425"/>
                    <a:pt x="250" y="428"/>
                  </a:cubicBezTo>
                  <a:cubicBezTo>
                    <a:pt x="248" y="428"/>
                    <a:pt x="246" y="432"/>
                    <a:pt x="243" y="432"/>
                  </a:cubicBezTo>
                  <a:cubicBezTo>
                    <a:pt x="243" y="433"/>
                    <a:pt x="243" y="432"/>
                    <a:pt x="242" y="433"/>
                  </a:cubicBezTo>
                  <a:cubicBezTo>
                    <a:pt x="242" y="433"/>
                    <a:pt x="242" y="433"/>
                    <a:pt x="242" y="433"/>
                  </a:cubicBezTo>
                  <a:cubicBezTo>
                    <a:pt x="242" y="433"/>
                    <a:pt x="242" y="434"/>
                    <a:pt x="241" y="435"/>
                  </a:cubicBezTo>
                  <a:cubicBezTo>
                    <a:pt x="236" y="435"/>
                    <a:pt x="236" y="439"/>
                    <a:pt x="230" y="439"/>
                  </a:cubicBezTo>
                  <a:cubicBezTo>
                    <a:pt x="230" y="440"/>
                    <a:pt x="230" y="440"/>
                    <a:pt x="231" y="440"/>
                  </a:cubicBezTo>
                  <a:cubicBezTo>
                    <a:pt x="230" y="440"/>
                    <a:pt x="230" y="441"/>
                    <a:pt x="230" y="442"/>
                  </a:cubicBezTo>
                  <a:cubicBezTo>
                    <a:pt x="226" y="443"/>
                    <a:pt x="222" y="446"/>
                    <a:pt x="219" y="449"/>
                  </a:cubicBezTo>
                  <a:cubicBezTo>
                    <a:pt x="218" y="449"/>
                    <a:pt x="219" y="449"/>
                    <a:pt x="218" y="449"/>
                  </a:cubicBezTo>
                  <a:cubicBezTo>
                    <a:pt x="218" y="449"/>
                    <a:pt x="218" y="450"/>
                    <a:pt x="218" y="450"/>
                  </a:cubicBezTo>
                  <a:cubicBezTo>
                    <a:pt x="215" y="452"/>
                    <a:pt x="213" y="454"/>
                    <a:pt x="211" y="456"/>
                  </a:cubicBezTo>
                  <a:cubicBezTo>
                    <a:pt x="211" y="455"/>
                    <a:pt x="210" y="455"/>
                    <a:pt x="209" y="454"/>
                  </a:cubicBezTo>
                  <a:cubicBezTo>
                    <a:pt x="212" y="453"/>
                    <a:pt x="214" y="451"/>
                    <a:pt x="217" y="449"/>
                  </a:cubicBezTo>
                  <a:cubicBezTo>
                    <a:pt x="217" y="449"/>
                    <a:pt x="217" y="448"/>
                    <a:pt x="217" y="448"/>
                  </a:cubicBezTo>
                  <a:cubicBezTo>
                    <a:pt x="217" y="448"/>
                    <a:pt x="218" y="448"/>
                    <a:pt x="218" y="448"/>
                  </a:cubicBezTo>
                  <a:cubicBezTo>
                    <a:pt x="221" y="445"/>
                    <a:pt x="225" y="442"/>
                    <a:pt x="229" y="440"/>
                  </a:cubicBezTo>
                  <a:cubicBezTo>
                    <a:pt x="229" y="440"/>
                    <a:pt x="229" y="439"/>
                    <a:pt x="229" y="439"/>
                  </a:cubicBezTo>
                  <a:cubicBezTo>
                    <a:pt x="230" y="439"/>
                    <a:pt x="230" y="439"/>
                    <a:pt x="231" y="439"/>
                  </a:cubicBezTo>
                  <a:cubicBezTo>
                    <a:pt x="232" y="436"/>
                    <a:pt x="238" y="434"/>
                    <a:pt x="241" y="430"/>
                  </a:cubicBezTo>
                  <a:cubicBezTo>
                    <a:pt x="242" y="431"/>
                    <a:pt x="242" y="429"/>
                    <a:pt x="244" y="429"/>
                  </a:cubicBezTo>
                  <a:cubicBezTo>
                    <a:pt x="244" y="428"/>
                    <a:pt x="243" y="429"/>
                    <a:pt x="243" y="428"/>
                  </a:cubicBezTo>
                  <a:cubicBezTo>
                    <a:pt x="244" y="426"/>
                    <a:pt x="245" y="426"/>
                    <a:pt x="246" y="426"/>
                  </a:cubicBezTo>
                  <a:cubicBezTo>
                    <a:pt x="246" y="425"/>
                    <a:pt x="247" y="425"/>
                    <a:pt x="249" y="425"/>
                  </a:cubicBezTo>
                  <a:cubicBezTo>
                    <a:pt x="247" y="423"/>
                    <a:pt x="249" y="425"/>
                    <a:pt x="250" y="423"/>
                  </a:cubicBezTo>
                  <a:cubicBezTo>
                    <a:pt x="251" y="423"/>
                    <a:pt x="253" y="420"/>
                    <a:pt x="255" y="421"/>
                  </a:cubicBezTo>
                  <a:cubicBezTo>
                    <a:pt x="256" y="420"/>
                    <a:pt x="257" y="419"/>
                    <a:pt x="257" y="418"/>
                  </a:cubicBezTo>
                  <a:cubicBezTo>
                    <a:pt x="257" y="418"/>
                    <a:pt x="258" y="419"/>
                    <a:pt x="258" y="419"/>
                  </a:cubicBezTo>
                  <a:cubicBezTo>
                    <a:pt x="259" y="418"/>
                    <a:pt x="258" y="417"/>
                    <a:pt x="258" y="417"/>
                  </a:cubicBezTo>
                  <a:cubicBezTo>
                    <a:pt x="259" y="415"/>
                    <a:pt x="265" y="414"/>
                    <a:pt x="264" y="411"/>
                  </a:cubicBezTo>
                  <a:cubicBezTo>
                    <a:pt x="266" y="411"/>
                    <a:pt x="267" y="408"/>
                    <a:pt x="268" y="409"/>
                  </a:cubicBezTo>
                  <a:cubicBezTo>
                    <a:pt x="269" y="409"/>
                    <a:pt x="268" y="408"/>
                    <a:pt x="269" y="408"/>
                  </a:cubicBezTo>
                  <a:cubicBezTo>
                    <a:pt x="268" y="407"/>
                    <a:pt x="267" y="407"/>
                    <a:pt x="266" y="407"/>
                  </a:cubicBezTo>
                  <a:cubicBezTo>
                    <a:pt x="266" y="407"/>
                    <a:pt x="266" y="407"/>
                    <a:pt x="266" y="406"/>
                  </a:cubicBezTo>
                  <a:cubicBezTo>
                    <a:pt x="266" y="405"/>
                    <a:pt x="265" y="405"/>
                    <a:pt x="264" y="405"/>
                  </a:cubicBezTo>
                  <a:cubicBezTo>
                    <a:pt x="266" y="405"/>
                    <a:pt x="265" y="403"/>
                    <a:pt x="264" y="403"/>
                  </a:cubicBezTo>
                  <a:cubicBezTo>
                    <a:pt x="263" y="402"/>
                    <a:pt x="264" y="402"/>
                    <a:pt x="265" y="402"/>
                  </a:cubicBezTo>
                  <a:cubicBezTo>
                    <a:pt x="264" y="401"/>
                    <a:pt x="264" y="401"/>
                    <a:pt x="264" y="401"/>
                  </a:cubicBezTo>
                  <a:cubicBezTo>
                    <a:pt x="264" y="400"/>
                    <a:pt x="263" y="399"/>
                    <a:pt x="264" y="398"/>
                  </a:cubicBezTo>
                  <a:cubicBezTo>
                    <a:pt x="263" y="398"/>
                    <a:pt x="264" y="397"/>
                    <a:pt x="263" y="396"/>
                  </a:cubicBezTo>
                  <a:cubicBezTo>
                    <a:pt x="263" y="396"/>
                    <a:pt x="262" y="397"/>
                    <a:pt x="262" y="397"/>
                  </a:cubicBezTo>
                  <a:cubicBezTo>
                    <a:pt x="261" y="396"/>
                    <a:pt x="261" y="398"/>
                    <a:pt x="261" y="398"/>
                  </a:cubicBezTo>
                  <a:cubicBezTo>
                    <a:pt x="261" y="398"/>
                    <a:pt x="260" y="398"/>
                    <a:pt x="259" y="398"/>
                  </a:cubicBezTo>
                  <a:cubicBezTo>
                    <a:pt x="259" y="398"/>
                    <a:pt x="260" y="398"/>
                    <a:pt x="259" y="397"/>
                  </a:cubicBezTo>
                  <a:cubicBezTo>
                    <a:pt x="258" y="398"/>
                    <a:pt x="259" y="398"/>
                    <a:pt x="258" y="399"/>
                  </a:cubicBezTo>
                  <a:cubicBezTo>
                    <a:pt x="259" y="399"/>
                    <a:pt x="260" y="398"/>
                    <a:pt x="260" y="399"/>
                  </a:cubicBezTo>
                  <a:cubicBezTo>
                    <a:pt x="260" y="400"/>
                    <a:pt x="258" y="398"/>
                    <a:pt x="258" y="400"/>
                  </a:cubicBezTo>
                  <a:cubicBezTo>
                    <a:pt x="256" y="400"/>
                    <a:pt x="256" y="398"/>
                    <a:pt x="255" y="399"/>
                  </a:cubicBezTo>
                  <a:cubicBezTo>
                    <a:pt x="255" y="399"/>
                    <a:pt x="256" y="400"/>
                    <a:pt x="257" y="400"/>
                  </a:cubicBezTo>
                  <a:cubicBezTo>
                    <a:pt x="256" y="401"/>
                    <a:pt x="256" y="400"/>
                    <a:pt x="255" y="401"/>
                  </a:cubicBezTo>
                  <a:cubicBezTo>
                    <a:pt x="255" y="401"/>
                    <a:pt x="255" y="401"/>
                    <a:pt x="256" y="401"/>
                  </a:cubicBezTo>
                  <a:cubicBezTo>
                    <a:pt x="256" y="401"/>
                    <a:pt x="255" y="402"/>
                    <a:pt x="255" y="401"/>
                  </a:cubicBezTo>
                  <a:cubicBezTo>
                    <a:pt x="255" y="402"/>
                    <a:pt x="255" y="402"/>
                    <a:pt x="255" y="402"/>
                  </a:cubicBezTo>
                  <a:cubicBezTo>
                    <a:pt x="255" y="403"/>
                    <a:pt x="254" y="403"/>
                    <a:pt x="253" y="403"/>
                  </a:cubicBezTo>
                  <a:cubicBezTo>
                    <a:pt x="252" y="404"/>
                    <a:pt x="254" y="403"/>
                    <a:pt x="253" y="404"/>
                  </a:cubicBezTo>
                  <a:cubicBezTo>
                    <a:pt x="252" y="404"/>
                    <a:pt x="253" y="403"/>
                    <a:pt x="252" y="403"/>
                  </a:cubicBezTo>
                  <a:cubicBezTo>
                    <a:pt x="252" y="403"/>
                    <a:pt x="252" y="404"/>
                    <a:pt x="252" y="404"/>
                  </a:cubicBezTo>
                  <a:cubicBezTo>
                    <a:pt x="251" y="404"/>
                    <a:pt x="251" y="405"/>
                    <a:pt x="251" y="404"/>
                  </a:cubicBezTo>
                  <a:cubicBezTo>
                    <a:pt x="251" y="405"/>
                    <a:pt x="251" y="405"/>
                    <a:pt x="251" y="406"/>
                  </a:cubicBezTo>
                  <a:cubicBezTo>
                    <a:pt x="250" y="405"/>
                    <a:pt x="250" y="405"/>
                    <a:pt x="250" y="405"/>
                  </a:cubicBezTo>
                  <a:cubicBezTo>
                    <a:pt x="250" y="405"/>
                    <a:pt x="250" y="405"/>
                    <a:pt x="248" y="404"/>
                  </a:cubicBezTo>
                  <a:cubicBezTo>
                    <a:pt x="248" y="405"/>
                    <a:pt x="249" y="405"/>
                    <a:pt x="249" y="405"/>
                  </a:cubicBezTo>
                  <a:cubicBezTo>
                    <a:pt x="249" y="406"/>
                    <a:pt x="247" y="408"/>
                    <a:pt x="247" y="407"/>
                  </a:cubicBezTo>
                  <a:cubicBezTo>
                    <a:pt x="245" y="409"/>
                    <a:pt x="242" y="412"/>
                    <a:pt x="239" y="412"/>
                  </a:cubicBezTo>
                  <a:cubicBezTo>
                    <a:pt x="239" y="413"/>
                    <a:pt x="239" y="413"/>
                    <a:pt x="239" y="414"/>
                  </a:cubicBezTo>
                  <a:cubicBezTo>
                    <a:pt x="234" y="415"/>
                    <a:pt x="231" y="420"/>
                    <a:pt x="226" y="422"/>
                  </a:cubicBezTo>
                  <a:cubicBezTo>
                    <a:pt x="226" y="423"/>
                    <a:pt x="226" y="423"/>
                    <a:pt x="226" y="423"/>
                  </a:cubicBezTo>
                  <a:cubicBezTo>
                    <a:pt x="226" y="423"/>
                    <a:pt x="225" y="423"/>
                    <a:pt x="225" y="423"/>
                  </a:cubicBezTo>
                  <a:cubicBezTo>
                    <a:pt x="226" y="424"/>
                    <a:pt x="224" y="425"/>
                    <a:pt x="223" y="425"/>
                  </a:cubicBezTo>
                  <a:cubicBezTo>
                    <a:pt x="223" y="425"/>
                    <a:pt x="223" y="425"/>
                    <a:pt x="222" y="425"/>
                  </a:cubicBezTo>
                  <a:cubicBezTo>
                    <a:pt x="221" y="425"/>
                    <a:pt x="222" y="427"/>
                    <a:pt x="221" y="425"/>
                  </a:cubicBezTo>
                  <a:cubicBezTo>
                    <a:pt x="221" y="426"/>
                    <a:pt x="221" y="426"/>
                    <a:pt x="221" y="427"/>
                  </a:cubicBezTo>
                  <a:cubicBezTo>
                    <a:pt x="220" y="427"/>
                    <a:pt x="220" y="427"/>
                    <a:pt x="219" y="428"/>
                  </a:cubicBezTo>
                  <a:cubicBezTo>
                    <a:pt x="219" y="428"/>
                    <a:pt x="219" y="428"/>
                    <a:pt x="218" y="428"/>
                  </a:cubicBezTo>
                  <a:cubicBezTo>
                    <a:pt x="218" y="428"/>
                    <a:pt x="219" y="429"/>
                    <a:pt x="218" y="429"/>
                  </a:cubicBezTo>
                  <a:cubicBezTo>
                    <a:pt x="218" y="429"/>
                    <a:pt x="218" y="428"/>
                    <a:pt x="217" y="428"/>
                  </a:cubicBezTo>
                  <a:cubicBezTo>
                    <a:pt x="217" y="429"/>
                    <a:pt x="218" y="430"/>
                    <a:pt x="217" y="431"/>
                  </a:cubicBezTo>
                  <a:cubicBezTo>
                    <a:pt x="217" y="430"/>
                    <a:pt x="217" y="430"/>
                    <a:pt x="217" y="430"/>
                  </a:cubicBezTo>
                  <a:cubicBezTo>
                    <a:pt x="217" y="429"/>
                    <a:pt x="216" y="431"/>
                    <a:pt x="216" y="430"/>
                  </a:cubicBezTo>
                  <a:cubicBezTo>
                    <a:pt x="215" y="430"/>
                    <a:pt x="216" y="430"/>
                    <a:pt x="216" y="431"/>
                  </a:cubicBezTo>
                  <a:cubicBezTo>
                    <a:pt x="214" y="431"/>
                    <a:pt x="213" y="432"/>
                    <a:pt x="212" y="432"/>
                  </a:cubicBezTo>
                  <a:cubicBezTo>
                    <a:pt x="212" y="432"/>
                    <a:pt x="212" y="433"/>
                    <a:pt x="212" y="433"/>
                  </a:cubicBezTo>
                  <a:cubicBezTo>
                    <a:pt x="211" y="434"/>
                    <a:pt x="210" y="432"/>
                    <a:pt x="211" y="434"/>
                  </a:cubicBezTo>
                  <a:cubicBezTo>
                    <a:pt x="210" y="433"/>
                    <a:pt x="209" y="435"/>
                    <a:pt x="208" y="436"/>
                  </a:cubicBezTo>
                  <a:cubicBezTo>
                    <a:pt x="208" y="436"/>
                    <a:pt x="208" y="435"/>
                    <a:pt x="208" y="435"/>
                  </a:cubicBezTo>
                  <a:cubicBezTo>
                    <a:pt x="207" y="436"/>
                    <a:pt x="207" y="437"/>
                    <a:pt x="206" y="436"/>
                  </a:cubicBezTo>
                  <a:cubicBezTo>
                    <a:pt x="205" y="437"/>
                    <a:pt x="207" y="437"/>
                    <a:pt x="206" y="437"/>
                  </a:cubicBezTo>
                  <a:cubicBezTo>
                    <a:pt x="205" y="437"/>
                    <a:pt x="204" y="438"/>
                    <a:pt x="204" y="439"/>
                  </a:cubicBezTo>
                  <a:cubicBezTo>
                    <a:pt x="204" y="438"/>
                    <a:pt x="204" y="438"/>
                    <a:pt x="203" y="438"/>
                  </a:cubicBezTo>
                  <a:cubicBezTo>
                    <a:pt x="204" y="439"/>
                    <a:pt x="203" y="439"/>
                    <a:pt x="202" y="440"/>
                  </a:cubicBezTo>
                  <a:cubicBezTo>
                    <a:pt x="200" y="440"/>
                    <a:pt x="196" y="443"/>
                    <a:pt x="196" y="445"/>
                  </a:cubicBezTo>
                  <a:cubicBezTo>
                    <a:pt x="195" y="445"/>
                    <a:pt x="195" y="444"/>
                    <a:pt x="195" y="444"/>
                  </a:cubicBezTo>
                  <a:cubicBezTo>
                    <a:pt x="195" y="445"/>
                    <a:pt x="193" y="446"/>
                    <a:pt x="194" y="446"/>
                  </a:cubicBezTo>
                  <a:cubicBezTo>
                    <a:pt x="194" y="447"/>
                    <a:pt x="193" y="446"/>
                    <a:pt x="193" y="446"/>
                  </a:cubicBezTo>
                  <a:cubicBezTo>
                    <a:pt x="192" y="446"/>
                    <a:pt x="191" y="447"/>
                    <a:pt x="192" y="447"/>
                  </a:cubicBezTo>
                  <a:cubicBezTo>
                    <a:pt x="191" y="447"/>
                    <a:pt x="189" y="448"/>
                    <a:pt x="188" y="448"/>
                  </a:cubicBezTo>
                  <a:cubicBezTo>
                    <a:pt x="189" y="448"/>
                    <a:pt x="188" y="449"/>
                    <a:pt x="188" y="449"/>
                  </a:cubicBezTo>
                  <a:cubicBezTo>
                    <a:pt x="186" y="450"/>
                    <a:pt x="185" y="451"/>
                    <a:pt x="183" y="452"/>
                  </a:cubicBezTo>
                  <a:cubicBezTo>
                    <a:pt x="183" y="452"/>
                    <a:pt x="183" y="453"/>
                    <a:pt x="182" y="453"/>
                  </a:cubicBezTo>
                  <a:cubicBezTo>
                    <a:pt x="183" y="453"/>
                    <a:pt x="182" y="454"/>
                    <a:pt x="181" y="454"/>
                  </a:cubicBezTo>
                  <a:cubicBezTo>
                    <a:pt x="181" y="454"/>
                    <a:pt x="182" y="454"/>
                    <a:pt x="182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0" y="455"/>
                    <a:pt x="180" y="456"/>
                    <a:pt x="179" y="455"/>
                  </a:cubicBezTo>
                  <a:cubicBezTo>
                    <a:pt x="180" y="456"/>
                    <a:pt x="179" y="456"/>
                    <a:pt x="179" y="457"/>
                  </a:cubicBezTo>
                  <a:cubicBezTo>
                    <a:pt x="178" y="457"/>
                    <a:pt x="179" y="456"/>
                    <a:pt x="178" y="456"/>
                  </a:cubicBezTo>
                  <a:cubicBezTo>
                    <a:pt x="175" y="457"/>
                    <a:pt x="175" y="462"/>
                    <a:pt x="172" y="461"/>
                  </a:cubicBezTo>
                  <a:cubicBezTo>
                    <a:pt x="172" y="462"/>
                    <a:pt x="169" y="463"/>
                    <a:pt x="168" y="463"/>
                  </a:cubicBezTo>
                  <a:cubicBezTo>
                    <a:pt x="169" y="463"/>
                    <a:pt x="168" y="463"/>
                    <a:pt x="168" y="464"/>
                  </a:cubicBezTo>
                  <a:cubicBezTo>
                    <a:pt x="166" y="464"/>
                    <a:pt x="166" y="466"/>
                    <a:pt x="165" y="466"/>
                  </a:cubicBezTo>
                  <a:cubicBezTo>
                    <a:pt x="165" y="466"/>
                    <a:pt x="166" y="465"/>
                    <a:pt x="165" y="465"/>
                  </a:cubicBezTo>
                  <a:cubicBezTo>
                    <a:pt x="165" y="466"/>
                    <a:pt x="165" y="467"/>
                    <a:pt x="165" y="467"/>
                  </a:cubicBezTo>
                  <a:cubicBezTo>
                    <a:pt x="164" y="468"/>
                    <a:pt x="165" y="467"/>
                    <a:pt x="164" y="467"/>
                  </a:cubicBezTo>
                  <a:cubicBezTo>
                    <a:pt x="163" y="468"/>
                    <a:pt x="162" y="468"/>
                    <a:pt x="161" y="469"/>
                  </a:cubicBezTo>
                  <a:cubicBezTo>
                    <a:pt x="160" y="469"/>
                    <a:pt x="160" y="468"/>
                    <a:pt x="160" y="468"/>
                  </a:cubicBezTo>
                  <a:cubicBezTo>
                    <a:pt x="160" y="468"/>
                    <a:pt x="159" y="470"/>
                    <a:pt x="160" y="469"/>
                  </a:cubicBezTo>
                  <a:cubicBezTo>
                    <a:pt x="160" y="470"/>
                    <a:pt x="159" y="470"/>
                    <a:pt x="159" y="470"/>
                  </a:cubicBezTo>
                  <a:cubicBezTo>
                    <a:pt x="159" y="470"/>
                    <a:pt x="160" y="470"/>
                    <a:pt x="160" y="471"/>
                  </a:cubicBezTo>
                  <a:cubicBezTo>
                    <a:pt x="160" y="471"/>
                    <a:pt x="158" y="470"/>
                    <a:pt x="159" y="471"/>
                  </a:cubicBezTo>
                  <a:cubicBezTo>
                    <a:pt x="159" y="472"/>
                    <a:pt x="158" y="471"/>
                    <a:pt x="159" y="470"/>
                  </a:cubicBezTo>
                  <a:cubicBezTo>
                    <a:pt x="157" y="471"/>
                    <a:pt x="158" y="472"/>
                    <a:pt x="157" y="473"/>
                  </a:cubicBezTo>
                  <a:cubicBezTo>
                    <a:pt x="157" y="472"/>
                    <a:pt x="157" y="472"/>
                    <a:pt x="156" y="472"/>
                  </a:cubicBezTo>
                  <a:cubicBezTo>
                    <a:pt x="156" y="472"/>
                    <a:pt x="156" y="473"/>
                    <a:pt x="157" y="473"/>
                  </a:cubicBezTo>
                  <a:cubicBezTo>
                    <a:pt x="155" y="473"/>
                    <a:pt x="155" y="475"/>
                    <a:pt x="153" y="475"/>
                  </a:cubicBezTo>
                  <a:cubicBezTo>
                    <a:pt x="152" y="475"/>
                    <a:pt x="153" y="475"/>
                    <a:pt x="153" y="476"/>
                  </a:cubicBezTo>
                  <a:cubicBezTo>
                    <a:pt x="152" y="476"/>
                    <a:pt x="152" y="476"/>
                    <a:pt x="151" y="476"/>
                  </a:cubicBezTo>
                  <a:cubicBezTo>
                    <a:pt x="152" y="475"/>
                    <a:pt x="152" y="475"/>
                    <a:pt x="151" y="475"/>
                  </a:cubicBezTo>
                  <a:cubicBezTo>
                    <a:pt x="151" y="476"/>
                    <a:pt x="151" y="476"/>
                    <a:pt x="150" y="477"/>
                  </a:cubicBezTo>
                  <a:cubicBezTo>
                    <a:pt x="150" y="477"/>
                    <a:pt x="150" y="477"/>
                    <a:pt x="150" y="477"/>
                  </a:cubicBezTo>
                  <a:cubicBezTo>
                    <a:pt x="150" y="477"/>
                    <a:pt x="149" y="478"/>
                    <a:pt x="150" y="478"/>
                  </a:cubicBezTo>
                  <a:cubicBezTo>
                    <a:pt x="149" y="479"/>
                    <a:pt x="148" y="478"/>
                    <a:pt x="148" y="479"/>
                  </a:cubicBezTo>
                  <a:cubicBezTo>
                    <a:pt x="148" y="479"/>
                    <a:pt x="146" y="480"/>
                    <a:pt x="145" y="481"/>
                  </a:cubicBezTo>
                  <a:cubicBezTo>
                    <a:pt x="145" y="481"/>
                    <a:pt x="145" y="481"/>
                    <a:pt x="146" y="481"/>
                  </a:cubicBezTo>
                  <a:cubicBezTo>
                    <a:pt x="145" y="482"/>
                    <a:pt x="144" y="481"/>
                    <a:pt x="144" y="483"/>
                  </a:cubicBezTo>
                  <a:cubicBezTo>
                    <a:pt x="144" y="482"/>
                    <a:pt x="143" y="482"/>
                    <a:pt x="143" y="482"/>
                  </a:cubicBezTo>
                  <a:cubicBezTo>
                    <a:pt x="142" y="482"/>
                    <a:pt x="144" y="482"/>
                    <a:pt x="143" y="483"/>
                  </a:cubicBezTo>
                  <a:cubicBezTo>
                    <a:pt x="143" y="483"/>
                    <a:pt x="140" y="484"/>
                    <a:pt x="142" y="484"/>
                  </a:cubicBezTo>
                  <a:cubicBezTo>
                    <a:pt x="141" y="485"/>
                    <a:pt x="140" y="484"/>
                    <a:pt x="140" y="484"/>
                  </a:cubicBezTo>
                  <a:cubicBezTo>
                    <a:pt x="140" y="484"/>
                    <a:pt x="140" y="484"/>
                    <a:pt x="141" y="484"/>
                  </a:cubicBezTo>
                  <a:cubicBezTo>
                    <a:pt x="140" y="484"/>
                    <a:pt x="139" y="485"/>
                    <a:pt x="139" y="487"/>
                  </a:cubicBezTo>
                  <a:cubicBezTo>
                    <a:pt x="138" y="487"/>
                    <a:pt x="137" y="486"/>
                    <a:pt x="137" y="488"/>
                  </a:cubicBezTo>
                  <a:cubicBezTo>
                    <a:pt x="137" y="488"/>
                    <a:pt x="137" y="487"/>
                    <a:pt x="136" y="487"/>
                  </a:cubicBezTo>
                  <a:cubicBezTo>
                    <a:pt x="137" y="488"/>
                    <a:pt x="136" y="489"/>
                    <a:pt x="135" y="489"/>
                  </a:cubicBezTo>
                  <a:cubicBezTo>
                    <a:pt x="135" y="488"/>
                    <a:pt x="135" y="487"/>
                    <a:pt x="136" y="488"/>
                  </a:cubicBezTo>
                  <a:cubicBezTo>
                    <a:pt x="135" y="486"/>
                    <a:pt x="134" y="488"/>
                    <a:pt x="134" y="488"/>
                  </a:cubicBezTo>
                  <a:cubicBezTo>
                    <a:pt x="134" y="488"/>
                    <a:pt x="135" y="488"/>
                    <a:pt x="135" y="489"/>
                  </a:cubicBezTo>
                  <a:cubicBezTo>
                    <a:pt x="134" y="489"/>
                    <a:pt x="133" y="488"/>
                    <a:pt x="133" y="489"/>
                  </a:cubicBezTo>
                  <a:cubicBezTo>
                    <a:pt x="133" y="489"/>
                    <a:pt x="133" y="489"/>
                    <a:pt x="133" y="490"/>
                  </a:cubicBezTo>
                  <a:cubicBezTo>
                    <a:pt x="134" y="490"/>
                    <a:pt x="134" y="489"/>
                    <a:pt x="134" y="490"/>
                  </a:cubicBezTo>
                  <a:cubicBezTo>
                    <a:pt x="134" y="491"/>
                    <a:pt x="133" y="490"/>
                    <a:pt x="133" y="491"/>
                  </a:cubicBezTo>
                  <a:cubicBezTo>
                    <a:pt x="131" y="490"/>
                    <a:pt x="130" y="494"/>
                    <a:pt x="128" y="494"/>
                  </a:cubicBezTo>
                  <a:cubicBezTo>
                    <a:pt x="128" y="494"/>
                    <a:pt x="128" y="495"/>
                    <a:pt x="129" y="495"/>
                  </a:cubicBezTo>
                  <a:cubicBezTo>
                    <a:pt x="127" y="495"/>
                    <a:pt x="129" y="494"/>
                    <a:pt x="129" y="492"/>
                  </a:cubicBezTo>
                  <a:cubicBezTo>
                    <a:pt x="129" y="493"/>
                    <a:pt x="129" y="492"/>
                    <a:pt x="130" y="492"/>
                  </a:cubicBezTo>
                  <a:cubicBezTo>
                    <a:pt x="129" y="491"/>
                    <a:pt x="129" y="493"/>
                    <a:pt x="127" y="492"/>
                  </a:cubicBezTo>
                  <a:cubicBezTo>
                    <a:pt x="127" y="493"/>
                    <a:pt x="126" y="493"/>
                    <a:pt x="126" y="494"/>
                  </a:cubicBezTo>
                  <a:cubicBezTo>
                    <a:pt x="126" y="493"/>
                    <a:pt x="127" y="494"/>
                    <a:pt x="128" y="493"/>
                  </a:cubicBezTo>
                  <a:cubicBezTo>
                    <a:pt x="129" y="494"/>
                    <a:pt x="127" y="494"/>
                    <a:pt x="127" y="494"/>
                  </a:cubicBezTo>
                  <a:cubicBezTo>
                    <a:pt x="127" y="495"/>
                    <a:pt x="127" y="496"/>
                    <a:pt x="128" y="495"/>
                  </a:cubicBezTo>
                  <a:cubicBezTo>
                    <a:pt x="128" y="496"/>
                    <a:pt x="127" y="496"/>
                    <a:pt x="128" y="496"/>
                  </a:cubicBezTo>
                  <a:cubicBezTo>
                    <a:pt x="128" y="497"/>
                    <a:pt x="127" y="496"/>
                    <a:pt x="126" y="496"/>
                  </a:cubicBezTo>
                  <a:cubicBezTo>
                    <a:pt x="126" y="495"/>
                    <a:pt x="127" y="496"/>
                    <a:pt x="127" y="495"/>
                  </a:cubicBezTo>
                  <a:cubicBezTo>
                    <a:pt x="126" y="495"/>
                    <a:pt x="125" y="496"/>
                    <a:pt x="126" y="497"/>
                  </a:cubicBezTo>
                  <a:cubicBezTo>
                    <a:pt x="125" y="497"/>
                    <a:pt x="124" y="495"/>
                    <a:pt x="123" y="495"/>
                  </a:cubicBezTo>
                  <a:cubicBezTo>
                    <a:pt x="123" y="495"/>
                    <a:pt x="124" y="496"/>
                    <a:pt x="124" y="497"/>
                  </a:cubicBezTo>
                  <a:cubicBezTo>
                    <a:pt x="123" y="497"/>
                    <a:pt x="122" y="498"/>
                    <a:pt x="122" y="497"/>
                  </a:cubicBezTo>
                  <a:cubicBezTo>
                    <a:pt x="122" y="497"/>
                    <a:pt x="122" y="497"/>
                    <a:pt x="122" y="497"/>
                  </a:cubicBezTo>
                  <a:cubicBezTo>
                    <a:pt x="122" y="496"/>
                    <a:pt x="123" y="497"/>
                    <a:pt x="123" y="496"/>
                  </a:cubicBezTo>
                  <a:cubicBezTo>
                    <a:pt x="123" y="495"/>
                    <a:pt x="122" y="497"/>
                    <a:pt x="121" y="496"/>
                  </a:cubicBezTo>
                  <a:cubicBezTo>
                    <a:pt x="122" y="497"/>
                    <a:pt x="122" y="497"/>
                    <a:pt x="121" y="498"/>
                  </a:cubicBezTo>
                  <a:cubicBezTo>
                    <a:pt x="122" y="498"/>
                    <a:pt x="123" y="499"/>
                    <a:pt x="124" y="498"/>
                  </a:cubicBezTo>
                  <a:cubicBezTo>
                    <a:pt x="124" y="499"/>
                    <a:pt x="122" y="499"/>
                    <a:pt x="121" y="499"/>
                  </a:cubicBezTo>
                  <a:cubicBezTo>
                    <a:pt x="121" y="500"/>
                    <a:pt x="121" y="500"/>
                    <a:pt x="121" y="502"/>
                  </a:cubicBezTo>
                  <a:cubicBezTo>
                    <a:pt x="120" y="501"/>
                    <a:pt x="120" y="502"/>
                    <a:pt x="119" y="502"/>
                  </a:cubicBezTo>
                  <a:cubicBezTo>
                    <a:pt x="119" y="501"/>
                    <a:pt x="119" y="500"/>
                    <a:pt x="120" y="500"/>
                  </a:cubicBezTo>
                  <a:cubicBezTo>
                    <a:pt x="120" y="499"/>
                    <a:pt x="119" y="499"/>
                    <a:pt x="119" y="499"/>
                  </a:cubicBezTo>
                  <a:cubicBezTo>
                    <a:pt x="119" y="500"/>
                    <a:pt x="119" y="501"/>
                    <a:pt x="118" y="499"/>
                  </a:cubicBezTo>
                  <a:cubicBezTo>
                    <a:pt x="118" y="500"/>
                    <a:pt x="119" y="501"/>
                    <a:pt x="118" y="501"/>
                  </a:cubicBezTo>
                  <a:cubicBezTo>
                    <a:pt x="118" y="502"/>
                    <a:pt x="119" y="502"/>
                    <a:pt x="119" y="502"/>
                  </a:cubicBezTo>
                  <a:cubicBezTo>
                    <a:pt x="119" y="502"/>
                    <a:pt x="117" y="504"/>
                    <a:pt x="118" y="502"/>
                  </a:cubicBezTo>
                  <a:cubicBezTo>
                    <a:pt x="117" y="502"/>
                    <a:pt x="117" y="503"/>
                    <a:pt x="117" y="503"/>
                  </a:cubicBezTo>
                  <a:cubicBezTo>
                    <a:pt x="117" y="504"/>
                    <a:pt x="118" y="504"/>
                    <a:pt x="118" y="504"/>
                  </a:cubicBezTo>
                  <a:cubicBezTo>
                    <a:pt x="117" y="504"/>
                    <a:pt x="117" y="504"/>
                    <a:pt x="117" y="504"/>
                  </a:cubicBezTo>
                  <a:cubicBezTo>
                    <a:pt x="116" y="505"/>
                    <a:pt x="116" y="506"/>
                    <a:pt x="115" y="505"/>
                  </a:cubicBezTo>
                  <a:cubicBezTo>
                    <a:pt x="115" y="506"/>
                    <a:pt x="115" y="506"/>
                    <a:pt x="114" y="507"/>
                  </a:cubicBezTo>
                  <a:cubicBezTo>
                    <a:pt x="114" y="506"/>
                    <a:pt x="114" y="504"/>
                    <a:pt x="113" y="506"/>
                  </a:cubicBezTo>
                  <a:cubicBezTo>
                    <a:pt x="113" y="506"/>
                    <a:pt x="113" y="506"/>
                    <a:pt x="113" y="508"/>
                  </a:cubicBezTo>
                  <a:cubicBezTo>
                    <a:pt x="112" y="507"/>
                    <a:pt x="112" y="508"/>
                    <a:pt x="112" y="508"/>
                  </a:cubicBezTo>
                  <a:cubicBezTo>
                    <a:pt x="110" y="507"/>
                    <a:pt x="112" y="507"/>
                    <a:pt x="112" y="506"/>
                  </a:cubicBezTo>
                  <a:cubicBezTo>
                    <a:pt x="112" y="505"/>
                    <a:pt x="111" y="507"/>
                    <a:pt x="111" y="506"/>
                  </a:cubicBezTo>
                  <a:cubicBezTo>
                    <a:pt x="110" y="506"/>
                    <a:pt x="111" y="508"/>
                    <a:pt x="110" y="507"/>
                  </a:cubicBezTo>
                  <a:cubicBezTo>
                    <a:pt x="109" y="508"/>
                    <a:pt x="111" y="508"/>
                    <a:pt x="110" y="508"/>
                  </a:cubicBezTo>
                  <a:cubicBezTo>
                    <a:pt x="109" y="507"/>
                    <a:pt x="109" y="509"/>
                    <a:pt x="108" y="509"/>
                  </a:cubicBezTo>
                  <a:cubicBezTo>
                    <a:pt x="109" y="510"/>
                    <a:pt x="110" y="509"/>
                    <a:pt x="112" y="509"/>
                  </a:cubicBezTo>
                  <a:cubicBezTo>
                    <a:pt x="111" y="510"/>
                    <a:pt x="110" y="509"/>
                    <a:pt x="109" y="511"/>
                  </a:cubicBezTo>
                  <a:cubicBezTo>
                    <a:pt x="108" y="511"/>
                    <a:pt x="108" y="510"/>
                    <a:pt x="108" y="510"/>
                  </a:cubicBezTo>
                  <a:cubicBezTo>
                    <a:pt x="108" y="510"/>
                    <a:pt x="108" y="510"/>
                    <a:pt x="107" y="510"/>
                  </a:cubicBezTo>
                  <a:cubicBezTo>
                    <a:pt x="108" y="509"/>
                    <a:pt x="110" y="508"/>
                    <a:pt x="109" y="508"/>
                  </a:cubicBezTo>
                  <a:cubicBezTo>
                    <a:pt x="109" y="507"/>
                    <a:pt x="110" y="508"/>
                    <a:pt x="110" y="507"/>
                  </a:cubicBezTo>
                  <a:cubicBezTo>
                    <a:pt x="110" y="506"/>
                    <a:pt x="109" y="507"/>
                    <a:pt x="109" y="506"/>
                  </a:cubicBezTo>
                  <a:cubicBezTo>
                    <a:pt x="108" y="507"/>
                    <a:pt x="109" y="507"/>
                    <a:pt x="109" y="507"/>
                  </a:cubicBezTo>
                  <a:cubicBezTo>
                    <a:pt x="108" y="507"/>
                    <a:pt x="108" y="507"/>
                    <a:pt x="107" y="508"/>
                  </a:cubicBezTo>
                  <a:cubicBezTo>
                    <a:pt x="107" y="508"/>
                    <a:pt x="107" y="508"/>
                    <a:pt x="107" y="509"/>
                  </a:cubicBezTo>
                  <a:cubicBezTo>
                    <a:pt x="107" y="509"/>
                    <a:pt x="107" y="508"/>
                    <a:pt x="106" y="508"/>
                  </a:cubicBezTo>
                  <a:cubicBezTo>
                    <a:pt x="106" y="508"/>
                    <a:pt x="106" y="508"/>
                    <a:pt x="106" y="509"/>
                  </a:cubicBezTo>
                  <a:cubicBezTo>
                    <a:pt x="104" y="508"/>
                    <a:pt x="104" y="510"/>
                    <a:pt x="103" y="511"/>
                  </a:cubicBezTo>
                  <a:cubicBezTo>
                    <a:pt x="104" y="512"/>
                    <a:pt x="103" y="513"/>
                    <a:pt x="103" y="513"/>
                  </a:cubicBezTo>
                  <a:cubicBezTo>
                    <a:pt x="103" y="513"/>
                    <a:pt x="104" y="513"/>
                    <a:pt x="103" y="514"/>
                  </a:cubicBezTo>
                  <a:cubicBezTo>
                    <a:pt x="104" y="514"/>
                    <a:pt x="104" y="513"/>
                    <a:pt x="104" y="513"/>
                  </a:cubicBezTo>
                  <a:cubicBezTo>
                    <a:pt x="105" y="513"/>
                    <a:pt x="105" y="514"/>
                    <a:pt x="105" y="514"/>
                  </a:cubicBezTo>
                  <a:cubicBezTo>
                    <a:pt x="104" y="514"/>
                    <a:pt x="103" y="515"/>
                    <a:pt x="102" y="516"/>
                  </a:cubicBezTo>
                  <a:cubicBezTo>
                    <a:pt x="102" y="516"/>
                    <a:pt x="102" y="515"/>
                    <a:pt x="102" y="515"/>
                  </a:cubicBezTo>
                  <a:cubicBezTo>
                    <a:pt x="102" y="515"/>
                    <a:pt x="101" y="516"/>
                    <a:pt x="102" y="516"/>
                  </a:cubicBezTo>
                  <a:cubicBezTo>
                    <a:pt x="101" y="517"/>
                    <a:pt x="101" y="516"/>
                    <a:pt x="99" y="516"/>
                  </a:cubicBezTo>
                  <a:cubicBezTo>
                    <a:pt x="99" y="515"/>
                    <a:pt x="101" y="515"/>
                    <a:pt x="100" y="514"/>
                  </a:cubicBezTo>
                  <a:cubicBezTo>
                    <a:pt x="99" y="514"/>
                    <a:pt x="100" y="516"/>
                    <a:pt x="98" y="515"/>
                  </a:cubicBezTo>
                  <a:cubicBezTo>
                    <a:pt x="98" y="515"/>
                    <a:pt x="98" y="516"/>
                    <a:pt x="98" y="516"/>
                  </a:cubicBezTo>
                  <a:cubicBezTo>
                    <a:pt x="98" y="516"/>
                    <a:pt x="98" y="516"/>
                    <a:pt x="98" y="517"/>
                  </a:cubicBezTo>
                  <a:cubicBezTo>
                    <a:pt x="97" y="516"/>
                    <a:pt x="98" y="517"/>
                    <a:pt x="98" y="518"/>
                  </a:cubicBezTo>
                  <a:cubicBezTo>
                    <a:pt x="98" y="518"/>
                    <a:pt x="99" y="517"/>
                    <a:pt x="99" y="518"/>
                  </a:cubicBezTo>
                  <a:cubicBezTo>
                    <a:pt x="99" y="517"/>
                    <a:pt x="101" y="517"/>
                    <a:pt x="101" y="518"/>
                  </a:cubicBezTo>
                  <a:cubicBezTo>
                    <a:pt x="100" y="519"/>
                    <a:pt x="100" y="517"/>
                    <a:pt x="99" y="518"/>
                  </a:cubicBezTo>
                  <a:cubicBezTo>
                    <a:pt x="99" y="519"/>
                    <a:pt x="100" y="517"/>
                    <a:pt x="100" y="519"/>
                  </a:cubicBezTo>
                  <a:cubicBezTo>
                    <a:pt x="99" y="519"/>
                    <a:pt x="99" y="518"/>
                    <a:pt x="98" y="518"/>
                  </a:cubicBezTo>
                  <a:cubicBezTo>
                    <a:pt x="99" y="519"/>
                    <a:pt x="97" y="519"/>
                    <a:pt x="96" y="520"/>
                  </a:cubicBezTo>
                  <a:cubicBezTo>
                    <a:pt x="97" y="520"/>
                    <a:pt x="97" y="521"/>
                    <a:pt x="97" y="521"/>
                  </a:cubicBezTo>
                  <a:cubicBezTo>
                    <a:pt x="96" y="521"/>
                    <a:pt x="95" y="522"/>
                    <a:pt x="95" y="521"/>
                  </a:cubicBezTo>
                  <a:cubicBezTo>
                    <a:pt x="94" y="521"/>
                    <a:pt x="96" y="521"/>
                    <a:pt x="95" y="522"/>
                  </a:cubicBezTo>
                  <a:cubicBezTo>
                    <a:pt x="95" y="522"/>
                    <a:pt x="95" y="522"/>
                    <a:pt x="94" y="522"/>
                  </a:cubicBezTo>
                  <a:cubicBezTo>
                    <a:pt x="94" y="522"/>
                    <a:pt x="94" y="523"/>
                    <a:pt x="94" y="524"/>
                  </a:cubicBezTo>
                  <a:cubicBezTo>
                    <a:pt x="93" y="524"/>
                    <a:pt x="93" y="523"/>
                    <a:pt x="93" y="523"/>
                  </a:cubicBezTo>
                  <a:cubicBezTo>
                    <a:pt x="93" y="524"/>
                    <a:pt x="93" y="524"/>
                    <a:pt x="92" y="524"/>
                  </a:cubicBezTo>
                  <a:cubicBezTo>
                    <a:pt x="92" y="524"/>
                    <a:pt x="92" y="524"/>
                    <a:pt x="92" y="524"/>
                  </a:cubicBezTo>
                  <a:cubicBezTo>
                    <a:pt x="92" y="524"/>
                    <a:pt x="92" y="524"/>
                    <a:pt x="92" y="525"/>
                  </a:cubicBezTo>
                  <a:cubicBezTo>
                    <a:pt x="92" y="525"/>
                    <a:pt x="92" y="524"/>
                    <a:pt x="92" y="524"/>
                  </a:cubicBezTo>
                  <a:cubicBezTo>
                    <a:pt x="91" y="524"/>
                    <a:pt x="91" y="525"/>
                    <a:pt x="91" y="525"/>
                  </a:cubicBezTo>
                  <a:cubicBezTo>
                    <a:pt x="91" y="525"/>
                    <a:pt x="91" y="525"/>
                    <a:pt x="90" y="525"/>
                  </a:cubicBezTo>
                  <a:cubicBezTo>
                    <a:pt x="90" y="525"/>
                    <a:pt x="91" y="526"/>
                    <a:pt x="91" y="526"/>
                  </a:cubicBezTo>
                  <a:cubicBezTo>
                    <a:pt x="91" y="527"/>
                    <a:pt x="90" y="526"/>
                    <a:pt x="89" y="525"/>
                  </a:cubicBezTo>
                  <a:cubicBezTo>
                    <a:pt x="89" y="525"/>
                    <a:pt x="89" y="525"/>
                    <a:pt x="88" y="525"/>
                  </a:cubicBezTo>
                  <a:cubicBezTo>
                    <a:pt x="89" y="526"/>
                    <a:pt x="89" y="526"/>
                    <a:pt x="89" y="527"/>
                  </a:cubicBezTo>
                  <a:cubicBezTo>
                    <a:pt x="88" y="526"/>
                    <a:pt x="89" y="526"/>
                    <a:pt x="88" y="525"/>
                  </a:cubicBezTo>
                  <a:cubicBezTo>
                    <a:pt x="88" y="525"/>
                    <a:pt x="89" y="524"/>
                    <a:pt x="90" y="525"/>
                  </a:cubicBezTo>
                  <a:cubicBezTo>
                    <a:pt x="90" y="524"/>
                    <a:pt x="88" y="523"/>
                    <a:pt x="88" y="524"/>
                  </a:cubicBezTo>
                  <a:cubicBezTo>
                    <a:pt x="88" y="523"/>
                    <a:pt x="90" y="524"/>
                    <a:pt x="91" y="524"/>
                  </a:cubicBezTo>
                  <a:cubicBezTo>
                    <a:pt x="91" y="524"/>
                    <a:pt x="90" y="524"/>
                    <a:pt x="90" y="524"/>
                  </a:cubicBezTo>
                  <a:cubicBezTo>
                    <a:pt x="90" y="522"/>
                    <a:pt x="91" y="522"/>
                    <a:pt x="93" y="522"/>
                  </a:cubicBezTo>
                  <a:cubicBezTo>
                    <a:pt x="93" y="521"/>
                    <a:pt x="93" y="521"/>
                    <a:pt x="92" y="520"/>
                  </a:cubicBezTo>
                  <a:cubicBezTo>
                    <a:pt x="92" y="521"/>
                    <a:pt x="92" y="521"/>
                    <a:pt x="92" y="521"/>
                  </a:cubicBezTo>
                  <a:cubicBezTo>
                    <a:pt x="91" y="521"/>
                    <a:pt x="91" y="521"/>
                    <a:pt x="91" y="520"/>
                  </a:cubicBezTo>
                  <a:cubicBezTo>
                    <a:pt x="90" y="521"/>
                    <a:pt x="90" y="520"/>
                    <a:pt x="90" y="521"/>
                  </a:cubicBezTo>
                  <a:cubicBezTo>
                    <a:pt x="91" y="522"/>
                    <a:pt x="88" y="523"/>
                    <a:pt x="88" y="522"/>
                  </a:cubicBezTo>
                  <a:cubicBezTo>
                    <a:pt x="87" y="522"/>
                    <a:pt x="88" y="523"/>
                    <a:pt x="89" y="523"/>
                  </a:cubicBezTo>
                  <a:cubicBezTo>
                    <a:pt x="88" y="524"/>
                    <a:pt x="87" y="522"/>
                    <a:pt x="86" y="522"/>
                  </a:cubicBezTo>
                  <a:cubicBezTo>
                    <a:pt x="87" y="523"/>
                    <a:pt x="88" y="525"/>
                    <a:pt x="87" y="526"/>
                  </a:cubicBezTo>
                  <a:cubicBezTo>
                    <a:pt x="87" y="527"/>
                    <a:pt x="87" y="527"/>
                    <a:pt x="87" y="528"/>
                  </a:cubicBezTo>
                  <a:cubicBezTo>
                    <a:pt x="87" y="528"/>
                    <a:pt x="86" y="525"/>
                    <a:pt x="86" y="525"/>
                  </a:cubicBezTo>
                  <a:cubicBezTo>
                    <a:pt x="86" y="525"/>
                    <a:pt x="85" y="525"/>
                    <a:pt x="84" y="525"/>
                  </a:cubicBezTo>
                  <a:cubicBezTo>
                    <a:pt x="84" y="526"/>
                    <a:pt x="85" y="524"/>
                    <a:pt x="85" y="526"/>
                  </a:cubicBezTo>
                  <a:cubicBezTo>
                    <a:pt x="85" y="527"/>
                    <a:pt x="85" y="525"/>
                    <a:pt x="84" y="526"/>
                  </a:cubicBezTo>
                  <a:cubicBezTo>
                    <a:pt x="84" y="527"/>
                    <a:pt x="86" y="526"/>
                    <a:pt x="85" y="527"/>
                  </a:cubicBezTo>
                  <a:cubicBezTo>
                    <a:pt x="85" y="527"/>
                    <a:pt x="84" y="527"/>
                    <a:pt x="84" y="526"/>
                  </a:cubicBezTo>
                  <a:cubicBezTo>
                    <a:pt x="83" y="527"/>
                    <a:pt x="83" y="526"/>
                    <a:pt x="83" y="525"/>
                  </a:cubicBezTo>
                  <a:cubicBezTo>
                    <a:pt x="82" y="525"/>
                    <a:pt x="82" y="527"/>
                    <a:pt x="83" y="526"/>
                  </a:cubicBezTo>
                  <a:cubicBezTo>
                    <a:pt x="82" y="528"/>
                    <a:pt x="82" y="528"/>
                    <a:pt x="81" y="528"/>
                  </a:cubicBezTo>
                  <a:cubicBezTo>
                    <a:pt x="82" y="529"/>
                    <a:pt x="82" y="531"/>
                    <a:pt x="83" y="532"/>
                  </a:cubicBezTo>
                  <a:cubicBezTo>
                    <a:pt x="82" y="533"/>
                    <a:pt x="81" y="533"/>
                    <a:pt x="81" y="533"/>
                  </a:cubicBezTo>
                  <a:cubicBezTo>
                    <a:pt x="81" y="533"/>
                    <a:pt x="81" y="533"/>
                    <a:pt x="81" y="534"/>
                  </a:cubicBezTo>
                  <a:cubicBezTo>
                    <a:pt x="80" y="534"/>
                    <a:pt x="80" y="534"/>
                    <a:pt x="79" y="535"/>
                  </a:cubicBezTo>
                  <a:cubicBezTo>
                    <a:pt x="78" y="535"/>
                    <a:pt x="79" y="534"/>
                    <a:pt x="78" y="534"/>
                  </a:cubicBezTo>
                  <a:cubicBezTo>
                    <a:pt x="77" y="534"/>
                    <a:pt x="79" y="535"/>
                    <a:pt x="78" y="535"/>
                  </a:cubicBezTo>
                  <a:cubicBezTo>
                    <a:pt x="78" y="535"/>
                    <a:pt x="78" y="534"/>
                    <a:pt x="78" y="535"/>
                  </a:cubicBezTo>
                  <a:cubicBezTo>
                    <a:pt x="76" y="534"/>
                    <a:pt x="78" y="533"/>
                    <a:pt x="78" y="533"/>
                  </a:cubicBezTo>
                  <a:cubicBezTo>
                    <a:pt x="78" y="533"/>
                    <a:pt x="77" y="533"/>
                    <a:pt x="76" y="533"/>
                  </a:cubicBezTo>
                  <a:cubicBezTo>
                    <a:pt x="77" y="532"/>
                    <a:pt x="77" y="533"/>
                    <a:pt x="77" y="533"/>
                  </a:cubicBezTo>
                  <a:cubicBezTo>
                    <a:pt x="77" y="532"/>
                    <a:pt x="76" y="532"/>
                    <a:pt x="77" y="531"/>
                  </a:cubicBezTo>
                  <a:cubicBezTo>
                    <a:pt x="76" y="531"/>
                    <a:pt x="76" y="532"/>
                    <a:pt x="76" y="531"/>
                  </a:cubicBezTo>
                  <a:cubicBezTo>
                    <a:pt x="76" y="532"/>
                    <a:pt x="75" y="534"/>
                    <a:pt x="77" y="534"/>
                  </a:cubicBezTo>
                  <a:cubicBezTo>
                    <a:pt x="76" y="535"/>
                    <a:pt x="75" y="534"/>
                    <a:pt x="75" y="533"/>
                  </a:cubicBezTo>
                  <a:cubicBezTo>
                    <a:pt x="74" y="533"/>
                    <a:pt x="74" y="534"/>
                    <a:pt x="74" y="534"/>
                  </a:cubicBezTo>
                  <a:cubicBezTo>
                    <a:pt x="73" y="534"/>
                    <a:pt x="74" y="534"/>
                    <a:pt x="74" y="533"/>
                  </a:cubicBezTo>
                  <a:cubicBezTo>
                    <a:pt x="72" y="534"/>
                    <a:pt x="73" y="536"/>
                    <a:pt x="72" y="537"/>
                  </a:cubicBezTo>
                  <a:cubicBezTo>
                    <a:pt x="72" y="537"/>
                    <a:pt x="72" y="537"/>
                    <a:pt x="72" y="536"/>
                  </a:cubicBezTo>
                  <a:cubicBezTo>
                    <a:pt x="72" y="536"/>
                    <a:pt x="71" y="537"/>
                    <a:pt x="71" y="537"/>
                  </a:cubicBezTo>
                  <a:cubicBezTo>
                    <a:pt x="70" y="538"/>
                    <a:pt x="72" y="538"/>
                    <a:pt x="71" y="538"/>
                  </a:cubicBezTo>
                  <a:cubicBezTo>
                    <a:pt x="70" y="538"/>
                    <a:pt x="70" y="537"/>
                    <a:pt x="70" y="537"/>
                  </a:cubicBezTo>
                  <a:cubicBezTo>
                    <a:pt x="69" y="538"/>
                    <a:pt x="70" y="539"/>
                    <a:pt x="70" y="540"/>
                  </a:cubicBezTo>
                  <a:cubicBezTo>
                    <a:pt x="69" y="539"/>
                    <a:pt x="69" y="540"/>
                    <a:pt x="69" y="540"/>
                  </a:cubicBezTo>
                  <a:cubicBezTo>
                    <a:pt x="68" y="540"/>
                    <a:pt x="69" y="538"/>
                    <a:pt x="70" y="539"/>
                  </a:cubicBezTo>
                  <a:cubicBezTo>
                    <a:pt x="70" y="538"/>
                    <a:pt x="67" y="537"/>
                    <a:pt x="66" y="538"/>
                  </a:cubicBezTo>
                  <a:cubicBezTo>
                    <a:pt x="67" y="538"/>
                    <a:pt x="67" y="539"/>
                    <a:pt x="66" y="539"/>
                  </a:cubicBezTo>
                  <a:cubicBezTo>
                    <a:pt x="66" y="539"/>
                    <a:pt x="67" y="539"/>
                    <a:pt x="68" y="539"/>
                  </a:cubicBezTo>
                  <a:cubicBezTo>
                    <a:pt x="67" y="540"/>
                    <a:pt x="69" y="540"/>
                    <a:pt x="68" y="540"/>
                  </a:cubicBezTo>
                  <a:cubicBezTo>
                    <a:pt x="67" y="541"/>
                    <a:pt x="67" y="540"/>
                    <a:pt x="66" y="541"/>
                  </a:cubicBezTo>
                  <a:cubicBezTo>
                    <a:pt x="66" y="541"/>
                    <a:pt x="66" y="540"/>
                    <a:pt x="66" y="540"/>
                  </a:cubicBezTo>
                  <a:cubicBezTo>
                    <a:pt x="65" y="540"/>
                    <a:pt x="65" y="540"/>
                    <a:pt x="65" y="540"/>
                  </a:cubicBezTo>
                  <a:cubicBezTo>
                    <a:pt x="65" y="541"/>
                    <a:pt x="66" y="540"/>
                    <a:pt x="66" y="541"/>
                  </a:cubicBezTo>
                  <a:cubicBezTo>
                    <a:pt x="64" y="542"/>
                    <a:pt x="62" y="545"/>
                    <a:pt x="61" y="545"/>
                  </a:cubicBezTo>
                  <a:cubicBezTo>
                    <a:pt x="60" y="546"/>
                    <a:pt x="61" y="546"/>
                    <a:pt x="61" y="546"/>
                  </a:cubicBezTo>
                  <a:cubicBezTo>
                    <a:pt x="60" y="546"/>
                    <a:pt x="60" y="546"/>
                    <a:pt x="60" y="546"/>
                  </a:cubicBezTo>
                  <a:cubicBezTo>
                    <a:pt x="59" y="547"/>
                    <a:pt x="58" y="547"/>
                    <a:pt x="61" y="548"/>
                  </a:cubicBezTo>
                  <a:cubicBezTo>
                    <a:pt x="60" y="549"/>
                    <a:pt x="60" y="547"/>
                    <a:pt x="58" y="548"/>
                  </a:cubicBezTo>
                  <a:cubicBezTo>
                    <a:pt x="60" y="549"/>
                    <a:pt x="58" y="551"/>
                    <a:pt x="57" y="550"/>
                  </a:cubicBezTo>
                  <a:cubicBezTo>
                    <a:pt x="57" y="549"/>
                    <a:pt x="57" y="550"/>
                    <a:pt x="57" y="549"/>
                  </a:cubicBezTo>
                  <a:cubicBezTo>
                    <a:pt x="56" y="549"/>
                    <a:pt x="56" y="550"/>
                    <a:pt x="56" y="551"/>
                  </a:cubicBezTo>
                  <a:cubicBezTo>
                    <a:pt x="56" y="550"/>
                    <a:pt x="55" y="551"/>
                    <a:pt x="54" y="550"/>
                  </a:cubicBezTo>
                  <a:cubicBezTo>
                    <a:pt x="53" y="550"/>
                    <a:pt x="54" y="551"/>
                    <a:pt x="53" y="552"/>
                  </a:cubicBezTo>
                  <a:cubicBezTo>
                    <a:pt x="53" y="551"/>
                    <a:pt x="53" y="551"/>
                    <a:pt x="52" y="551"/>
                  </a:cubicBezTo>
                  <a:cubicBezTo>
                    <a:pt x="54" y="553"/>
                    <a:pt x="51" y="552"/>
                    <a:pt x="50" y="552"/>
                  </a:cubicBezTo>
                  <a:cubicBezTo>
                    <a:pt x="50" y="553"/>
                    <a:pt x="51" y="552"/>
                    <a:pt x="51" y="553"/>
                  </a:cubicBezTo>
                  <a:cubicBezTo>
                    <a:pt x="51" y="553"/>
                    <a:pt x="50" y="553"/>
                    <a:pt x="50" y="553"/>
                  </a:cubicBezTo>
                  <a:cubicBezTo>
                    <a:pt x="50" y="553"/>
                    <a:pt x="50" y="554"/>
                    <a:pt x="49" y="554"/>
                  </a:cubicBezTo>
                  <a:cubicBezTo>
                    <a:pt x="49" y="554"/>
                    <a:pt x="48" y="555"/>
                    <a:pt x="48" y="554"/>
                  </a:cubicBezTo>
                  <a:cubicBezTo>
                    <a:pt x="48" y="555"/>
                    <a:pt x="48" y="555"/>
                    <a:pt x="47" y="556"/>
                  </a:cubicBezTo>
                  <a:cubicBezTo>
                    <a:pt x="47" y="556"/>
                    <a:pt x="47" y="556"/>
                    <a:pt x="47" y="556"/>
                  </a:cubicBezTo>
                  <a:cubicBezTo>
                    <a:pt x="46" y="557"/>
                    <a:pt x="46" y="555"/>
                    <a:pt x="45" y="556"/>
                  </a:cubicBezTo>
                  <a:cubicBezTo>
                    <a:pt x="45" y="556"/>
                    <a:pt x="46" y="558"/>
                    <a:pt x="47" y="557"/>
                  </a:cubicBezTo>
                  <a:cubicBezTo>
                    <a:pt x="47" y="558"/>
                    <a:pt x="44" y="557"/>
                    <a:pt x="44" y="559"/>
                  </a:cubicBezTo>
                  <a:cubicBezTo>
                    <a:pt x="43" y="558"/>
                    <a:pt x="44" y="558"/>
                    <a:pt x="44" y="557"/>
                  </a:cubicBezTo>
                  <a:cubicBezTo>
                    <a:pt x="43" y="557"/>
                    <a:pt x="43" y="559"/>
                    <a:pt x="44" y="559"/>
                  </a:cubicBezTo>
                  <a:cubicBezTo>
                    <a:pt x="43" y="559"/>
                    <a:pt x="44" y="560"/>
                    <a:pt x="44" y="560"/>
                  </a:cubicBezTo>
                  <a:cubicBezTo>
                    <a:pt x="43" y="560"/>
                    <a:pt x="43" y="560"/>
                    <a:pt x="43" y="560"/>
                  </a:cubicBezTo>
                  <a:cubicBezTo>
                    <a:pt x="43" y="560"/>
                    <a:pt x="43" y="560"/>
                    <a:pt x="42" y="561"/>
                  </a:cubicBezTo>
                  <a:cubicBezTo>
                    <a:pt x="41" y="560"/>
                    <a:pt x="41" y="562"/>
                    <a:pt x="41" y="561"/>
                  </a:cubicBezTo>
                  <a:cubicBezTo>
                    <a:pt x="41" y="560"/>
                    <a:pt x="42" y="560"/>
                    <a:pt x="42" y="559"/>
                  </a:cubicBezTo>
                  <a:cubicBezTo>
                    <a:pt x="41" y="559"/>
                    <a:pt x="41" y="560"/>
                    <a:pt x="41" y="560"/>
                  </a:cubicBezTo>
                  <a:cubicBezTo>
                    <a:pt x="41" y="559"/>
                    <a:pt x="40" y="561"/>
                    <a:pt x="40" y="560"/>
                  </a:cubicBezTo>
                  <a:cubicBezTo>
                    <a:pt x="40" y="560"/>
                    <a:pt x="40" y="561"/>
                    <a:pt x="41" y="561"/>
                  </a:cubicBezTo>
                  <a:cubicBezTo>
                    <a:pt x="41" y="562"/>
                    <a:pt x="39" y="561"/>
                    <a:pt x="40" y="561"/>
                  </a:cubicBezTo>
                  <a:cubicBezTo>
                    <a:pt x="39" y="561"/>
                    <a:pt x="38" y="562"/>
                    <a:pt x="38" y="562"/>
                  </a:cubicBezTo>
                  <a:cubicBezTo>
                    <a:pt x="37" y="563"/>
                    <a:pt x="35" y="563"/>
                    <a:pt x="35" y="564"/>
                  </a:cubicBezTo>
                  <a:cubicBezTo>
                    <a:pt x="34" y="564"/>
                    <a:pt x="34" y="565"/>
                    <a:pt x="34" y="565"/>
                  </a:cubicBezTo>
                  <a:cubicBezTo>
                    <a:pt x="34" y="566"/>
                    <a:pt x="35" y="566"/>
                    <a:pt x="35" y="566"/>
                  </a:cubicBezTo>
                  <a:cubicBezTo>
                    <a:pt x="34" y="567"/>
                    <a:pt x="34" y="566"/>
                    <a:pt x="33" y="566"/>
                  </a:cubicBezTo>
                  <a:cubicBezTo>
                    <a:pt x="33" y="567"/>
                    <a:pt x="34" y="567"/>
                    <a:pt x="35" y="567"/>
                  </a:cubicBezTo>
                  <a:cubicBezTo>
                    <a:pt x="35" y="568"/>
                    <a:pt x="31" y="568"/>
                    <a:pt x="32" y="570"/>
                  </a:cubicBezTo>
                  <a:cubicBezTo>
                    <a:pt x="31" y="570"/>
                    <a:pt x="31" y="571"/>
                    <a:pt x="30" y="571"/>
                  </a:cubicBezTo>
                  <a:cubicBezTo>
                    <a:pt x="30" y="571"/>
                    <a:pt x="31" y="570"/>
                    <a:pt x="32" y="571"/>
                  </a:cubicBezTo>
                  <a:cubicBezTo>
                    <a:pt x="30" y="572"/>
                    <a:pt x="30" y="572"/>
                    <a:pt x="29" y="572"/>
                  </a:cubicBezTo>
                  <a:cubicBezTo>
                    <a:pt x="29" y="573"/>
                    <a:pt x="30" y="572"/>
                    <a:pt x="30" y="573"/>
                  </a:cubicBezTo>
                  <a:cubicBezTo>
                    <a:pt x="29" y="573"/>
                    <a:pt x="29" y="573"/>
                    <a:pt x="28" y="573"/>
                  </a:cubicBezTo>
                  <a:cubicBezTo>
                    <a:pt x="28" y="574"/>
                    <a:pt x="29" y="574"/>
                    <a:pt x="29" y="574"/>
                  </a:cubicBezTo>
                  <a:cubicBezTo>
                    <a:pt x="29" y="575"/>
                    <a:pt x="28" y="573"/>
                    <a:pt x="28" y="573"/>
                  </a:cubicBezTo>
                  <a:cubicBezTo>
                    <a:pt x="27" y="574"/>
                    <a:pt x="27" y="575"/>
                    <a:pt x="27" y="575"/>
                  </a:cubicBezTo>
                  <a:cubicBezTo>
                    <a:pt x="27" y="576"/>
                    <a:pt x="26" y="576"/>
                    <a:pt x="26" y="575"/>
                  </a:cubicBezTo>
                  <a:cubicBezTo>
                    <a:pt x="26" y="576"/>
                    <a:pt x="26" y="577"/>
                    <a:pt x="25" y="577"/>
                  </a:cubicBezTo>
                  <a:cubicBezTo>
                    <a:pt x="25" y="577"/>
                    <a:pt x="26" y="578"/>
                    <a:pt x="26" y="577"/>
                  </a:cubicBezTo>
                  <a:cubicBezTo>
                    <a:pt x="25" y="577"/>
                    <a:pt x="24" y="579"/>
                    <a:pt x="26" y="580"/>
                  </a:cubicBezTo>
                  <a:cubicBezTo>
                    <a:pt x="24" y="580"/>
                    <a:pt x="26" y="582"/>
                    <a:pt x="26" y="582"/>
                  </a:cubicBezTo>
                  <a:cubicBezTo>
                    <a:pt x="25" y="582"/>
                    <a:pt x="25" y="582"/>
                    <a:pt x="25" y="582"/>
                  </a:cubicBezTo>
                  <a:cubicBezTo>
                    <a:pt x="25" y="582"/>
                    <a:pt x="24" y="584"/>
                    <a:pt x="25" y="583"/>
                  </a:cubicBezTo>
                  <a:cubicBezTo>
                    <a:pt x="25" y="584"/>
                    <a:pt x="25" y="584"/>
                    <a:pt x="25" y="584"/>
                  </a:cubicBezTo>
                  <a:cubicBezTo>
                    <a:pt x="24" y="585"/>
                    <a:pt x="25" y="587"/>
                    <a:pt x="24" y="588"/>
                  </a:cubicBezTo>
                  <a:cubicBezTo>
                    <a:pt x="24" y="589"/>
                    <a:pt x="24" y="588"/>
                    <a:pt x="25" y="589"/>
                  </a:cubicBezTo>
                  <a:cubicBezTo>
                    <a:pt x="24" y="589"/>
                    <a:pt x="24" y="589"/>
                    <a:pt x="24" y="589"/>
                  </a:cubicBezTo>
                  <a:cubicBezTo>
                    <a:pt x="24" y="590"/>
                    <a:pt x="24" y="590"/>
                    <a:pt x="25" y="590"/>
                  </a:cubicBezTo>
                  <a:cubicBezTo>
                    <a:pt x="23" y="590"/>
                    <a:pt x="24" y="593"/>
                    <a:pt x="22" y="593"/>
                  </a:cubicBezTo>
                  <a:cubicBezTo>
                    <a:pt x="22" y="594"/>
                    <a:pt x="24" y="594"/>
                    <a:pt x="23" y="594"/>
                  </a:cubicBezTo>
                  <a:cubicBezTo>
                    <a:pt x="23" y="595"/>
                    <a:pt x="23" y="595"/>
                    <a:pt x="23" y="594"/>
                  </a:cubicBezTo>
                  <a:cubicBezTo>
                    <a:pt x="25" y="595"/>
                    <a:pt x="24" y="596"/>
                    <a:pt x="24" y="597"/>
                  </a:cubicBezTo>
                  <a:cubicBezTo>
                    <a:pt x="25" y="597"/>
                    <a:pt x="24" y="596"/>
                    <a:pt x="25" y="596"/>
                  </a:cubicBezTo>
                  <a:cubicBezTo>
                    <a:pt x="26" y="596"/>
                    <a:pt x="24" y="598"/>
                    <a:pt x="24" y="597"/>
                  </a:cubicBezTo>
                  <a:cubicBezTo>
                    <a:pt x="24" y="599"/>
                    <a:pt x="23" y="602"/>
                    <a:pt x="21" y="603"/>
                  </a:cubicBezTo>
                  <a:cubicBezTo>
                    <a:pt x="22" y="603"/>
                    <a:pt x="21" y="604"/>
                    <a:pt x="21" y="605"/>
                  </a:cubicBezTo>
                  <a:cubicBezTo>
                    <a:pt x="17" y="602"/>
                    <a:pt x="16" y="598"/>
                    <a:pt x="17" y="591"/>
                  </a:cubicBezTo>
                  <a:cubicBezTo>
                    <a:pt x="17" y="592"/>
                    <a:pt x="18" y="591"/>
                    <a:pt x="18" y="592"/>
                  </a:cubicBezTo>
                  <a:cubicBezTo>
                    <a:pt x="18" y="590"/>
                    <a:pt x="18" y="588"/>
                    <a:pt x="17" y="586"/>
                  </a:cubicBezTo>
                  <a:cubicBezTo>
                    <a:pt x="17" y="585"/>
                    <a:pt x="18" y="586"/>
                    <a:pt x="18" y="586"/>
                  </a:cubicBezTo>
                  <a:cubicBezTo>
                    <a:pt x="17" y="584"/>
                    <a:pt x="18" y="581"/>
                    <a:pt x="19" y="576"/>
                  </a:cubicBezTo>
                  <a:cubicBezTo>
                    <a:pt x="19" y="576"/>
                    <a:pt x="18" y="577"/>
                    <a:pt x="18" y="576"/>
                  </a:cubicBezTo>
                  <a:cubicBezTo>
                    <a:pt x="16" y="579"/>
                    <a:pt x="13" y="580"/>
                    <a:pt x="11" y="581"/>
                  </a:cubicBezTo>
                  <a:cubicBezTo>
                    <a:pt x="9" y="582"/>
                    <a:pt x="8" y="584"/>
                    <a:pt x="5" y="582"/>
                  </a:cubicBezTo>
                  <a:cubicBezTo>
                    <a:pt x="5" y="582"/>
                    <a:pt x="4" y="581"/>
                    <a:pt x="5" y="582"/>
                  </a:cubicBezTo>
                  <a:cubicBezTo>
                    <a:pt x="4" y="580"/>
                    <a:pt x="2" y="579"/>
                    <a:pt x="0" y="578"/>
                  </a:cubicBezTo>
                  <a:cubicBezTo>
                    <a:pt x="1" y="577"/>
                    <a:pt x="0" y="574"/>
                    <a:pt x="1" y="573"/>
                  </a:cubicBezTo>
                  <a:cubicBezTo>
                    <a:pt x="3" y="573"/>
                    <a:pt x="2" y="567"/>
                    <a:pt x="5" y="568"/>
                  </a:cubicBezTo>
                  <a:cubicBezTo>
                    <a:pt x="4" y="567"/>
                    <a:pt x="5" y="567"/>
                    <a:pt x="4" y="567"/>
                  </a:cubicBezTo>
                  <a:cubicBezTo>
                    <a:pt x="5" y="566"/>
                    <a:pt x="5" y="566"/>
                    <a:pt x="5" y="566"/>
                  </a:cubicBezTo>
                  <a:cubicBezTo>
                    <a:pt x="6" y="560"/>
                    <a:pt x="12" y="554"/>
                    <a:pt x="16" y="549"/>
                  </a:cubicBezTo>
                  <a:cubicBezTo>
                    <a:pt x="16" y="547"/>
                    <a:pt x="18" y="544"/>
                    <a:pt x="20" y="541"/>
                  </a:cubicBezTo>
                  <a:cubicBezTo>
                    <a:pt x="26" y="534"/>
                    <a:pt x="36" y="525"/>
                    <a:pt x="43" y="519"/>
                  </a:cubicBezTo>
                  <a:cubicBezTo>
                    <a:pt x="43" y="518"/>
                    <a:pt x="44" y="517"/>
                    <a:pt x="45" y="517"/>
                  </a:cubicBezTo>
                  <a:cubicBezTo>
                    <a:pt x="47" y="513"/>
                    <a:pt x="52" y="511"/>
                    <a:pt x="56" y="507"/>
                  </a:cubicBezTo>
                  <a:cubicBezTo>
                    <a:pt x="59" y="503"/>
                    <a:pt x="63" y="500"/>
                    <a:pt x="66" y="496"/>
                  </a:cubicBezTo>
                  <a:cubicBezTo>
                    <a:pt x="63" y="498"/>
                    <a:pt x="60" y="501"/>
                    <a:pt x="57" y="504"/>
                  </a:cubicBezTo>
                  <a:cubicBezTo>
                    <a:pt x="55" y="506"/>
                    <a:pt x="50" y="508"/>
                    <a:pt x="48" y="511"/>
                  </a:cubicBezTo>
                  <a:cubicBezTo>
                    <a:pt x="44" y="514"/>
                    <a:pt x="40" y="516"/>
                    <a:pt x="35" y="518"/>
                  </a:cubicBezTo>
                  <a:cubicBezTo>
                    <a:pt x="33" y="520"/>
                    <a:pt x="28" y="522"/>
                    <a:pt x="25" y="523"/>
                  </a:cubicBezTo>
                  <a:cubicBezTo>
                    <a:pt x="22" y="525"/>
                    <a:pt x="20" y="520"/>
                    <a:pt x="19" y="518"/>
                  </a:cubicBezTo>
                  <a:cubicBezTo>
                    <a:pt x="19" y="518"/>
                    <a:pt x="19" y="518"/>
                    <a:pt x="19" y="517"/>
                  </a:cubicBezTo>
                  <a:cubicBezTo>
                    <a:pt x="18" y="515"/>
                    <a:pt x="18" y="513"/>
                    <a:pt x="19" y="510"/>
                  </a:cubicBezTo>
                  <a:cubicBezTo>
                    <a:pt x="30" y="486"/>
                    <a:pt x="45" y="468"/>
                    <a:pt x="60" y="450"/>
                  </a:cubicBezTo>
                  <a:cubicBezTo>
                    <a:pt x="83" y="426"/>
                    <a:pt x="107" y="403"/>
                    <a:pt x="133" y="383"/>
                  </a:cubicBezTo>
                  <a:cubicBezTo>
                    <a:pt x="149" y="369"/>
                    <a:pt x="164" y="356"/>
                    <a:pt x="181" y="344"/>
                  </a:cubicBezTo>
                  <a:cubicBezTo>
                    <a:pt x="187" y="338"/>
                    <a:pt x="195" y="334"/>
                    <a:pt x="201" y="329"/>
                  </a:cubicBezTo>
                  <a:cubicBezTo>
                    <a:pt x="212" y="320"/>
                    <a:pt x="223" y="312"/>
                    <a:pt x="234" y="304"/>
                  </a:cubicBezTo>
                  <a:cubicBezTo>
                    <a:pt x="234" y="303"/>
                    <a:pt x="235" y="302"/>
                    <a:pt x="236" y="302"/>
                  </a:cubicBezTo>
                  <a:cubicBezTo>
                    <a:pt x="240" y="298"/>
                    <a:pt x="245" y="295"/>
                    <a:pt x="250" y="292"/>
                  </a:cubicBezTo>
                  <a:cubicBezTo>
                    <a:pt x="273" y="275"/>
                    <a:pt x="299" y="258"/>
                    <a:pt x="323" y="243"/>
                  </a:cubicBezTo>
                  <a:cubicBezTo>
                    <a:pt x="333" y="236"/>
                    <a:pt x="344" y="229"/>
                    <a:pt x="355" y="222"/>
                  </a:cubicBezTo>
                  <a:cubicBezTo>
                    <a:pt x="377" y="208"/>
                    <a:pt x="400" y="194"/>
                    <a:pt x="423" y="181"/>
                  </a:cubicBezTo>
                  <a:cubicBezTo>
                    <a:pt x="429" y="177"/>
                    <a:pt x="436" y="174"/>
                    <a:pt x="442" y="170"/>
                  </a:cubicBezTo>
                  <a:cubicBezTo>
                    <a:pt x="459" y="160"/>
                    <a:pt x="475" y="151"/>
                    <a:pt x="492" y="141"/>
                  </a:cubicBezTo>
                  <a:cubicBezTo>
                    <a:pt x="542" y="112"/>
                    <a:pt x="593" y="82"/>
                    <a:pt x="642" y="51"/>
                  </a:cubicBezTo>
                  <a:cubicBezTo>
                    <a:pt x="650" y="46"/>
                    <a:pt x="658" y="39"/>
                    <a:pt x="665" y="33"/>
                  </a:cubicBezTo>
                  <a:cubicBezTo>
                    <a:pt x="666" y="31"/>
                    <a:pt x="670" y="30"/>
                    <a:pt x="670" y="26"/>
                  </a:cubicBezTo>
                  <a:cubicBezTo>
                    <a:pt x="673" y="26"/>
                    <a:pt x="673" y="20"/>
                    <a:pt x="671" y="19"/>
                  </a:cubicBezTo>
                  <a:cubicBezTo>
                    <a:pt x="666" y="19"/>
                    <a:pt x="662" y="18"/>
                    <a:pt x="658" y="20"/>
                  </a:cubicBezTo>
                  <a:cubicBezTo>
                    <a:pt x="656" y="19"/>
                    <a:pt x="654" y="20"/>
                    <a:pt x="652" y="20"/>
                  </a:cubicBezTo>
                  <a:cubicBezTo>
                    <a:pt x="651" y="20"/>
                    <a:pt x="651" y="21"/>
                    <a:pt x="649" y="22"/>
                  </a:cubicBezTo>
                  <a:cubicBezTo>
                    <a:pt x="647" y="22"/>
                    <a:pt x="644" y="21"/>
                    <a:pt x="643" y="23"/>
                  </a:cubicBezTo>
                  <a:cubicBezTo>
                    <a:pt x="642" y="23"/>
                    <a:pt x="642" y="22"/>
                    <a:pt x="642" y="22"/>
                  </a:cubicBezTo>
                  <a:cubicBezTo>
                    <a:pt x="640" y="24"/>
                    <a:pt x="637" y="24"/>
                    <a:pt x="636" y="25"/>
                  </a:cubicBezTo>
                  <a:cubicBezTo>
                    <a:pt x="631" y="25"/>
                    <a:pt x="627" y="29"/>
                    <a:pt x="622" y="29"/>
                  </a:cubicBezTo>
                  <a:cubicBezTo>
                    <a:pt x="621" y="29"/>
                    <a:pt x="620" y="29"/>
                    <a:pt x="620" y="30"/>
                  </a:cubicBezTo>
                  <a:cubicBezTo>
                    <a:pt x="619" y="29"/>
                    <a:pt x="618" y="30"/>
                    <a:pt x="617" y="30"/>
                  </a:cubicBezTo>
                  <a:cubicBezTo>
                    <a:pt x="617" y="30"/>
                    <a:pt x="617" y="31"/>
                    <a:pt x="616" y="31"/>
                  </a:cubicBezTo>
                  <a:cubicBezTo>
                    <a:pt x="616" y="31"/>
                    <a:pt x="615" y="32"/>
                    <a:pt x="614" y="31"/>
                  </a:cubicBezTo>
                  <a:cubicBezTo>
                    <a:pt x="612" y="33"/>
                    <a:pt x="608" y="33"/>
                    <a:pt x="605" y="34"/>
                  </a:cubicBezTo>
                  <a:cubicBezTo>
                    <a:pt x="603" y="36"/>
                    <a:pt x="600" y="36"/>
                    <a:pt x="596" y="36"/>
                  </a:cubicBezTo>
                  <a:cubicBezTo>
                    <a:pt x="595" y="39"/>
                    <a:pt x="589" y="36"/>
                    <a:pt x="588" y="40"/>
                  </a:cubicBezTo>
                  <a:cubicBezTo>
                    <a:pt x="587" y="41"/>
                    <a:pt x="585" y="40"/>
                    <a:pt x="583" y="41"/>
                  </a:cubicBezTo>
                  <a:cubicBezTo>
                    <a:pt x="580" y="41"/>
                    <a:pt x="578" y="44"/>
                    <a:pt x="575" y="44"/>
                  </a:cubicBezTo>
                  <a:cubicBezTo>
                    <a:pt x="574" y="45"/>
                    <a:pt x="572" y="44"/>
                    <a:pt x="571" y="45"/>
                  </a:cubicBezTo>
                  <a:cubicBezTo>
                    <a:pt x="568" y="46"/>
                    <a:pt x="564" y="47"/>
                    <a:pt x="560" y="48"/>
                  </a:cubicBezTo>
                  <a:cubicBezTo>
                    <a:pt x="556" y="50"/>
                    <a:pt x="551" y="50"/>
                    <a:pt x="549" y="52"/>
                  </a:cubicBezTo>
                  <a:cubicBezTo>
                    <a:pt x="548" y="52"/>
                    <a:pt x="547" y="54"/>
                    <a:pt x="545" y="53"/>
                  </a:cubicBezTo>
                  <a:cubicBezTo>
                    <a:pt x="544" y="54"/>
                    <a:pt x="543" y="54"/>
                    <a:pt x="542" y="55"/>
                  </a:cubicBezTo>
                  <a:cubicBezTo>
                    <a:pt x="540" y="54"/>
                    <a:pt x="539" y="57"/>
                    <a:pt x="537" y="56"/>
                  </a:cubicBezTo>
                  <a:cubicBezTo>
                    <a:pt x="536" y="56"/>
                    <a:pt x="536" y="56"/>
                    <a:pt x="535" y="57"/>
                  </a:cubicBezTo>
                  <a:cubicBezTo>
                    <a:pt x="529" y="58"/>
                    <a:pt x="523" y="62"/>
                    <a:pt x="518" y="63"/>
                  </a:cubicBezTo>
                  <a:cubicBezTo>
                    <a:pt x="513" y="65"/>
                    <a:pt x="508" y="67"/>
                    <a:pt x="504" y="68"/>
                  </a:cubicBezTo>
                  <a:cubicBezTo>
                    <a:pt x="497" y="71"/>
                    <a:pt x="489" y="75"/>
                    <a:pt x="481" y="78"/>
                  </a:cubicBezTo>
                  <a:cubicBezTo>
                    <a:pt x="466" y="85"/>
                    <a:pt x="452" y="91"/>
                    <a:pt x="437" y="98"/>
                  </a:cubicBezTo>
                  <a:cubicBezTo>
                    <a:pt x="436" y="99"/>
                    <a:pt x="435" y="100"/>
                    <a:pt x="434" y="100"/>
                  </a:cubicBezTo>
                  <a:cubicBezTo>
                    <a:pt x="431" y="101"/>
                    <a:pt x="429" y="103"/>
                    <a:pt x="426" y="103"/>
                  </a:cubicBezTo>
                  <a:cubicBezTo>
                    <a:pt x="411" y="112"/>
                    <a:pt x="396" y="119"/>
                    <a:pt x="382" y="128"/>
                  </a:cubicBezTo>
                  <a:cubicBezTo>
                    <a:pt x="380" y="128"/>
                    <a:pt x="380" y="129"/>
                    <a:pt x="379" y="129"/>
                  </a:cubicBezTo>
                  <a:cubicBezTo>
                    <a:pt x="378" y="129"/>
                    <a:pt x="378" y="130"/>
                    <a:pt x="378" y="130"/>
                  </a:cubicBezTo>
                  <a:cubicBezTo>
                    <a:pt x="374" y="132"/>
                    <a:pt x="370" y="133"/>
                    <a:pt x="368" y="136"/>
                  </a:cubicBezTo>
                  <a:cubicBezTo>
                    <a:pt x="364" y="138"/>
                    <a:pt x="360" y="139"/>
                    <a:pt x="357" y="143"/>
                  </a:cubicBezTo>
                  <a:cubicBezTo>
                    <a:pt x="356" y="142"/>
                    <a:pt x="356" y="143"/>
                    <a:pt x="355" y="143"/>
                  </a:cubicBezTo>
                  <a:cubicBezTo>
                    <a:pt x="354" y="144"/>
                    <a:pt x="353" y="145"/>
                    <a:pt x="353" y="146"/>
                  </a:cubicBezTo>
                  <a:cubicBezTo>
                    <a:pt x="350" y="146"/>
                    <a:pt x="348" y="150"/>
                    <a:pt x="344" y="150"/>
                  </a:cubicBezTo>
                  <a:cubicBezTo>
                    <a:pt x="342" y="154"/>
                    <a:pt x="338" y="156"/>
                    <a:pt x="334" y="157"/>
                  </a:cubicBezTo>
                  <a:cubicBezTo>
                    <a:pt x="330" y="160"/>
                    <a:pt x="325" y="163"/>
                    <a:pt x="321" y="165"/>
                  </a:cubicBezTo>
                  <a:cubicBezTo>
                    <a:pt x="320" y="168"/>
                    <a:pt x="318" y="168"/>
                    <a:pt x="316" y="169"/>
                  </a:cubicBezTo>
                  <a:cubicBezTo>
                    <a:pt x="314" y="171"/>
                    <a:pt x="311" y="172"/>
                    <a:pt x="308" y="173"/>
                  </a:cubicBezTo>
                  <a:cubicBezTo>
                    <a:pt x="306" y="175"/>
                    <a:pt x="304" y="177"/>
                    <a:pt x="302" y="177"/>
                  </a:cubicBezTo>
                  <a:cubicBezTo>
                    <a:pt x="301" y="177"/>
                    <a:pt x="301" y="178"/>
                    <a:pt x="301" y="178"/>
                  </a:cubicBezTo>
                  <a:cubicBezTo>
                    <a:pt x="301" y="178"/>
                    <a:pt x="300" y="178"/>
                    <a:pt x="300" y="178"/>
                  </a:cubicBezTo>
                  <a:cubicBezTo>
                    <a:pt x="299" y="180"/>
                    <a:pt x="297" y="180"/>
                    <a:pt x="296" y="182"/>
                  </a:cubicBezTo>
                  <a:cubicBezTo>
                    <a:pt x="294" y="183"/>
                    <a:pt x="290" y="185"/>
                    <a:pt x="289" y="186"/>
                  </a:cubicBezTo>
                  <a:cubicBezTo>
                    <a:pt x="286" y="189"/>
                    <a:pt x="285" y="190"/>
                    <a:pt x="282" y="192"/>
                  </a:cubicBezTo>
                  <a:cubicBezTo>
                    <a:pt x="278" y="194"/>
                    <a:pt x="275" y="196"/>
                    <a:pt x="272" y="198"/>
                  </a:cubicBezTo>
                  <a:cubicBezTo>
                    <a:pt x="271" y="199"/>
                    <a:pt x="269" y="199"/>
                    <a:pt x="268" y="200"/>
                  </a:cubicBezTo>
                  <a:cubicBezTo>
                    <a:pt x="266" y="203"/>
                    <a:pt x="261" y="202"/>
                    <a:pt x="260" y="206"/>
                  </a:cubicBezTo>
                  <a:cubicBezTo>
                    <a:pt x="259" y="205"/>
                    <a:pt x="259" y="206"/>
                    <a:pt x="259" y="206"/>
                  </a:cubicBezTo>
                  <a:cubicBezTo>
                    <a:pt x="256" y="208"/>
                    <a:pt x="252" y="209"/>
                    <a:pt x="250" y="211"/>
                  </a:cubicBezTo>
                  <a:cubicBezTo>
                    <a:pt x="249" y="212"/>
                    <a:pt x="247" y="212"/>
                    <a:pt x="246" y="213"/>
                  </a:cubicBezTo>
                  <a:cubicBezTo>
                    <a:pt x="245" y="213"/>
                    <a:pt x="244" y="215"/>
                    <a:pt x="243" y="216"/>
                  </a:cubicBezTo>
                  <a:cubicBezTo>
                    <a:pt x="242" y="217"/>
                    <a:pt x="240" y="218"/>
                    <a:pt x="238" y="218"/>
                  </a:cubicBezTo>
                  <a:cubicBezTo>
                    <a:pt x="236" y="219"/>
                    <a:pt x="234" y="222"/>
                    <a:pt x="231" y="223"/>
                  </a:cubicBezTo>
                  <a:cubicBezTo>
                    <a:pt x="230" y="223"/>
                    <a:pt x="231" y="223"/>
                    <a:pt x="230" y="224"/>
                  </a:cubicBezTo>
                  <a:cubicBezTo>
                    <a:pt x="227" y="224"/>
                    <a:pt x="224" y="226"/>
                    <a:pt x="222" y="228"/>
                  </a:cubicBezTo>
                  <a:cubicBezTo>
                    <a:pt x="217" y="230"/>
                    <a:pt x="213" y="234"/>
                    <a:pt x="208" y="235"/>
                  </a:cubicBezTo>
                  <a:cubicBezTo>
                    <a:pt x="207" y="237"/>
                    <a:pt x="205" y="237"/>
                    <a:pt x="204" y="238"/>
                  </a:cubicBezTo>
                  <a:cubicBezTo>
                    <a:pt x="199" y="239"/>
                    <a:pt x="195" y="243"/>
                    <a:pt x="190" y="242"/>
                  </a:cubicBezTo>
                  <a:cubicBezTo>
                    <a:pt x="188" y="241"/>
                    <a:pt x="187" y="240"/>
                    <a:pt x="185" y="238"/>
                  </a:cubicBezTo>
                  <a:cubicBezTo>
                    <a:pt x="191" y="232"/>
                    <a:pt x="198" y="226"/>
                    <a:pt x="205" y="222"/>
                  </a:cubicBezTo>
                  <a:cubicBezTo>
                    <a:pt x="218" y="212"/>
                    <a:pt x="231" y="203"/>
                    <a:pt x="245" y="195"/>
                  </a:cubicBezTo>
                  <a:cubicBezTo>
                    <a:pt x="248" y="192"/>
                    <a:pt x="252" y="190"/>
                    <a:pt x="256" y="188"/>
                  </a:cubicBezTo>
                  <a:cubicBezTo>
                    <a:pt x="260" y="184"/>
                    <a:pt x="266" y="182"/>
                    <a:pt x="269" y="179"/>
                  </a:cubicBezTo>
                  <a:cubicBezTo>
                    <a:pt x="275" y="176"/>
                    <a:pt x="279" y="173"/>
                    <a:pt x="284" y="169"/>
                  </a:cubicBezTo>
                  <a:cubicBezTo>
                    <a:pt x="298" y="161"/>
                    <a:pt x="313" y="152"/>
                    <a:pt x="327" y="143"/>
                  </a:cubicBezTo>
                  <a:cubicBezTo>
                    <a:pt x="331" y="140"/>
                    <a:pt x="336" y="138"/>
                    <a:pt x="339" y="136"/>
                  </a:cubicBezTo>
                  <a:cubicBezTo>
                    <a:pt x="346" y="131"/>
                    <a:pt x="354" y="126"/>
                    <a:pt x="362" y="121"/>
                  </a:cubicBezTo>
                  <a:cubicBezTo>
                    <a:pt x="368" y="118"/>
                    <a:pt x="375" y="114"/>
                    <a:pt x="382" y="110"/>
                  </a:cubicBezTo>
                  <a:cubicBezTo>
                    <a:pt x="385" y="109"/>
                    <a:pt x="388" y="107"/>
                    <a:pt x="390" y="105"/>
                  </a:cubicBezTo>
                  <a:cubicBezTo>
                    <a:pt x="418" y="91"/>
                    <a:pt x="446" y="77"/>
                    <a:pt x="476" y="65"/>
                  </a:cubicBezTo>
                  <a:cubicBezTo>
                    <a:pt x="482" y="61"/>
                    <a:pt x="489" y="59"/>
                    <a:pt x="495" y="56"/>
                  </a:cubicBezTo>
                  <a:cubicBezTo>
                    <a:pt x="516" y="49"/>
                    <a:pt x="535" y="40"/>
                    <a:pt x="556" y="33"/>
                  </a:cubicBezTo>
                  <a:cubicBezTo>
                    <a:pt x="575" y="25"/>
                    <a:pt x="595" y="19"/>
                    <a:pt x="616" y="13"/>
                  </a:cubicBezTo>
                  <a:cubicBezTo>
                    <a:pt x="617" y="13"/>
                    <a:pt x="617" y="13"/>
                    <a:pt x="617" y="13"/>
                  </a:cubicBezTo>
                  <a:cubicBezTo>
                    <a:pt x="624" y="11"/>
                    <a:pt x="631" y="9"/>
                    <a:pt x="638" y="7"/>
                  </a:cubicBezTo>
                  <a:cubicBezTo>
                    <a:pt x="643" y="6"/>
                    <a:pt x="648" y="5"/>
                    <a:pt x="653" y="4"/>
                  </a:cubicBezTo>
                  <a:cubicBezTo>
                    <a:pt x="663" y="2"/>
                    <a:pt x="674" y="1"/>
                    <a:pt x="684" y="0"/>
                  </a:cubicBezTo>
                  <a:cubicBezTo>
                    <a:pt x="690" y="0"/>
                    <a:pt x="705" y="0"/>
                    <a:pt x="707" y="6"/>
                  </a:cubicBezTo>
                  <a:cubicBezTo>
                    <a:pt x="707" y="8"/>
                    <a:pt x="706" y="10"/>
                    <a:pt x="705" y="12"/>
                  </a:cubicBezTo>
                  <a:cubicBezTo>
                    <a:pt x="705" y="14"/>
                    <a:pt x="705" y="16"/>
                    <a:pt x="703" y="16"/>
                  </a:cubicBezTo>
                  <a:cubicBezTo>
                    <a:pt x="703" y="20"/>
                    <a:pt x="699" y="21"/>
                    <a:pt x="698" y="25"/>
                  </a:cubicBezTo>
                  <a:cubicBezTo>
                    <a:pt x="697" y="25"/>
                    <a:pt x="696" y="26"/>
                    <a:pt x="695" y="26"/>
                  </a:cubicBezTo>
                  <a:cubicBezTo>
                    <a:pt x="696" y="28"/>
                    <a:pt x="692" y="29"/>
                    <a:pt x="691" y="30"/>
                  </a:cubicBezTo>
                  <a:close/>
                  <a:moveTo>
                    <a:pt x="668" y="162"/>
                  </a:moveTo>
                  <a:cubicBezTo>
                    <a:pt x="667" y="161"/>
                    <a:pt x="666" y="162"/>
                    <a:pt x="666" y="162"/>
                  </a:cubicBezTo>
                  <a:cubicBezTo>
                    <a:pt x="668" y="162"/>
                    <a:pt x="667" y="162"/>
                    <a:pt x="666" y="163"/>
                  </a:cubicBezTo>
                  <a:cubicBezTo>
                    <a:pt x="667" y="163"/>
                    <a:pt x="668" y="162"/>
                    <a:pt x="668" y="162"/>
                  </a:cubicBezTo>
                  <a:close/>
                  <a:moveTo>
                    <a:pt x="647" y="181"/>
                  </a:moveTo>
                  <a:cubicBezTo>
                    <a:pt x="647" y="181"/>
                    <a:pt x="647" y="181"/>
                    <a:pt x="647" y="180"/>
                  </a:cubicBezTo>
                  <a:cubicBezTo>
                    <a:pt x="646" y="181"/>
                    <a:pt x="646" y="180"/>
                    <a:pt x="645" y="180"/>
                  </a:cubicBezTo>
                  <a:cubicBezTo>
                    <a:pt x="645" y="181"/>
                    <a:pt x="645" y="181"/>
                    <a:pt x="645" y="182"/>
                  </a:cubicBezTo>
                  <a:cubicBezTo>
                    <a:pt x="645" y="182"/>
                    <a:pt x="645" y="181"/>
                    <a:pt x="644" y="182"/>
                  </a:cubicBezTo>
                  <a:cubicBezTo>
                    <a:pt x="645" y="182"/>
                    <a:pt x="644" y="182"/>
                    <a:pt x="644" y="183"/>
                  </a:cubicBezTo>
                  <a:cubicBezTo>
                    <a:pt x="645" y="183"/>
                    <a:pt x="645" y="184"/>
                    <a:pt x="644" y="184"/>
                  </a:cubicBezTo>
                  <a:cubicBezTo>
                    <a:pt x="645" y="184"/>
                    <a:pt x="645" y="185"/>
                    <a:pt x="645" y="185"/>
                  </a:cubicBezTo>
                  <a:cubicBezTo>
                    <a:pt x="645" y="184"/>
                    <a:pt x="646" y="184"/>
                    <a:pt x="646" y="183"/>
                  </a:cubicBezTo>
                  <a:cubicBezTo>
                    <a:pt x="645" y="183"/>
                    <a:pt x="647" y="183"/>
                    <a:pt x="646" y="182"/>
                  </a:cubicBezTo>
                  <a:cubicBezTo>
                    <a:pt x="646" y="182"/>
                    <a:pt x="646" y="183"/>
                    <a:pt x="646" y="182"/>
                  </a:cubicBezTo>
                  <a:cubicBezTo>
                    <a:pt x="646" y="182"/>
                    <a:pt x="645" y="182"/>
                    <a:pt x="645" y="182"/>
                  </a:cubicBezTo>
                  <a:cubicBezTo>
                    <a:pt x="645" y="181"/>
                    <a:pt x="646" y="181"/>
                    <a:pt x="646" y="181"/>
                  </a:cubicBezTo>
                  <a:cubicBezTo>
                    <a:pt x="647" y="181"/>
                    <a:pt x="647" y="181"/>
                    <a:pt x="648" y="182"/>
                  </a:cubicBezTo>
                  <a:cubicBezTo>
                    <a:pt x="648" y="181"/>
                    <a:pt x="649" y="181"/>
                    <a:pt x="649" y="181"/>
                  </a:cubicBezTo>
                  <a:cubicBezTo>
                    <a:pt x="648" y="180"/>
                    <a:pt x="648" y="181"/>
                    <a:pt x="647" y="181"/>
                  </a:cubicBezTo>
                  <a:close/>
                  <a:moveTo>
                    <a:pt x="514" y="402"/>
                  </a:moveTo>
                  <a:cubicBezTo>
                    <a:pt x="514" y="401"/>
                    <a:pt x="514" y="400"/>
                    <a:pt x="513" y="400"/>
                  </a:cubicBezTo>
                  <a:cubicBezTo>
                    <a:pt x="513" y="401"/>
                    <a:pt x="514" y="401"/>
                    <a:pt x="514" y="402"/>
                  </a:cubicBezTo>
                  <a:close/>
                  <a:moveTo>
                    <a:pt x="240" y="434"/>
                  </a:moveTo>
                  <a:cubicBezTo>
                    <a:pt x="240" y="434"/>
                    <a:pt x="241" y="433"/>
                    <a:pt x="241" y="433"/>
                  </a:cubicBezTo>
                  <a:cubicBezTo>
                    <a:pt x="241" y="433"/>
                    <a:pt x="241" y="432"/>
                    <a:pt x="241" y="432"/>
                  </a:cubicBezTo>
                  <a:cubicBezTo>
                    <a:pt x="241" y="434"/>
                    <a:pt x="238" y="433"/>
                    <a:pt x="240" y="434"/>
                  </a:cubicBezTo>
                  <a:close/>
                  <a:moveTo>
                    <a:pt x="120" y="497"/>
                  </a:moveTo>
                  <a:cubicBezTo>
                    <a:pt x="120" y="497"/>
                    <a:pt x="119" y="498"/>
                    <a:pt x="120" y="498"/>
                  </a:cubicBezTo>
                  <a:cubicBezTo>
                    <a:pt x="120" y="498"/>
                    <a:pt x="120" y="497"/>
                    <a:pt x="120" y="498"/>
                  </a:cubicBezTo>
                  <a:cubicBezTo>
                    <a:pt x="120" y="499"/>
                    <a:pt x="121" y="499"/>
                    <a:pt x="120" y="500"/>
                  </a:cubicBezTo>
                  <a:cubicBezTo>
                    <a:pt x="121" y="499"/>
                    <a:pt x="121" y="499"/>
                    <a:pt x="121" y="498"/>
                  </a:cubicBezTo>
                  <a:cubicBezTo>
                    <a:pt x="121" y="498"/>
                    <a:pt x="121" y="498"/>
                    <a:pt x="120" y="497"/>
                  </a:cubicBezTo>
                  <a:close/>
                  <a:moveTo>
                    <a:pt x="100" y="511"/>
                  </a:moveTo>
                  <a:cubicBezTo>
                    <a:pt x="101" y="512"/>
                    <a:pt x="102" y="512"/>
                    <a:pt x="102" y="514"/>
                  </a:cubicBezTo>
                  <a:cubicBezTo>
                    <a:pt x="102" y="513"/>
                    <a:pt x="102" y="513"/>
                    <a:pt x="103" y="513"/>
                  </a:cubicBezTo>
                  <a:cubicBezTo>
                    <a:pt x="102" y="512"/>
                    <a:pt x="102" y="511"/>
                    <a:pt x="100" y="511"/>
                  </a:cubicBezTo>
                  <a:close/>
                  <a:moveTo>
                    <a:pt x="647" y="183"/>
                  </a:moveTo>
                  <a:cubicBezTo>
                    <a:pt x="647" y="183"/>
                    <a:pt x="647" y="184"/>
                    <a:pt x="648" y="184"/>
                  </a:cubicBezTo>
                  <a:cubicBezTo>
                    <a:pt x="648" y="183"/>
                    <a:pt x="648" y="183"/>
                    <a:pt x="647" y="183"/>
                  </a:cubicBezTo>
                  <a:close/>
                  <a:moveTo>
                    <a:pt x="647" y="168"/>
                  </a:moveTo>
                  <a:cubicBezTo>
                    <a:pt x="648" y="168"/>
                    <a:pt x="647" y="167"/>
                    <a:pt x="647" y="168"/>
                  </a:cubicBezTo>
                  <a:cubicBezTo>
                    <a:pt x="648" y="168"/>
                    <a:pt x="647" y="169"/>
                    <a:pt x="647" y="169"/>
                  </a:cubicBezTo>
                  <a:cubicBezTo>
                    <a:pt x="647" y="168"/>
                    <a:pt x="648" y="169"/>
                    <a:pt x="648" y="169"/>
                  </a:cubicBezTo>
                  <a:cubicBezTo>
                    <a:pt x="648" y="168"/>
                    <a:pt x="649" y="168"/>
                    <a:pt x="649" y="168"/>
                  </a:cubicBezTo>
                  <a:cubicBezTo>
                    <a:pt x="648" y="168"/>
                    <a:pt x="648" y="168"/>
                    <a:pt x="647" y="168"/>
                  </a:cubicBezTo>
                  <a:close/>
                  <a:moveTo>
                    <a:pt x="644" y="183"/>
                  </a:moveTo>
                  <a:cubicBezTo>
                    <a:pt x="644" y="184"/>
                    <a:pt x="642" y="183"/>
                    <a:pt x="642" y="183"/>
                  </a:cubicBezTo>
                  <a:cubicBezTo>
                    <a:pt x="643" y="184"/>
                    <a:pt x="643" y="184"/>
                    <a:pt x="644" y="184"/>
                  </a:cubicBezTo>
                  <a:cubicBezTo>
                    <a:pt x="644" y="184"/>
                    <a:pt x="643" y="185"/>
                    <a:pt x="644" y="185"/>
                  </a:cubicBezTo>
                  <a:cubicBezTo>
                    <a:pt x="645" y="185"/>
                    <a:pt x="644" y="182"/>
                    <a:pt x="644" y="183"/>
                  </a:cubicBezTo>
                  <a:close/>
                  <a:moveTo>
                    <a:pt x="643" y="186"/>
                  </a:moveTo>
                  <a:cubicBezTo>
                    <a:pt x="644" y="185"/>
                    <a:pt x="644" y="187"/>
                    <a:pt x="645" y="186"/>
                  </a:cubicBezTo>
                  <a:cubicBezTo>
                    <a:pt x="644" y="186"/>
                    <a:pt x="645" y="185"/>
                    <a:pt x="644" y="185"/>
                  </a:cubicBezTo>
                  <a:cubicBezTo>
                    <a:pt x="644" y="185"/>
                    <a:pt x="643" y="186"/>
                    <a:pt x="643" y="186"/>
                  </a:cubicBezTo>
                  <a:close/>
                  <a:moveTo>
                    <a:pt x="642" y="180"/>
                  </a:moveTo>
                  <a:cubicBezTo>
                    <a:pt x="643" y="180"/>
                    <a:pt x="644" y="180"/>
                    <a:pt x="645" y="180"/>
                  </a:cubicBezTo>
                  <a:cubicBezTo>
                    <a:pt x="644" y="180"/>
                    <a:pt x="645" y="180"/>
                    <a:pt x="645" y="179"/>
                  </a:cubicBezTo>
                  <a:cubicBezTo>
                    <a:pt x="645" y="179"/>
                    <a:pt x="645" y="179"/>
                    <a:pt x="645" y="178"/>
                  </a:cubicBezTo>
                  <a:cubicBezTo>
                    <a:pt x="645" y="179"/>
                    <a:pt x="645" y="179"/>
                    <a:pt x="644" y="179"/>
                  </a:cubicBezTo>
                  <a:cubicBezTo>
                    <a:pt x="644" y="179"/>
                    <a:pt x="644" y="179"/>
                    <a:pt x="644" y="179"/>
                  </a:cubicBezTo>
                  <a:cubicBezTo>
                    <a:pt x="644" y="179"/>
                    <a:pt x="644" y="179"/>
                    <a:pt x="644" y="180"/>
                  </a:cubicBezTo>
                  <a:cubicBezTo>
                    <a:pt x="643" y="179"/>
                    <a:pt x="643" y="180"/>
                    <a:pt x="642" y="180"/>
                  </a:cubicBezTo>
                  <a:close/>
                  <a:moveTo>
                    <a:pt x="644" y="169"/>
                  </a:moveTo>
                  <a:cubicBezTo>
                    <a:pt x="644" y="170"/>
                    <a:pt x="645" y="169"/>
                    <a:pt x="645" y="170"/>
                  </a:cubicBezTo>
                  <a:cubicBezTo>
                    <a:pt x="644" y="170"/>
                    <a:pt x="644" y="170"/>
                    <a:pt x="645" y="170"/>
                  </a:cubicBezTo>
                  <a:cubicBezTo>
                    <a:pt x="645" y="170"/>
                    <a:pt x="645" y="169"/>
                    <a:pt x="646" y="169"/>
                  </a:cubicBezTo>
                  <a:cubicBezTo>
                    <a:pt x="645" y="169"/>
                    <a:pt x="646" y="169"/>
                    <a:pt x="646" y="168"/>
                  </a:cubicBezTo>
                  <a:cubicBezTo>
                    <a:pt x="645" y="168"/>
                    <a:pt x="645" y="169"/>
                    <a:pt x="645" y="168"/>
                  </a:cubicBezTo>
                  <a:cubicBezTo>
                    <a:pt x="645" y="169"/>
                    <a:pt x="645" y="169"/>
                    <a:pt x="644" y="169"/>
                  </a:cubicBezTo>
                  <a:cubicBezTo>
                    <a:pt x="644" y="168"/>
                    <a:pt x="641" y="168"/>
                    <a:pt x="642" y="169"/>
                  </a:cubicBezTo>
                  <a:cubicBezTo>
                    <a:pt x="643" y="169"/>
                    <a:pt x="643" y="169"/>
                    <a:pt x="643" y="170"/>
                  </a:cubicBezTo>
                  <a:cubicBezTo>
                    <a:pt x="642" y="170"/>
                    <a:pt x="642" y="169"/>
                    <a:pt x="642" y="169"/>
                  </a:cubicBezTo>
                  <a:cubicBezTo>
                    <a:pt x="642" y="170"/>
                    <a:pt x="642" y="170"/>
                    <a:pt x="641" y="170"/>
                  </a:cubicBezTo>
                  <a:cubicBezTo>
                    <a:pt x="641" y="170"/>
                    <a:pt x="642" y="170"/>
                    <a:pt x="642" y="170"/>
                  </a:cubicBezTo>
                  <a:cubicBezTo>
                    <a:pt x="643" y="170"/>
                    <a:pt x="644" y="170"/>
                    <a:pt x="644" y="169"/>
                  </a:cubicBezTo>
                  <a:close/>
                  <a:moveTo>
                    <a:pt x="641" y="184"/>
                  </a:moveTo>
                  <a:cubicBezTo>
                    <a:pt x="641" y="184"/>
                    <a:pt x="641" y="184"/>
                    <a:pt x="641" y="184"/>
                  </a:cubicBezTo>
                  <a:cubicBezTo>
                    <a:pt x="641" y="184"/>
                    <a:pt x="641" y="184"/>
                    <a:pt x="640" y="185"/>
                  </a:cubicBezTo>
                  <a:cubicBezTo>
                    <a:pt x="641" y="185"/>
                    <a:pt x="642" y="185"/>
                    <a:pt x="641" y="185"/>
                  </a:cubicBezTo>
                  <a:cubicBezTo>
                    <a:pt x="641" y="185"/>
                    <a:pt x="641" y="185"/>
                    <a:pt x="641" y="184"/>
                  </a:cubicBezTo>
                  <a:close/>
                  <a:moveTo>
                    <a:pt x="639" y="185"/>
                  </a:moveTo>
                  <a:cubicBezTo>
                    <a:pt x="640" y="185"/>
                    <a:pt x="640" y="186"/>
                    <a:pt x="640" y="186"/>
                  </a:cubicBezTo>
                  <a:cubicBezTo>
                    <a:pt x="640" y="185"/>
                    <a:pt x="641" y="185"/>
                    <a:pt x="641" y="185"/>
                  </a:cubicBezTo>
                  <a:cubicBezTo>
                    <a:pt x="640" y="185"/>
                    <a:pt x="639" y="184"/>
                    <a:pt x="639" y="185"/>
                  </a:cubicBezTo>
                  <a:close/>
                  <a:moveTo>
                    <a:pt x="636" y="187"/>
                  </a:moveTo>
                  <a:cubicBezTo>
                    <a:pt x="637" y="187"/>
                    <a:pt x="637" y="188"/>
                    <a:pt x="637" y="189"/>
                  </a:cubicBezTo>
                  <a:cubicBezTo>
                    <a:pt x="637" y="189"/>
                    <a:pt x="637" y="188"/>
                    <a:pt x="636" y="189"/>
                  </a:cubicBezTo>
                  <a:cubicBezTo>
                    <a:pt x="637" y="189"/>
                    <a:pt x="637" y="189"/>
                    <a:pt x="638" y="189"/>
                  </a:cubicBezTo>
                  <a:cubicBezTo>
                    <a:pt x="638" y="189"/>
                    <a:pt x="638" y="189"/>
                    <a:pt x="638" y="188"/>
                  </a:cubicBezTo>
                  <a:cubicBezTo>
                    <a:pt x="637" y="188"/>
                    <a:pt x="637" y="187"/>
                    <a:pt x="636" y="187"/>
                  </a:cubicBezTo>
                  <a:close/>
                  <a:moveTo>
                    <a:pt x="635" y="186"/>
                  </a:moveTo>
                  <a:cubicBezTo>
                    <a:pt x="634" y="187"/>
                    <a:pt x="636" y="187"/>
                    <a:pt x="636" y="187"/>
                  </a:cubicBezTo>
                  <a:cubicBezTo>
                    <a:pt x="635" y="187"/>
                    <a:pt x="635" y="187"/>
                    <a:pt x="635" y="187"/>
                  </a:cubicBezTo>
                  <a:cubicBezTo>
                    <a:pt x="635" y="188"/>
                    <a:pt x="636" y="188"/>
                    <a:pt x="636" y="187"/>
                  </a:cubicBezTo>
                  <a:cubicBezTo>
                    <a:pt x="635" y="187"/>
                    <a:pt x="636" y="186"/>
                    <a:pt x="635" y="186"/>
                  </a:cubicBezTo>
                  <a:close/>
                  <a:moveTo>
                    <a:pt x="636" y="186"/>
                  </a:moveTo>
                  <a:cubicBezTo>
                    <a:pt x="636" y="185"/>
                    <a:pt x="636" y="184"/>
                    <a:pt x="635" y="184"/>
                  </a:cubicBezTo>
                  <a:cubicBezTo>
                    <a:pt x="635" y="185"/>
                    <a:pt x="635" y="186"/>
                    <a:pt x="636" y="186"/>
                  </a:cubicBezTo>
                  <a:close/>
                  <a:moveTo>
                    <a:pt x="632" y="172"/>
                  </a:moveTo>
                  <a:cubicBezTo>
                    <a:pt x="632" y="172"/>
                    <a:pt x="631" y="173"/>
                    <a:pt x="632" y="173"/>
                  </a:cubicBezTo>
                  <a:cubicBezTo>
                    <a:pt x="632" y="173"/>
                    <a:pt x="632" y="172"/>
                    <a:pt x="633" y="172"/>
                  </a:cubicBezTo>
                  <a:cubicBezTo>
                    <a:pt x="632" y="172"/>
                    <a:pt x="632" y="172"/>
                    <a:pt x="632" y="172"/>
                  </a:cubicBezTo>
                  <a:close/>
                  <a:moveTo>
                    <a:pt x="581" y="450"/>
                  </a:moveTo>
                  <a:cubicBezTo>
                    <a:pt x="581" y="451"/>
                    <a:pt x="581" y="451"/>
                    <a:pt x="580" y="451"/>
                  </a:cubicBezTo>
                  <a:cubicBezTo>
                    <a:pt x="581" y="452"/>
                    <a:pt x="582" y="450"/>
                    <a:pt x="581" y="450"/>
                  </a:cubicBezTo>
                  <a:close/>
                  <a:moveTo>
                    <a:pt x="576" y="453"/>
                  </a:moveTo>
                  <a:cubicBezTo>
                    <a:pt x="578" y="454"/>
                    <a:pt x="580" y="453"/>
                    <a:pt x="581" y="452"/>
                  </a:cubicBezTo>
                  <a:cubicBezTo>
                    <a:pt x="579" y="453"/>
                    <a:pt x="578" y="452"/>
                    <a:pt x="576" y="453"/>
                  </a:cubicBezTo>
                  <a:close/>
                  <a:moveTo>
                    <a:pt x="621" y="195"/>
                  </a:moveTo>
                  <a:cubicBezTo>
                    <a:pt x="622" y="195"/>
                    <a:pt x="623" y="195"/>
                    <a:pt x="623" y="194"/>
                  </a:cubicBezTo>
                  <a:cubicBezTo>
                    <a:pt x="622" y="194"/>
                    <a:pt x="622" y="194"/>
                    <a:pt x="622" y="195"/>
                  </a:cubicBezTo>
                  <a:cubicBezTo>
                    <a:pt x="622" y="195"/>
                    <a:pt x="621" y="194"/>
                    <a:pt x="621" y="195"/>
                  </a:cubicBezTo>
                  <a:close/>
                  <a:moveTo>
                    <a:pt x="578" y="438"/>
                  </a:moveTo>
                  <a:cubicBezTo>
                    <a:pt x="579" y="439"/>
                    <a:pt x="579" y="439"/>
                    <a:pt x="580" y="438"/>
                  </a:cubicBezTo>
                  <a:cubicBezTo>
                    <a:pt x="579" y="438"/>
                    <a:pt x="578" y="437"/>
                    <a:pt x="578" y="438"/>
                  </a:cubicBezTo>
                  <a:close/>
                  <a:moveTo>
                    <a:pt x="619" y="195"/>
                  </a:moveTo>
                  <a:cubicBezTo>
                    <a:pt x="620" y="195"/>
                    <a:pt x="620" y="194"/>
                    <a:pt x="620" y="194"/>
                  </a:cubicBezTo>
                  <a:cubicBezTo>
                    <a:pt x="620" y="194"/>
                    <a:pt x="621" y="194"/>
                    <a:pt x="621" y="194"/>
                  </a:cubicBezTo>
                  <a:cubicBezTo>
                    <a:pt x="620" y="193"/>
                    <a:pt x="619" y="194"/>
                    <a:pt x="619" y="195"/>
                  </a:cubicBezTo>
                  <a:close/>
                  <a:moveTo>
                    <a:pt x="578" y="443"/>
                  </a:moveTo>
                  <a:cubicBezTo>
                    <a:pt x="576" y="443"/>
                    <a:pt x="574" y="445"/>
                    <a:pt x="573" y="444"/>
                  </a:cubicBezTo>
                  <a:cubicBezTo>
                    <a:pt x="572" y="444"/>
                    <a:pt x="571" y="445"/>
                    <a:pt x="571" y="446"/>
                  </a:cubicBezTo>
                  <a:cubicBezTo>
                    <a:pt x="573" y="446"/>
                    <a:pt x="573" y="444"/>
                    <a:pt x="574" y="446"/>
                  </a:cubicBezTo>
                  <a:cubicBezTo>
                    <a:pt x="575" y="446"/>
                    <a:pt x="575" y="445"/>
                    <a:pt x="575" y="445"/>
                  </a:cubicBezTo>
                  <a:cubicBezTo>
                    <a:pt x="575" y="446"/>
                    <a:pt x="576" y="444"/>
                    <a:pt x="577" y="445"/>
                  </a:cubicBezTo>
                  <a:cubicBezTo>
                    <a:pt x="576" y="444"/>
                    <a:pt x="579" y="444"/>
                    <a:pt x="578" y="443"/>
                  </a:cubicBezTo>
                  <a:close/>
                  <a:moveTo>
                    <a:pt x="575" y="449"/>
                  </a:moveTo>
                  <a:cubicBezTo>
                    <a:pt x="575" y="450"/>
                    <a:pt x="575" y="450"/>
                    <a:pt x="575" y="450"/>
                  </a:cubicBezTo>
                  <a:cubicBezTo>
                    <a:pt x="576" y="449"/>
                    <a:pt x="577" y="450"/>
                    <a:pt x="577" y="449"/>
                  </a:cubicBezTo>
                  <a:cubicBezTo>
                    <a:pt x="576" y="449"/>
                    <a:pt x="576" y="449"/>
                    <a:pt x="575" y="449"/>
                  </a:cubicBezTo>
                  <a:close/>
                  <a:moveTo>
                    <a:pt x="576" y="453"/>
                  </a:moveTo>
                  <a:cubicBezTo>
                    <a:pt x="576" y="452"/>
                    <a:pt x="575" y="453"/>
                    <a:pt x="575" y="453"/>
                  </a:cubicBezTo>
                  <a:cubicBezTo>
                    <a:pt x="575" y="452"/>
                    <a:pt x="575" y="453"/>
                    <a:pt x="575" y="452"/>
                  </a:cubicBezTo>
                  <a:cubicBezTo>
                    <a:pt x="575" y="452"/>
                    <a:pt x="575" y="452"/>
                    <a:pt x="574" y="451"/>
                  </a:cubicBezTo>
                  <a:cubicBezTo>
                    <a:pt x="574" y="452"/>
                    <a:pt x="574" y="452"/>
                    <a:pt x="574" y="452"/>
                  </a:cubicBezTo>
                  <a:cubicBezTo>
                    <a:pt x="574" y="451"/>
                    <a:pt x="573" y="451"/>
                    <a:pt x="572" y="451"/>
                  </a:cubicBezTo>
                  <a:cubicBezTo>
                    <a:pt x="572" y="452"/>
                    <a:pt x="573" y="452"/>
                    <a:pt x="573" y="452"/>
                  </a:cubicBezTo>
                  <a:cubicBezTo>
                    <a:pt x="572" y="452"/>
                    <a:pt x="573" y="453"/>
                    <a:pt x="572" y="453"/>
                  </a:cubicBezTo>
                  <a:cubicBezTo>
                    <a:pt x="573" y="452"/>
                    <a:pt x="571" y="453"/>
                    <a:pt x="572" y="452"/>
                  </a:cubicBezTo>
                  <a:cubicBezTo>
                    <a:pt x="571" y="451"/>
                    <a:pt x="571" y="453"/>
                    <a:pt x="570" y="452"/>
                  </a:cubicBezTo>
                  <a:cubicBezTo>
                    <a:pt x="571" y="453"/>
                    <a:pt x="570" y="453"/>
                    <a:pt x="570" y="455"/>
                  </a:cubicBezTo>
                  <a:cubicBezTo>
                    <a:pt x="570" y="455"/>
                    <a:pt x="571" y="455"/>
                    <a:pt x="571" y="455"/>
                  </a:cubicBezTo>
                  <a:cubicBezTo>
                    <a:pt x="570" y="455"/>
                    <a:pt x="570" y="455"/>
                    <a:pt x="570" y="455"/>
                  </a:cubicBezTo>
                  <a:cubicBezTo>
                    <a:pt x="570" y="454"/>
                    <a:pt x="569" y="454"/>
                    <a:pt x="568" y="453"/>
                  </a:cubicBezTo>
                  <a:cubicBezTo>
                    <a:pt x="568" y="454"/>
                    <a:pt x="568" y="455"/>
                    <a:pt x="568" y="455"/>
                  </a:cubicBezTo>
                  <a:cubicBezTo>
                    <a:pt x="569" y="456"/>
                    <a:pt x="570" y="455"/>
                    <a:pt x="569" y="456"/>
                  </a:cubicBezTo>
                  <a:cubicBezTo>
                    <a:pt x="570" y="456"/>
                    <a:pt x="571" y="456"/>
                    <a:pt x="572" y="455"/>
                  </a:cubicBezTo>
                  <a:cubicBezTo>
                    <a:pt x="572" y="456"/>
                    <a:pt x="573" y="456"/>
                    <a:pt x="573" y="457"/>
                  </a:cubicBezTo>
                  <a:cubicBezTo>
                    <a:pt x="575" y="455"/>
                    <a:pt x="574" y="455"/>
                    <a:pt x="576" y="453"/>
                  </a:cubicBezTo>
                  <a:close/>
                  <a:moveTo>
                    <a:pt x="570" y="440"/>
                  </a:moveTo>
                  <a:cubicBezTo>
                    <a:pt x="570" y="439"/>
                    <a:pt x="569" y="439"/>
                    <a:pt x="570" y="440"/>
                  </a:cubicBezTo>
                  <a:cubicBezTo>
                    <a:pt x="571" y="440"/>
                    <a:pt x="572" y="441"/>
                    <a:pt x="574" y="441"/>
                  </a:cubicBezTo>
                  <a:cubicBezTo>
                    <a:pt x="574" y="442"/>
                    <a:pt x="573" y="442"/>
                    <a:pt x="574" y="442"/>
                  </a:cubicBezTo>
                  <a:cubicBezTo>
                    <a:pt x="574" y="442"/>
                    <a:pt x="574" y="442"/>
                    <a:pt x="575" y="442"/>
                  </a:cubicBezTo>
                  <a:cubicBezTo>
                    <a:pt x="575" y="441"/>
                    <a:pt x="575" y="441"/>
                    <a:pt x="575" y="440"/>
                  </a:cubicBezTo>
                  <a:cubicBezTo>
                    <a:pt x="577" y="441"/>
                    <a:pt x="577" y="438"/>
                    <a:pt x="578" y="439"/>
                  </a:cubicBezTo>
                  <a:cubicBezTo>
                    <a:pt x="578" y="439"/>
                    <a:pt x="578" y="438"/>
                    <a:pt x="578" y="438"/>
                  </a:cubicBezTo>
                  <a:cubicBezTo>
                    <a:pt x="576" y="439"/>
                    <a:pt x="572" y="437"/>
                    <a:pt x="571" y="439"/>
                  </a:cubicBezTo>
                  <a:cubicBezTo>
                    <a:pt x="570" y="439"/>
                    <a:pt x="570" y="440"/>
                    <a:pt x="570" y="440"/>
                  </a:cubicBezTo>
                  <a:close/>
                  <a:moveTo>
                    <a:pt x="572" y="437"/>
                  </a:moveTo>
                  <a:cubicBezTo>
                    <a:pt x="572" y="437"/>
                    <a:pt x="574" y="437"/>
                    <a:pt x="574" y="436"/>
                  </a:cubicBezTo>
                  <a:cubicBezTo>
                    <a:pt x="574" y="436"/>
                    <a:pt x="572" y="436"/>
                    <a:pt x="572" y="437"/>
                  </a:cubicBezTo>
                  <a:close/>
                  <a:moveTo>
                    <a:pt x="567" y="453"/>
                  </a:moveTo>
                  <a:cubicBezTo>
                    <a:pt x="567" y="452"/>
                    <a:pt x="568" y="453"/>
                    <a:pt x="568" y="453"/>
                  </a:cubicBezTo>
                  <a:cubicBezTo>
                    <a:pt x="568" y="452"/>
                    <a:pt x="568" y="452"/>
                    <a:pt x="568" y="451"/>
                  </a:cubicBezTo>
                  <a:cubicBezTo>
                    <a:pt x="568" y="451"/>
                    <a:pt x="568" y="452"/>
                    <a:pt x="567" y="452"/>
                  </a:cubicBezTo>
                  <a:cubicBezTo>
                    <a:pt x="567" y="451"/>
                    <a:pt x="567" y="451"/>
                    <a:pt x="567" y="451"/>
                  </a:cubicBezTo>
                  <a:cubicBezTo>
                    <a:pt x="567" y="452"/>
                    <a:pt x="567" y="452"/>
                    <a:pt x="567" y="452"/>
                  </a:cubicBezTo>
                  <a:cubicBezTo>
                    <a:pt x="567" y="452"/>
                    <a:pt x="567" y="453"/>
                    <a:pt x="567" y="453"/>
                  </a:cubicBezTo>
                  <a:close/>
                  <a:moveTo>
                    <a:pt x="566" y="455"/>
                  </a:moveTo>
                  <a:cubicBezTo>
                    <a:pt x="567" y="455"/>
                    <a:pt x="567" y="456"/>
                    <a:pt x="568" y="454"/>
                  </a:cubicBezTo>
                  <a:cubicBezTo>
                    <a:pt x="567" y="454"/>
                    <a:pt x="567" y="453"/>
                    <a:pt x="567" y="454"/>
                  </a:cubicBezTo>
                  <a:cubicBezTo>
                    <a:pt x="567" y="454"/>
                    <a:pt x="566" y="455"/>
                    <a:pt x="566" y="455"/>
                  </a:cubicBezTo>
                  <a:close/>
                  <a:moveTo>
                    <a:pt x="569" y="441"/>
                  </a:moveTo>
                  <a:cubicBezTo>
                    <a:pt x="568" y="441"/>
                    <a:pt x="569" y="440"/>
                    <a:pt x="569" y="440"/>
                  </a:cubicBezTo>
                  <a:cubicBezTo>
                    <a:pt x="568" y="439"/>
                    <a:pt x="568" y="442"/>
                    <a:pt x="569" y="441"/>
                  </a:cubicBezTo>
                  <a:close/>
                  <a:moveTo>
                    <a:pt x="565" y="416"/>
                  </a:moveTo>
                  <a:cubicBezTo>
                    <a:pt x="565" y="417"/>
                    <a:pt x="566" y="417"/>
                    <a:pt x="567" y="418"/>
                  </a:cubicBezTo>
                  <a:cubicBezTo>
                    <a:pt x="567" y="417"/>
                    <a:pt x="567" y="417"/>
                    <a:pt x="567" y="417"/>
                  </a:cubicBezTo>
                  <a:cubicBezTo>
                    <a:pt x="566" y="417"/>
                    <a:pt x="566" y="416"/>
                    <a:pt x="565" y="416"/>
                  </a:cubicBezTo>
                  <a:close/>
                  <a:moveTo>
                    <a:pt x="555" y="455"/>
                  </a:moveTo>
                  <a:cubicBezTo>
                    <a:pt x="555" y="454"/>
                    <a:pt x="554" y="454"/>
                    <a:pt x="555" y="454"/>
                  </a:cubicBezTo>
                  <a:cubicBezTo>
                    <a:pt x="555" y="454"/>
                    <a:pt x="556" y="454"/>
                    <a:pt x="556" y="454"/>
                  </a:cubicBezTo>
                  <a:cubicBezTo>
                    <a:pt x="556" y="453"/>
                    <a:pt x="557" y="453"/>
                    <a:pt x="557" y="453"/>
                  </a:cubicBezTo>
                  <a:cubicBezTo>
                    <a:pt x="557" y="453"/>
                    <a:pt x="557" y="453"/>
                    <a:pt x="557" y="452"/>
                  </a:cubicBezTo>
                  <a:cubicBezTo>
                    <a:pt x="555" y="452"/>
                    <a:pt x="554" y="454"/>
                    <a:pt x="553" y="454"/>
                  </a:cubicBezTo>
                  <a:cubicBezTo>
                    <a:pt x="552" y="453"/>
                    <a:pt x="551" y="454"/>
                    <a:pt x="551" y="454"/>
                  </a:cubicBezTo>
                  <a:cubicBezTo>
                    <a:pt x="550" y="455"/>
                    <a:pt x="551" y="456"/>
                    <a:pt x="551" y="456"/>
                  </a:cubicBezTo>
                  <a:cubicBezTo>
                    <a:pt x="552" y="455"/>
                    <a:pt x="551" y="456"/>
                    <a:pt x="551" y="455"/>
                  </a:cubicBezTo>
                  <a:cubicBezTo>
                    <a:pt x="552" y="455"/>
                    <a:pt x="552" y="455"/>
                    <a:pt x="552" y="454"/>
                  </a:cubicBezTo>
                  <a:cubicBezTo>
                    <a:pt x="552" y="455"/>
                    <a:pt x="551" y="455"/>
                    <a:pt x="552" y="455"/>
                  </a:cubicBezTo>
                  <a:cubicBezTo>
                    <a:pt x="552" y="455"/>
                    <a:pt x="553" y="456"/>
                    <a:pt x="554" y="455"/>
                  </a:cubicBezTo>
                  <a:cubicBezTo>
                    <a:pt x="554" y="455"/>
                    <a:pt x="554" y="455"/>
                    <a:pt x="554" y="455"/>
                  </a:cubicBezTo>
                  <a:cubicBezTo>
                    <a:pt x="554" y="455"/>
                    <a:pt x="556" y="455"/>
                    <a:pt x="555" y="455"/>
                  </a:cubicBezTo>
                  <a:cubicBezTo>
                    <a:pt x="555" y="455"/>
                    <a:pt x="555" y="455"/>
                    <a:pt x="555" y="455"/>
                  </a:cubicBezTo>
                  <a:close/>
                  <a:moveTo>
                    <a:pt x="552" y="458"/>
                  </a:moveTo>
                  <a:cubicBezTo>
                    <a:pt x="552" y="458"/>
                    <a:pt x="553" y="459"/>
                    <a:pt x="553" y="457"/>
                  </a:cubicBezTo>
                  <a:cubicBezTo>
                    <a:pt x="553" y="457"/>
                    <a:pt x="552" y="457"/>
                    <a:pt x="552" y="458"/>
                  </a:cubicBezTo>
                  <a:close/>
                  <a:moveTo>
                    <a:pt x="550" y="458"/>
                  </a:moveTo>
                  <a:cubicBezTo>
                    <a:pt x="550" y="459"/>
                    <a:pt x="552" y="459"/>
                    <a:pt x="552" y="458"/>
                  </a:cubicBezTo>
                  <a:cubicBezTo>
                    <a:pt x="552" y="458"/>
                    <a:pt x="551" y="458"/>
                    <a:pt x="550" y="458"/>
                  </a:cubicBezTo>
                  <a:close/>
                  <a:moveTo>
                    <a:pt x="549" y="455"/>
                  </a:moveTo>
                  <a:cubicBezTo>
                    <a:pt x="549" y="456"/>
                    <a:pt x="550" y="455"/>
                    <a:pt x="550" y="455"/>
                  </a:cubicBezTo>
                  <a:cubicBezTo>
                    <a:pt x="549" y="454"/>
                    <a:pt x="549" y="455"/>
                    <a:pt x="549" y="455"/>
                  </a:cubicBezTo>
                  <a:cubicBezTo>
                    <a:pt x="549" y="455"/>
                    <a:pt x="549" y="455"/>
                    <a:pt x="549" y="455"/>
                  </a:cubicBezTo>
                  <a:close/>
                  <a:moveTo>
                    <a:pt x="545" y="451"/>
                  </a:moveTo>
                  <a:cubicBezTo>
                    <a:pt x="544" y="452"/>
                    <a:pt x="542" y="452"/>
                    <a:pt x="542" y="455"/>
                  </a:cubicBezTo>
                  <a:cubicBezTo>
                    <a:pt x="542" y="455"/>
                    <a:pt x="542" y="455"/>
                    <a:pt x="543" y="456"/>
                  </a:cubicBezTo>
                  <a:cubicBezTo>
                    <a:pt x="542" y="455"/>
                    <a:pt x="542" y="455"/>
                    <a:pt x="542" y="456"/>
                  </a:cubicBezTo>
                  <a:cubicBezTo>
                    <a:pt x="542" y="456"/>
                    <a:pt x="543" y="455"/>
                    <a:pt x="543" y="456"/>
                  </a:cubicBezTo>
                  <a:cubicBezTo>
                    <a:pt x="541" y="456"/>
                    <a:pt x="541" y="458"/>
                    <a:pt x="540" y="458"/>
                  </a:cubicBezTo>
                  <a:cubicBezTo>
                    <a:pt x="540" y="457"/>
                    <a:pt x="539" y="458"/>
                    <a:pt x="539" y="458"/>
                  </a:cubicBezTo>
                  <a:cubicBezTo>
                    <a:pt x="539" y="458"/>
                    <a:pt x="539" y="458"/>
                    <a:pt x="539" y="459"/>
                  </a:cubicBezTo>
                  <a:cubicBezTo>
                    <a:pt x="538" y="459"/>
                    <a:pt x="537" y="460"/>
                    <a:pt x="536" y="460"/>
                  </a:cubicBezTo>
                  <a:cubicBezTo>
                    <a:pt x="537" y="460"/>
                    <a:pt x="537" y="460"/>
                    <a:pt x="537" y="460"/>
                  </a:cubicBezTo>
                  <a:cubicBezTo>
                    <a:pt x="539" y="460"/>
                    <a:pt x="542" y="460"/>
                    <a:pt x="542" y="457"/>
                  </a:cubicBezTo>
                  <a:cubicBezTo>
                    <a:pt x="543" y="456"/>
                    <a:pt x="544" y="457"/>
                    <a:pt x="545" y="457"/>
                  </a:cubicBezTo>
                  <a:cubicBezTo>
                    <a:pt x="545" y="456"/>
                    <a:pt x="544" y="456"/>
                    <a:pt x="544" y="456"/>
                  </a:cubicBezTo>
                  <a:cubicBezTo>
                    <a:pt x="545" y="456"/>
                    <a:pt x="547" y="458"/>
                    <a:pt x="548" y="456"/>
                  </a:cubicBezTo>
                  <a:cubicBezTo>
                    <a:pt x="548" y="455"/>
                    <a:pt x="547" y="456"/>
                    <a:pt x="545" y="455"/>
                  </a:cubicBezTo>
                  <a:cubicBezTo>
                    <a:pt x="545" y="455"/>
                    <a:pt x="546" y="455"/>
                    <a:pt x="546" y="454"/>
                  </a:cubicBezTo>
                  <a:cubicBezTo>
                    <a:pt x="545" y="454"/>
                    <a:pt x="545" y="455"/>
                    <a:pt x="545" y="455"/>
                  </a:cubicBezTo>
                  <a:cubicBezTo>
                    <a:pt x="545" y="453"/>
                    <a:pt x="545" y="453"/>
                    <a:pt x="544" y="454"/>
                  </a:cubicBezTo>
                  <a:cubicBezTo>
                    <a:pt x="544" y="453"/>
                    <a:pt x="544" y="453"/>
                    <a:pt x="544" y="452"/>
                  </a:cubicBezTo>
                  <a:cubicBezTo>
                    <a:pt x="545" y="453"/>
                    <a:pt x="545" y="452"/>
                    <a:pt x="546" y="452"/>
                  </a:cubicBezTo>
                  <a:cubicBezTo>
                    <a:pt x="546" y="453"/>
                    <a:pt x="546" y="454"/>
                    <a:pt x="546" y="454"/>
                  </a:cubicBezTo>
                  <a:cubicBezTo>
                    <a:pt x="547" y="454"/>
                    <a:pt x="549" y="454"/>
                    <a:pt x="548" y="453"/>
                  </a:cubicBezTo>
                  <a:cubicBezTo>
                    <a:pt x="547" y="453"/>
                    <a:pt x="545" y="452"/>
                    <a:pt x="545" y="451"/>
                  </a:cubicBezTo>
                  <a:close/>
                  <a:moveTo>
                    <a:pt x="545" y="464"/>
                  </a:moveTo>
                  <a:cubicBezTo>
                    <a:pt x="545" y="463"/>
                    <a:pt x="545" y="462"/>
                    <a:pt x="545" y="462"/>
                  </a:cubicBezTo>
                  <a:cubicBezTo>
                    <a:pt x="545" y="462"/>
                    <a:pt x="544" y="462"/>
                    <a:pt x="544" y="463"/>
                  </a:cubicBezTo>
                  <a:cubicBezTo>
                    <a:pt x="544" y="463"/>
                    <a:pt x="544" y="463"/>
                    <a:pt x="544" y="463"/>
                  </a:cubicBezTo>
                  <a:cubicBezTo>
                    <a:pt x="543" y="464"/>
                    <a:pt x="541" y="464"/>
                    <a:pt x="540" y="464"/>
                  </a:cubicBezTo>
                  <a:cubicBezTo>
                    <a:pt x="541" y="464"/>
                    <a:pt x="540" y="465"/>
                    <a:pt x="541" y="465"/>
                  </a:cubicBezTo>
                  <a:cubicBezTo>
                    <a:pt x="541" y="466"/>
                    <a:pt x="541" y="465"/>
                    <a:pt x="542" y="465"/>
                  </a:cubicBezTo>
                  <a:cubicBezTo>
                    <a:pt x="542" y="464"/>
                    <a:pt x="542" y="464"/>
                    <a:pt x="543" y="464"/>
                  </a:cubicBezTo>
                  <a:cubicBezTo>
                    <a:pt x="543" y="464"/>
                    <a:pt x="543" y="465"/>
                    <a:pt x="543" y="465"/>
                  </a:cubicBezTo>
                  <a:cubicBezTo>
                    <a:pt x="544" y="465"/>
                    <a:pt x="545" y="465"/>
                    <a:pt x="546" y="464"/>
                  </a:cubicBezTo>
                  <a:cubicBezTo>
                    <a:pt x="545" y="463"/>
                    <a:pt x="545" y="464"/>
                    <a:pt x="545" y="464"/>
                  </a:cubicBezTo>
                  <a:close/>
                  <a:moveTo>
                    <a:pt x="534" y="458"/>
                  </a:moveTo>
                  <a:cubicBezTo>
                    <a:pt x="534" y="459"/>
                    <a:pt x="535" y="459"/>
                    <a:pt x="534" y="459"/>
                  </a:cubicBezTo>
                  <a:cubicBezTo>
                    <a:pt x="535" y="459"/>
                    <a:pt x="536" y="459"/>
                    <a:pt x="537" y="458"/>
                  </a:cubicBezTo>
                  <a:cubicBezTo>
                    <a:pt x="536" y="458"/>
                    <a:pt x="535" y="459"/>
                    <a:pt x="534" y="458"/>
                  </a:cubicBezTo>
                  <a:close/>
                  <a:moveTo>
                    <a:pt x="529" y="468"/>
                  </a:moveTo>
                  <a:cubicBezTo>
                    <a:pt x="529" y="468"/>
                    <a:pt x="528" y="468"/>
                    <a:pt x="528" y="468"/>
                  </a:cubicBezTo>
                  <a:cubicBezTo>
                    <a:pt x="528" y="470"/>
                    <a:pt x="527" y="469"/>
                    <a:pt x="526" y="469"/>
                  </a:cubicBezTo>
                  <a:cubicBezTo>
                    <a:pt x="525" y="469"/>
                    <a:pt x="527" y="469"/>
                    <a:pt x="526" y="470"/>
                  </a:cubicBezTo>
                  <a:cubicBezTo>
                    <a:pt x="526" y="470"/>
                    <a:pt x="526" y="470"/>
                    <a:pt x="526" y="470"/>
                  </a:cubicBezTo>
                  <a:cubicBezTo>
                    <a:pt x="527" y="471"/>
                    <a:pt x="529" y="470"/>
                    <a:pt x="530" y="469"/>
                  </a:cubicBezTo>
                  <a:cubicBezTo>
                    <a:pt x="530" y="468"/>
                    <a:pt x="529" y="469"/>
                    <a:pt x="529" y="468"/>
                  </a:cubicBezTo>
                  <a:close/>
                  <a:moveTo>
                    <a:pt x="519" y="463"/>
                  </a:moveTo>
                  <a:cubicBezTo>
                    <a:pt x="519" y="463"/>
                    <a:pt x="520" y="462"/>
                    <a:pt x="520" y="461"/>
                  </a:cubicBezTo>
                  <a:cubicBezTo>
                    <a:pt x="519" y="461"/>
                    <a:pt x="519" y="462"/>
                    <a:pt x="519" y="463"/>
                  </a:cubicBezTo>
                  <a:close/>
                  <a:moveTo>
                    <a:pt x="513" y="407"/>
                  </a:moveTo>
                  <a:cubicBezTo>
                    <a:pt x="513" y="407"/>
                    <a:pt x="512" y="407"/>
                    <a:pt x="512" y="407"/>
                  </a:cubicBezTo>
                  <a:cubicBezTo>
                    <a:pt x="513" y="408"/>
                    <a:pt x="513" y="407"/>
                    <a:pt x="514" y="408"/>
                  </a:cubicBezTo>
                  <a:cubicBezTo>
                    <a:pt x="514" y="407"/>
                    <a:pt x="514" y="407"/>
                    <a:pt x="514" y="407"/>
                  </a:cubicBezTo>
                  <a:cubicBezTo>
                    <a:pt x="513" y="407"/>
                    <a:pt x="513" y="406"/>
                    <a:pt x="513" y="407"/>
                  </a:cubicBezTo>
                  <a:close/>
                  <a:moveTo>
                    <a:pt x="513" y="404"/>
                  </a:moveTo>
                  <a:cubicBezTo>
                    <a:pt x="513" y="404"/>
                    <a:pt x="513" y="403"/>
                    <a:pt x="513" y="403"/>
                  </a:cubicBezTo>
                  <a:cubicBezTo>
                    <a:pt x="514" y="403"/>
                    <a:pt x="514" y="403"/>
                    <a:pt x="514" y="403"/>
                  </a:cubicBezTo>
                  <a:cubicBezTo>
                    <a:pt x="514" y="403"/>
                    <a:pt x="514" y="402"/>
                    <a:pt x="514" y="402"/>
                  </a:cubicBezTo>
                  <a:cubicBezTo>
                    <a:pt x="513" y="402"/>
                    <a:pt x="513" y="403"/>
                    <a:pt x="513" y="404"/>
                  </a:cubicBezTo>
                  <a:close/>
                  <a:moveTo>
                    <a:pt x="537" y="242"/>
                  </a:moveTo>
                  <a:cubicBezTo>
                    <a:pt x="536" y="242"/>
                    <a:pt x="535" y="242"/>
                    <a:pt x="535" y="243"/>
                  </a:cubicBezTo>
                  <a:cubicBezTo>
                    <a:pt x="536" y="243"/>
                    <a:pt x="537" y="243"/>
                    <a:pt x="537" y="243"/>
                  </a:cubicBezTo>
                  <a:cubicBezTo>
                    <a:pt x="537" y="243"/>
                    <a:pt x="536" y="243"/>
                    <a:pt x="537" y="242"/>
                  </a:cubicBezTo>
                  <a:close/>
                  <a:moveTo>
                    <a:pt x="510" y="333"/>
                  </a:moveTo>
                  <a:cubicBezTo>
                    <a:pt x="509" y="334"/>
                    <a:pt x="510" y="334"/>
                    <a:pt x="509" y="335"/>
                  </a:cubicBezTo>
                  <a:cubicBezTo>
                    <a:pt x="509" y="335"/>
                    <a:pt x="509" y="335"/>
                    <a:pt x="509" y="335"/>
                  </a:cubicBezTo>
                  <a:cubicBezTo>
                    <a:pt x="509" y="335"/>
                    <a:pt x="510" y="336"/>
                    <a:pt x="511" y="335"/>
                  </a:cubicBezTo>
                  <a:cubicBezTo>
                    <a:pt x="511" y="335"/>
                    <a:pt x="510" y="335"/>
                    <a:pt x="510" y="335"/>
                  </a:cubicBezTo>
                  <a:cubicBezTo>
                    <a:pt x="510" y="334"/>
                    <a:pt x="511" y="334"/>
                    <a:pt x="510" y="334"/>
                  </a:cubicBezTo>
                  <a:cubicBezTo>
                    <a:pt x="510" y="334"/>
                    <a:pt x="510" y="333"/>
                    <a:pt x="510" y="333"/>
                  </a:cubicBezTo>
                  <a:close/>
                  <a:moveTo>
                    <a:pt x="510" y="332"/>
                  </a:moveTo>
                  <a:cubicBezTo>
                    <a:pt x="510" y="332"/>
                    <a:pt x="510" y="333"/>
                    <a:pt x="510" y="333"/>
                  </a:cubicBezTo>
                  <a:cubicBezTo>
                    <a:pt x="510" y="332"/>
                    <a:pt x="510" y="332"/>
                    <a:pt x="510" y="332"/>
                  </a:cubicBezTo>
                  <a:cubicBezTo>
                    <a:pt x="510" y="332"/>
                    <a:pt x="511" y="334"/>
                    <a:pt x="511" y="333"/>
                  </a:cubicBezTo>
                  <a:cubicBezTo>
                    <a:pt x="510" y="333"/>
                    <a:pt x="511" y="331"/>
                    <a:pt x="510" y="332"/>
                  </a:cubicBezTo>
                  <a:close/>
                  <a:moveTo>
                    <a:pt x="506" y="335"/>
                  </a:moveTo>
                  <a:cubicBezTo>
                    <a:pt x="506" y="336"/>
                    <a:pt x="506" y="336"/>
                    <a:pt x="506" y="336"/>
                  </a:cubicBezTo>
                  <a:cubicBezTo>
                    <a:pt x="507" y="336"/>
                    <a:pt x="507" y="337"/>
                    <a:pt x="508" y="336"/>
                  </a:cubicBezTo>
                  <a:cubicBezTo>
                    <a:pt x="507" y="336"/>
                    <a:pt x="507" y="336"/>
                    <a:pt x="506" y="335"/>
                  </a:cubicBezTo>
                  <a:close/>
                  <a:moveTo>
                    <a:pt x="506" y="330"/>
                  </a:moveTo>
                  <a:cubicBezTo>
                    <a:pt x="507" y="330"/>
                    <a:pt x="505" y="331"/>
                    <a:pt x="506" y="331"/>
                  </a:cubicBezTo>
                  <a:cubicBezTo>
                    <a:pt x="506" y="330"/>
                    <a:pt x="507" y="330"/>
                    <a:pt x="507" y="330"/>
                  </a:cubicBezTo>
                  <a:cubicBezTo>
                    <a:pt x="507" y="329"/>
                    <a:pt x="506" y="329"/>
                    <a:pt x="506" y="330"/>
                  </a:cubicBezTo>
                  <a:close/>
                  <a:moveTo>
                    <a:pt x="507" y="331"/>
                  </a:moveTo>
                  <a:cubicBezTo>
                    <a:pt x="506" y="332"/>
                    <a:pt x="506" y="332"/>
                    <a:pt x="506" y="333"/>
                  </a:cubicBezTo>
                  <a:cubicBezTo>
                    <a:pt x="506" y="333"/>
                    <a:pt x="507" y="333"/>
                    <a:pt x="507" y="333"/>
                  </a:cubicBezTo>
                  <a:cubicBezTo>
                    <a:pt x="506" y="333"/>
                    <a:pt x="507" y="332"/>
                    <a:pt x="507" y="331"/>
                  </a:cubicBezTo>
                  <a:close/>
                  <a:moveTo>
                    <a:pt x="505" y="328"/>
                  </a:moveTo>
                  <a:cubicBezTo>
                    <a:pt x="506" y="327"/>
                    <a:pt x="504" y="326"/>
                    <a:pt x="504" y="326"/>
                  </a:cubicBezTo>
                  <a:cubicBezTo>
                    <a:pt x="505" y="326"/>
                    <a:pt x="505" y="325"/>
                    <a:pt x="504" y="325"/>
                  </a:cubicBezTo>
                  <a:cubicBezTo>
                    <a:pt x="504" y="326"/>
                    <a:pt x="504" y="326"/>
                    <a:pt x="503" y="326"/>
                  </a:cubicBezTo>
                  <a:cubicBezTo>
                    <a:pt x="505" y="327"/>
                    <a:pt x="505" y="329"/>
                    <a:pt x="506" y="329"/>
                  </a:cubicBezTo>
                  <a:cubicBezTo>
                    <a:pt x="506" y="329"/>
                    <a:pt x="506" y="329"/>
                    <a:pt x="506" y="328"/>
                  </a:cubicBezTo>
                  <a:cubicBezTo>
                    <a:pt x="506" y="328"/>
                    <a:pt x="507" y="329"/>
                    <a:pt x="507" y="328"/>
                  </a:cubicBezTo>
                  <a:cubicBezTo>
                    <a:pt x="506" y="328"/>
                    <a:pt x="507" y="328"/>
                    <a:pt x="506" y="327"/>
                  </a:cubicBezTo>
                  <a:cubicBezTo>
                    <a:pt x="506" y="328"/>
                    <a:pt x="506" y="328"/>
                    <a:pt x="505" y="328"/>
                  </a:cubicBezTo>
                  <a:close/>
                  <a:moveTo>
                    <a:pt x="505" y="325"/>
                  </a:moveTo>
                  <a:cubicBezTo>
                    <a:pt x="506" y="326"/>
                    <a:pt x="506" y="327"/>
                    <a:pt x="506" y="327"/>
                  </a:cubicBezTo>
                  <a:cubicBezTo>
                    <a:pt x="506" y="327"/>
                    <a:pt x="506" y="327"/>
                    <a:pt x="506" y="326"/>
                  </a:cubicBezTo>
                  <a:cubicBezTo>
                    <a:pt x="506" y="326"/>
                    <a:pt x="506" y="325"/>
                    <a:pt x="505" y="325"/>
                  </a:cubicBezTo>
                  <a:close/>
                  <a:moveTo>
                    <a:pt x="502" y="325"/>
                  </a:moveTo>
                  <a:cubicBezTo>
                    <a:pt x="502" y="325"/>
                    <a:pt x="502" y="325"/>
                    <a:pt x="502" y="326"/>
                  </a:cubicBezTo>
                  <a:cubicBezTo>
                    <a:pt x="503" y="326"/>
                    <a:pt x="504" y="326"/>
                    <a:pt x="504" y="325"/>
                  </a:cubicBezTo>
                  <a:cubicBezTo>
                    <a:pt x="503" y="325"/>
                    <a:pt x="503" y="325"/>
                    <a:pt x="502" y="325"/>
                  </a:cubicBezTo>
                  <a:close/>
                  <a:moveTo>
                    <a:pt x="382" y="540"/>
                  </a:moveTo>
                  <a:cubicBezTo>
                    <a:pt x="382" y="540"/>
                    <a:pt x="382" y="540"/>
                    <a:pt x="382" y="540"/>
                  </a:cubicBezTo>
                  <a:cubicBezTo>
                    <a:pt x="382" y="540"/>
                    <a:pt x="381" y="541"/>
                    <a:pt x="381" y="541"/>
                  </a:cubicBezTo>
                  <a:cubicBezTo>
                    <a:pt x="381" y="541"/>
                    <a:pt x="382" y="541"/>
                    <a:pt x="382" y="541"/>
                  </a:cubicBezTo>
                  <a:cubicBezTo>
                    <a:pt x="382" y="541"/>
                    <a:pt x="382" y="541"/>
                    <a:pt x="383" y="542"/>
                  </a:cubicBezTo>
                  <a:cubicBezTo>
                    <a:pt x="383" y="541"/>
                    <a:pt x="383" y="541"/>
                    <a:pt x="382" y="540"/>
                  </a:cubicBezTo>
                  <a:close/>
                  <a:moveTo>
                    <a:pt x="379" y="542"/>
                  </a:moveTo>
                  <a:cubicBezTo>
                    <a:pt x="379" y="542"/>
                    <a:pt x="380" y="541"/>
                    <a:pt x="380" y="542"/>
                  </a:cubicBezTo>
                  <a:cubicBezTo>
                    <a:pt x="381" y="541"/>
                    <a:pt x="381" y="541"/>
                    <a:pt x="380" y="541"/>
                  </a:cubicBezTo>
                  <a:cubicBezTo>
                    <a:pt x="380" y="542"/>
                    <a:pt x="378" y="542"/>
                    <a:pt x="379" y="542"/>
                  </a:cubicBezTo>
                  <a:close/>
                  <a:moveTo>
                    <a:pt x="286" y="408"/>
                  </a:moveTo>
                  <a:cubicBezTo>
                    <a:pt x="286" y="408"/>
                    <a:pt x="286" y="409"/>
                    <a:pt x="286" y="409"/>
                  </a:cubicBezTo>
                  <a:cubicBezTo>
                    <a:pt x="285" y="409"/>
                    <a:pt x="286" y="408"/>
                    <a:pt x="285" y="408"/>
                  </a:cubicBezTo>
                  <a:cubicBezTo>
                    <a:pt x="285" y="409"/>
                    <a:pt x="285" y="409"/>
                    <a:pt x="285" y="409"/>
                  </a:cubicBezTo>
                  <a:cubicBezTo>
                    <a:pt x="286" y="409"/>
                    <a:pt x="287" y="409"/>
                    <a:pt x="287" y="409"/>
                  </a:cubicBezTo>
                  <a:cubicBezTo>
                    <a:pt x="286" y="410"/>
                    <a:pt x="286" y="408"/>
                    <a:pt x="286" y="408"/>
                  </a:cubicBezTo>
                  <a:close/>
                  <a:moveTo>
                    <a:pt x="260" y="396"/>
                  </a:moveTo>
                  <a:cubicBezTo>
                    <a:pt x="260" y="396"/>
                    <a:pt x="261" y="396"/>
                    <a:pt x="261" y="397"/>
                  </a:cubicBezTo>
                  <a:cubicBezTo>
                    <a:pt x="261" y="396"/>
                    <a:pt x="261" y="395"/>
                    <a:pt x="260" y="396"/>
                  </a:cubicBezTo>
                  <a:close/>
                  <a:moveTo>
                    <a:pt x="252" y="423"/>
                  </a:moveTo>
                  <a:cubicBezTo>
                    <a:pt x="252" y="423"/>
                    <a:pt x="253" y="422"/>
                    <a:pt x="253" y="422"/>
                  </a:cubicBezTo>
                  <a:cubicBezTo>
                    <a:pt x="253" y="421"/>
                    <a:pt x="252" y="422"/>
                    <a:pt x="252" y="423"/>
                  </a:cubicBezTo>
                  <a:close/>
                  <a:moveTo>
                    <a:pt x="255" y="397"/>
                  </a:moveTo>
                  <a:cubicBezTo>
                    <a:pt x="254" y="397"/>
                    <a:pt x="254" y="397"/>
                    <a:pt x="253" y="397"/>
                  </a:cubicBezTo>
                  <a:cubicBezTo>
                    <a:pt x="253" y="397"/>
                    <a:pt x="253" y="398"/>
                    <a:pt x="254" y="398"/>
                  </a:cubicBezTo>
                  <a:cubicBezTo>
                    <a:pt x="253" y="397"/>
                    <a:pt x="255" y="398"/>
                    <a:pt x="255" y="397"/>
                  </a:cubicBezTo>
                  <a:close/>
                  <a:moveTo>
                    <a:pt x="253" y="395"/>
                  </a:moveTo>
                  <a:cubicBezTo>
                    <a:pt x="253" y="396"/>
                    <a:pt x="253" y="396"/>
                    <a:pt x="253" y="396"/>
                  </a:cubicBezTo>
                  <a:cubicBezTo>
                    <a:pt x="253" y="396"/>
                    <a:pt x="254" y="397"/>
                    <a:pt x="254" y="397"/>
                  </a:cubicBezTo>
                  <a:cubicBezTo>
                    <a:pt x="253" y="397"/>
                    <a:pt x="254" y="395"/>
                    <a:pt x="253" y="395"/>
                  </a:cubicBezTo>
                  <a:close/>
                  <a:moveTo>
                    <a:pt x="250" y="398"/>
                  </a:moveTo>
                  <a:cubicBezTo>
                    <a:pt x="251" y="397"/>
                    <a:pt x="250" y="399"/>
                    <a:pt x="251" y="399"/>
                  </a:cubicBezTo>
                  <a:cubicBezTo>
                    <a:pt x="251" y="398"/>
                    <a:pt x="252" y="398"/>
                    <a:pt x="252" y="399"/>
                  </a:cubicBezTo>
                  <a:cubicBezTo>
                    <a:pt x="252" y="398"/>
                    <a:pt x="252" y="398"/>
                    <a:pt x="253" y="398"/>
                  </a:cubicBezTo>
                  <a:cubicBezTo>
                    <a:pt x="252" y="398"/>
                    <a:pt x="252" y="397"/>
                    <a:pt x="251" y="397"/>
                  </a:cubicBezTo>
                  <a:cubicBezTo>
                    <a:pt x="252" y="399"/>
                    <a:pt x="250" y="396"/>
                    <a:pt x="250" y="398"/>
                  </a:cubicBezTo>
                  <a:close/>
                  <a:moveTo>
                    <a:pt x="250" y="401"/>
                  </a:moveTo>
                  <a:cubicBezTo>
                    <a:pt x="251" y="401"/>
                    <a:pt x="251" y="401"/>
                    <a:pt x="251" y="400"/>
                  </a:cubicBezTo>
                  <a:cubicBezTo>
                    <a:pt x="250" y="400"/>
                    <a:pt x="249" y="400"/>
                    <a:pt x="250" y="400"/>
                  </a:cubicBezTo>
                  <a:cubicBezTo>
                    <a:pt x="249" y="399"/>
                    <a:pt x="250" y="399"/>
                    <a:pt x="249" y="400"/>
                  </a:cubicBezTo>
                  <a:cubicBezTo>
                    <a:pt x="249" y="400"/>
                    <a:pt x="250" y="400"/>
                    <a:pt x="249" y="401"/>
                  </a:cubicBezTo>
                  <a:cubicBezTo>
                    <a:pt x="249" y="401"/>
                    <a:pt x="248" y="401"/>
                    <a:pt x="247" y="401"/>
                  </a:cubicBezTo>
                  <a:cubicBezTo>
                    <a:pt x="248" y="400"/>
                    <a:pt x="248" y="400"/>
                    <a:pt x="248" y="400"/>
                  </a:cubicBezTo>
                  <a:cubicBezTo>
                    <a:pt x="247" y="400"/>
                    <a:pt x="247" y="400"/>
                    <a:pt x="246" y="401"/>
                  </a:cubicBezTo>
                  <a:cubicBezTo>
                    <a:pt x="247" y="401"/>
                    <a:pt x="247" y="401"/>
                    <a:pt x="247" y="401"/>
                  </a:cubicBezTo>
                  <a:cubicBezTo>
                    <a:pt x="248" y="400"/>
                    <a:pt x="250" y="402"/>
                    <a:pt x="250" y="402"/>
                  </a:cubicBezTo>
                  <a:cubicBezTo>
                    <a:pt x="250" y="402"/>
                    <a:pt x="250" y="402"/>
                    <a:pt x="250" y="401"/>
                  </a:cubicBezTo>
                  <a:close/>
                  <a:moveTo>
                    <a:pt x="244" y="428"/>
                  </a:moveTo>
                  <a:cubicBezTo>
                    <a:pt x="244" y="428"/>
                    <a:pt x="244" y="429"/>
                    <a:pt x="245" y="429"/>
                  </a:cubicBezTo>
                  <a:cubicBezTo>
                    <a:pt x="245" y="427"/>
                    <a:pt x="244" y="428"/>
                    <a:pt x="244" y="428"/>
                  </a:cubicBezTo>
                  <a:close/>
                  <a:moveTo>
                    <a:pt x="246" y="400"/>
                  </a:moveTo>
                  <a:cubicBezTo>
                    <a:pt x="246" y="400"/>
                    <a:pt x="245" y="400"/>
                    <a:pt x="245" y="401"/>
                  </a:cubicBezTo>
                  <a:cubicBezTo>
                    <a:pt x="246" y="401"/>
                    <a:pt x="245" y="402"/>
                    <a:pt x="244" y="402"/>
                  </a:cubicBezTo>
                  <a:cubicBezTo>
                    <a:pt x="244" y="403"/>
                    <a:pt x="246" y="403"/>
                    <a:pt x="244" y="404"/>
                  </a:cubicBezTo>
                  <a:cubicBezTo>
                    <a:pt x="245" y="404"/>
                    <a:pt x="246" y="404"/>
                    <a:pt x="246" y="403"/>
                  </a:cubicBezTo>
                  <a:cubicBezTo>
                    <a:pt x="246" y="403"/>
                    <a:pt x="245" y="403"/>
                    <a:pt x="245" y="402"/>
                  </a:cubicBezTo>
                  <a:cubicBezTo>
                    <a:pt x="245" y="402"/>
                    <a:pt x="246" y="402"/>
                    <a:pt x="246" y="402"/>
                  </a:cubicBezTo>
                  <a:cubicBezTo>
                    <a:pt x="246" y="401"/>
                    <a:pt x="245" y="401"/>
                    <a:pt x="246" y="400"/>
                  </a:cubicBezTo>
                  <a:close/>
                  <a:moveTo>
                    <a:pt x="243" y="402"/>
                  </a:moveTo>
                  <a:cubicBezTo>
                    <a:pt x="243" y="403"/>
                    <a:pt x="242" y="402"/>
                    <a:pt x="241" y="403"/>
                  </a:cubicBezTo>
                  <a:cubicBezTo>
                    <a:pt x="241" y="403"/>
                    <a:pt x="241" y="403"/>
                    <a:pt x="242" y="403"/>
                  </a:cubicBezTo>
                  <a:cubicBezTo>
                    <a:pt x="242" y="402"/>
                    <a:pt x="243" y="403"/>
                    <a:pt x="243" y="402"/>
                  </a:cubicBezTo>
                  <a:cubicBezTo>
                    <a:pt x="244" y="402"/>
                    <a:pt x="243" y="401"/>
                    <a:pt x="243" y="402"/>
                  </a:cubicBezTo>
                  <a:close/>
                  <a:moveTo>
                    <a:pt x="239" y="407"/>
                  </a:moveTo>
                  <a:cubicBezTo>
                    <a:pt x="239" y="406"/>
                    <a:pt x="240" y="407"/>
                    <a:pt x="241" y="407"/>
                  </a:cubicBezTo>
                  <a:cubicBezTo>
                    <a:pt x="241" y="406"/>
                    <a:pt x="241" y="406"/>
                    <a:pt x="242" y="406"/>
                  </a:cubicBezTo>
                  <a:cubicBezTo>
                    <a:pt x="242" y="406"/>
                    <a:pt x="242" y="406"/>
                    <a:pt x="242" y="406"/>
                  </a:cubicBezTo>
                  <a:cubicBezTo>
                    <a:pt x="241" y="405"/>
                    <a:pt x="239" y="406"/>
                    <a:pt x="239" y="407"/>
                  </a:cubicBezTo>
                  <a:close/>
                  <a:moveTo>
                    <a:pt x="238" y="408"/>
                  </a:moveTo>
                  <a:cubicBezTo>
                    <a:pt x="239" y="409"/>
                    <a:pt x="239" y="409"/>
                    <a:pt x="240" y="408"/>
                  </a:cubicBezTo>
                  <a:cubicBezTo>
                    <a:pt x="239" y="408"/>
                    <a:pt x="239" y="407"/>
                    <a:pt x="238" y="408"/>
                  </a:cubicBezTo>
                  <a:close/>
                  <a:moveTo>
                    <a:pt x="164" y="464"/>
                  </a:moveTo>
                  <a:cubicBezTo>
                    <a:pt x="164" y="464"/>
                    <a:pt x="163" y="464"/>
                    <a:pt x="163" y="464"/>
                  </a:cubicBezTo>
                  <a:cubicBezTo>
                    <a:pt x="163" y="464"/>
                    <a:pt x="165" y="465"/>
                    <a:pt x="164" y="465"/>
                  </a:cubicBezTo>
                  <a:cubicBezTo>
                    <a:pt x="164" y="465"/>
                    <a:pt x="164" y="464"/>
                    <a:pt x="164" y="464"/>
                  </a:cubicBezTo>
                  <a:close/>
                  <a:moveTo>
                    <a:pt x="155" y="439"/>
                  </a:moveTo>
                  <a:cubicBezTo>
                    <a:pt x="154" y="438"/>
                    <a:pt x="154" y="439"/>
                    <a:pt x="153" y="440"/>
                  </a:cubicBezTo>
                  <a:cubicBezTo>
                    <a:pt x="154" y="439"/>
                    <a:pt x="155" y="440"/>
                    <a:pt x="155" y="440"/>
                  </a:cubicBezTo>
                  <a:cubicBezTo>
                    <a:pt x="155" y="440"/>
                    <a:pt x="155" y="439"/>
                    <a:pt x="155" y="439"/>
                  </a:cubicBezTo>
                  <a:close/>
                  <a:moveTo>
                    <a:pt x="151" y="442"/>
                  </a:moveTo>
                  <a:cubicBezTo>
                    <a:pt x="151" y="441"/>
                    <a:pt x="151" y="441"/>
                    <a:pt x="151" y="441"/>
                  </a:cubicBezTo>
                  <a:cubicBezTo>
                    <a:pt x="151" y="442"/>
                    <a:pt x="150" y="442"/>
                    <a:pt x="150" y="442"/>
                  </a:cubicBezTo>
                  <a:cubicBezTo>
                    <a:pt x="150" y="442"/>
                    <a:pt x="152" y="442"/>
                    <a:pt x="151" y="441"/>
                  </a:cubicBezTo>
                  <a:cubicBezTo>
                    <a:pt x="151" y="441"/>
                    <a:pt x="151" y="442"/>
                    <a:pt x="151" y="442"/>
                  </a:cubicBezTo>
                  <a:close/>
                  <a:moveTo>
                    <a:pt x="148" y="443"/>
                  </a:moveTo>
                  <a:cubicBezTo>
                    <a:pt x="149" y="443"/>
                    <a:pt x="147" y="444"/>
                    <a:pt x="148" y="445"/>
                  </a:cubicBezTo>
                  <a:cubicBezTo>
                    <a:pt x="149" y="443"/>
                    <a:pt x="149" y="445"/>
                    <a:pt x="150" y="444"/>
                  </a:cubicBezTo>
                  <a:cubicBezTo>
                    <a:pt x="150" y="444"/>
                    <a:pt x="149" y="444"/>
                    <a:pt x="150" y="443"/>
                  </a:cubicBezTo>
                  <a:cubicBezTo>
                    <a:pt x="151" y="443"/>
                    <a:pt x="151" y="443"/>
                    <a:pt x="152" y="443"/>
                  </a:cubicBezTo>
                  <a:cubicBezTo>
                    <a:pt x="151" y="443"/>
                    <a:pt x="151" y="442"/>
                    <a:pt x="151" y="442"/>
                  </a:cubicBezTo>
                  <a:cubicBezTo>
                    <a:pt x="150" y="443"/>
                    <a:pt x="150" y="442"/>
                    <a:pt x="149" y="443"/>
                  </a:cubicBezTo>
                  <a:cubicBezTo>
                    <a:pt x="149" y="443"/>
                    <a:pt x="148" y="443"/>
                    <a:pt x="148" y="443"/>
                  </a:cubicBezTo>
                  <a:close/>
                  <a:moveTo>
                    <a:pt x="144" y="482"/>
                  </a:moveTo>
                  <a:cubicBezTo>
                    <a:pt x="144" y="482"/>
                    <a:pt x="145" y="481"/>
                    <a:pt x="144" y="481"/>
                  </a:cubicBezTo>
                  <a:cubicBezTo>
                    <a:pt x="144" y="481"/>
                    <a:pt x="143" y="482"/>
                    <a:pt x="144" y="482"/>
                  </a:cubicBezTo>
                  <a:close/>
                  <a:moveTo>
                    <a:pt x="137" y="484"/>
                  </a:moveTo>
                  <a:cubicBezTo>
                    <a:pt x="138" y="485"/>
                    <a:pt x="139" y="485"/>
                    <a:pt x="139" y="484"/>
                  </a:cubicBezTo>
                  <a:cubicBezTo>
                    <a:pt x="139" y="485"/>
                    <a:pt x="137" y="484"/>
                    <a:pt x="137" y="484"/>
                  </a:cubicBezTo>
                  <a:close/>
                  <a:moveTo>
                    <a:pt x="138" y="456"/>
                  </a:moveTo>
                  <a:cubicBezTo>
                    <a:pt x="138" y="456"/>
                    <a:pt x="138" y="456"/>
                    <a:pt x="139" y="456"/>
                  </a:cubicBezTo>
                  <a:cubicBezTo>
                    <a:pt x="139" y="456"/>
                    <a:pt x="139" y="456"/>
                    <a:pt x="139" y="455"/>
                  </a:cubicBezTo>
                  <a:cubicBezTo>
                    <a:pt x="138" y="456"/>
                    <a:pt x="138" y="455"/>
                    <a:pt x="137" y="455"/>
                  </a:cubicBezTo>
                  <a:cubicBezTo>
                    <a:pt x="137" y="455"/>
                    <a:pt x="138" y="456"/>
                    <a:pt x="138" y="456"/>
                  </a:cubicBezTo>
                  <a:cubicBezTo>
                    <a:pt x="137" y="456"/>
                    <a:pt x="137" y="456"/>
                    <a:pt x="138" y="456"/>
                  </a:cubicBezTo>
                  <a:close/>
                  <a:moveTo>
                    <a:pt x="134" y="462"/>
                  </a:moveTo>
                  <a:cubicBezTo>
                    <a:pt x="135" y="461"/>
                    <a:pt x="138" y="460"/>
                    <a:pt x="138" y="458"/>
                  </a:cubicBezTo>
                  <a:cubicBezTo>
                    <a:pt x="135" y="458"/>
                    <a:pt x="135" y="461"/>
                    <a:pt x="133" y="460"/>
                  </a:cubicBezTo>
                  <a:cubicBezTo>
                    <a:pt x="133" y="461"/>
                    <a:pt x="131" y="461"/>
                    <a:pt x="132" y="462"/>
                  </a:cubicBezTo>
                  <a:cubicBezTo>
                    <a:pt x="131" y="462"/>
                    <a:pt x="130" y="462"/>
                    <a:pt x="130" y="463"/>
                  </a:cubicBezTo>
                  <a:cubicBezTo>
                    <a:pt x="130" y="463"/>
                    <a:pt x="131" y="464"/>
                    <a:pt x="130" y="463"/>
                  </a:cubicBezTo>
                  <a:cubicBezTo>
                    <a:pt x="131" y="466"/>
                    <a:pt x="133" y="462"/>
                    <a:pt x="134" y="462"/>
                  </a:cubicBezTo>
                  <a:close/>
                  <a:moveTo>
                    <a:pt x="127" y="465"/>
                  </a:moveTo>
                  <a:cubicBezTo>
                    <a:pt x="127" y="467"/>
                    <a:pt x="126" y="467"/>
                    <a:pt x="125" y="468"/>
                  </a:cubicBezTo>
                  <a:cubicBezTo>
                    <a:pt x="127" y="467"/>
                    <a:pt x="128" y="467"/>
                    <a:pt x="129" y="465"/>
                  </a:cubicBezTo>
                  <a:cubicBezTo>
                    <a:pt x="128" y="465"/>
                    <a:pt x="128" y="466"/>
                    <a:pt x="127" y="465"/>
                  </a:cubicBezTo>
                  <a:close/>
                  <a:moveTo>
                    <a:pt x="114" y="477"/>
                  </a:moveTo>
                  <a:cubicBezTo>
                    <a:pt x="113" y="477"/>
                    <a:pt x="113" y="477"/>
                    <a:pt x="112" y="478"/>
                  </a:cubicBezTo>
                  <a:cubicBezTo>
                    <a:pt x="113" y="478"/>
                    <a:pt x="112" y="479"/>
                    <a:pt x="112" y="479"/>
                  </a:cubicBezTo>
                  <a:cubicBezTo>
                    <a:pt x="113" y="478"/>
                    <a:pt x="115" y="478"/>
                    <a:pt x="116" y="476"/>
                  </a:cubicBezTo>
                  <a:cubicBezTo>
                    <a:pt x="117" y="476"/>
                    <a:pt x="118" y="474"/>
                    <a:pt x="120" y="474"/>
                  </a:cubicBezTo>
                  <a:cubicBezTo>
                    <a:pt x="121" y="472"/>
                    <a:pt x="122" y="470"/>
                    <a:pt x="124" y="470"/>
                  </a:cubicBezTo>
                  <a:cubicBezTo>
                    <a:pt x="124" y="469"/>
                    <a:pt x="125" y="469"/>
                    <a:pt x="125" y="468"/>
                  </a:cubicBezTo>
                  <a:cubicBezTo>
                    <a:pt x="122" y="469"/>
                    <a:pt x="120" y="472"/>
                    <a:pt x="117" y="473"/>
                  </a:cubicBezTo>
                  <a:cubicBezTo>
                    <a:pt x="117" y="473"/>
                    <a:pt x="117" y="473"/>
                    <a:pt x="117" y="474"/>
                  </a:cubicBezTo>
                  <a:cubicBezTo>
                    <a:pt x="117" y="473"/>
                    <a:pt x="116" y="474"/>
                    <a:pt x="115" y="474"/>
                  </a:cubicBezTo>
                  <a:cubicBezTo>
                    <a:pt x="116" y="474"/>
                    <a:pt x="117" y="473"/>
                    <a:pt x="117" y="474"/>
                  </a:cubicBezTo>
                  <a:cubicBezTo>
                    <a:pt x="116" y="475"/>
                    <a:pt x="114" y="476"/>
                    <a:pt x="114" y="476"/>
                  </a:cubicBezTo>
                  <a:cubicBezTo>
                    <a:pt x="114" y="476"/>
                    <a:pt x="115" y="476"/>
                    <a:pt x="115" y="476"/>
                  </a:cubicBezTo>
                  <a:cubicBezTo>
                    <a:pt x="114" y="476"/>
                    <a:pt x="114" y="476"/>
                    <a:pt x="114" y="477"/>
                  </a:cubicBezTo>
                  <a:close/>
                  <a:moveTo>
                    <a:pt x="115" y="502"/>
                  </a:moveTo>
                  <a:cubicBezTo>
                    <a:pt x="115" y="502"/>
                    <a:pt x="114" y="502"/>
                    <a:pt x="114" y="503"/>
                  </a:cubicBezTo>
                  <a:cubicBezTo>
                    <a:pt x="115" y="503"/>
                    <a:pt x="116" y="502"/>
                    <a:pt x="115" y="502"/>
                  </a:cubicBezTo>
                  <a:close/>
                  <a:moveTo>
                    <a:pt x="114" y="503"/>
                  </a:moveTo>
                  <a:cubicBezTo>
                    <a:pt x="114" y="504"/>
                    <a:pt x="116" y="503"/>
                    <a:pt x="115" y="505"/>
                  </a:cubicBezTo>
                  <a:cubicBezTo>
                    <a:pt x="115" y="505"/>
                    <a:pt x="116" y="504"/>
                    <a:pt x="116" y="504"/>
                  </a:cubicBezTo>
                  <a:cubicBezTo>
                    <a:pt x="116" y="503"/>
                    <a:pt x="115" y="504"/>
                    <a:pt x="116" y="503"/>
                  </a:cubicBezTo>
                  <a:cubicBezTo>
                    <a:pt x="116" y="502"/>
                    <a:pt x="115" y="503"/>
                    <a:pt x="115" y="503"/>
                  </a:cubicBezTo>
                  <a:cubicBezTo>
                    <a:pt x="115" y="503"/>
                    <a:pt x="115" y="503"/>
                    <a:pt x="114" y="503"/>
                  </a:cubicBezTo>
                  <a:close/>
                  <a:moveTo>
                    <a:pt x="112" y="503"/>
                  </a:moveTo>
                  <a:cubicBezTo>
                    <a:pt x="111" y="504"/>
                    <a:pt x="112" y="503"/>
                    <a:pt x="112" y="504"/>
                  </a:cubicBezTo>
                  <a:cubicBezTo>
                    <a:pt x="111" y="504"/>
                    <a:pt x="111" y="504"/>
                    <a:pt x="111" y="504"/>
                  </a:cubicBezTo>
                  <a:cubicBezTo>
                    <a:pt x="111" y="505"/>
                    <a:pt x="111" y="505"/>
                    <a:pt x="111" y="505"/>
                  </a:cubicBezTo>
                  <a:cubicBezTo>
                    <a:pt x="112" y="505"/>
                    <a:pt x="112" y="505"/>
                    <a:pt x="113" y="506"/>
                  </a:cubicBezTo>
                  <a:cubicBezTo>
                    <a:pt x="113" y="504"/>
                    <a:pt x="113" y="504"/>
                    <a:pt x="114" y="504"/>
                  </a:cubicBezTo>
                  <a:cubicBezTo>
                    <a:pt x="114" y="504"/>
                    <a:pt x="113" y="504"/>
                    <a:pt x="113" y="503"/>
                  </a:cubicBezTo>
                  <a:cubicBezTo>
                    <a:pt x="113" y="504"/>
                    <a:pt x="112" y="504"/>
                    <a:pt x="112" y="503"/>
                  </a:cubicBezTo>
                  <a:close/>
                  <a:moveTo>
                    <a:pt x="111" y="502"/>
                  </a:moveTo>
                  <a:cubicBezTo>
                    <a:pt x="111" y="502"/>
                    <a:pt x="112" y="503"/>
                    <a:pt x="112" y="502"/>
                  </a:cubicBezTo>
                  <a:cubicBezTo>
                    <a:pt x="111" y="502"/>
                    <a:pt x="111" y="501"/>
                    <a:pt x="111" y="502"/>
                  </a:cubicBezTo>
                  <a:close/>
                  <a:moveTo>
                    <a:pt x="109" y="482"/>
                  </a:moveTo>
                  <a:cubicBezTo>
                    <a:pt x="110" y="482"/>
                    <a:pt x="111" y="480"/>
                    <a:pt x="112" y="479"/>
                  </a:cubicBezTo>
                  <a:cubicBezTo>
                    <a:pt x="110" y="479"/>
                    <a:pt x="110" y="481"/>
                    <a:pt x="109" y="482"/>
                  </a:cubicBezTo>
                  <a:close/>
                  <a:moveTo>
                    <a:pt x="99" y="512"/>
                  </a:moveTo>
                  <a:cubicBezTo>
                    <a:pt x="100" y="512"/>
                    <a:pt x="98" y="512"/>
                    <a:pt x="98" y="513"/>
                  </a:cubicBezTo>
                  <a:cubicBezTo>
                    <a:pt x="99" y="514"/>
                    <a:pt x="99" y="512"/>
                    <a:pt x="99" y="513"/>
                  </a:cubicBezTo>
                  <a:cubicBezTo>
                    <a:pt x="100" y="512"/>
                    <a:pt x="100" y="511"/>
                    <a:pt x="99" y="512"/>
                  </a:cubicBezTo>
                  <a:close/>
                  <a:moveTo>
                    <a:pt x="93" y="519"/>
                  </a:moveTo>
                  <a:cubicBezTo>
                    <a:pt x="93" y="519"/>
                    <a:pt x="94" y="519"/>
                    <a:pt x="94" y="519"/>
                  </a:cubicBezTo>
                  <a:cubicBezTo>
                    <a:pt x="94" y="520"/>
                    <a:pt x="95" y="519"/>
                    <a:pt x="95" y="520"/>
                  </a:cubicBezTo>
                  <a:cubicBezTo>
                    <a:pt x="96" y="519"/>
                    <a:pt x="96" y="518"/>
                    <a:pt x="97" y="518"/>
                  </a:cubicBezTo>
                  <a:cubicBezTo>
                    <a:pt x="98" y="517"/>
                    <a:pt x="96" y="518"/>
                    <a:pt x="97" y="516"/>
                  </a:cubicBezTo>
                  <a:cubicBezTo>
                    <a:pt x="95" y="516"/>
                    <a:pt x="96" y="519"/>
                    <a:pt x="95" y="519"/>
                  </a:cubicBezTo>
                  <a:cubicBezTo>
                    <a:pt x="95" y="518"/>
                    <a:pt x="93" y="518"/>
                    <a:pt x="92" y="518"/>
                  </a:cubicBezTo>
                  <a:cubicBezTo>
                    <a:pt x="93" y="519"/>
                    <a:pt x="93" y="520"/>
                    <a:pt x="94" y="520"/>
                  </a:cubicBezTo>
                  <a:cubicBezTo>
                    <a:pt x="94" y="519"/>
                    <a:pt x="93" y="520"/>
                    <a:pt x="93" y="519"/>
                  </a:cubicBezTo>
                  <a:close/>
                  <a:moveTo>
                    <a:pt x="95" y="518"/>
                  </a:moveTo>
                  <a:cubicBezTo>
                    <a:pt x="95" y="517"/>
                    <a:pt x="96" y="517"/>
                    <a:pt x="95" y="517"/>
                  </a:cubicBezTo>
                  <a:cubicBezTo>
                    <a:pt x="95" y="517"/>
                    <a:pt x="94" y="515"/>
                    <a:pt x="94" y="516"/>
                  </a:cubicBezTo>
                  <a:cubicBezTo>
                    <a:pt x="94" y="517"/>
                    <a:pt x="94" y="518"/>
                    <a:pt x="95" y="518"/>
                  </a:cubicBezTo>
                  <a:close/>
                  <a:moveTo>
                    <a:pt x="80" y="529"/>
                  </a:moveTo>
                  <a:cubicBezTo>
                    <a:pt x="80" y="530"/>
                    <a:pt x="80" y="531"/>
                    <a:pt x="79" y="531"/>
                  </a:cubicBezTo>
                  <a:cubicBezTo>
                    <a:pt x="80" y="530"/>
                    <a:pt x="78" y="531"/>
                    <a:pt x="78" y="531"/>
                  </a:cubicBezTo>
                  <a:cubicBezTo>
                    <a:pt x="79" y="531"/>
                    <a:pt x="78" y="533"/>
                    <a:pt x="79" y="533"/>
                  </a:cubicBezTo>
                  <a:cubicBezTo>
                    <a:pt x="78" y="532"/>
                    <a:pt x="79" y="532"/>
                    <a:pt x="80" y="532"/>
                  </a:cubicBezTo>
                  <a:cubicBezTo>
                    <a:pt x="80" y="531"/>
                    <a:pt x="79" y="532"/>
                    <a:pt x="80" y="532"/>
                  </a:cubicBezTo>
                  <a:cubicBezTo>
                    <a:pt x="80" y="531"/>
                    <a:pt x="82" y="530"/>
                    <a:pt x="80" y="529"/>
                  </a:cubicBezTo>
                  <a:close/>
                  <a:moveTo>
                    <a:pt x="54" y="549"/>
                  </a:moveTo>
                  <a:cubicBezTo>
                    <a:pt x="54" y="549"/>
                    <a:pt x="56" y="549"/>
                    <a:pt x="55" y="548"/>
                  </a:cubicBezTo>
                  <a:cubicBezTo>
                    <a:pt x="55" y="549"/>
                    <a:pt x="54" y="548"/>
                    <a:pt x="54" y="549"/>
                  </a:cubicBezTo>
                  <a:close/>
                  <a:moveTo>
                    <a:pt x="32" y="567"/>
                  </a:moveTo>
                  <a:cubicBezTo>
                    <a:pt x="32" y="567"/>
                    <a:pt x="33" y="568"/>
                    <a:pt x="33" y="567"/>
                  </a:cubicBezTo>
                  <a:cubicBezTo>
                    <a:pt x="33" y="567"/>
                    <a:pt x="32" y="566"/>
                    <a:pt x="32" y="567"/>
                  </a:cubicBezTo>
                  <a:close/>
                  <a:moveTo>
                    <a:pt x="22" y="600"/>
                  </a:moveTo>
                  <a:cubicBezTo>
                    <a:pt x="23" y="601"/>
                    <a:pt x="23" y="599"/>
                    <a:pt x="23" y="599"/>
                  </a:cubicBezTo>
                  <a:cubicBezTo>
                    <a:pt x="22" y="599"/>
                    <a:pt x="21" y="600"/>
                    <a:pt x="22" y="6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淘宝网Chenying0907出品 152"/>
            <p:cNvSpPr>
              <a:spLocks/>
            </p:cNvSpPr>
            <p:nvPr/>
          </p:nvSpPr>
          <p:spPr bwMode="auto">
            <a:xfrm>
              <a:off x="7070" y="4618"/>
              <a:ext cx="10" cy="9"/>
            </a:xfrm>
            <a:custGeom>
              <a:avLst/>
              <a:gdLst>
                <a:gd name="T0" fmla="*/ 1 w 4"/>
                <a:gd name="T1" fmla="*/ 2 h 4"/>
                <a:gd name="T2" fmla="*/ 1 w 4"/>
                <a:gd name="T3" fmla="*/ 2 h 4"/>
                <a:gd name="T4" fmla="*/ 2 w 4"/>
                <a:gd name="T5" fmla="*/ 0 h 4"/>
                <a:gd name="T6" fmla="*/ 4 w 4"/>
                <a:gd name="T7" fmla="*/ 0 h 4"/>
                <a:gd name="T8" fmla="*/ 1 w 4"/>
                <a:gd name="T9" fmla="*/ 3 h 4"/>
                <a:gd name="T10" fmla="*/ 0 w 4"/>
                <a:gd name="T11" fmla="*/ 3 h 4"/>
                <a:gd name="T12" fmla="*/ 1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" y="1"/>
                    <a:pt x="1" y="1"/>
                    <a:pt x="1" y="3"/>
                  </a:cubicBezTo>
                  <a:cubicBezTo>
                    <a:pt x="1" y="3"/>
                    <a:pt x="0" y="4"/>
                    <a:pt x="0" y="3"/>
                  </a:cubicBezTo>
                  <a:cubicBezTo>
                    <a:pt x="2" y="3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淘宝网Chenying0907出品 153"/>
            <p:cNvSpPr>
              <a:spLocks/>
            </p:cNvSpPr>
            <p:nvPr/>
          </p:nvSpPr>
          <p:spPr bwMode="auto">
            <a:xfrm>
              <a:off x="7089" y="4604"/>
              <a:ext cx="7" cy="7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2 w 3"/>
                <a:gd name="T9" fmla="*/ 2 h 3"/>
                <a:gd name="T10" fmla="*/ 2 w 3"/>
                <a:gd name="T11" fmla="*/ 1 h 3"/>
                <a:gd name="T12" fmla="*/ 1 w 3"/>
                <a:gd name="T13" fmla="*/ 2 h 3"/>
                <a:gd name="T14" fmla="*/ 2 w 3"/>
                <a:gd name="T15" fmla="*/ 2 h 3"/>
                <a:gd name="T16" fmla="*/ 2 w 3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3" y="1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淘宝网Chenying0907出品 154"/>
            <p:cNvSpPr>
              <a:spLocks/>
            </p:cNvSpPr>
            <p:nvPr/>
          </p:nvSpPr>
          <p:spPr bwMode="auto">
            <a:xfrm>
              <a:off x="7141" y="4561"/>
              <a:ext cx="5" cy="7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1 h 3"/>
                <a:gd name="T4" fmla="*/ 2 w 2"/>
                <a:gd name="T5" fmla="*/ 0 h 3"/>
                <a:gd name="T6" fmla="*/ 2 w 2"/>
                <a:gd name="T7" fmla="*/ 1 h 3"/>
                <a:gd name="T8" fmla="*/ 1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3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淘宝网Chenying0907出品 155"/>
            <p:cNvSpPr>
              <a:spLocks/>
            </p:cNvSpPr>
            <p:nvPr/>
          </p:nvSpPr>
          <p:spPr bwMode="auto">
            <a:xfrm>
              <a:off x="7267" y="4393"/>
              <a:ext cx="5" cy="2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0 w 2"/>
                <a:gd name="T7" fmla="*/ 1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淘宝网Chenying0907出品 156"/>
            <p:cNvSpPr>
              <a:spLocks/>
            </p:cNvSpPr>
            <p:nvPr/>
          </p:nvSpPr>
          <p:spPr bwMode="auto">
            <a:xfrm>
              <a:off x="8608" y="3053"/>
              <a:ext cx="7" cy="4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0 h 2"/>
                <a:gd name="T4" fmla="*/ 1 w 3"/>
                <a:gd name="T5" fmla="*/ 2 h 2"/>
                <a:gd name="T6" fmla="*/ 0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淘宝网Chenying0907出品 157"/>
            <p:cNvSpPr>
              <a:spLocks/>
            </p:cNvSpPr>
            <p:nvPr/>
          </p:nvSpPr>
          <p:spPr bwMode="auto">
            <a:xfrm>
              <a:off x="8594" y="3050"/>
              <a:ext cx="7" cy="5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0 h 2"/>
                <a:gd name="T4" fmla="*/ 0 w 3"/>
                <a:gd name="T5" fmla="*/ 1 h 2"/>
                <a:gd name="T6" fmla="*/ 2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淘宝网Chenying0907出品 158"/>
            <p:cNvSpPr>
              <a:spLocks/>
            </p:cNvSpPr>
            <p:nvPr/>
          </p:nvSpPr>
          <p:spPr bwMode="auto">
            <a:xfrm>
              <a:off x="8591" y="3055"/>
              <a:ext cx="5" cy="10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0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1" y="2"/>
                    <a:pt x="2" y="2"/>
                    <a:pt x="1" y="3"/>
                  </a:cubicBezTo>
                  <a:cubicBezTo>
                    <a:pt x="0" y="2"/>
                    <a:pt x="2" y="4"/>
                    <a:pt x="0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淘宝网Chenying0907出品 159"/>
            <p:cNvSpPr>
              <a:spLocks/>
            </p:cNvSpPr>
            <p:nvPr/>
          </p:nvSpPr>
          <p:spPr bwMode="auto">
            <a:xfrm>
              <a:off x="8584" y="3053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1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2"/>
                    <a:pt x="1" y="1"/>
                    <a:pt x="1" y="1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淘宝网Chenying0907出品 160"/>
            <p:cNvSpPr>
              <a:spLocks/>
            </p:cNvSpPr>
            <p:nvPr/>
          </p:nvSpPr>
          <p:spPr bwMode="auto">
            <a:xfrm>
              <a:off x="8580" y="304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淘宝网Chenying0907出品 161"/>
            <p:cNvSpPr>
              <a:spLocks/>
            </p:cNvSpPr>
            <p:nvPr/>
          </p:nvSpPr>
          <p:spPr bwMode="auto">
            <a:xfrm>
              <a:off x="8577" y="3053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淘宝网Chenying0907出品 162"/>
            <p:cNvSpPr>
              <a:spLocks/>
            </p:cNvSpPr>
            <p:nvPr/>
          </p:nvSpPr>
          <p:spPr bwMode="auto">
            <a:xfrm>
              <a:off x="8568" y="3053"/>
              <a:ext cx="12" cy="12"/>
            </a:xfrm>
            <a:custGeom>
              <a:avLst/>
              <a:gdLst>
                <a:gd name="T0" fmla="*/ 3 w 5"/>
                <a:gd name="T1" fmla="*/ 2 h 5"/>
                <a:gd name="T2" fmla="*/ 3 w 5"/>
                <a:gd name="T3" fmla="*/ 1 h 5"/>
                <a:gd name="T4" fmla="*/ 4 w 5"/>
                <a:gd name="T5" fmla="*/ 1 h 5"/>
                <a:gd name="T6" fmla="*/ 4 w 5"/>
                <a:gd name="T7" fmla="*/ 3 h 5"/>
                <a:gd name="T8" fmla="*/ 3 w 5"/>
                <a:gd name="T9" fmla="*/ 2 h 5"/>
                <a:gd name="T10" fmla="*/ 2 w 5"/>
                <a:gd name="T11" fmla="*/ 3 h 5"/>
                <a:gd name="T12" fmla="*/ 3 w 5"/>
                <a:gd name="T13" fmla="*/ 5 h 5"/>
                <a:gd name="T14" fmla="*/ 0 w 5"/>
                <a:gd name="T15" fmla="*/ 4 h 5"/>
                <a:gd name="T16" fmla="*/ 1 w 5"/>
                <a:gd name="T17" fmla="*/ 3 h 5"/>
                <a:gd name="T18" fmla="*/ 2 w 5"/>
                <a:gd name="T19" fmla="*/ 4 h 5"/>
                <a:gd name="T20" fmla="*/ 0 w 5"/>
                <a:gd name="T21" fmla="*/ 3 h 5"/>
                <a:gd name="T22" fmla="*/ 1 w 5"/>
                <a:gd name="T23" fmla="*/ 2 h 5"/>
                <a:gd name="T24" fmla="*/ 0 w 5"/>
                <a:gd name="T25" fmla="*/ 2 h 5"/>
                <a:gd name="T26" fmla="*/ 1 w 5"/>
                <a:gd name="T27" fmla="*/ 1 h 5"/>
                <a:gd name="T28" fmla="*/ 2 w 5"/>
                <a:gd name="T29" fmla="*/ 1 h 5"/>
                <a:gd name="T30" fmla="*/ 2 w 5"/>
                <a:gd name="T31" fmla="*/ 2 h 5"/>
                <a:gd name="T32" fmla="*/ 3 w 5"/>
                <a:gd name="T3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5">
                  <a:moveTo>
                    <a:pt x="3" y="2"/>
                  </a:moveTo>
                  <a:cubicBezTo>
                    <a:pt x="3" y="2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5" y="2"/>
                    <a:pt x="4" y="3"/>
                  </a:cubicBezTo>
                  <a:cubicBezTo>
                    <a:pt x="4" y="2"/>
                    <a:pt x="3" y="3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0" y="2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1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2" y="3"/>
                    <a:pt x="3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淘宝网Chenying0907出品 163"/>
            <p:cNvSpPr>
              <a:spLocks/>
            </p:cNvSpPr>
            <p:nvPr/>
          </p:nvSpPr>
          <p:spPr bwMode="auto">
            <a:xfrm>
              <a:off x="8565" y="3065"/>
              <a:ext cx="5" cy="4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淘宝网Chenying0907出品 164"/>
            <p:cNvSpPr>
              <a:spLocks/>
            </p:cNvSpPr>
            <p:nvPr/>
          </p:nvSpPr>
          <p:spPr bwMode="auto">
            <a:xfrm>
              <a:off x="8544" y="3069"/>
              <a:ext cx="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淘宝网Chenying0907出品 165"/>
            <p:cNvSpPr>
              <a:spLocks/>
            </p:cNvSpPr>
            <p:nvPr/>
          </p:nvSpPr>
          <p:spPr bwMode="auto">
            <a:xfrm>
              <a:off x="8542" y="3072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1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1 h 2"/>
                <a:gd name="T10" fmla="*/ 2 w 2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淘宝网Chenying0907出品 166"/>
            <p:cNvSpPr>
              <a:spLocks/>
            </p:cNvSpPr>
            <p:nvPr/>
          </p:nvSpPr>
          <p:spPr bwMode="auto">
            <a:xfrm>
              <a:off x="8539" y="3074"/>
              <a:ext cx="3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淘宝网Chenying0907出品 167"/>
            <p:cNvSpPr>
              <a:spLocks/>
            </p:cNvSpPr>
            <p:nvPr/>
          </p:nvSpPr>
          <p:spPr bwMode="auto">
            <a:xfrm>
              <a:off x="8305" y="4405"/>
              <a:ext cx="12" cy="5"/>
            </a:xfrm>
            <a:custGeom>
              <a:avLst/>
              <a:gdLst>
                <a:gd name="T0" fmla="*/ 4 w 5"/>
                <a:gd name="T1" fmla="*/ 0 h 2"/>
                <a:gd name="T2" fmla="*/ 4 w 5"/>
                <a:gd name="T3" fmla="*/ 0 h 2"/>
                <a:gd name="T4" fmla="*/ 5 w 5"/>
                <a:gd name="T5" fmla="*/ 2 h 2"/>
                <a:gd name="T6" fmla="*/ 2 w 5"/>
                <a:gd name="T7" fmla="*/ 0 h 2"/>
                <a:gd name="T8" fmla="*/ 0 w 5"/>
                <a:gd name="T9" fmla="*/ 0 h 2"/>
                <a:gd name="T10" fmla="*/ 1 w 5"/>
                <a:gd name="T11" fmla="*/ 0 h 2"/>
                <a:gd name="T12" fmla="*/ 4 w 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5" y="0"/>
                    <a:pt x="5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淘宝网Chenying0907出品 168"/>
            <p:cNvSpPr>
              <a:spLocks/>
            </p:cNvSpPr>
            <p:nvPr/>
          </p:nvSpPr>
          <p:spPr bwMode="auto">
            <a:xfrm>
              <a:off x="8537" y="3060"/>
              <a:ext cx="5" cy="9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2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2"/>
                    <a:pt x="0" y="2"/>
                    <a:pt x="1" y="3"/>
                  </a:cubicBezTo>
                  <a:cubicBezTo>
                    <a:pt x="1" y="4"/>
                    <a:pt x="0" y="2"/>
                    <a:pt x="0" y="3"/>
                  </a:cubicBezTo>
                  <a:cubicBezTo>
                    <a:pt x="0" y="2"/>
                    <a:pt x="2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淘宝网Chenying0907出品 169"/>
            <p:cNvSpPr>
              <a:spLocks/>
            </p:cNvSpPr>
            <p:nvPr/>
          </p:nvSpPr>
          <p:spPr bwMode="auto">
            <a:xfrm>
              <a:off x="8534" y="3072"/>
              <a:ext cx="8" cy="2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淘宝网Chenying0907出品 170"/>
            <p:cNvSpPr>
              <a:spLocks/>
            </p:cNvSpPr>
            <p:nvPr/>
          </p:nvSpPr>
          <p:spPr bwMode="auto">
            <a:xfrm>
              <a:off x="8281" y="4424"/>
              <a:ext cx="12" cy="5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2 h 2"/>
                <a:gd name="T4" fmla="*/ 5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1"/>
                    <a:pt x="1" y="1"/>
                    <a:pt x="0" y="2"/>
                  </a:cubicBezTo>
                  <a:cubicBezTo>
                    <a:pt x="0" y="0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淘宝网Chenying0907出品 171"/>
            <p:cNvSpPr>
              <a:spLocks/>
            </p:cNvSpPr>
            <p:nvPr/>
          </p:nvSpPr>
          <p:spPr bwMode="auto">
            <a:xfrm>
              <a:off x="8281" y="4412"/>
              <a:ext cx="5" cy="7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1 h 3"/>
                <a:gd name="T4" fmla="*/ 1 w 2"/>
                <a:gd name="T5" fmla="*/ 1 h 3"/>
                <a:gd name="T6" fmla="*/ 1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2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淘宝网Chenying0907出品 172"/>
            <p:cNvSpPr>
              <a:spLocks/>
            </p:cNvSpPr>
            <p:nvPr/>
          </p:nvSpPr>
          <p:spPr bwMode="auto">
            <a:xfrm>
              <a:off x="8260" y="4350"/>
              <a:ext cx="19" cy="10"/>
            </a:xfrm>
            <a:custGeom>
              <a:avLst/>
              <a:gdLst>
                <a:gd name="T0" fmla="*/ 0 w 8"/>
                <a:gd name="T1" fmla="*/ 3 h 4"/>
                <a:gd name="T2" fmla="*/ 3 w 8"/>
                <a:gd name="T3" fmla="*/ 3 h 4"/>
                <a:gd name="T4" fmla="*/ 2 w 8"/>
                <a:gd name="T5" fmla="*/ 1 h 4"/>
                <a:gd name="T6" fmla="*/ 6 w 8"/>
                <a:gd name="T7" fmla="*/ 0 h 4"/>
                <a:gd name="T8" fmla="*/ 6 w 8"/>
                <a:gd name="T9" fmla="*/ 1 h 4"/>
                <a:gd name="T10" fmla="*/ 8 w 8"/>
                <a:gd name="T11" fmla="*/ 0 h 4"/>
                <a:gd name="T12" fmla="*/ 3 w 8"/>
                <a:gd name="T13" fmla="*/ 4 h 4"/>
                <a:gd name="T14" fmla="*/ 0 w 8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4">
                  <a:moveTo>
                    <a:pt x="0" y="3"/>
                  </a:move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4" y="1"/>
                    <a:pt x="4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7" y="0"/>
                    <a:pt x="7" y="1"/>
                    <a:pt x="8" y="0"/>
                  </a:cubicBezTo>
                  <a:cubicBezTo>
                    <a:pt x="7" y="1"/>
                    <a:pt x="5" y="3"/>
                    <a:pt x="3" y="4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淘宝网Chenying0907出品 173"/>
            <p:cNvSpPr>
              <a:spLocks/>
            </p:cNvSpPr>
            <p:nvPr/>
          </p:nvSpPr>
          <p:spPr bwMode="auto">
            <a:xfrm>
              <a:off x="8482" y="3086"/>
              <a:ext cx="10" cy="7"/>
            </a:xfrm>
            <a:custGeom>
              <a:avLst/>
              <a:gdLst>
                <a:gd name="T0" fmla="*/ 4 w 4"/>
                <a:gd name="T1" fmla="*/ 0 h 3"/>
                <a:gd name="T2" fmla="*/ 3 w 4"/>
                <a:gd name="T3" fmla="*/ 1 h 3"/>
                <a:gd name="T4" fmla="*/ 4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1 w 4"/>
                <a:gd name="T11" fmla="*/ 1 h 3"/>
                <a:gd name="T12" fmla="*/ 0 w 4"/>
                <a:gd name="T13" fmla="*/ 2 h 3"/>
                <a:gd name="T14" fmla="*/ 0 w 4"/>
                <a:gd name="T15" fmla="*/ 1 h 3"/>
                <a:gd name="T16" fmla="*/ 2 w 4"/>
                <a:gd name="T17" fmla="*/ 0 h 3"/>
                <a:gd name="T18" fmla="*/ 4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1"/>
                    <a:pt x="3" y="1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3"/>
                    <a:pt x="1" y="1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1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淘宝网Chenying0907出品 174"/>
            <p:cNvSpPr>
              <a:spLocks/>
            </p:cNvSpPr>
            <p:nvPr/>
          </p:nvSpPr>
          <p:spPr bwMode="auto">
            <a:xfrm>
              <a:off x="8262" y="428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0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淘宝网Chenying0907出品 175"/>
            <p:cNvSpPr>
              <a:spLocks/>
            </p:cNvSpPr>
            <p:nvPr/>
          </p:nvSpPr>
          <p:spPr bwMode="auto">
            <a:xfrm>
              <a:off x="8231" y="4440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淘宝网Chenying0907出品 176"/>
            <p:cNvSpPr>
              <a:spLocks/>
            </p:cNvSpPr>
            <p:nvPr/>
          </p:nvSpPr>
          <p:spPr bwMode="auto">
            <a:xfrm>
              <a:off x="8449" y="3088"/>
              <a:ext cx="10" cy="10"/>
            </a:xfrm>
            <a:custGeom>
              <a:avLst/>
              <a:gdLst>
                <a:gd name="T0" fmla="*/ 0 w 4"/>
                <a:gd name="T1" fmla="*/ 2 h 4"/>
                <a:gd name="T2" fmla="*/ 1 w 4"/>
                <a:gd name="T3" fmla="*/ 3 h 4"/>
                <a:gd name="T4" fmla="*/ 1 w 4"/>
                <a:gd name="T5" fmla="*/ 1 h 4"/>
                <a:gd name="T6" fmla="*/ 2 w 4"/>
                <a:gd name="T7" fmla="*/ 2 h 4"/>
                <a:gd name="T8" fmla="*/ 3 w 4"/>
                <a:gd name="T9" fmla="*/ 1 h 4"/>
                <a:gd name="T10" fmla="*/ 3 w 4"/>
                <a:gd name="T11" fmla="*/ 2 h 4"/>
                <a:gd name="T12" fmla="*/ 3 w 4"/>
                <a:gd name="T13" fmla="*/ 3 h 4"/>
                <a:gd name="T14" fmla="*/ 0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1" y="3"/>
                    <a:pt x="1" y="2"/>
                    <a:pt x="1" y="3"/>
                  </a:cubicBezTo>
                  <a:cubicBezTo>
                    <a:pt x="2" y="1"/>
                    <a:pt x="0" y="2"/>
                    <a:pt x="1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2"/>
                    <a:pt x="0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淘宝网Chenying0907出品 177"/>
            <p:cNvSpPr>
              <a:spLocks/>
            </p:cNvSpPr>
            <p:nvPr/>
          </p:nvSpPr>
          <p:spPr bwMode="auto">
            <a:xfrm>
              <a:off x="8200" y="4450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淘宝网Chenying0907出品 178"/>
            <p:cNvSpPr>
              <a:spLocks/>
            </p:cNvSpPr>
            <p:nvPr/>
          </p:nvSpPr>
          <p:spPr bwMode="auto">
            <a:xfrm>
              <a:off x="8426" y="3093"/>
              <a:ext cx="4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1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  <a:gd name="T10" fmla="*/ 2 w 2"/>
                <a:gd name="T11" fmla="*/ 2 h 3"/>
                <a:gd name="T12" fmla="*/ 0 w 2"/>
                <a:gd name="T13" fmla="*/ 3 h 3"/>
                <a:gd name="T14" fmla="*/ 0 w 2"/>
                <a:gd name="T15" fmla="*/ 2 h 3"/>
                <a:gd name="T16" fmla="*/ 1 w 2"/>
                <a:gd name="T17" fmla="*/ 2 h 3"/>
                <a:gd name="T18" fmla="*/ 2 w 2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3"/>
                    <a:pt x="1" y="2"/>
                    <a:pt x="0" y="3"/>
                  </a:cubicBezTo>
                  <a:cubicBezTo>
                    <a:pt x="0" y="3"/>
                    <a:pt x="1" y="2"/>
                    <a:pt x="0" y="2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0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淘宝网Chenying0907出品 179"/>
            <p:cNvSpPr>
              <a:spLocks/>
            </p:cNvSpPr>
            <p:nvPr/>
          </p:nvSpPr>
          <p:spPr bwMode="auto">
            <a:xfrm>
              <a:off x="8423" y="3100"/>
              <a:ext cx="7" cy="7"/>
            </a:xfrm>
            <a:custGeom>
              <a:avLst/>
              <a:gdLst>
                <a:gd name="T0" fmla="*/ 3 w 3"/>
                <a:gd name="T1" fmla="*/ 2 h 3"/>
                <a:gd name="T2" fmla="*/ 2 w 3"/>
                <a:gd name="T3" fmla="*/ 2 h 3"/>
                <a:gd name="T4" fmla="*/ 1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0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3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淘宝网Chenying0907出品 180"/>
            <p:cNvSpPr>
              <a:spLocks/>
            </p:cNvSpPr>
            <p:nvPr/>
          </p:nvSpPr>
          <p:spPr bwMode="auto">
            <a:xfrm>
              <a:off x="8397" y="3100"/>
              <a:ext cx="21" cy="10"/>
            </a:xfrm>
            <a:custGeom>
              <a:avLst/>
              <a:gdLst>
                <a:gd name="T0" fmla="*/ 4 w 9"/>
                <a:gd name="T1" fmla="*/ 3 h 4"/>
                <a:gd name="T2" fmla="*/ 5 w 9"/>
                <a:gd name="T3" fmla="*/ 3 h 4"/>
                <a:gd name="T4" fmla="*/ 2 w 9"/>
                <a:gd name="T5" fmla="*/ 4 h 4"/>
                <a:gd name="T6" fmla="*/ 0 w 9"/>
                <a:gd name="T7" fmla="*/ 2 h 4"/>
                <a:gd name="T8" fmla="*/ 2 w 9"/>
                <a:gd name="T9" fmla="*/ 2 h 4"/>
                <a:gd name="T10" fmla="*/ 5 w 9"/>
                <a:gd name="T11" fmla="*/ 1 h 4"/>
                <a:gd name="T12" fmla="*/ 8 w 9"/>
                <a:gd name="T13" fmla="*/ 0 h 4"/>
                <a:gd name="T14" fmla="*/ 9 w 9"/>
                <a:gd name="T15" fmla="*/ 1 h 4"/>
                <a:gd name="T16" fmla="*/ 2 w 9"/>
                <a:gd name="T17" fmla="*/ 4 h 4"/>
                <a:gd name="T18" fmla="*/ 4 w 9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5" y="3"/>
                    <a:pt x="5" y="3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1" y="3"/>
                    <a:pt x="2" y="3"/>
                    <a:pt x="0" y="2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5" y="2"/>
                    <a:pt x="5" y="1"/>
                  </a:cubicBezTo>
                  <a:cubicBezTo>
                    <a:pt x="6" y="2"/>
                    <a:pt x="7" y="1"/>
                    <a:pt x="8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7" y="2"/>
                    <a:pt x="6" y="4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淘宝网Chenying0907出品 181"/>
            <p:cNvSpPr>
              <a:spLocks/>
            </p:cNvSpPr>
            <p:nvPr/>
          </p:nvSpPr>
          <p:spPr bwMode="auto">
            <a:xfrm>
              <a:off x="8402" y="3112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2 h 3"/>
                <a:gd name="T4" fmla="*/ 1 w 4"/>
                <a:gd name="T5" fmla="*/ 0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1" y="1"/>
                    <a:pt x="0" y="2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淘宝网Chenying0907出品 182"/>
            <p:cNvSpPr>
              <a:spLocks/>
            </p:cNvSpPr>
            <p:nvPr/>
          </p:nvSpPr>
          <p:spPr bwMode="auto">
            <a:xfrm>
              <a:off x="8390" y="3112"/>
              <a:ext cx="12" cy="9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2 h 4"/>
                <a:gd name="T4" fmla="*/ 2 w 5"/>
                <a:gd name="T5" fmla="*/ 4 h 4"/>
                <a:gd name="T6" fmla="*/ 1 w 5"/>
                <a:gd name="T7" fmla="*/ 3 h 4"/>
                <a:gd name="T8" fmla="*/ 1 w 5"/>
                <a:gd name="T9" fmla="*/ 4 h 4"/>
                <a:gd name="T10" fmla="*/ 0 w 5"/>
                <a:gd name="T11" fmla="*/ 4 h 4"/>
                <a:gd name="T12" fmla="*/ 4 w 5"/>
                <a:gd name="T13" fmla="*/ 0 h 4"/>
                <a:gd name="T14" fmla="*/ 5 w 5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3"/>
                    <a:pt x="0" y="2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3" y="2"/>
                    <a:pt x="4" y="0"/>
                  </a:cubicBezTo>
                  <a:cubicBezTo>
                    <a:pt x="5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淘宝网Chenying0907出品 183"/>
            <p:cNvSpPr>
              <a:spLocks/>
            </p:cNvSpPr>
            <p:nvPr/>
          </p:nvSpPr>
          <p:spPr bwMode="auto">
            <a:xfrm>
              <a:off x="8376" y="3112"/>
              <a:ext cx="14" cy="9"/>
            </a:xfrm>
            <a:custGeom>
              <a:avLst/>
              <a:gdLst>
                <a:gd name="T0" fmla="*/ 6 w 6"/>
                <a:gd name="T1" fmla="*/ 2 h 4"/>
                <a:gd name="T2" fmla="*/ 1 w 6"/>
                <a:gd name="T3" fmla="*/ 4 h 4"/>
                <a:gd name="T4" fmla="*/ 2 w 6"/>
                <a:gd name="T5" fmla="*/ 2 h 4"/>
                <a:gd name="T6" fmla="*/ 1 w 6"/>
                <a:gd name="T7" fmla="*/ 1 h 4"/>
                <a:gd name="T8" fmla="*/ 3 w 6"/>
                <a:gd name="T9" fmla="*/ 1 h 4"/>
                <a:gd name="T10" fmla="*/ 3 w 6"/>
                <a:gd name="T11" fmla="*/ 2 h 4"/>
                <a:gd name="T12" fmla="*/ 6 w 6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cubicBezTo>
                    <a:pt x="5" y="3"/>
                    <a:pt x="2" y="1"/>
                    <a:pt x="1" y="4"/>
                  </a:cubicBezTo>
                  <a:cubicBezTo>
                    <a:pt x="0" y="3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1"/>
                    <a:pt x="5" y="2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淘宝网Chenying0907出品 184"/>
            <p:cNvSpPr>
              <a:spLocks/>
            </p:cNvSpPr>
            <p:nvPr/>
          </p:nvSpPr>
          <p:spPr bwMode="auto">
            <a:xfrm>
              <a:off x="8139" y="4419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淘宝网Chenying0907出品 185"/>
            <p:cNvSpPr>
              <a:spLocks/>
            </p:cNvSpPr>
            <p:nvPr/>
          </p:nvSpPr>
          <p:spPr bwMode="auto">
            <a:xfrm>
              <a:off x="8108" y="4485"/>
              <a:ext cx="5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淘宝网Chenying0907出品 186"/>
            <p:cNvSpPr>
              <a:spLocks/>
            </p:cNvSpPr>
            <p:nvPr/>
          </p:nvSpPr>
          <p:spPr bwMode="auto">
            <a:xfrm>
              <a:off x="8338" y="3133"/>
              <a:ext cx="2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0 w 1"/>
                <a:gd name="T5" fmla="*/ 0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淘宝网Chenying0907出品 187"/>
            <p:cNvSpPr>
              <a:spLocks/>
            </p:cNvSpPr>
            <p:nvPr/>
          </p:nvSpPr>
          <p:spPr bwMode="auto">
            <a:xfrm>
              <a:off x="8061" y="4452"/>
              <a:ext cx="35" cy="26"/>
            </a:xfrm>
            <a:custGeom>
              <a:avLst/>
              <a:gdLst>
                <a:gd name="T0" fmla="*/ 5 w 15"/>
                <a:gd name="T1" fmla="*/ 8 h 11"/>
                <a:gd name="T2" fmla="*/ 6 w 15"/>
                <a:gd name="T3" fmla="*/ 5 h 11"/>
                <a:gd name="T4" fmla="*/ 4 w 15"/>
                <a:gd name="T5" fmla="*/ 6 h 11"/>
                <a:gd name="T6" fmla="*/ 4 w 15"/>
                <a:gd name="T7" fmla="*/ 7 h 11"/>
                <a:gd name="T8" fmla="*/ 3 w 15"/>
                <a:gd name="T9" fmla="*/ 8 h 11"/>
                <a:gd name="T10" fmla="*/ 3 w 15"/>
                <a:gd name="T11" fmla="*/ 7 h 11"/>
                <a:gd name="T12" fmla="*/ 2 w 15"/>
                <a:gd name="T13" fmla="*/ 7 h 11"/>
                <a:gd name="T14" fmla="*/ 3 w 15"/>
                <a:gd name="T15" fmla="*/ 8 h 11"/>
                <a:gd name="T16" fmla="*/ 0 w 15"/>
                <a:gd name="T17" fmla="*/ 9 h 11"/>
                <a:gd name="T18" fmla="*/ 0 w 15"/>
                <a:gd name="T19" fmla="*/ 7 h 11"/>
                <a:gd name="T20" fmla="*/ 5 w 15"/>
                <a:gd name="T21" fmla="*/ 4 h 11"/>
                <a:gd name="T22" fmla="*/ 6 w 15"/>
                <a:gd name="T23" fmla="*/ 5 h 11"/>
                <a:gd name="T24" fmla="*/ 12 w 15"/>
                <a:gd name="T25" fmla="*/ 1 h 11"/>
                <a:gd name="T26" fmla="*/ 14 w 15"/>
                <a:gd name="T27" fmla="*/ 1 h 11"/>
                <a:gd name="T28" fmla="*/ 12 w 15"/>
                <a:gd name="T29" fmla="*/ 1 h 11"/>
                <a:gd name="T30" fmla="*/ 12 w 15"/>
                <a:gd name="T31" fmla="*/ 3 h 11"/>
                <a:gd name="T32" fmla="*/ 15 w 15"/>
                <a:gd name="T33" fmla="*/ 3 h 11"/>
                <a:gd name="T34" fmla="*/ 12 w 15"/>
                <a:gd name="T35" fmla="*/ 3 h 11"/>
                <a:gd name="T36" fmla="*/ 12 w 15"/>
                <a:gd name="T37" fmla="*/ 6 h 11"/>
                <a:gd name="T38" fmla="*/ 10 w 15"/>
                <a:gd name="T39" fmla="*/ 7 h 11"/>
                <a:gd name="T40" fmla="*/ 9 w 15"/>
                <a:gd name="T41" fmla="*/ 6 h 11"/>
                <a:gd name="T42" fmla="*/ 10 w 15"/>
                <a:gd name="T43" fmla="*/ 7 h 11"/>
                <a:gd name="T44" fmla="*/ 8 w 15"/>
                <a:gd name="T45" fmla="*/ 6 h 11"/>
                <a:gd name="T46" fmla="*/ 8 w 15"/>
                <a:gd name="T47" fmla="*/ 8 h 11"/>
                <a:gd name="T48" fmla="*/ 11 w 15"/>
                <a:gd name="T49" fmla="*/ 8 h 11"/>
                <a:gd name="T50" fmla="*/ 11 w 15"/>
                <a:gd name="T51" fmla="*/ 9 h 11"/>
                <a:gd name="T52" fmla="*/ 9 w 15"/>
                <a:gd name="T53" fmla="*/ 10 h 11"/>
                <a:gd name="T54" fmla="*/ 7 w 15"/>
                <a:gd name="T55" fmla="*/ 11 h 11"/>
                <a:gd name="T56" fmla="*/ 6 w 15"/>
                <a:gd name="T57" fmla="*/ 10 h 11"/>
                <a:gd name="T58" fmla="*/ 8 w 15"/>
                <a:gd name="T59" fmla="*/ 8 h 11"/>
                <a:gd name="T60" fmla="*/ 7 w 15"/>
                <a:gd name="T61" fmla="*/ 7 h 11"/>
                <a:gd name="T62" fmla="*/ 5 w 15"/>
                <a:gd name="T6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" h="11">
                  <a:moveTo>
                    <a:pt x="5" y="8"/>
                  </a:moveTo>
                  <a:cubicBezTo>
                    <a:pt x="4" y="8"/>
                    <a:pt x="6" y="7"/>
                    <a:pt x="6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8"/>
                    <a:pt x="4" y="7"/>
                    <a:pt x="3" y="8"/>
                  </a:cubicBezTo>
                  <a:cubicBezTo>
                    <a:pt x="3" y="8"/>
                    <a:pt x="4" y="7"/>
                    <a:pt x="3" y="7"/>
                  </a:cubicBezTo>
                  <a:cubicBezTo>
                    <a:pt x="3" y="7"/>
                    <a:pt x="2" y="8"/>
                    <a:pt x="2" y="7"/>
                  </a:cubicBezTo>
                  <a:cubicBezTo>
                    <a:pt x="2" y="9"/>
                    <a:pt x="2" y="7"/>
                    <a:pt x="3" y="8"/>
                  </a:cubicBezTo>
                  <a:cubicBezTo>
                    <a:pt x="2" y="9"/>
                    <a:pt x="1" y="8"/>
                    <a:pt x="0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5"/>
                    <a:pt x="4" y="6"/>
                    <a:pt x="5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8" y="3"/>
                    <a:pt x="9" y="1"/>
                    <a:pt x="12" y="1"/>
                  </a:cubicBezTo>
                  <a:cubicBezTo>
                    <a:pt x="12" y="0"/>
                    <a:pt x="12" y="1"/>
                    <a:pt x="14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2"/>
                    <a:pt x="12" y="2"/>
                    <a:pt x="12" y="3"/>
                  </a:cubicBezTo>
                  <a:cubicBezTo>
                    <a:pt x="13" y="2"/>
                    <a:pt x="14" y="2"/>
                    <a:pt x="15" y="3"/>
                  </a:cubicBezTo>
                  <a:cubicBezTo>
                    <a:pt x="14" y="4"/>
                    <a:pt x="13" y="4"/>
                    <a:pt x="12" y="3"/>
                  </a:cubicBezTo>
                  <a:cubicBezTo>
                    <a:pt x="12" y="5"/>
                    <a:pt x="13" y="5"/>
                    <a:pt x="12" y="6"/>
                  </a:cubicBezTo>
                  <a:cubicBezTo>
                    <a:pt x="11" y="4"/>
                    <a:pt x="11" y="7"/>
                    <a:pt x="10" y="7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9" y="8"/>
                    <a:pt x="9" y="6"/>
                    <a:pt x="8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9" y="8"/>
                    <a:pt x="10" y="8"/>
                    <a:pt x="11" y="8"/>
                  </a:cubicBezTo>
                  <a:cubicBezTo>
                    <a:pt x="11" y="8"/>
                    <a:pt x="11" y="8"/>
                    <a:pt x="11" y="9"/>
                  </a:cubicBezTo>
                  <a:cubicBezTo>
                    <a:pt x="10" y="7"/>
                    <a:pt x="8" y="10"/>
                    <a:pt x="9" y="10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7" y="9"/>
                    <a:pt x="7" y="8"/>
                    <a:pt x="8" y="8"/>
                  </a:cubicBezTo>
                  <a:cubicBezTo>
                    <a:pt x="8" y="7"/>
                    <a:pt x="7" y="8"/>
                    <a:pt x="7" y="7"/>
                  </a:cubicBezTo>
                  <a:cubicBezTo>
                    <a:pt x="6" y="7"/>
                    <a:pt x="6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淘宝网Chenying0907出品 188"/>
            <p:cNvSpPr>
              <a:spLocks/>
            </p:cNvSpPr>
            <p:nvPr/>
          </p:nvSpPr>
          <p:spPr bwMode="auto">
            <a:xfrm>
              <a:off x="8089" y="4443"/>
              <a:ext cx="5" cy="7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淘宝网Chenying0907出品 189"/>
            <p:cNvSpPr>
              <a:spLocks/>
            </p:cNvSpPr>
            <p:nvPr/>
          </p:nvSpPr>
          <p:spPr bwMode="auto">
            <a:xfrm>
              <a:off x="8070" y="4500"/>
              <a:ext cx="10" cy="7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0 h 3"/>
                <a:gd name="T4" fmla="*/ 4 w 4"/>
                <a:gd name="T5" fmla="*/ 1 h 3"/>
                <a:gd name="T6" fmla="*/ 1 w 4"/>
                <a:gd name="T7" fmla="*/ 2 h 3"/>
                <a:gd name="T8" fmla="*/ 1 w 4"/>
                <a:gd name="T9" fmla="*/ 2 h 3"/>
                <a:gd name="T10" fmla="*/ 4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2" y="0"/>
                    <a:pt x="2" y="3"/>
                    <a:pt x="1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淘宝网Chenying0907出品 190"/>
            <p:cNvSpPr>
              <a:spLocks/>
            </p:cNvSpPr>
            <p:nvPr/>
          </p:nvSpPr>
          <p:spPr bwMode="auto">
            <a:xfrm>
              <a:off x="8020" y="4500"/>
              <a:ext cx="36" cy="23"/>
            </a:xfrm>
            <a:custGeom>
              <a:avLst/>
              <a:gdLst>
                <a:gd name="T0" fmla="*/ 14 w 15"/>
                <a:gd name="T1" fmla="*/ 4 h 10"/>
                <a:gd name="T2" fmla="*/ 12 w 15"/>
                <a:gd name="T3" fmla="*/ 3 h 10"/>
                <a:gd name="T4" fmla="*/ 9 w 15"/>
                <a:gd name="T5" fmla="*/ 6 h 10"/>
                <a:gd name="T6" fmla="*/ 8 w 15"/>
                <a:gd name="T7" fmla="*/ 6 h 10"/>
                <a:gd name="T8" fmla="*/ 8 w 15"/>
                <a:gd name="T9" fmla="*/ 7 h 10"/>
                <a:gd name="T10" fmla="*/ 0 w 15"/>
                <a:gd name="T11" fmla="*/ 10 h 10"/>
                <a:gd name="T12" fmla="*/ 6 w 15"/>
                <a:gd name="T13" fmla="*/ 4 h 10"/>
                <a:gd name="T14" fmla="*/ 13 w 15"/>
                <a:gd name="T15" fmla="*/ 2 h 10"/>
                <a:gd name="T16" fmla="*/ 12 w 15"/>
                <a:gd name="T17" fmla="*/ 1 h 10"/>
                <a:gd name="T18" fmla="*/ 13 w 15"/>
                <a:gd name="T19" fmla="*/ 0 h 10"/>
                <a:gd name="T20" fmla="*/ 15 w 15"/>
                <a:gd name="T21" fmla="*/ 1 h 10"/>
                <a:gd name="T22" fmla="*/ 14 w 15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0">
                  <a:moveTo>
                    <a:pt x="14" y="4"/>
                  </a:moveTo>
                  <a:cubicBezTo>
                    <a:pt x="13" y="4"/>
                    <a:pt x="12" y="4"/>
                    <a:pt x="12" y="3"/>
                  </a:cubicBezTo>
                  <a:cubicBezTo>
                    <a:pt x="12" y="4"/>
                    <a:pt x="10" y="5"/>
                    <a:pt x="9" y="6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4" y="8"/>
                    <a:pt x="2" y="8"/>
                    <a:pt x="0" y="10"/>
                  </a:cubicBezTo>
                  <a:cubicBezTo>
                    <a:pt x="1" y="8"/>
                    <a:pt x="4" y="7"/>
                    <a:pt x="6" y="4"/>
                  </a:cubicBezTo>
                  <a:cubicBezTo>
                    <a:pt x="8" y="4"/>
                    <a:pt x="11" y="3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3" y="1"/>
                    <a:pt x="13" y="1"/>
                    <a:pt x="13" y="0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3"/>
                    <a:pt x="14" y="3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淘宝网Chenying0907出品 191"/>
            <p:cNvSpPr>
              <a:spLocks/>
            </p:cNvSpPr>
            <p:nvPr/>
          </p:nvSpPr>
          <p:spPr bwMode="auto">
            <a:xfrm>
              <a:off x="8011" y="4507"/>
              <a:ext cx="9" cy="4"/>
            </a:xfrm>
            <a:custGeom>
              <a:avLst/>
              <a:gdLst>
                <a:gd name="T0" fmla="*/ 3 w 4"/>
                <a:gd name="T1" fmla="*/ 0 h 2"/>
                <a:gd name="T2" fmla="*/ 3 w 4"/>
                <a:gd name="T3" fmla="*/ 2 h 2"/>
                <a:gd name="T4" fmla="*/ 0 w 4"/>
                <a:gd name="T5" fmla="*/ 2 h 2"/>
                <a:gd name="T6" fmla="*/ 3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3" y="0"/>
                  </a:moveTo>
                  <a:cubicBezTo>
                    <a:pt x="4" y="1"/>
                    <a:pt x="2" y="1"/>
                    <a:pt x="3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淘宝网Chenying0907出品 192"/>
            <p:cNvSpPr>
              <a:spLocks/>
            </p:cNvSpPr>
            <p:nvPr/>
          </p:nvSpPr>
          <p:spPr bwMode="auto">
            <a:xfrm>
              <a:off x="8229" y="3155"/>
              <a:ext cx="5" cy="4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0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淘宝网Chenying0907出品 193"/>
            <p:cNvSpPr>
              <a:spLocks/>
            </p:cNvSpPr>
            <p:nvPr/>
          </p:nvSpPr>
          <p:spPr bwMode="auto">
            <a:xfrm>
              <a:off x="8158" y="3197"/>
              <a:ext cx="12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1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淘宝网Chenying0907出品 194"/>
            <p:cNvSpPr>
              <a:spLocks/>
            </p:cNvSpPr>
            <p:nvPr/>
          </p:nvSpPr>
          <p:spPr bwMode="auto">
            <a:xfrm>
              <a:off x="8153" y="3200"/>
              <a:ext cx="5" cy="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淘宝网Chenying0907出品 195"/>
            <p:cNvSpPr>
              <a:spLocks/>
            </p:cNvSpPr>
            <p:nvPr/>
          </p:nvSpPr>
          <p:spPr bwMode="auto">
            <a:xfrm>
              <a:off x="8035" y="3249"/>
              <a:ext cx="7" cy="3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淘宝网Chenying0907出品 196"/>
            <p:cNvSpPr>
              <a:spLocks/>
            </p:cNvSpPr>
            <p:nvPr/>
          </p:nvSpPr>
          <p:spPr bwMode="auto">
            <a:xfrm>
              <a:off x="7990" y="3266"/>
              <a:ext cx="11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5" y="2"/>
                    <a:pt x="2" y="2"/>
                    <a:pt x="0" y="3"/>
                  </a:cubicBezTo>
                  <a:cubicBezTo>
                    <a:pt x="1" y="2"/>
                    <a:pt x="4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淘宝网Chenying0907出品 197"/>
            <p:cNvSpPr>
              <a:spLocks/>
            </p:cNvSpPr>
            <p:nvPr/>
          </p:nvSpPr>
          <p:spPr bwMode="auto">
            <a:xfrm>
              <a:off x="7895" y="3299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淘宝网Chenying0907出品 198"/>
            <p:cNvSpPr>
              <a:spLocks/>
            </p:cNvSpPr>
            <p:nvPr/>
          </p:nvSpPr>
          <p:spPr bwMode="auto">
            <a:xfrm>
              <a:off x="7819" y="3330"/>
              <a:ext cx="12" cy="5"/>
            </a:xfrm>
            <a:custGeom>
              <a:avLst/>
              <a:gdLst>
                <a:gd name="T0" fmla="*/ 4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1 w 5"/>
                <a:gd name="T7" fmla="*/ 2 h 2"/>
                <a:gd name="T8" fmla="*/ 2 w 5"/>
                <a:gd name="T9" fmla="*/ 0 h 2"/>
                <a:gd name="T10" fmla="*/ 4 w 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5" y="0"/>
                  </a:cubicBezTo>
                  <a:cubicBezTo>
                    <a:pt x="3" y="0"/>
                    <a:pt x="2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1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淘宝网Chenying0907出品 199"/>
            <p:cNvSpPr>
              <a:spLocks/>
            </p:cNvSpPr>
            <p:nvPr/>
          </p:nvSpPr>
          <p:spPr bwMode="auto">
            <a:xfrm>
              <a:off x="7812" y="3351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淘宝网Chenying0907出品 200"/>
            <p:cNvSpPr>
              <a:spLocks/>
            </p:cNvSpPr>
            <p:nvPr/>
          </p:nvSpPr>
          <p:spPr bwMode="auto">
            <a:xfrm>
              <a:off x="7810" y="3332"/>
              <a:ext cx="9" cy="1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2 h 4"/>
                <a:gd name="T6" fmla="*/ 0 w 4"/>
                <a:gd name="T7" fmla="*/ 3 h 4"/>
                <a:gd name="T8" fmla="*/ 0 w 4"/>
                <a:gd name="T9" fmla="*/ 3 h 4"/>
                <a:gd name="T10" fmla="*/ 2 w 4"/>
                <a:gd name="T11" fmla="*/ 3 h 4"/>
                <a:gd name="T12" fmla="*/ 3 w 4"/>
                <a:gd name="T13" fmla="*/ 0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2"/>
                  </a:cubicBezTo>
                  <a:cubicBezTo>
                    <a:pt x="3" y="3"/>
                    <a:pt x="2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2"/>
                    <a:pt x="2" y="3"/>
                  </a:cubicBezTo>
                  <a:cubicBezTo>
                    <a:pt x="2" y="1"/>
                    <a:pt x="4" y="2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淘宝网Chenying0907出品 201"/>
            <p:cNvSpPr>
              <a:spLocks/>
            </p:cNvSpPr>
            <p:nvPr/>
          </p:nvSpPr>
          <p:spPr bwMode="auto">
            <a:xfrm>
              <a:off x="7802" y="3342"/>
              <a:ext cx="10" cy="4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3 w 4"/>
                <a:gd name="T5" fmla="*/ 0 h 2"/>
                <a:gd name="T6" fmla="*/ 4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2" y="2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淘宝网Chenying0907出品 202"/>
            <p:cNvSpPr>
              <a:spLocks/>
            </p:cNvSpPr>
            <p:nvPr/>
          </p:nvSpPr>
          <p:spPr bwMode="auto">
            <a:xfrm>
              <a:off x="7791" y="3346"/>
              <a:ext cx="9" cy="7"/>
            </a:xfrm>
            <a:custGeom>
              <a:avLst/>
              <a:gdLst>
                <a:gd name="T0" fmla="*/ 3 w 4"/>
                <a:gd name="T1" fmla="*/ 0 h 3"/>
                <a:gd name="T2" fmla="*/ 4 w 4"/>
                <a:gd name="T3" fmla="*/ 1 h 3"/>
                <a:gd name="T4" fmla="*/ 0 w 4"/>
                <a:gd name="T5" fmla="*/ 3 h 3"/>
                <a:gd name="T6" fmla="*/ 3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4" y="0"/>
                    <a:pt x="4" y="1"/>
                  </a:cubicBezTo>
                  <a:cubicBezTo>
                    <a:pt x="3" y="1"/>
                    <a:pt x="2" y="3"/>
                    <a:pt x="0" y="3"/>
                  </a:cubicBezTo>
                  <a:cubicBezTo>
                    <a:pt x="1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淘宝网Chenying0907出品 203"/>
            <p:cNvSpPr>
              <a:spLocks/>
            </p:cNvSpPr>
            <p:nvPr/>
          </p:nvSpPr>
          <p:spPr bwMode="auto">
            <a:xfrm>
              <a:off x="7767" y="3361"/>
              <a:ext cx="26" cy="14"/>
            </a:xfrm>
            <a:custGeom>
              <a:avLst/>
              <a:gdLst>
                <a:gd name="T0" fmla="*/ 5 w 11"/>
                <a:gd name="T1" fmla="*/ 3 h 6"/>
                <a:gd name="T2" fmla="*/ 11 w 11"/>
                <a:gd name="T3" fmla="*/ 2 h 6"/>
                <a:gd name="T4" fmla="*/ 0 w 11"/>
                <a:gd name="T5" fmla="*/ 6 h 6"/>
                <a:gd name="T6" fmla="*/ 4 w 11"/>
                <a:gd name="T7" fmla="*/ 4 h 6"/>
                <a:gd name="T8" fmla="*/ 5 w 11"/>
                <a:gd name="T9" fmla="*/ 5 h 6"/>
                <a:gd name="T10" fmla="*/ 5 w 11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5" y="3"/>
                  </a:moveTo>
                  <a:cubicBezTo>
                    <a:pt x="8" y="3"/>
                    <a:pt x="9" y="0"/>
                    <a:pt x="11" y="2"/>
                  </a:cubicBezTo>
                  <a:cubicBezTo>
                    <a:pt x="7" y="3"/>
                    <a:pt x="5" y="6"/>
                    <a:pt x="0" y="6"/>
                  </a:cubicBezTo>
                  <a:cubicBezTo>
                    <a:pt x="2" y="6"/>
                    <a:pt x="3" y="5"/>
                    <a:pt x="4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6" y="5"/>
                    <a:pt x="5" y="4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淘宝网Chenying0907出品 204"/>
            <p:cNvSpPr>
              <a:spLocks/>
            </p:cNvSpPr>
            <p:nvPr/>
          </p:nvSpPr>
          <p:spPr bwMode="auto">
            <a:xfrm>
              <a:off x="7793" y="3339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7" name="淘宝网Chenying0907出品 280"/>
          <p:cNvSpPr/>
          <p:nvPr/>
        </p:nvSpPr>
        <p:spPr>
          <a:xfrm rot="12400600">
            <a:off x="3521494" y="4928331"/>
            <a:ext cx="3963844" cy="1098331"/>
          </a:xfrm>
          <a:custGeom>
            <a:avLst/>
            <a:gdLst>
              <a:gd name="connsiteX0" fmla="*/ 0 w 2985796"/>
              <a:gd name="connsiteY0" fmla="*/ 339457 h 959424"/>
              <a:gd name="connsiteX1" fmla="*/ 1091682 w 2985796"/>
              <a:gd name="connsiteY1" fmla="*/ 955278 h 959424"/>
              <a:gd name="connsiteX2" fmla="*/ 2444621 w 2985796"/>
              <a:gd name="connsiteY2" fmla="*/ 68870 h 959424"/>
              <a:gd name="connsiteX3" fmla="*/ 2985796 w 2985796"/>
              <a:gd name="connsiteY3" fmla="*/ 124853 h 95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96" h="959424">
                <a:moveTo>
                  <a:pt x="0" y="339457"/>
                </a:moveTo>
                <a:cubicBezTo>
                  <a:pt x="342122" y="669916"/>
                  <a:pt x="684245" y="1000376"/>
                  <a:pt x="1091682" y="955278"/>
                </a:cubicBezTo>
                <a:cubicBezTo>
                  <a:pt x="1499119" y="910180"/>
                  <a:pt x="2128935" y="207274"/>
                  <a:pt x="2444621" y="68870"/>
                </a:cubicBezTo>
                <a:cubicBezTo>
                  <a:pt x="2760307" y="-69534"/>
                  <a:pt x="2873051" y="27659"/>
                  <a:pt x="2985796" y="124853"/>
                </a:cubicBezTo>
              </a:path>
            </a:pathLst>
          </a:custGeom>
          <a:noFill/>
          <a:ln>
            <a:solidFill>
              <a:srgbClr val="72727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8" name="原创设计师QQ：178119980 喵小姐"/>
          <p:cNvSpPr/>
          <p:nvPr/>
        </p:nvSpPr>
        <p:spPr>
          <a:xfrm>
            <a:off x="4546817" y="3426779"/>
            <a:ext cx="251753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altLang="zh-CN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PT Bold Heading" panose="02010400000000000000" pitchFamily="2" charset="-78"/>
              </a:rPr>
              <a:t>ماهي الفطريات؟؟</a:t>
            </a:r>
            <a:endParaRPr lang="en-US" altLang="zh-CN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PT Bold Heading" panose="02010400000000000000" pitchFamily="2" charset="-78"/>
            </a:endParaRPr>
          </a:p>
        </p:txBody>
      </p:sp>
      <p:sp>
        <p:nvSpPr>
          <p:cNvPr id="209" name="原创设计师QQ：178119980 喵小姐"/>
          <p:cNvSpPr/>
          <p:nvPr/>
        </p:nvSpPr>
        <p:spPr>
          <a:xfrm>
            <a:off x="9045311" y="2649225"/>
            <a:ext cx="2917889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altLang="zh-CN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PT Bold Heading" panose="02010400000000000000" pitchFamily="2" charset="-78"/>
              </a:rPr>
              <a:t>ما هي النباتات؟؟</a:t>
            </a:r>
            <a:endParaRPr lang="en-US" altLang="zh-CN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PT Bold Heading" panose="02010400000000000000" pitchFamily="2" charset="-78"/>
            </a:endParaRPr>
          </a:p>
        </p:txBody>
      </p:sp>
      <p:grpSp>
        <p:nvGrpSpPr>
          <p:cNvPr id="210" name="Group 205"/>
          <p:cNvGrpSpPr>
            <a:grpSpLocks/>
          </p:cNvGrpSpPr>
          <p:nvPr/>
        </p:nvGrpSpPr>
        <p:grpSpPr bwMode="auto">
          <a:xfrm rot="19757829">
            <a:off x="3659200" y="4842962"/>
            <a:ext cx="842975" cy="814321"/>
            <a:chOff x="6895" y="2681"/>
            <a:chExt cx="2177" cy="2103"/>
          </a:xfrm>
          <a:solidFill>
            <a:srgbClr val="CBCBCB"/>
          </a:solidFill>
        </p:grpSpPr>
        <p:sp>
          <p:nvSpPr>
            <p:cNvPr id="211" name="淘宝网Chenying0907出品 5"/>
            <p:cNvSpPr>
              <a:spLocks/>
            </p:cNvSpPr>
            <p:nvPr/>
          </p:nvSpPr>
          <p:spPr bwMode="auto">
            <a:xfrm>
              <a:off x="8973" y="2953"/>
              <a:ext cx="7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1 h 2"/>
                <a:gd name="T4" fmla="*/ 2 w 3"/>
                <a:gd name="T5" fmla="*/ 2 h 2"/>
                <a:gd name="T6" fmla="*/ 1 w 3"/>
                <a:gd name="T7" fmla="*/ 2 h 2"/>
                <a:gd name="T8" fmla="*/ 1 w 3"/>
                <a:gd name="T9" fmla="*/ 0 h 2"/>
                <a:gd name="T10" fmla="*/ 2 w 3"/>
                <a:gd name="T11" fmla="*/ 0 h 2"/>
                <a:gd name="T12" fmla="*/ 2 w 3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淘宝网Chenying0907出品 6"/>
            <p:cNvSpPr>
              <a:spLocks/>
            </p:cNvSpPr>
            <p:nvPr/>
          </p:nvSpPr>
          <p:spPr bwMode="auto">
            <a:xfrm>
              <a:off x="8959" y="2965"/>
              <a:ext cx="4" cy="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1 w 2"/>
                <a:gd name="T5" fmla="*/ 2 h 3"/>
                <a:gd name="T6" fmla="*/ 0 w 2"/>
                <a:gd name="T7" fmla="*/ 2 h 3"/>
                <a:gd name="T8" fmla="*/ 1 w 2"/>
                <a:gd name="T9" fmla="*/ 0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2" y="1"/>
                    <a:pt x="1" y="2"/>
                  </a:cubicBez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淘宝网Chenying0907出品 7"/>
            <p:cNvSpPr>
              <a:spLocks/>
            </p:cNvSpPr>
            <p:nvPr/>
          </p:nvSpPr>
          <p:spPr bwMode="auto">
            <a:xfrm>
              <a:off x="8947" y="2967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淘宝网Chenying0907出品 8"/>
            <p:cNvSpPr>
              <a:spLocks/>
            </p:cNvSpPr>
            <p:nvPr/>
          </p:nvSpPr>
          <p:spPr bwMode="auto">
            <a:xfrm>
              <a:off x="8944" y="2970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淘宝网Chenying0907出品 9"/>
            <p:cNvSpPr>
              <a:spLocks/>
            </p:cNvSpPr>
            <p:nvPr/>
          </p:nvSpPr>
          <p:spPr bwMode="auto">
            <a:xfrm>
              <a:off x="8947" y="2949"/>
              <a:ext cx="2" cy="4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淘宝网Chenying0907出品 10"/>
            <p:cNvSpPr>
              <a:spLocks/>
            </p:cNvSpPr>
            <p:nvPr/>
          </p:nvSpPr>
          <p:spPr bwMode="auto">
            <a:xfrm>
              <a:off x="8755" y="3015"/>
              <a:ext cx="2" cy="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淘宝网Chenying0907出品 11"/>
            <p:cNvSpPr>
              <a:spLocks/>
            </p:cNvSpPr>
            <p:nvPr/>
          </p:nvSpPr>
          <p:spPr bwMode="auto">
            <a:xfrm>
              <a:off x="8703" y="3031"/>
              <a:ext cx="4" cy="8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1 w 2"/>
                <a:gd name="T5" fmla="*/ 0 h 3"/>
                <a:gd name="T6" fmla="*/ 1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1" y="2"/>
                    <a:pt x="1" y="0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淘宝网Chenying0907出品 12"/>
            <p:cNvSpPr>
              <a:spLocks/>
            </p:cNvSpPr>
            <p:nvPr/>
          </p:nvSpPr>
          <p:spPr bwMode="auto">
            <a:xfrm>
              <a:off x="8677" y="3039"/>
              <a:ext cx="4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淘宝网Chenying0907出品 13"/>
            <p:cNvSpPr>
              <a:spLocks/>
            </p:cNvSpPr>
            <p:nvPr/>
          </p:nvSpPr>
          <p:spPr bwMode="auto">
            <a:xfrm>
              <a:off x="8660" y="3043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淘宝网Chenying0907出品 14"/>
            <p:cNvSpPr>
              <a:spLocks/>
            </p:cNvSpPr>
            <p:nvPr/>
          </p:nvSpPr>
          <p:spPr bwMode="auto">
            <a:xfrm>
              <a:off x="8629" y="3053"/>
              <a:ext cx="3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淘宝网Chenying0907出品 15"/>
            <p:cNvSpPr>
              <a:spLocks/>
            </p:cNvSpPr>
            <p:nvPr/>
          </p:nvSpPr>
          <p:spPr bwMode="auto">
            <a:xfrm>
              <a:off x="8617" y="3048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1" y="0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淘宝网Chenying0907出品 16"/>
            <p:cNvSpPr>
              <a:spLocks/>
            </p:cNvSpPr>
            <p:nvPr/>
          </p:nvSpPr>
          <p:spPr bwMode="auto">
            <a:xfrm>
              <a:off x="8615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淘宝网Chenying0907出品 17"/>
            <p:cNvSpPr>
              <a:spLocks/>
            </p:cNvSpPr>
            <p:nvPr/>
          </p:nvSpPr>
          <p:spPr bwMode="auto">
            <a:xfrm>
              <a:off x="8613" y="3046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淘宝网Chenying0907出品 18"/>
            <p:cNvSpPr>
              <a:spLocks/>
            </p:cNvSpPr>
            <p:nvPr/>
          </p:nvSpPr>
          <p:spPr bwMode="auto">
            <a:xfrm>
              <a:off x="8613" y="3050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0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淘宝网Chenying0907出品 19"/>
            <p:cNvSpPr>
              <a:spLocks/>
            </p:cNvSpPr>
            <p:nvPr/>
          </p:nvSpPr>
          <p:spPr bwMode="auto">
            <a:xfrm>
              <a:off x="8601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0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淘宝网Chenying0907出品 20"/>
            <p:cNvSpPr>
              <a:spLocks/>
            </p:cNvSpPr>
            <p:nvPr/>
          </p:nvSpPr>
          <p:spPr bwMode="auto">
            <a:xfrm>
              <a:off x="8584" y="3050"/>
              <a:ext cx="5" cy="3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淘宝网Chenying0907出品 21"/>
            <p:cNvSpPr>
              <a:spLocks/>
            </p:cNvSpPr>
            <p:nvPr/>
          </p:nvSpPr>
          <p:spPr bwMode="auto">
            <a:xfrm>
              <a:off x="8437" y="3777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淘宝网Chenying0907出品 22"/>
            <p:cNvSpPr>
              <a:spLocks/>
            </p:cNvSpPr>
            <p:nvPr/>
          </p:nvSpPr>
          <p:spPr bwMode="auto">
            <a:xfrm>
              <a:off x="8553" y="3065"/>
              <a:ext cx="5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淘宝网Chenying0907出品 23"/>
            <p:cNvSpPr>
              <a:spLocks/>
            </p:cNvSpPr>
            <p:nvPr/>
          </p:nvSpPr>
          <p:spPr bwMode="auto">
            <a:xfrm>
              <a:off x="8295" y="4410"/>
              <a:ext cx="14" cy="7"/>
            </a:xfrm>
            <a:custGeom>
              <a:avLst/>
              <a:gdLst>
                <a:gd name="T0" fmla="*/ 5 w 6"/>
                <a:gd name="T1" fmla="*/ 0 h 3"/>
                <a:gd name="T2" fmla="*/ 4 w 6"/>
                <a:gd name="T3" fmla="*/ 1 h 3"/>
                <a:gd name="T4" fmla="*/ 3 w 6"/>
                <a:gd name="T5" fmla="*/ 3 h 3"/>
                <a:gd name="T6" fmla="*/ 1 w 6"/>
                <a:gd name="T7" fmla="*/ 3 h 3"/>
                <a:gd name="T8" fmla="*/ 0 w 6"/>
                <a:gd name="T9" fmla="*/ 2 h 3"/>
                <a:gd name="T10" fmla="*/ 3 w 6"/>
                <a:gd name="T11" fmla="*/ 2 h 3"/>
                <a:gd name="T12" fmla="*/ 3 w 6"/>
                <a:gd name="T13" fmla="*/ 0 h 3"/>
                <a:gd name="T14" fmla="*/ 5 w 6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cubicBezTo>
                    <a:pt x="6" y="1"/>
                    <a:pt x="4" y="1"/>
                    <a:pt x="4" y="1"/>
                  </a:cubicBezTo>
                  <a:cubicBezTo>
                    <a:pt x="5" y="2"/>
                    <a:pt x="4" y="2"/>
                    <a:pt x="3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1"/>
                    <a:pt x="3" y="0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淘宝网Chenying0907出品 24"/>
            <p:cNvSpPr>
              <a:spLocks/>
            </p:cNvSpPr>
            <p:nvPr/>
          </p:nvSpPr>
          <p:spPr bwMode="auto">
            <a:xfrm>
              <a:off x="8305" y="438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淘宝网Chenying0907出品 25"/>
            <p:cNvSpPr>
              <a:spLocks/>
            </p:cNvSpPr>
            <p:nvPr/>
          </p:nvSpPr>
          <p:spPr bwMode="auto">
            <a:xfrm>
              <a:off x="8295" y="4419"/>
              <a:ext cx="7" cy="2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3" y="1"/>
                    <a:pt x="1" y="1"/>
                    <a:pt x="0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淘宝网Chenying0907出品 26"/>
            <p:cNvSpPr>
              <a:spLocks/>
            </p:cNvSpPr>
            <p:nvPr/>
          </p:nvSpPr>
          <p:spPr bwMode="auto">
            <a:xfrm>
              <a:off x="8302" y="4386"/>
              <a:ext cx="7" cy="2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1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淘宝网Chenying0907出品 27"/>
            <p:cNvSpPr>
              <a:spLocks/>
            </p:cNvSpPr>
            <p:nvPr/>
          </p:nvSpPr>
          <p:spPr bwMode="auto">
            <a:xfrm>
              <a:off x="8300" y="4405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2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淘宝网Chenying0907出品 28"/>
            <p:cNvSpPr>
              <a:spLocks/>
            </p:cNvSpPr>
            <p:nvPr/>
          </p:nvSpPr>
          <p:spPr bwMode="auto">
            <a:xfrm>
              <a:off x="8295" y="4398"/>
              <a:ext cx="7" cy="4"/>
            </a:xfrm>
            <a:custGeom>
              <a:avLst/>
              <a:gdLst>
                <a:gd name="T0" fmla="*/ 3 w 3"/>
                <a:gd name="T1" fmla="*/ 2 h 2"/>
                <a:gd name="T2" fmla="*/ 1 w 3"/>
                <a:gd name="T3" fmla="*/ 2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0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淘宝网Chenying0907出品 29"/>
            <p:cNvSpPr>
              <a:spLocks/>
            </p:cNvSpPr>
            <p:nvPr/>
          </p:nvSpPr>
          <p:spPr bwMode="auto">
            <a:xfrm>
              <a:off x="8293" y="4395"/>
              <a:ext cx="7" cy="3"/>
            </a:xfrm>
            <a:custGeom>
              <a:avLst/>
              <a:gdLst>
                <a:gd name="T0" fmla="*/ 1 w 3"/>
                <a:gd name="T1" fmla="*/ 1 h 1"/>
                <a:gd name="T2" fmla="*/ 2 w 3"/>
                <a:gd name="T3" fmla="*/ 0 h 1"/>
                <a:gd name="T4" fmla="*/ 1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淘宝网Chenying0907出品 30"/>
            <p:cNvSpPr>
              <a:spLocks/>
            </p:cNvSpPr>
            <p:nvPr/>
          </p:nvSpPr>
          <p:spPr bwMode="auto">
            <a:xfrm>
              <a:off x="8295" y="437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淘宝网Chenying0907出品 31"/>
            <p:cNvSpPr>
              <a:spLocks/>
            </p:cNvSpPr>
            <p:nvPr/>
          </p:nvSpPr>
          <p:spPr bwMode="auto">
            <a:xfrm>
              <a:off x="8293" y="4362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淘宝网Chenying0907出品 32"/>
            <p:cNvSpPr>
              <a:spLocks/>
            </p:cNvSpPr>
            <p:nvPr/>
          </p:nvSpPr>
          <p:spPr bwMode="auto">
            <a:xfrm>
              <a:off x="8508" y="3074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淘宝网Chenying0907出品 33"/>
            <p:cNvSpPr>
              <a:spLocks/>
            </p:cNvSpPr>
            <p:nvPr/>
          </p:nvSpPr>
          <p:spPr bwMode="auto">
            <a:xfrm>
              <a:off x="8504" y="3076"/>
              <a:ext cx="4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淘宝网Chenying0907出品 34"/>
            <p:cNvSpPr>
              <a:spLocks/>
            </p:cNvSpPr>
            <p:nvPr/>
          </p:nvSpPr>
          <p:spPr bwMode="auto">
            <a:xfrm>
              <a:off x="8279" y="4388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2 h 2"/>
                <a:gd name="T4" fmla="*/ 2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3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淘宝网Chenying0907出品 35"/>
            <p:cNvSpPr>
              <a:spLocks/>
            </p:cNvSpPr>
            <p:nvPr/>
          </p:nvSpPr>
          <p:spPr bwMode="auto">
            <a:xfrm>
              <a:off x="8286" y="4317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淘宝网Chenying0907出品 36"/>
            <p:cNvSpPr>
              <a:spLocks/>
            </p:cNvSpPr>
            <p:nvPr/>
          </p:nvSpPr>
          <p:spPr bwMode="auto">
            <a:xfrm>
              <a:off x="8281" y="4334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1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淘宝网Chenying0907出品 37"/>
            <p:cNvSpPr>
              <a:spLocks/>
            </p:cNvSpPr>
            <p:nvPr/>
          </p:nvSpPr>
          <p:spPr bwMode="auto">
            <a:xfrm>
              <a:off x="8281" y="432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淘宝网Chenying0907出品 38"/>
            <p:cNvSpPr>
              <a:spLocks/>
            </p:cNvSpPr>
            <p:nvPr/>
          </p:nvSpPr>
          <p:spPr bwMode="auto">
            <a:xfrm>
              <a:off x="8272" y="4398"/>
              <a:ext cx="2" cy="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淘宝网Chenying0907出品 39"/>
            <p:cNvSpPr>
              <a:spLocks/>
            </p:cNvSpPr>
            <p:nvPr/>
          </p:nvSpPr>
          <p:spPr bwMode="auto">
            <a:xfrm>
              <a:off x="8276" y="4324"/>
              <a:ext cx="5" cy="7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2 h 3"/>
                <a:gd name="T4" fmla="*/ 2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淘宝网Chenying0907出品 40"/>
            <p:cNvSpPr>
              <a:spLocks/>
            </p:cNvSpPr>
            <p:nvPr/>
          </p:nvSpPr>
          <p:spPr bwMode="auto">
            <a:xfrm>
              <a:off x="8324" y="2681"/>
              <a:ext cx="237" cy="57"/>
            </a:xfrm>
            <a:custGeom>
              <a:avLst/>
              <a:gdLst>
                <a:gd name="T0" fmla="*/ 100 w 100"/>
                <a:gd name="T1" fmla="*/ 1 h 24"/>
                <a:gd name="T2" fmla="*/ 100 w 100"/>
                <a:gd name="T3" fmla="*/ 1 h 24"/>
                <a:gd name="T4" fmla="*/ 81 w 100"/>
                <a:gd name="T5" fmla="*/ 6 h 24"/>
                <a:gd name="T6" fmla="*/ 70 w 100"/>
                <a:gd name="T7" fmla="*/ 9 h 24"/>
                <a:gd name="T8" fmla="*/ 66 w 100"/>
                <a:gd name="T9" fmla="*/ 11 h 24"/>
                <a:gd name="T10" fmla="*/ 64 w 100"/>
                <a:gd name="T11" fmla="*/ 10 h 24"/>
                <a:gd name="T12" fmla="*/ 60 w 100"/>
                <a:gd name="T13" fmla="*/ 11 h 24"/>
                <a:gd name="T14" fmla="*/ 52 w 100"/>
                <a:gd name="T15" fmla="*/ 13 h 24"/>
                <a:gd name="T16" fmla="*/ 31 w 100"/>
                <a:gd name="T17" fmla="*/ 19 h 24"/>
                <a:gd name="T18" fmla="*/ 21 w 100"/>
                <a:gd name="T19" fmla="*/ 21 h 24"/>
                <a:gd name="T20" fmla="*/ 17 w 100"/>
                <a:gd name="T21" fmla="*/ 21 h 24"/>
                <a:gd name="T22" fmla="*/ 12 w 100"/>
                <a:gd name="T23" fmla="*/ 22 h 24"/>
                <a:gd name="T24" fmla="*/ 7 w 100"/>
                <a:gd name="T25" fmla="*/ 21 h 24"/>
                <a:gd name="T26" fmla="*/ 0 w 100"/>
                <a:gd name="T27" fmla="*/ 23 h 24"/>
                <a:gd name="T28" fmla="*/ 1 w 100"/>
                <a:gd name="T29" fmla="*/ 22 h 24"/>
                <a:gd name="T30" fmla="*/ 3 w 100"/>
                <a:gd name="T31" fmla="*/ 22 h 24"/>
                <a:gd name="T32" fmla="*/ 13 w 100"/>
                <a:gd name="T33" fmla="*/ 17 h 24"/>
                <a:gd name="T34" fmla="*/ 25 w 100"/>
                <a:gd name="T35" fmla="*/ 14 h 24"/>
                <a:gd name="T36" fmla="*/ 26 w 100"/>
                <a:gd name="T37" fmla="*/ 14 h 24"/>
                <a:gd name="T38" fmla="*/ 75 w 100"/>
                <a:gd name="T39" fmla="*/ 3 h 24"/>
                <a:gd name="T40" fmla="*/ 76 w 100"/>
                <a:gd name="T41" fmla="*/ 4 h 24"/>
                <a:gd name="T42" fmla="*/ 89 w 100"/>
                <a:gd name="T43" fmla="*/ 0 h 24"/>
                <a:gd name="T44" fmla="*/ 97 w 100"/>
                <a:gd name="T45" fmla="*/ 1 h 24"/>
                <a:gd name="T46" fmla="*/ 100 w 100"/>
                <a:gd name="T4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" h="24">
                  <a:moveTo>
                    <a:pt x="100" y="1"/>
                  </a:moveTo>
                  <a:cubicBezTo>
                    <a:pt x="100" y="1"/>
                    <a:pt x="100" y="1"/>
                    <a:pt x="100" y="1"/>
                  </a:cubicBezTo>
                  <a:cubicBezTo>
                    <a:pt x="94" y="3"/>
                    <a:pt x="87" y="3"/>
                    <a:pt x="81" y="6"/>
                  </a:cubicBezTo>
                  <a:cubicBezTo>
                    <a:pt x="77" y="7"/>
                    <a:pt x="74" y="9"/>
                    <a:pt x="70" y="9"/>
                  </a:cubicBezTo>
                  <a:cubicBezTo>
                    <a:pt x="68" y="10"/>
                    <a:pt x="67" y="9"/>
                    <a:pt x="66" y="11"/>
                  </a:cubicBezTo>
                  <a:cubicBezTo>
                    <a:pt x="65" y="11"/>
                    <a:pt x="65" y="10"/>
                    <a:pt x="64" y="10"/>
                  </a:cubicBezTo>
                  <a:cubicBezTo>
                    <a:pt x="63" y="10"/>
                    <a:pt x="62" y="11"/>
                    <a:pt x="60" y="11"/>
                  </a:cubicBezTo>
                  <a:cubicBezTo>
                    <a:pt x="58" y="13"/>
                    <a:pt x="55" y="13"/>
                    <a:pt x="52" y="13"/>
                  </a:cubicBezTo>
                  <a:cubicBezTo>
                    <a:pt x="45" y="15"/>
                    <a:pt x="38" y="17"/>
                    <a:pt x="31" y="19"/>
                  </a:cubicBezTo>
                  <a:cubicBezTo>
                    <a:pt x="28" y="18"/>
                    <a:pt x="25" y="21"/>
                    <a:pt x="21" y="21"/>
                  </a:cubicBezTo>
                  <a:cubicBezTo>
                    <a:pt x="20" y="21"/>
                    <a:pt x="18" y="21"/>
                    <a:pt x="17" y="21"/>
                  </a:cubicBezTo>
                  <a:cubicBezTo>
                    <a:pt x="15" y="21"/>
                    <a:pt x="14" y="22"/>
                    <a:pt x="12" y="22"/>
                  </a:cubicBezTo>
                  <a:cubicBezTo>
                    <a:pt x="11" y="22"/>
                    <a:pt x="9" y="21"/>
                    <a:pt x="7" y="21"/>
                  </a:cubicBezTo>
                  <a:cubicBezTo>
                    <a:pt x="5" y="22"/>
                    <a:pt x="4" y="24"/>
                    <a:pt x="0" y="23"/>
                  </a:cubicBezTo>
                  <a:cubicBezTo>
                    <a:pt x="0" y="22"/>
                    <a:pt x="1" y="22"/>
                    <a:pt x="1" y="22"/>
                  </a:cubicBezTo>
                  <a:cubicBezTo>
                    <a:pt x="2" y="22"/>
                    <a:pt x="2" y="22"/>
                    <a:pt x="3" y="22"/>
                  </a:cubicBezTo>
                  <a:cubicBezTo>
                    <a:pt x="6" y="20"/>
                    <a:pt x="10" y="20"/>
                    <a:pt x="13" y="17"/>
                  </a:cubicBezTo>
                  <a:cubicBezTo>
                    <a:pt x="17" y="18"/>
                    <a:pt x="21" y="16"/>
                    <a:pt x="25" y="14"/>
                  </a:cubicBezTo>
                  <a:cubicBezTo>
                    <a:pt x="25" y="14"/>
                    <a:pt x="26" y="14"/>
                    <a:pt x="26" y="14"/>
                  </a:cubicBezTo>
                  <a:cubicBezTo>
                    <a:pt x="41" y="9"/>
                    <a:pt x="59" y="7"/>
                    <a:pt x="75" y="3"/>
                  </a:cubicBezTo>
                  <a:cubicBezTo>
                    <a:pt x="75" y="3"/>
                    <a:pt x="76" y="3"/>
                    <a:pt x="76" y="4"/>
                  </a:cubicBezTo>
                  <a:cubicBezTo>
                    <a:pt x="78" y="2"/>
                    <a:pt x="85" y="1"/>
                    <a:pt x="89" y="0"/>
                  </a:cubicBezTo>
                  <a:cubicBezTo>
                    <a:pt x="92" y="0"/>
                    <a:pt x="95" y="0"/>
                    <a:pt x="97" y="1"/>
                  </a:cubicBezTo>
                  <a:cubicBezTo>
                    <a:pt x="97" y="0"/>
                    <a:pt x="100" y="0"/>
                    <a:pt x="10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淘宝网Chenying0907出品 41"/>
            <p:cNvSpPr>
              <a:spLocks/>
            </p:cNvSpPr>
            <p:nvPr/>
          </p:nvSpPr>
          <p:spPr bwMode="auto">
            <a:xfrm>
              <a:off x="8274" y="4320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0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淘宝网Chenying0907出品 42"/>
            <p:cNvSpPr>
              <a:spLocks/>
            </p:cNvSpPr>
            <p:nvPr/>
          </p:nvSpPr>
          <p:spPr bwMode="auto">
            <a:xfrm>
              <a:off x="8264" y="4329"/>
              <a:ext cx="10" cy="7"/>
            </a:xfrm>
            <a:custGeom>
              <a:avLst/>
              <a:gdLst>
                <a:gd name="T0" fmla="*/ 4 w 4"/>
                <a:gd name="T1" fmla="*/ 2 h 3"/>
                <a:gd name="T2" fmla="*/ 3 w 4"/>
                <a:gd name="T3" fmla="*/ 3 h 3"/>
                <a:gd name="T4" fmla="*/ 0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4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淘宝网Chenying0907出品 43"/>
            <p:cNvSpPr>
              <a:spLocks/>
            </p:cNvSpPr>
            <p:nvPr/>
          </p:nvSpPr>
          <p:spPr bwMode="auto">
            <a:xfrm>
              <a:off x="8267" y="4317"/>
              <a:ext cx="7" cy="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2 h 3"/>
                <a:gd name="T4" fmla="*/ 0 w 3"/>
                <a:gd name="T5" fmla="*/ 3 h 3"/>
                <a:gd name="T6" fmla="*/ 1 w 3"/>
                <a:gd name="T7" fmla="*/ 1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淘宝网Chenying0907出品 44"/>
            <p:cNvSpPr>
              <a:spLocks/>
            </p:cNvSpPr>
            <p:nvPr/>
          </p:nvSpPr>
          <p:spPr bwMode="auto">
            <a:xfrm>
              <a:off x="8264" y="4341"/>
              <a:ext cx="3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淘宝网Chenying0907出品 45"/>
            <p:cNvSpPr>
              <a:spLocks/>
            </p:cNvSpPr>
            <p:nvPr/>
          </p:nvSpPr>
          <p:spPr bwMode="auto">
            <a:xfrm>
              <a:off x="8269" y="4308"/>
              <a:ext cx="3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淘宝网Chenying0907出品 46"/>
            <p:cNvSpPr>
              <a:spLocks/>
            </p:cNvSpPr>
            <p:nvPr/>
          </p:nvSpPr>
          <p:spPr bwMode="auto">
            <a:xfrm>
              <a:off x="8267" y="4291"/>
              <a:ext cx="7" cy="7"/>
            </a:xfrm>
            <a:custGeom>
              <a:avLst/>
              <a:gdLst>
                <a:gd name="T0" fmla="*/ 3 w 3"/>
                <a:gd name="T1" fmla="*/ 2 h 3"/>
                <a:gd name="T2" fmla="*/ 0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淘宝网Chenying0907出品 47"/>
            <p:cNvSpPr>
              <a:spLocks/>
            </p:cNvSpPr>
            <p:nvPr/>
          </p:nvSpPr>
          <p:spPr bwMode="auto">
            <a:xfrm>
              <a:off x="8264" y="4308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淘宝网Chenying0907出品 48"/>
            <p:cNvSpPr>
              <a:spLocks/>
            </p:cNvSpPr>
            <p:nvPr/>
          </p:nvSpPr>
          <p:spPr bwMode="auto">
            <a:xfrm>
              <a:off x="8456" y="3091"/>
              <a:ext cx="5" cy="4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2" y="1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淘宝网Chenying0907出品 49"/>
            <p:cNvSpPr>
              <a:spLocks/>
            </p:cNvSpPr>
            <p:nvPr/>
          </p:nvSpPr>
          <p:spPr bwMode="auto">
            <a:xfrm>
              <a:off x="8456" y="3086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淘宝网Chenying0907出品 50"/>
            <p:cNvSpPr>
              <a:spLocks/>
            </p:cNvSpPr>
            <p:nvPr/>
          </p:nvSpPr>
          <p:spPr bwMode="auto">
            <a:xfrm>
              <a:off x="8452" y="3086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淘宝网Chenying0907出品 51"/>
            <p:cNvSpPr>
              <a:spLocks/>
            </p:cNvSpPr>
            <p:nvPr/>
          </p:nvSpPr>
          <p:spPr bwMode="auto">
            <a:xfrm>
              <a:off x="8215" y="4445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淘宝网Chenying0907出品 52"/>
            <p:cNvSpPr>
              <a:spLocks/>
            </p:cNvSpPr>
            <p:nvPr/>
          </p:nvSpPr>
          <p:spPr bwMode="auto">
            <a:xfrm>
              <a:off x="8437" y="3088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淘宝网Chenying0907出品 53"/>
            <p:cNvSpPr>
              <a:spLocks/>
            </p:cNvSpPr>
            <p:nvPr/>
          </p:nvSpPr>
          <p:spPr bwMode="auto">
            <a:xfrm>
              <a:off x="8428" y="3100"/>
              <a:ext cx="7" cy="2"/>
            </a:xfrm>
            <a:custGeom>
              <a:avLst/>
              <a:gdLst>
                <a:gd name="T0" fmla="*/ 2 w 3"/>
                <a:gd name="T1" fmla="*/ 0 h 1"/>
                <a:gd name="T2" fmla="*/ 3 w 3"/>
                <a:gd name="T3" fmla="*/ 1 h 1"/>
                <a:gd name="T4" fmla="*/ 1 w 3"/>
                <a:gd name="T5" fmla="*/ 1 h 1"/>
                <a:gd name="T6" fmla="*/ 2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3" y="0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淘宝网Chenying0907出品 54"/>
            <p:cNvSpPr>
              <a:spLocks/>
            </p:cNvSpPr>
            <p:nvPr/>
          </p:nvSpPr>
          <p:spPr bwMode="auto">
            <a:xfrm>
              <a:off x="8186" y="4452"/>
              <a:ext cx="10" cy="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2 h 2"/>
                <a:gd name="T4" fmla="*/ 1 w 4"/>
                <a:gd name="T5" fmla="*/ 2 h 2"/>
                <a:gd name="T6" fmla="*/ 2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1"/>
                    <a:pt x="2" y="2"/>
                    <a:pt x="2" y="1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淘宝网Chenying0907出品 55"/>
            <p:cNvSpPr>
              <a:spLocks/>
            </p:cNvSpPr>
            <p:nvPr/>
          </p:nvSpPr>
          <p:spPr bwMode="auto">
            <a:xfrm>
              <a:off x="8418" y="3102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淘宝网Chenying0907出品 56"/>
            <p:cNvSpPr>
              <a:spLocks/>
            </p:cNvSpPr>
            <p:nvPr/>
          </p:nvSpPr>
          <p:spPr bwMode="auto">
            <a:xfrm>
              <a:off x="8416" y="3110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淘宝网Chenying0907出品 57"/>
            <p:cNvSpPr>
              <a:spLocks/>
            </p:cNvSpPr>
            <p:nvPr/>
          </p:nvSpPr>
          <p:spPr bwMode="auto">
            <a:xfrm>
              <a:off x="8179" y="4457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淘宝网Chenying0907出品 58"/>
            <p:cNvSpPr>
              <a:spLocks/>
            </p:cNvSpPr>
            <p:nvPr/>
          </p:nvSpPr>
          <p:spPr bwMode="auto">
            <a:xfrm>
              <a:off x="8404" y="3098"/>
              <a:ext cx="5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淘宝网Chenying0907出品 59"/>
            <p:cNvSpPr>
              <a:spLocks/>
            </p:cNvSpPr>
            <p:nvPr/>
          </p:nvSpPr>
          <p:spPr bwMode="auto">
            <a:xfrm>
              <a:off x="8160" y="4457"/>
              <a:ext cx="7" cy="7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2 h 3"/>
                <a:gd name="T4" fmla="*/ 2 w 3"/>
                <a:gd name="T5" fmla="*/ 0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3"/>
                    <a:pt x="0" y="2"/>
                  </a:cubicBezTo>
                  <a:cubicBezTo>
                    <a:pt x="0" y="1"/>
                    <a:pt x="2" y="2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淘宝网Chenying0907出品 60"/>
            <p:cNvSpPr>
              <a:spLocks/>
            </p:cNvSpPr>
            <p:nvPr/>
          </p:nvSpPr>
          <p:spPr bwMode="auto">
            <a:xfrm>
              <a:off x="8158" y="4466"/>
              <a:ext cx="2" cy="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淘宝网Chenying0907出品 61"/>
            <p:cNvSpPr>
              <a:spLocks/>
            </p:cNvSpPr>
            <p:nvPr/>
          </p:nvSpPr>
          <p:spPr bwMode="auto">
            <a:xfrm>
              <a:off x="8155" y="4414"/>
              <a:ext cx="8" cy="3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淘宝网Chenying0907出品 62"/>
            <p:cNvSpPr>
              <a:spLocks/>
            </p:cNvSpPr>
            <p:nvPr/>
          </p:nvSpPr>
          <p:spPr bwMode="auto">
            <a:xfrm>
              <a:off x="8141" y="4471"/>
              <a:ext cx="7" cy="5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2 h 2"/>
                <a:gd name="T4" fmla="*/ 1 w 3"/>
                <a:gd name="T5" fmla="*/ 0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淘宝网Chenying0907出品 63"/>
            <p:cNvSpPr>
              <a:spLocks/>
            </p:cNvSpPr>
            <p:nvPr/>
          </p:nvSpPr>
          <p:spPr bwMode="auto">
            <a:xfrm>
              <a:off x="8120" y="4474"/>
              <a:ext cx="21" cy="11"/>
            </a:xfrm>
            <a:custGeom>
              <a:avLst/>
              <a:gdLst>
                <a:gd name="T0" fmla="*/ 9 w 9"/>
                <a:gd name="T1" fmla="*/ 1 h 5"/>
                <a:gd name="T2" fmla="*/ 0 w 9"/>
                <a:gd name="T3" fmla="*/ 5 h 5"/>
                <a:gd name="T4" fmla="*/ 1 w 9"/>
                <a:gd name="T5" fmla="*/ 3 h 5"/>
                <a:gd name="T6" fmla="*/ 2 w 9"/>
                <a:gd name="T7" fmla="*/ 2 h 5"/>
                <a:gd name="T8" fmla="*/ 9 w 9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1"/>
                  </a:moveTo>
                  <a:cubicBezTo>
                    <a:pt x="6" y="3"/>
                    <a:pt x="2" y="3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4" y="4"/>
                    <a:pt x="6" y="0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淘宝网Chenying0907出品 64"/>
            <p:cNvSpPr>
              <a:spLocks/>
            </p:cNvSpPr>
            <p:nvPr/>
          </p:nvSpPr>
          <p:spPr bwMode="auto">
            <a:xfrm>
              <a:off x="8139" y="4450"/>
              <a:ext cx="2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淘宝网Chenying0907出品 65"/>
            <p:cNvSpPr>
              <a:spLocks/>
            </p:cNvSpPr>
            <p:nvPr/>
          </p:nvSpPr>
          <p:spPr bwMode="auto">
            <a:xfrm>
              <a:off x="8118" y="4459"/>
              <a:ext cx="4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1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淘宝网Chenying0907出品 66"/>
            <p:cNvSpPr>
              <a:spLocks/>
            </p:cNvSpPr>
            <p:nvPr/>
          </p:nvSpPr>
          <p:spPr bwMode="auto">
            <a:xfrm>
              <a:off x="8113" y="4483"/>
              <a:ext cx="7" cy="5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0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3" y="2"/>
                    <a:pt x="0" y="1"/>
                    <a:pt x="0" y="0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淘宝网Chenying0907出品 67"/>
            <p:cNvSpPr>
              <a:spLocks/>
            </p:cNvSpPr>
            <p:nvPr/>
          </p:nvSpPr>
          <p:spPr bwMode="auto">
            <a:xfrm>
              <a:off x="8103" y="4438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淘宝网Chenying0907出品 68"/>
            <p:cNvSpPr>
              <a:spLocks/>
            </p:cNvSpPr>
            <p:nvPr/>
          </p:nvSpPr>
          <p:spPr bwMode="auto">
            <a:xfrm>
              <a:off x="8321" y="31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淘宝网Chenying0907出品 69"/>
            <p:cNvSpPr>
              <a:spLocks/>
            </p:cNvSpPr>
            <p:nvPr/>
          </p:nvSpPr>
          <p:spPr bwMode="auto">
            <a:xfrm>
              <a:off x="8089" y="4492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淘宝网Chenying0907出品 70"/>
            <p:cNvSpPr>
              <a:spLocks/>
            </p:cNvSpPr>
            <p:nvPr/>
          </p:nvSpPr>
          <p:spPr bwMode="auto">
            <a:xfrm>
              <a:off x="8096" y="4443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淘宝网Chenying0907出品 71"/>
            <p:cNvSpPr>
              <a:spLocks/>
            </p:cNvSpPr>
            <p:nvPr/>
          </p:nvSpPr>
          <p:spPr bwMode="auto">
            <a:xfrm>
              <a:off x="8087" y="447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淘宝网Chenying0907出品 72"/>
            <p:cNvSpPr>
              <a:spLocks/>
            </p:cNvSpPr>
            <p:nvPr/>
          </p:nvSpPr>
          <p:spPr bwMode="auto">
            <a:xfrm>
              <a:off x="8065" y="45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淘宝网Chenying0907出品 73"/>
            <p:cNvSpPr>
              <a:spLocks/>
            </p:cNvSpPr>
            <p:nvPr/>
          </p:nvSpPr>
          <p:spPr bwMode="auto">
            <a:xfrm>
              <a:off x="8046" y="4471"/>
              <a:ext cx="10" cy="7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2 h 3"/>
                <a:gd name="T4" fmla="*/ 3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1"/>
                    <a:pt x="2" y="1"/>
                    <a:pt x="2" y="2"/>
                  </a:cubicBezTo>
                  <a:cubicBezTo>
                    <a:pt x="3" y="2"/>
                    <a:pt x="2" y="0"/>
                    <a:pt x="3" y="0"/>
                  </a:cubicBezTo>
                  <a:cubicBezTo>
                    <a:pt x="4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淘宝网Chenying0907出品 74"/>
            <p:cNvSpPr>
              <a:spLocks/>
            </p:cNvSpPr>
            <p:nvPr/>
          </p:nvSpPr>
          <p:spPr bwMode="auto">
            <a:xfrm>
              <a:off x="8037" y="451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淘宝网Chenying0907出品 75"/>
            <p:cNvSpPr>
              <a:spLocks/>
            </p:cNvSpPr>
            <p:nvPr/>
          </p:nvSpPr>
          <p:spPr bwMode="auto">
            <a:xfrm>
              <a:off x="8011" y="4521"/>
              <a:ext cx="7" cy="7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2 h 3"/>
                <a:gd name="T4" fmla="*/ 0 w 3"/>
                <a:gd name="T5" fmla="*/ 2 h 3"/>
                <a:gd name="T6" fmla="*/ 1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2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淘宝网Chenying0907出品 76"/>
            <p:cNvSpPr>
              <a:spLocks/>
            </p:cNvSpPr>
            <p:nvPr/>
          </p:nvSpPr>
          <p:spPr bwMode="auto">
            <a:xfrm>
              <a:off x="8001" y="452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淘宝网Chenying0907出品 77"/>
            <p:cNvSpPr>
              <a:spLocks/>
            </p:cNvSpPr>
            <p:nvPr/>
          </p:nvSpPr>
          <p:spPr bwMode="auto">
            <a:xfrm>
              <a:off x="7926" y="4568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0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0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淘宝网Chenying0907出品 78"/>
            <p:cNvSpPr>
              <a:spLocks/>
            </p:cNvSpPr>
            <p:nvPr/>
          </p:nvSpPr>
          <p:spPr bwMode="auto">
            <a:xfrm>
              <a:off x="7892" y="3301"/>
              <a:ext cx="3" cy="5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淘宝网Chenying0907出品 79"/>
            <p:cNvSpPr>
              <a:spLocks/>
            </p:cNvSpPr>
            <p:nvPr/>
          </p:nvSpPr>
          <p:spPr bwMode="auto">
            <a:xfrm>
              <a:off x="7876" y="3306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淘宝网Chenying0907出品 80"/>
            <p:cNvSpPr>
              <a:spLocks/>
            </p:cNvSpPr>
            <p:nvPr/>
          </p:nvSpPr>
          <p:spPr bwMode="auto">
            <a:xfrm>
              <a:off x="7871" y="3308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淘宝网Chenying0907出品 81"/>
            <p:cNvSpPr>
              <a:spLocks/>
            </p:cNvSpPr>
            <p:nvPr/>
          </p:nvSpPr>
          <p:spPr bwMode="auto">
            <a:xfrm>
              <a:off x="7805" y="3356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淘宝网Chenying0907出品 82"/>
            <p:cNvSpPr>
              <a:spLocks/>
            </p:cNvSpPr>
            <p:nvPr/>
          </p:nvSpPr>
          <p:spPr bwMode="auto">
            <a:xfrm>
              <a:off x="7776" y="3344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淘宝网Chenying0907出品 83"/>
            <p:cNvSpPr>
              <a:spLocks/>
            </p:cNvSpPr>
            <p:nvPr/>
          </p:nvSpPr>
          <p:spPr bwMode="auto">
            <a:xfrm>
              <a:off x="7767" y="3346"/>
              <a:ext cx="5" cy="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淘宝网Chenying0907出品 84"/>
            <p:cNvSpPr>
              <a:spLocks/>
            </p:cNvSpPr>
            <p:nvPr/>
          </p:nvSpPr>
          <p:spPr bwMode="auto">
            <a:xfrm>
              <a:off x="7753" y="3380"/>
              <a:ext cx="7" cy="7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3 h 3"/>
                <a:gd name="T4" fmla="*/ 3 w 3"/>
                <a:gd name="T5" fmla="*/ 0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2"/>
                    <a:pt x="1" y="2"/>
                    <a:pt x="0" y="3"/>
                  </a:cubicBezTo>
                  <a:cubicBezTo>
                    <a:pt x="0" y="2"/>
                    <a:pt x="2" y="1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淘宝网Chenying0907出品 85"/>
            <p:cNvSpPr>
              <a:spLocks/>
            </p:cNvSpPr>
            <p:nvPr/>
          </p:nvSpPr>
          <p:spPr bwMode="auto">
            <a:xfrm>
              <a:off x="7665" y="340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淘宝网Chenying0907出品 86"/>
            <p:cNvSpPr>
              <a:spLocks/>
            </p:cNvSpPr>
            <p:nvPr/>
          </p:nvSpPr>
          <p:spPr bwMode="auto">
            <a:xfrm>
              <a:off x="7663" y="3403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淘宝网Chenying0907出品 87"/>
            <p:cNvSpPr>
              <a:spLocks/>
            </p:cNvSpPr>
            <p:nvPr/>
          </p:nvSpPr>
          <p:spPr bwMode="auto">
            <a:xfrm>
              <a:off x="7641" y="3434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淘宝网Chenying0907出品 88"/>
            <p:cNvSpPr>
              <a:spLocks/>
            </p:cNvSpPr>
            <p:nvPr/>
          </p:nvSpPr>
          <p:spPr bwMode="auto">
            <a:xfrm>
              <a:off x="7485" y="4343"/>
              <a:ext cx="5" cy="3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淘宝网Chenying0907出品 89"/>
            <p:cNvSpPr>
              <a:spLocks/>
            </p:cNvSpPr>
            <p:nvPr/>
          </p:nvSpPr>
          <p:spPr bwMode="auto">
            <a:xfrm>
              <a:off x="7473" y="4346"/>
              <a:ext cx="12" cy="4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1 h 2"/>
                <a:gd name="T4" fmla="*/ 1 w 5"/>
                <a:gd name="T5" fmla="*/ 0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4" y="1"/>
                    <a:pt x="2" y="2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3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淘宝网Chenying0907出品 90"/>
            <p:cNvSpPr>
              <a:spLocks/>
            </p:cNvSpPr>
            <p:nvPr/>
          </p:nvSpPr>
          <p:spPr bwMode="auto">
            <a:xfrm>
              <a:off x="7620" y="3443"/>
              <a:ext cx="17" cy="12"/>
            </a:xfrm>
            <a:custGeom>
              <a:avLst/>
              <a:gdLst>
                <a:gd name="T0" fmla="*/ 6 w 7"/>
                <a:gd name="T1" fmla="*/ 0 h 5"/>
                <a:gd name="T2" fmla="*/ 6 w 7"/>
                <a:gd name="T3" fmla="*/ 1 h 5"/>
                <a:gd name="T4" fmla="*/ 0 w 7"/>
                <a:gd name="T5" fmla="*/ 5 h 5"/>
                <a:gd name="T6" fmla="*/ 6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cubicBezTo>
                    <a:pt x="7" y="0"/>
                    <a:pt x="5" y="1"/>
                    <a:pt x="6" y="1"/>
                  </a:cubicBezTo>
                  <a:cubicBezTo>
                    <a:pt x="4" y="1"/>
                    <a:pt x="2" y="4"/>
                    <a:pt x="0" y="5"/>
                  </a:cubicBezTo>
                  <a:cubicBezTo>
                    <a:pt x="0" y="3"/>
                    <a:pt x="4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淘宝网Chenying0907出品 91"/>
            <p:cNvSpPr>
              <a:spLocks/>
            </p:cNvSpPr>
            <p:nvPr/>
          </p:nvSpPr>
          <p:spPr bwMode="auto">
            <a:xfrm>
              <a:off x="7584" y="3422"/>
              <a:ext cx="3" cy="5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1 w 1"/>
                <a:gd name="T5" fmla="*/ 1 h 2"/>
                <a:gd name="T6" fmla="*/ 0 w 1"/>
                <a:gd name="T7" fmla="*/ 2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淘宝网Chenying0907出品 92"/>
            <p:cNvSpPr>
              <a:spLocks/>
            </p:cNvSpPr>
            <p:nvPr/>
          </p:nvSpPr>
          <p:spPr bwMode="auto">
            <a:xfrm>
              <a:off x="7414" y="442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淘宝网Chenying0907出品 93"/>
            <p:cNvSpPr>
              <a:spLocks/>
            </p:cNvSpPr>
            <p:nvPr/>
          </p:nvSpPr>
          <p:spPr bwMode="auto">
            <a:xfrm>
              <a:off x="7575" y="3425"/>
              <a:ext cx="9" cy="7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3 h 3"/>
                <a:gd name="T4" fmla="*/ 1 w 4"/>
                <a:gd name="T5" fmla="*/ 3 h 3"/>
                <a:gd name="T6" fmla="*/ 4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2"/>
                    <a:pt x="2" y="1"/>
                    <a:pt x="2" y="3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淘宝网Chenying0907出品 94"/>
            <p:cNvSpPr>
              <a:spLocks/>
            </p:cNvSpPr>
            <p:nvPr/>
          </p:nvSpPr>
          <p:spPr bwMode="auto">
            <a:xfrm>
              <a:off x="7397" y="44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淘宝网Chenying0907出品 95"/>
            <p:cNvSpPr>
              <a:spLocks/>
            </p:cNvSpPr>
            <p:nvPr/>
          </p:nvSpPr>
          <p:spPr bwMode="auto">
            <a:xfrm>
              <a:off x="7566" y="3453"/>
              <a:ext cx="4" cy="5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1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淘宝网Chenying0907出品 96"/>
            <p:cNvSpPr>
              <a:spLocks/>
            </p:cNvSpPr>
            <p:nvPr/>
          </p:nvSpPr>
          <p:spPr bwMode="auto">
            <a:xfrm>
              <a:off x="7395" y="443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淘宝网Chenying0907出品 97"/>
            <p:cNvSpPr>
              <a:spLocks/>
            </p:cNvSpPr>
            <p:nvPr/>
          </p:nvSpPr>
          <p:spPr bwMode="auto">
            <a:xfrm>
              <a:off x="7558" y="3472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淘宝网Chenying0907出品 98"/>
            <p:cNvSpPr>
              <a:spLocks/>
            </p:cNvSpPr>
            <p:nvPr/>
          </p:nvSpPr>
          <p:spPr bwMode="auto">
            <a:xfrm>
              <a:off x="7556" y="3460"/>
              <a:ext cx="5" cy="5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1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淘宝网Chenying0907出品 99"/>
            <p:cNvSpPr>
              <a:spLocks/>
            </p:cNvSpPr>
            <p:nvPr/>
          </p:nvSpPr>
          <p:spPr bwMode="auto">
            <a:xfrm>
              <a:off x="7532" y="3474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淘宝网Chenying0907出品 100"/>
            <p:cNvSpPr>
              <a:spLocks/>
            </p:cNvSpPr>
            <p:nvPr/>
          </p:nvSpPr>
          <p:spPr bwMode="auto">
            <a:xfrm>
              <a:off x="7362" y="4424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淘宝网Chenying0907出品 101"/>
            <p:cNvSpPr>
              <a:spLocks/>
            </p:cNvSpPr>
            <p:nvPr/>
          </p:nvSpPr>
          <p:spPr bwMode="auto">
            <a:xfrm>
              <a:off x="7502" y="3488"/>
              <a:ext cx="4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淘宝网Chenying0907出品 102"/>
            <p:cNvSpPr>
              <a:spLocks/>
            </p:cNvSpPr>
            <p:nvPr/>
          </p:nvSpPr>
          <p:spPr bwMode="auto">
            <a:xfrm>
              <a:off x="7343" y="4433"/>
              <a:ext cx="5" cy="5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0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淘宝网Chenying0907出品 103"/>
            <p:cNvSpPr>
              <a:spLocks/>
            </p:cNvSpPr>
            <p:nvPr/>
          </p:nvSpPr>
          <p:spPr bwMode="auto">
            <a:xfrm>
              <a:off x="7303" y="448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淘宝网Chenying0907出品 104"/>
            <p:cNvSpPr>
              <a:spLocks/>
            </p:cNvSpPr>
            <p:nvPr/>
          </p:nvSpPr>
          <p:spPr bwMode="auto">
            <a:xfrm>
              <a:off x="7284" y="4483"/>
              <a:ext cx="4" cy="5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淘宝网Chenying0907出品 105"/>
            <p:cNvSpPr>
              <a:spLocks/>
            </p:cNvSpPr>
            <p:nvPr/>
          </p:nvSpPr>
          <p:spPr bwMode="auto">
            <a:xfrm>
              <a:off x="7281" y="4497"/>
              <a:ext cx="3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淘宝网Chenying0907出品 106"/>
            <p:cNvSpPr>
              <a:spLocks/>
            </p:cNvSpPr>
            <p:nvPr/>
          </p:nvSpPr>
          <p:spPr bwMode="auto">
            <a:xfrm>
              <a:off x="7260" y="4530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1 w 4"/>
                <a:gd name="T5" fmla="*/ 1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2" y="3"/>
                    <a:pt x="0" y="3"/>
                  </a:cubicBezTo>
                  <a:cubicBezTo>
                    <a:pt x="0" y="2"/>
                    <a:pt x="1" y="3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淘宝网Chenying0907出品 107"/>
            <p:cNvSpPr>
              <a:spLocks/>
            </p:cNvSpPr>
            <p:nvPr/>
          </p:nvSpPr>
          <p:spPr bwMode="auto">
            <a:xfrm>
              <a:off x="7419" y="3543"/>
              <a:ext cx="4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1" y="1"/>
                    <a:pt x="2" y="2"/>
                  </a:cubicBezTo>
                  <a:cubicBezTo>
                    <a:pt x="0" y="2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淘宝网Chenying0907出品 108"/>
            <p:cNvSpPr>
              <a:spLocks/>
            </p:cNvSpPr>
            <p:nvPr/>
          </p:nvSpPr>
          <p:spPr bwMode="auto">
            <a:xfrm>
              <a:off x="7404" y="3541"/>
              <a:ext cx="5" cy="4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2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2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淘宝网Chenying0907出品 109"/>
            <p:cNvSpPr>
              <a:spLocks/>
            </p:cNvSpPr>
            <p:nvPr/>
          </p:nvSpPr>
          <p:spPr bwMode="auto">
            <a:xfrm>
              <a:off x="7402" y="3550"/>
              <a:ext cx="5" cy="5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2" y="0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淘宝网Chenying0907出品 110"/>
            <p:cNvSpPr>
              <a:spLocks/>
            </p:cNvSpPr>
            <p:nvPr/>
          </p:nvSpPr>
          <p:spPr bwMode="auto">
            <a:xfrm>
              <a:off x="7213" y="4540"/>
              <a:ext cx="9" cy="7"/>
            </a:xfrm>
            <a:custGeom>
              <a:avLst/>
              <a:gdLst>
                <a:gd name="T0" fmla="*/ 4 w 4"/>
                <a:gd name="T1" fmla="*/ 1 h 3"/>
                <a:gd name="T2" fmla="*/ 3 w 4"/>
                <a:gd name="T3" fmla="*/ 1 h 3"/>
                <a:gd name="T4" fmla="*/ 0 w 4"/>
                <a:gd name="T5" fmla="*/ 3 h 3"/>
                <a:gd name="T6" fmla="*/ 0 w 4"/>
                <a:gd name="T7" fmla="*/ 2 h 3"/>
                <a:gd name="T8" fmla="*/ 2 w 4"/>
                <a:gd name="T9" fmla="*/ 0 h 3"/>
                <a:gd name="T10" fmla="*/ 4 w 4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淘宝网Chenying0907出品 111"/>
            <p:cNvSpPr>
              <a:spLocks/>
            </p:cNvSpPr>
            <p:nvPr/>
          </p:nvSpPr>
          <p:spPr bwMode="auto">
            <a:xfrm>
              <a:off x="7210" y="4568"/>
              <a:ext cx="5" cy="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2"/>
                    <a:pt x="2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淘宝网Chenying0907出品 112"/>
            <p:cNvSpPr>
              <a:spLocks/>
            </p:cNvSpPr>
            <p:nvPr/>
          </p:nvSpPr>
          <p:spPr bwMode="auto">
            <a:xfrm>
              <a:off x="7390" y="3514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1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淘宝网Chenying0907出品 113"/>
            <p:cNvSpPr>
              <a:spLocks/>
            </p:cNvSpPr>
            <p:nvPr/>
          </p:nvSpPr>
          <p:spPr bwMode="auto">
            <a:xfrm>
              <a:off x="7189" y="4528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淘宝网Chenying0907出品 114"/>
            <p:cNvSpPr>
              <a:spLocks/>
            </p:cNvSpPr>
            <p:nvPr/>
          </p:nvSpPr>
          <p:spPr bwMode="auto">
            <a:xfrm>
              <a:off x="7348" y="3538"/>
              <a:ext cx="7" cy="3"/>
            </a:xfrm>
            <a:custGeom>
              <a:avLst/>
              <a:gdLst>
                <a:gd name="T0" fmla="*/ 2 w 3"/>
                <a:gd name="T1" fmla="*/ 1 h 1"/>
                <a:gd name="T2" fmla="*/ 1 w 3"/>
                <a:gd name="T3" fmla="*/ 0 h 1"/>
                <a:gd name="T4" fmla="*/ 2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淘宝网Chenying0907出品 115"/>
            <p:cNvSpPr>
              <a:spLocks/>
            </p:cNvSpPr>
            <p:nvPr/>
          </p:nvSpPr>
          <p:spPr bwMode="auto">
            <a:xfrm>
              <a:off x="7333" y="36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淘宝网Chenying0907出品 116"/>
            <p:cNvSpPr>
              <a:spLocks/>
            </p:cNvSpPr>
            <p:nvPr/>
          </p:nvSpPr>
          <p:spPr bwMode="auto">
            <a:xfrm>
              <a:off x="7331" y="36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淘宝网Chenying0907出品 117"/>
            <p:cNvSpPr>
              <a:spLocks/>
            </p:cNvSpPr>
            <p:nvPr/>
          </p:nvSpPr>
          <p:spPr bwMode="auto">
            <a:xfrm>
              <a:off x="7149" y="4559"/>
              <a:ext cx="2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淘宝网Chenying0907出品 118"/>
            <p:cNvSpPr>
              <a:spLocks/>
            </p:cNvSpPr>
            <p:nvPr/>
          </p:nvSpPr>
          <p:spPr bwMode="auto">
            <a:xfrm>
              <a:off x="7317" y="3557"/>
              <a:ext cx="4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1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淘宝网Chenying0907出品 119"/>
            <p:cNvSpPr>
              <a:spLocks/>
            </p:cNvSpPr>
            <p:nvPr/>
          </p:nvSpPr>
          <p:spPr bwMode="auto">
            <a:xfrm>
              <a:off x="7144" y="4563"/>
              <a:ext cx="5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  <a:gd name="T8" fmla="*/ 1 w 2"/>
                <a:gd name="T9" fmla="*/ 1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淘宝网Chenying0907出品 120"/>
            <p:cNvSpPr>
              <a:spLocks/>
            </p:cNvSpPr>
            <p:nvPr/>
          </p:nvSpPr>
          <p:spPr bwMode="auto">
            <a:xfrm>
              <a:off x="7096" y="4675"/>
              <a:ext cx="19" cy="12"/>
            </a:xfrm>
            <a:custGeom>
              <a:avLst/>
              <a:gdLst>
                <a:gd name="T0" fmla="*/ 8 w 8"/>
                <a:gd name="T1" fmla="*/ 0 h 5"/>
                <a:gd name="T2" fmla="*/ 0 w 8"/>
                <a:gd name="T3" fmla="*/ 5 h 5"/>
                <a:gd name="T4" fmla="*/ 8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5" y="2"/>
                    <a:pt x="4" y="5"/>
                    <a:pt x="0" y="5"/>
                  </a:cubicBezTo>
                  <a:cubicBezTo>
                    <a:pt x="2" y="3"/>
                    <a:pt x="4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淘宝网Chenying0907出品 121"/>
            <p:cNvSpPr>
              <a:spLocks/>
            </p:cNvSpPr>
            <p:nvPr/>
          </p:nvSpPr>
          <p:spPr bwMode="auto">
            <a:xfrm>
              <a:off x="7288" y="3628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淘宝网Chenying0907出品 122"/>
            <p:cNvSpPr>
              <a:spLocks/>
            </p:cNvSpPr>
            <p:nvPr/>
          </p:nvSpPr>
          <p:spPr bwMode="auto">
            <a:xfrm>
              <a:off x="7274" y="3640"/>
              <a:ext cx="7" cy="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1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淘宝网Chenying0907出品 123"/>
            <p:cNvSpPr>
              <a:spLocks/>
            </p:cNvSpPr>
            <p:nvPr/>
          </p:nvSpPr>
          <p:spPr bwMode="auto">
            <a:xfrm>
              <a:off x="7267" y="3640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淘宝网Chenying0907出品 124"/>
            <p:cNvSpPr>
              <a:spLocks/>
            </p:cNvSpPr>
            <p:nvPr/>
          </p:nvSpPr>
          <p:spPr bwMode="auto">
            <a:xfrm>
              <a:off x="7265" y="3588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淘宝网Chenying0907出品 125"/>
            <p:cNvSpPr>
              <a:spLocks/>
            </p:cNvSpPr>
            <p:nvPr/>
          </p:nvSpPr>
          <p:spPr bwMode="auto">
            <a:xfrm>
              <a:off x="7234" y="3661"/>
              <a:ext cx="7" cy="3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淘宝网Chenying0907出品 126"/>
            <p:cNvSpPr>
              <a:spLocks/>
            </p:cNvSpPr>
            <p:nvPr/>
          </p:nvSpPr>
          <p:spPr bwMode="auto">
            <a:xfrm>
              <a:off x="7059" y="4677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淘宝网Chenying0907出品 127"/>
            <p:cNvSpPr>
              <a:spLocks/>
            </p:cNvSpPr>
            <p:nvPr/>
          </p:nvSpPr>
          <p:spPr bwMode="auto">
            <a:xfrm>
              <a:off x="7054" y="4680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淘宝网Chenying0907出品 128"/>
            <p:cNvSpPr>
              <a:spLocks/>
            </p:cNvSpPr>
            <p:nvPr/>
          </p:nvSpPr>
          <p:spPr bwMode="auto">
            <a:xfrm>
              <a:off x="7040" y="464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淘宝网Chenying0907出品 129"/>
            <p:cNvSpPr>
              <a:spLocks/>
            </p:cNvSpPr>
            <p:nvPr/>
          </p:nvSpPr>
          <p:spPr bwMode="auto">
            <a:xfrm>
              <a:off x="7006" y="4751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淘宝网Chenying0907出品 130"/>
            <p:cNvSpPr>
              <a:spLocks/>
            </p:cNvSpPr>
            <p:nvPr/>
          </p:nvSpPr>
          <p:spPr bwMode="auto">
            <a:xfrm>
              <a:off x="7170" y="3685"/>
              <a:ext cx="5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3 h 3"/>
                <a:gd name="T4" fmla="*/ 1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淘宝网Chenying0907出品 131"/>
            <p:cNvSpPr>
              <a:spLocks/>
            </p:cNvSpPr>
            <p:nvPr/>
          </p:nvSpPr>
          <p:spPr bwMode="auto">
            <a:xfrm>
              <a:off x="7030" y="3768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淘宝网Chenying0907出品 132"/>
            <p:cNvSpPr>
              <a:spLocks/>
            </p:cNvSpPr>
            <p:nvPr/>
          </p:nvSpPr>
          <p:spPr bwMode="auto">
            <a:xfrm>
              <a:off x="6926" y="3773"/>
              <a:ext cx="2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淘宝网Chenying0907出品 133"/>
            <p:cNvSpPr>
              <a:spLocks noEditPoints="1"/>
            </p:cNvSpPr>
            <p:nvPr/>
          </p:nvSpPr>
          <p:spPr bwMode="auto">
            <a:xfrm>
              <a:off x="6926" y="2764"/>
              <a:ext cx="2146" cy="1028"/>
            </a:xfrm>
            <a:custGeom>
              <a:avLst/>
              <a:gdLst>
                <a:gd name="T0" fmla="*/ 874 w 906"/>
                <a:gd name="T1" fmla="*/ 78 h 434"/>
                <a:gd name="T2" fmla="*/ 851 w 906"/>
                <a:gd name="T3" fmla="*/ 80 h 434"/>
                <a:gd name="T4" fmla="*/ 800 w 906"/>
                <a:gd name="T5" fmla="*/ 100 h 434"/>
                <a:gd name="T6" fmla="*/ 749 w 906"/>
                <a:gd name="T7" fmla="*/ 112 h 434"/>
                <a:gd name="T8" fmla="*/ 714 w 906"/>
                <a:gd name="T9" fmla="*/ 116 h 434"/>
                <a:gd name="T10" fmla="*/ 682 w 906"/>
                <a:gd name="T11" fmla="*/ 124 h 434"/>
                <a:gd name="T12" fmla="*/ 650 w 906"/>
                <a:gd name="T13" fmla="*/ 136 h 434"/>
                <a:gd name="T14" fmla="*/ 610 w 906"/>
                <a:gd name="T15" fmla="*/ 151 h 434"/>
                <a:gd name="T16" fmla="*/ 546 w 906"/>
                <a:gd name="T17" fmla="*/ 174 h 434"/>
                <a:gd name="T18" fmla="*/ 460 w 906"/>
                <a:gd name="T19" fmla="*/ 207 h 434"/>
                <a:gd name="T20" fmla="*/ 381 w 906"/>
                <a:gd name="T21" fmla="*/ 236 h 434"/>
                <a:gd name="T22" fmla="*/ 309 w 906"/>
                <a:gd name="T23" fmla="*/ 269 h 434"/>
                <a:gd name="T24" fmla="*/ 263 w 906"/>
                <a:gd name="T25" fmla="*/ 293 h 434"/>
                <a:gd name="T26" fmla="*/ 282 w 906"/>
                <a:gd name="T27" fmla="*/ 275 h 434"/>
                <a:gd name="T28" fmla="*/ 119 w 906"/>
                <a:gd name="T29" fmla="*/ 357 h 434"/>
                <a:gd name="T30" fmla="*/ 47 w 906"/>
                <a:gd name="T31" fmla="*/ 400 h 434"/>
                <a:gd name="T32" fmla="*/ 134 w 906"/>
                <a:gd name="T33" fmla="*/ 358 h 434"/>
                <a:gd name="T34" fmla="*/ 223 w 906"/>
                <a:gd name="T35" fmla="*/ 313 h 434"/>
                <a:gd name="T36" fmla="*/ 226 w 906"/>
                <a:gd name="T37" fmla="*/ 315 h 434"/>
                <a:gd name="T38" fmla="*/ 196 w 906"/>
                <a:gd name="T39" fmla="*/ 331 h 434"/>
                <a:gd name="T40" fmla="*/ 167 w 906"/>
                <a:gd name="T41" fmla="*/ 352 h 434"/>
                <a:gd name="T42" fmla="*/ 127 w 906"/>
                <a:gd name="T43" fmla="*/ 374 h 434"/>
                <a:gd name="T44" fmla="*/ 81 w 906"/>
                <a:gd name="T45" fmla="*/ 404 h 434"/>
                <a:gd name="T46" fmla="*/ 36 w 906"/>
                <a:gd name="T47" fmla="*/ 426 h 434"/>
                <a:gd name="T48" fmla="*/ 37 w 906"/>
                <a:gd name="T49" fmla="*/ 372 h 434"/>
                <a:gd name="T50" fmla="*/ 111 w 906"/>
                <a:gd name="T51" fmla="*/ 293 h 434"/>
                <a:gd name="T52" fmla="*/ 687 w 906"/>
                <a:gd name="T53" fmla="*/ 32 h 434"/>
                <a:gd name="T54" fmla="*/ 216 w 906"/>
                <a:gd name="T55" fmla="*/ 160 h 434"/>
                <a:gd name="T56" fmla="*/ 232 w 906"/>
                <a:gd name="T57" fmla="*/ 112 h 434"/>
                <a:gd name="T58" fmla="*/ 903 w 906"/>
                <a:gd name="T59" fmla="*/ 41 h 434"/>
                <a:gd name="T60" fmla="*/ 247 w 906"/>
                <a:gd name="T61" fmla="*/ 301 h 434"/>
                <a:gd name="T62" fmla="*/ 869 w 906"/>
                <a:gd name="T63" fmla="*/ 25 h 434"/>
                <a:gd name="T64" fmla="*/ 833 w 906"/>
                <a:gd name="T65" fmla="*/ 84 h 434"/>
                <a:gd name="T66" fmla="*/ 820 w 906"/>
                <a:gd name="T67" fmla="*/ 91 h 434"/>
                <a:gd name="T68" fmla="*/ 797 w 906"/>
                <a:gd name="T69" fmla="*/ 65 h 434"/>
                <a:gd name="T70" fmla="*/ 804 w 906"/>
                <a:gd name="T71" fmla="*/ 87 h 434"/>
                <a:gd name="T72" fmla="*/ 784 w 906"/>
                <a:gd name="T73" fmla="*/ 93 h 434"/>
                <a:gd name="T74" fmla="*/ 772 w 906"/>
                <a:gd name="T75" fmla="*/ 72 h 434"/>
                <a:gd name="T76" fmla="*/ 772 w 906"/>
                <a:gd name="T77" fmla="*/ 101 h 434"/>
                <a:gd name="T78" fmla="*/ 762 w 906"/>
                <a:gd name="T79" fmla="*/ 79 h 434"/>
                <a:gd name="T80" fmla="*/ 760 w 906"/>
                <a:gd name="T81" fmla="*/ 101 h 434"/>
                <a:gd name="T82" fmla="*/ 755 w 906"/>
                <a:gd name="T83" fmla="*/ 78 h 434"/>
                <a:gd name="T84" fmla="*/ 743 w 906"/>
                <a:gd name="T85" fmla="*/ 110 h 434"/>
                <a:gd name="T86" fmla="*/ 741 w 906"/>
                <a:gd name="T87" fmla="*/ 88 h 434"/>
                <a:gd name="T88" fmla="*/ 734 w 906"/>
                <a:gd name="T89" fmla="*/ 93 h 434"/>
                <a:gd name="T90" fmla="*/ 719 w 906"/>
                <a:gd name="T91" fmla="*/ 91 h 434"/>
                <a:gd name="T92" fmla="*/ 690 w 906"/>
                <a:gd name="T93" fmla="*/ 103 h 434"/>
                <a:gd name="T94" fmla="*/ 620 w 906"/>
                <a:gd name="T95" fmla="*/ 127 h 434"/>
                <a:gd name="T96" fmla="*/ 600 w 906"/>
                <a:gd name="T97" fmla="*/ 152 h 434"/>
                <a:gd name="T98" fmla="*/ 585 w 906"/>
                <a:gd name="T99" fmla="*/ 150 h 434"/>
                <a:gd name="T100" fmla="*/ 420 w 906"/>
                <a:gd name="T101" fmla="*/ 168 h 434"/>
                <a:gd name="T102" fmla="*/ 568 w 906"/>
                <a:gd name="T103" fmla="*/ 159 h 434"/>
                <a:gd name="T104" fmla="*/ 555 w 906"/>
                <a:gd name="T105" fmla="*/ 165 h 434"/>
                <a:gd name="T106" fmla="*/ 540 w 906"/>
                <a:gd name="T107" fmla="*/ 170 h 434"/>
                <a:gd name="T108" fmla="*/ 544 w 906"/>
                <a:gd name="T109" fmla="*/ 121 h 434"/>
                <a:gd name="T110" fmla="*/ 462 w 906"/>
                <a:gd name="T111" fmla="*/ 147 h 434"/>
                <a:gd name="T112" fmla="*/ 129 w 906"/>
                <a:gd name="T113" fmla="*/ 269 h 434"/>
                <a:gd name="T114" fmla="*/ 322 w 906"/>
                <a:gd name="T115" fmla="*/ 182 h 434"/>
                <a:gd name="T116" fmla="*/ 250 w 906"/>
                <a:gd name="T117" fmla="*/ 208 h 434"/>
                <a:gd name="T118" fmla="*/ 324 w 906"/>
                <a:gd name="T119" fmla="*/ 258 h 434"/>
                <a:gd name="T120" fmla="*/ 206 w 906"/>
                <a:gd name="T121" fmla="*/ 327 h 434"/>
                <a:gd name="T122" fmla="*/ 110 w 906"/>
                <a:gd name="T123" fmla="*/ 380 h 434"/>
                <a:gd name="T124" fmla="*/ 70 w 906"/>
                <a:gd name="T125" fmla="*/ 409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" h="434">
                  <a:moveTo>
                    <a:pt x="897" y="52"/>
                  </a:moveTo>
                  <a:cubicBezTo>
                    <a:pt x="896" y="52"/>
                    <a:pt x="897" y="52"/>
                    <a:pt x="897" y="53"/>
                  </a:cubicBezTo>
                  <a:cubicBezTo>
                    <a:pt x="897" y="52"/>
                    <a:pt x="896" y="53"/>
                    <a:pt x="896" y="53"/>
                  </a:cubicBezTo>
                  <a:cubicBezTo>
                    <a:pt x="896" y="53"/>
                    <a:pt x="897" y="54"/>
                    <a:pt x="897" y="54"/>
                  </a:cubicBezTo>
                  <a:cubicBezTo>
                    <a:pt x="896" y="55"/>
                    <a:pt x="896" y="55"/>
                    <a:pt x="895" y="54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3" y="56"/>
                    <a:pt x="892" y="54"/>
                    <a:pt x="891" y="57"/>
                  </a:cubicBezTo>
                  <a:cubicBezTo>
                    <a:pt x="891" y="56"/>
                    <a:pt x="890" y="57"/>
                    <a:pt x="890" y="56"/>
                  </a:cubicBezTo>
                  <a:cubicBezTo>
                    <a:pt x="890" y="55"/>
                    <a:pt x="889" y="57"/>
                    <a:pt x="890" y="57"/>
                  </a:cubicBezTo>
                  <a:cubicBezTo>
                    <a:pt x="889" y="57"/>
                    <a:pt x="888" y="58"/>
                    <a:pt x="888" y="57"/>
                  </a:cubicBezTo>
                  <a:cubicBezTo>
                    <a:pt x="888" y="58"/>
                    <a:pt x="887" y="59"/>
                    <a:pt x="886" y="58"/>
                  </a:cubicBezTo>
                  <a:cubicBezTo>
                    <a:pt x="886" y="59"/>
                    <a:pt x="885" y="58"/>
                    <a:pt x="885" y="59"/>
                  </a:cubicBezTo>
                  <a:cubicBezTo>
                    <a:pt x="884" y="59"/>
                    <a:pt x="884" y="59"/>
                    <a:pt x="884" y="59"/>
                  </a:cubicBezTo>
                  <a:cubicBezTo>
                    <a:pt x="883" y="59"/>
                    <a:pt x="883" y="59"/>
                    <a:pt x="883" y="60"/>
                  </a:cubicBezTo>
                  <a:cubicBezTo>
                    <a:pt x="881" y="60"/>
                    <a:pt x="880" y="60"/>
                    <a:pt x="877" y="62"/>
                  </a:cubicBezTo>
                  <a:cubicBezTo>
                    <a:pt x="877" y="62"/>
                    <a:pt x="878" y="62"/>
                    <a:pt x="878" y="63"/>
                  </a:cubicBezTo>
                  <a:cubicBezTo>
                    <a:pt x="880" y="63"/>
                    <a:pt x="883" y="62"/>
                    <a:pt x="885" y="63"/>
                  </a:cubicBezTo>
                  <a:cubicBezTo>
                    <a:pt x="886" y="63"/>
                    <a:pt x="888" y="64"/>
                    <a:pt x="888" y="62"/>
                  </a:cubicBezTo>
                  <a:cubicBezTo>
                    <a:pt x="889" y="63"/>
                    <a:pt x="890" y="63"/>
                    <a:pt x="891" y="63"/>
                  </a:cubicBezTo>
                  <a:cubicBezTo>
                    <a:pt x="892" y="64"/>
                    <a:pt x="892" y="64"/>
                    <a:pt x="893" y="64"/>
                  </a:cubicBezTo>
                  <a:cubicBezTo>
                    <a:pt x="894" y="64"/>
                    <a:pt x="894" y="63"/>
                    <a:pt x="894" y="63"/>
                  </a:cubicBezTo>
                  <a:cubicBezTo>
                    <a:pt x="895" y="63"/>
                    <a:pt x="894" y="65"/>
                    <a:pt x="894" y="64"/>
                  </a:cubicBezTo>
                  <a:cubicBezTo>
                    <a:pt x="895" y="64"/>
                    <a:pt x="895" y="65"/>
                    <a:pt x="894" y="64"/>
                  </a:cubicBezTo>
                  <a:cubicBezTo>
                    <a:pt x="894" y="65"/>
                    <a:pt x="895" y="64"/>
                    <a:pt x="895" y="66"/>
                  </a:cubicBezTo>
                  <a:cubicBezTo>
                    <a:pt x="896" y="66"/>
                    <a:pt x="897" y="65"/>
                    <a:pt x="898" y="66"/>
                  </a:cubicBezTo>
                  <a:cubicBezTo>
                    <a:pt x="898" y="66"/>
                    <a:pt x="898" y="67"/>
                    <a:pt x="899" y="67"/>
                  </a:cubicBezTo>
                  <a:cubicBezTo>
                    <a:pt x="899" y="67"/>
                    <a:pt x="898" y="67"/>
                    <a:pt x="899" y="66"/>
                  </a:cubicBezTo>
                  <a:cubicBezTo>
                    <a:pt x="900" y="67"/>
                    <a:pt x="899" y="68"/>
                    <a:pt x="898" y="68"/>
                  </a:cubicBezTo>
                  <a:cubicBezTo>
                    <a:pt x="898" y="68"/>
                    <a:pt x="900" y="67"/>
                    <a:pt x="899" y="68"/>
                  </a:cubicBezTo>
                  <a:cubicBezTo>
                    <a:pt x="899" y="70"/>
                    <a:pt x="898" y="68"/>
                    <a:pt x="898" y="70"/>
                  </a:cubicBezTo>
                  <a:cubicBezTo>
                    <a:pt x="897" y="70"/>
                    <a:pt x="897" y="69"/>
                    <a:pt x="897" y="69"/>
                  </a:cubicBezTo>
                  <a:cubicBezTo>
                    <a:pt x="897" y="69"/>
                    <a:pt x="897" y="69"/>
                    <a:pt x="897" y="70"/>
                  </a:cubicBezTo>
                  <a:cubicBezTo>
                    <a:pt x="896" y="70"/>
                    <a:pt x="896" y="70"/>
                    <a:pt x="896" y="71"/>
                  </a:cubicBezTo>
                  <a:cubicBezTo>
                    <a:pt x="896" y="71"/>
                    <a:pt x="896" y="70"/>
                    <a:pt x="895" y="70"/>
                  </a:cubicBezTo>
                  <a:cubicBezTo>
                    <a:pt x="895" y="70"/>
                    <a:pt x="895" y="71"/>
                    <a:pt x="894" y="71"/>
                  </a:cubicBezTo>
                  <a:cubicBezTo>
                    <a:pt x="894" y="71"/>
                    <a:pt x="894" y="71"/>
                    <a:pt x="894" y="71"/>
                  </a:cubicBezTo>
                  <a:cubicBezTo>
                    <a:pt x="893" y="71"/>
                    <a:pt x="894" y="71"/>
                    <a:pt x="894" y="72"/>
                  </a:cubicBezTo>
                  <a:cubicBezTo>
                    <a:pt x="893" y="72"/>
                    <a:pt x="893" y="72"/>
                    <a:pt x="893" y="71"/>
                  </a:cubicBezTo>
                  <a:cubicBezTo>
                    <a:pt x="893" y="72"/>
                    <a:pt x="890" y="72"/>
                    <a:pt x="889" y="72"/>
                  </a:cubicBezTo>
                  <a:cubicBezTo>
                    <a:pt x="888" y="73"/>
                    <a:pt x="888" y="73"/>
                    <a:pt x="887" y="74"/>
                  </a:cubicBezTo>
                  <a:cubicBezTo>
                    <a:pt x="887" y="75"/>
                    <a:pt x="888" y="75"/>
                    <a:pt x="889" y="75"/>
                  </a:cubicBezTo>
                  <a:cubicBezTo>
                    <a:pt x="889" y="76"/>
                    <a:pt x="886" y="75"/>
                    <a:pt x="885" y="75"/>
                  </a:cubicBezTo>
                  <a:cubicBezTo>
                    <a:pt x="886" y="77"/>
                    <a:pt x="888" y="77"/>
                    <a:pt x="888" y="78"/>
                  </a:cubicBezTo>
                  <a:cubicBezTo>
                    <a:pt x="887" y="77"/>
                    <a:pt x="886" y="78"/>
                    <a:pt x="885" y="77"/>
                  </a:cubicBezTo>
                  <a:cubicBezTo>
                    <a:pt x="885" y="78"/>
                    <a:pt x="887" y="78"/>
                    <a:pt x="887" y="78"/>
                  </a:cubicBezTo>
                  <a:cubicBezTo>
                    <a:pt x="888" y="78"/>
                    <a:pt x="887" y="78"/>
                    <a:pt x="887" y="79"/>
                  </a:cubicBezTo>
                  <a:cubicBezTo>
                    <a:pt x="884" y="78"/>
                    <a:pt x="884" y="78"/>
                    <a:pt x="882" y="79"/>
                  </a:cubicBezTo>
                  <a:cubicBezTo>
                    <a:pt x="883" y="77"/>
                    <a:pt x="883" y="78"/>
                    <a:pt x="884" y="77"/>
                  </a:cubicBezTo>
                  <a:cubicBezTo>
                    <a:pt x="882" y="78"/>
                    <a:pt x="880" y="76"/>
                    <a:pt x="878" y="77"/>
                  </a:cubicBezTo>
                  <a:cubicBezTo>
                    <a:pt x="878" y="77"/>
                    <a:pt x="879" y="76"/>
                    <a:pt x="878" y="76"/>
                  </a:cubicBezTo>
                  <a:cubicBezTo>
                    <a:pt x="878" y="77"/>
                    <a:pt x="877" y="78"/>
                    <a:pt x="876" y="79"/>
                  </a:cubicBezTo>
                  <a:cubicBezTo>
                    <a:pt x="877" y="79"/>
                    <a:pt x="877" y="79"/>
                    <a:pt x="878" y="80"/>
                  </a:cubicBezTo>
                  <a:cubicBezTo>
                    <a:pt x="878" y="78"/>
                    <a:pt x="878" y="81"/>
                    <a:pt x="879" y="81"/>
                  </a:cubicBezTo>
                  <a:cubicBezTo>
                    <a:pt x="878" y="82"/>
                    <a:pt x="878" y="80"/>
                    <a:pt x="877" y="81"/>
                  </a:cubicBezTo>
                  <a:cubicBezTo>
                    <a:pt x="877" y="81"/>
                    <a:pt x="877" y="81"/>
                    <a:pt x="877" y="80"/>
                  </a:cubicBezTo>
                  <a:cubicBezTo>
                    <a:pt x="877" y="80"/>
                    <a:pt x="877" y="80"/>
                    <a:pt x="877" y="80"/>
                  </a:cubicBezTo>
                  <a:cubicBezTo>
                    <a:pt x="876" y="80"/>
                    <a:pt x="877" y="80"/>
                    <a:pt x="876" y="80"/>
                  </a:cubicBezTo>
                  <a:cubicBezTo>
                    <a:pt x="876" y="80"/>
                    <a:pt x="876" y="80"/>
                    <a:pt x="876" y="79"/>
                  </a:cubicBezTo>
                  <a:cubicBezTo>
                    <a:pt x="875" y="80"/>
                    <a:pt x="875" y="79"/>
                    <a:pt x="874" y="80"/>
                  </a:cubicBezTo>
                  <a:cubicBezTo>
                    <a:pt x="873" y="79"/>
                    <a:pt x="874" y="78"/>
                    <a:pt x="874" y="78"/>
                  </a:cubicBezTo>
                  <a:cubicBezTo>
                    <a:pt x="873" y="78"/>
                    <a:pt x="873" y="79"/>
                    <a:pt x="871" y="79"/>
                  </a:cubicBezTo>
                  <a:cubicBezTo>
                    <a:pt x="872" y="79"/>
                    <a:pt x="871" y="79"/>
                    <a:pt x="871" y="79"/>
                  </a:cubicBezTo>
                  <a:cubicBezTo>
                    <a:pt x="871" y="80"/>
                    <a:pt x="872" y="79"/>
                    <a:pt x="872" y="80"/>
                  </a:cubicBezTo>
                  <a:cubicBezTo>
                    <a:pt x="871" y="80"/>
                    <a:pt x="871" y="80"/>
                    <a:pt x="870" y="80"/>
                  </a:cubicBezTo>
                  <a:cubicBezTo>
                    <a:pt x="870" y="79"/>
                    <a:pt x="870" y="79"/>
                    <a:pt x="871" y="79"/>
                  </a:cubicBezTo>
                  <a:cubicBezTo>
                    <a:pt x="871" y="79"/>
                    <a:pt x="870" y="78"/>
                    <a:pt x="870" y="78"/>
                  </a:cubicBezTo>
                  <a:cubicBezTo>
                    <a:pt x="870" y="78"/>
                    <a:pt x="869" y="78"/>
                    <a:pt x="869" y="79"/>
                  </a:cubicBezTo>
                  <a:cubicBezTo>
                    <a:pt x="868" y="78"/>
                    <a:pt x="870" y="78"/>
                    <a:pt x="869" y="77"/>
                  </a:cubicBezTo>
                  <a:cubicBezTo>
                    <a:pt x="869" y="78"/>
                    <a:pt x="868" y="79"/>
                    <a:pt x="869" y="79"/>
                  </a:cubicBezTo>
                  <a:cubicBezTo>
                    <a:pt x="868" y="80"/>
                    <a:pt x="868" y="79"/>
                    <a:pt x="868" y="79"/>
                  </a:cubicBezTo>
                  <a:cubicBezTo>
                    <a:pt x="868" y="79"/>
                    <a:pt x="868" y="80"/>
                    <a:pt x="868" y="80"/>
                  </a:cubicBezTo>
                  <a:cubicBezTo>
                    <a:pt x="867" y="80"/>
                    <a:pt x="868" y="80"/>
                    <a:pt x="867" y="80"/>
                  </a:cubicBezTo>
                  <a:cubicBezTo>
                    <a:pt x="867" y="79"/>
                    <a:pt x="867" y="79"/>
                    <a:pt x="868" y="79"/>
                  </a:cubicBezTo>
                  <a:cubicBezTo>
                    <a:pt x="867" y="78"/>
                    <a:pt x="866" y="78"/>
                    <a:pt x="867" y="77"/>
                  </a:cubicBezTo>
                  <a:cubicBezTo>
                    <a:pt x="866" y="78"/>
                    <a:pt x="865" y="78"/>
                    <a:pt x="865" y="79"/>
                  </a:cubicBezTo>
                  <a:cubicBezTo>
                    <a:pt x="865" y="80"/>
                    <a:pt x="865" y="78"/>
                    <a:pt x="866" y="78"/>
                  </a:cubicBezTo>
                  <a:cubicBezTo>
                    <a:pt x="865" y="79"/>
                    <a:pt x="866" y="79"/>
                    <a:pt x="866" y="80"/>
                  </a:cubicBezTo>
                  <a:cubicBezTo>
                    <a:pt x="865" y="79"/>
                    <a:pt x="864" y="80"/>
                    <a:pt x="864" y="79"/>
                  </a:cubicBezTo>
                  <a:cubicBezTo>
                    <a:pt x="864" y="78"/>
                    <a:pt x="865" y="78"/>
                    <a:pt x="865" y="78"/>
                  </a:cubicBezTo>
                  <a:cubicBezTo>
                    <a:pt x="864" y="78"/>
                    <a:pt x="865" y="76"/>
                    <a:pt x="863" y="76"/>
                  </a:cubicBezTo>
                  <a:cubicBezTo>
                    <a:pt x="863" y="76"/>
                    <a:pt x="864" y="78"/>
                    <a:pt x="863" y="78"/>
                  </a:cubicBezTo>
                  <a:cubicBezTo>
                    <a:pt x="863" y="78"/>
                    <a:pt x="863" y="77"/>
                    <a:pt x="862" y="78"/>
                  </a:cubicBezTo>
                  <a:cubicBezTo>
                    <a:pt x="862" y="77"/>
                    <a:pt x="862" y="77"/>
                    <a:pt x="863" y="76"/>
                  </a:cubicBezTo>
                  <a:cubicBezTo>
                    <a:pt x="862" y="75"/>
                    <a:pt x="862" y="76"/>
                    <a:pt x="861" y="75"/>
                  </a:cubicBezTo>
                  <a:cubicBezTo>
                    <a:pt x="861" y="76"/>
                    <a:pt x="861" y="77"/>
                    <a:pt x="861" y="78"/>
                  </a:cubicBezTo>
                  <a:cubicBezTo>
                    <a:pt x="861" y="78"/>
                    <a:pt x="861" y="77"/>
                    <a:pt x="861" y="77"/>
                  </a:cubicBezTo>
                  <a:cubicBezTo>
                    <a:pt x="861" y="77"/>
                    <a:pt x="861" y="77"/>
                    <a:pt x="861" y="77"/>
                  </a:cubicBezTo>
                  <a:cubicBezTo>
                    <a:pt x="860" y="77"/>
                    <a:pt x="861" y="77"/>
                    <a:pt x="861" y="76"/>
                  </a:cubicBezTo>
                  <a:cubicBezTo>
                    <a:pt x="861" y="75"/>
                    <a:pt x="860" y="77"/>
                    <a:pt x="860" y="75"/>
                  </a:cubicBezTo>
                  <a:cubicBezTo>
                    <a:pt x="860" y="75"/>
                    <a:pt x="860" y="77"/>
                    <a:pt x="859" y="76"/>
                  </a:cubicBezTo>
                  <a:cubicBezTo>
                    <a:pt x="860" y="76"/>
                    <a:pt x="860" y="77"/>
                    <a:pt x="859" y="77"/>
                  </a:cubicBezTo>
                  <a:cubicBezTo>
                    <a:pt x="858" y="77"/>
                    <a:pt x="860" y="76"/>
                    <a:pt x="858" y="76"/>
                  </a:cubicBezTo>
                  <a:cubicBezTo>
                    <a:pt x="858" y="77"/>
                    <a:pt x="859" y="77"/>
                    <a:pt x="859" y="78"/>
                  </a:cubicBezTo>
                  <a:cubicBezTo>
                    <a:pt x="858" y="78"/>
                    <a:pt x="858" y="77"/>
                    <a:pt x="858" y="77"/>
                  </a:cubicBezTo>
                  <a:cubicBezTo>
                    <a:pt x="858" y="77"/>
                    <a:pt x="858" y="77"/>
                    <a:pt x="858" y="77"/>
                  </a:cubicBezTo>
                  <a:cubicBezTo>
                    <a:pt x="858" y="78"/>
                    <a:pt x="857" y="77"/>
                    <a:pt x="857" y="77"/>
                  </a:cubicBezTo>
                  <a:cubicBezTo>
                    <a:pt x="856" y="78"/>
                    <a:pt x="857" y="79"/>
                    <a:pt x="857" y="79"/>
                  </a:cubicBezTo>
                  <a:cubicBezTo>
                    <a:pt x="858" y="79"/>
                    <a:pt x="858" y="79"/>
                    <a:pt x="858" y="78"/>
                  </a:cubicBezTo>
                  <a:cubicBezTo>
                    <a:pt x="859" y="78"/>
                    <a:pt x="859" y="79"/>
                    <a:pt x="859" y="80"/>
                  </a:cubicBezTo>
                  <a:cubicBezTo>
                    <a:pt x="859" y="79"/>
                    <a:pt x="859" y="79"/>
                    <a:pt x="859" y="79"/>
                  </a:cubicBezTo>
                  <a:cubicBezTo>
                    <a:pt x="860" y="80"/>
                    <a:pt x="859" y="80"/>
                    <a:pt x="858" y="80"/>
                  </a:cubicBezTo>
                  <a:cubicBezTo>
                    <a:pt x="858" y="79"/>
                    <a:pt x="858" y="79"/>
                    <a:pt x="858" y="79"/>
                  </a:cubicBezTo>
                  <a:cubicBezTo>
                    <a:pt x="858" y="80"/>
                    <a:pt x="856" y="79"/>
                    <a:pt x="855" y="79"/>
                  </a:cubicBezTo>
                  <a:cubicBezTo>
                    <a:pt x="855" y="78"/>
                    <a:pt x="856" y="79"/>
                    <a:pt x="856" y="79"/>
                  </a:cubicBezTo>
                  <a:cubicBezTo>
                    <a:pt x="856" y="78"/>
                    <a:pt x="856" y="78"/>
                    <a:pt x="856" y="77"/>
                  </a:cubicBezTo>
                  <a:cubicBezTo>
                    <a:pt x="855" y="78"/>
                    <a:pt x="855" y="77"/>
                    <a:pt x="855" y="76"/>
                  </a:cubicBezTo>
                  <a:cubicBezTo>
                    <a:pt x="853" y="76"/>
                    <a:pt x="852" y="77"/>
                    <a:pt x="852" y="77"/>
                  </a:cubicBezTo>
                  <a:cubicBezTo>
                    <a:pt x="852" y="78"/>
                    <a:pt x="852" y="78"/>
                    <a:pt x="852" y="79"/>
                  </a:cubicBezTo>
                  <a:cubicBezTo>
                    <a:pt x="851" y="78"/>
                    <a:pt x="851" y="78"/>
                    <a:pt x="849" y="78"/>
                  </a:cubicBezTo>
                  <a:cubicBezTo>
                    <a:pt x="849" y="78"/>
                    <a:pt x="850" y="78"/>
                    <a:pt x="850" y="77"/>
                  </a:cubicBezTo>
                  <a:cubicBezTo>
                    <a:pt x="849" y="77"/>
                    <a:pt x="849" y="77"/>
                    <a:pt x="849" y="78"/>
                  </a:cubicBezTo>
                  <a:cubicBezTo>
                    <a:pt x="849" y="77"/>
                    <a:pt x="848" y="78"/>
                    <a:pt x="847" y="77"/>
                  </a:cubicBezTo>
                  <a:cubicBezTo>
                    <a:pt x="847" y="78"/>
                    <a:pt x="847" y="78"/>
                    <a:pt x="847" y="78"/>
                  </a:cubicBezTo>
                  <a:cubicBezTo>
                    <a:pt x="847" y="78"/>
                    <a:pt x="848" y="79"/>
                    <a:pt x="848" y="79"/>
                  </a:cubicBezTo>
                  <a:cubicBezTo>
                    <a:pt x="847" y="80"/>
                    <a:pt x="847" y="79"/>
                    <a:pt x="847" y="81"/>
                  </a:cubicBezTo>
                  <a:cubicBezTo>
                    <a:pt x="847" y="80"/>
                    <a:pt x="847" y="80"/>
                    <a:pt x="848" y="80"/>
                  </a:cubicBezTo>
                  <a:cubicBezTo>
                    <a:pt x="847" y="81"/>
                    <a:pt x="848" y="81"/>
                    <a:pt x="847" y="82"/>
                  </a:cubicBezTo>
                  <a:cubicBezTo>
                    <a:pt x="848" y="81"/>
                    <a:pt x="847" y="81"/>
                    <a:pt x="848" y="80"/>
                  </a:cubicBezTo>
                  <a:cubicBezTo>
                    <a:pt x="849" y="81"/>
                    <a:pt x="850" y="81"/>
                    <a:pt x="850" y="80"/>
                  </a:cubicBezTo>
                  <a:cubicBezTo>
                    <a:pt x="850" y="80"/>
                    <a:pt x="850" y="80"/>
                    <a:pt x="851" y="81"/>
                  </a:cubicBezTo>
                  <a:cubicBezTo>
                    <a:pt x="852" y="81"/>
                    <a:pt x="850" y="80"/>
                    <a:pt x="851" y="80"/>
                  </a:cubicBezTo>
                  <a:cubicBezTo>
                    <a:pt x="851" y="79"/>
                    <a:pt x="851" y="80"/>
                    <a:pt x="852" y="79"/>
                  </a:cubicBezTo>
                  <a:cubicBezTo>
                    <a:pt x="852" y="80"/>
                    <a:pt x="851" y="81"/>
                    <a:pt x="852" y="81"/>
                  </a:cubicBezTo>
                  <a:cubicBezTo>
                    <a:pt x="852" y="82"/>
                    <a:pt x="851" y="82"/>
                    <a:pt x="851" y="83"/>
                  </a:cubicBezTo>
                  <a:cubicBezTo>
                    <a:pt x="850" y="82"/>
                    <a:pt x="851" y="84"/>
                    <a:pt x="850" y="85"/>
                  </a:cubicBezTo>
                  <a:cubicBezTo>
                    <a:pt x="850" y="85"/>
                    <a:pt x="851" y="85"/>
                    <a:pt x="851" y="86"/>
                  </a:cubicBezTo>
                  <a:cubicBezTo>
                    <a:pt x="851" y="85"/>
                    <a:pt x="852" y="84"/>
                    <a:pt x="851" y="84"/>
                  </a:cubicBezTo>
                  <a:cubicBezTo>
                    <a:pt x="851" y="83"/>
                    <a:pt x="852" y="84"/>
                    <a:pt x="852" y="84"/>
                  </a:cubicBezTo>
                  <a:cubicBezTo>
                    <a:pt x="852" y="84"/>
                    <a:pt x="852" y="84"/>
                    <a:pt x="852" y="85"/>
                  </a:cubicBezTo>
                  <a:cubicBezTo>
                    <a:pt x="853" y="84"/>
                    <a:pt x="853" y="84"/>
                    <a:pt x="853" y="84"/>
                  </a:cubicBezTo>
                  <a:cubicBezTo>
                    <a:pt x="854" y="84"/>
                    <a:pt x="852" y="85"/>
                    <a:pt x="852" y="85"/>
                  </a:cubicBezTo>
                  <a:cubicBezTo>
                    <a:pt x="852" y="85"/>
                    <a:pt x="852" y="86"/>
                    <a:pt x="852" y="86"/>
                  </a:cubicBezTo>
                  <a:cubicBezTo>
                    <a:pt x="851" y="87"/>
                    <a:pt x="850" y="86"/>
                    <a:pt x="850" y="87"/>
                  </a:cubicBezTo>
                  <a:cubicBezTo>
                    <a:pt x="850" y="88"/>
                    <a:pt x="849" y="88"/>
                    <a:pt x="849" y="89"/>
                  </a:cubicBezTo>
                  <a:cubicBezTo>
                    <a:pt x="848" y="89"/>
                    <a:pt x="849" y="89"/>
                    <a:pt x="849" y="88"/>
                  </a:cubicBezTo>
                  <a:cubicBezTo>
                    <a:pt x="849" y="88"/>
                    <a:pt x="848" y="89"/>
                    <a:pt x="847" y="88"/>
                  </a:cubicBezTo>
                  <a:cubicBezTo>
                    <a:pt x="846" y="88"/>
                    <a:pt x="846" y="89"/>
                    <a:pt x="846" y="89"/>
                  </a:cubicBezTo>
                  <a:cubicBezTo>
                    <a:pt x="846" y="88"/>
                    <a:pt x="845" y="90"/>
                    <a:pt x="845" y="88"/>
                  </a:cubicBezTo>
                  <a:cubicBezTo>
                    <a:pt x="844" y="89"/>
                    <a:pt x="843" y="89"/>
                    <a:pt x="842" y="90"/>
                  </a:cubicBezTo>
                  <a:cubicBezTo>
                    <a:pt x="841" y="89"/>
                    <a:pt x="841" y="91"/>
                    <a:pt x="840" y="90"/>
                  </a:cubicBezTo>
                  <a:cubicBezTo>
                    <a:pt x="840" y="91"/>
                    <a:pt x="841" y="91"/>
                    <a:pt x="842" y="91"/>
                  </a:cubicBezTo>
                  <a:cubicBezTo>
                    <a:pt x="841" y="93"/>
                    <a:pt x="840" y="91"/>
                    <a:pt x="839" y="91"/>
                  </a:cubicBezTo>
                  <a:cubicBezTo>
                    <a:pt x="839" y="91"/>
                    <a:pt x="840" y="91"/>
                    <a:pt x="840" y="90"/>
                  </a:cubicBezTo>
                  <a:cubicBezTo>
                    <a:pt x="839" y="89"/>
                    <a:pt x="838" y="92"/>
                    <a:pt x="837" y="92"/>
                  </a:cubicBezTo>
                  <a:cubicBezTo>
                    <a:pt x="837" y="92"/>
                    <a:pt x="836" y="92"/>
                    <a:pt x="837" y="91"/>
                  </a:cubicBezTo>
                  <a:cubicBezTo>
                    <a:pt x="836" y="91"/>
                    <a:pt x="836" y="92"/>
                    <a:pt x="836" y="91"/>
                  </a:cubicBezTo>
                  <a:cubicBezTo>
                    <a:pt x="835" y="91"/>
                    <a:pt x="835" y="93"/>
                    <a:pt x="835" y="91"/>
                  </a:cubicBezTo>
                  <a:cubicBezTo>
                    <a:pt x="835" y="91"/>
                    <a:pt x="835" y="92"/>
                    <a:pt x="835" y="92"/>
                  </a:cubicBezTo>
                  <a:cubicBezTo>
                    <a:pt x="834" y="92"/>
                    <a:pt x="834" y="92"/>
                    <a:pt x="833" y="93"/>
                  </a:cubicBezTo>
                  <a:cubicBezTo>
                    <a:pt x="833" y="92"/>
                    <a:pt x="833" y="92"/>
                    <a:pt x="833" y="92"/>
                  </a:cubicBezTo>
                  <a:cubicBezTo>
                    <a:pt x="833" y="92"/>
                    <a:pt x="832" y="93"/>
                    <a:pt x="832" y="92"/>
                  </a:cubicBezTo>
                  <a:cubicBezTo>
                    <a:pt x="831" y="92"/>
                    <a:pt x="831" y="93"/>
                    <a:pt x="831" y="93"/>
                  </a:cubicBezTo>
                  <a:cubicBezTo>
                    <a:pt x="831" y="93"/>
                    <a:pt x="831" y="93"/>
                    <a:pt x="831" y="94"/>
                  </a:cubicBezTo>
                  <a:cubicBezTo>
                    <a:pt x="831" y="93"/>
                    <a:pt x="830" y="93"/>
                    <a:pt x="830" y="92"/>
                  </a:cubicBezTo>
                  <a:cubicBezTo>
                    <a:pt x="829" y="93"/>
                    <a:pt x="829" y="94"/>
                    <a:pt x="828" y="94"/>
                  </a:cubicBezTo>
                  <a:cubicBezTo>
                    <a:pt x="828" y="93"/>
                    <a:pt x="828" y="94"/>
                    <a:pt x="828" y="94"/>
                  </a:cubicBezTo>
                  <a:cubicBezTo>
                    <a:pt x="828" y="93"/>
                    <a:pt x="828" y="93"/>
                    <a:pt x="827" y="93"/>
                  </a:cubicBezTo>
                  <a:cubicBezTo>
                    <a:pt x="828" y="94"/>
                    <a:pt x="828" y="92"/>
                    <a:pt x="826" y="93"/>
                  </a:cubicBezTo>
                  <a:cubicBezTo>
                    <a:pt x="826" y="94"/>
                    <a:pt x="827" y="93"/>
                    <a:pt x="827" y="94"/>
                  </a:cubicBezTo>
                  <a:cubicBezTo>
                    <a:pt x="826" y="95"/>
                    <a:pt x="825" y="94"/>
                    <a:pt x="824" y="95"/>
                  </a:cubicBezTo>
                  <a:cubicBezTo>
                    <a:pt x="824" y="94"/>
                    <a:pt x="823" y="95"/>
                    <a:pt x="822" y="94"/>
                  </a:cubicBezTo>
                  <a:cubicBezTo>
                    <a:pt x="822" y="94"/>
                    <a:pt x="822" y="96"/>
                    <a:pt x="823" y="96"/>
                  </a:cubicBezTo>
                  <a:cubicBezTo>
                    <a:pt x="821" y="96"/>
                    <a:pt x="822" y="95"/>
                    <a:pt x="821" y="95"/>
                  </a:cubicBezTo>
                  <a:cubicBezTo>
                    <a:pt x="820" y="95"/>
                    <a:pt x="821" y="95"/>
                    <a:pt x="820" y="96"/>
                  </a:cubicBezTo>
                  <a:cubicBezTo>
                    <a:pt x="820" y="96"/>
                    <a:pt x="820" y="95"/>
                    <a:pt x="820" y="95"/>
                  </a:cubicBezTo>
                  <a:cubicBezTo>
                    <a:pt x="819" y="96"/>
                    <a:pt x="818" y="97"/>
                    <a:pt x="816" y="97"/>
                  </a:cubicBezTo>
                  <a:cubicBezTo>
                    <a:pt x="816" y="96"/>
                    <a:pt x="817" y="97"/>
                    <a:pt x="817" y="96"/>
                  </a:cubicBezTo>
                  <a:cubicBezTo>
                    <a:pt x="815" y="97"/>
                    <a:pt x="814" y="97"/>
                    <a:pt x="813" y="98"/>
                  </a:cubicBezTo>
                  <a:cubicBezTo>
                    <a:pt x="813" y="96"/>
                    <a:pt x="810" y="98"/>
                    <a:pt x="810" y="100"/>
                  </a:cubicBezTo>
                  <a:cubicBezTo>
                    <a:pt x="809" y="99"/>
                    <a:pt x="810" y="99"/>
                    <a:pt x="810" y="99"/>
                  </a:cubicBezTo>
                  <a:cubicBezTo>
                    <a:pt x="810" y="98"/>
                    <a:pt x="809" y="98"/>
                    <a:pt x="809" y="99"/>
                  </a:cubicBezTo>
                  <a:cubicBezTo>
                    <a:pt x="809" y="99"/>
                    <a:pt x="809" y="98"/>
                    <a:pt x="808" y="98"/>
                  </a:cubicBezTo>
                  <a:cubicBezTo>
                    <a:pt x="808" y="98"/>
                    <a:pt x="807" y="99"/>
                    <a:pt x="808" y="99"/>
                  </a:cubicBezTo>
                  <a:cubicBezTo>
                    <a:pt x="807" y="100"/>
                    <a:pt x="807" y="99"/>
                    <a:pt x="807" y="98"/>
                  </a:cubicBezTo>
                  <a:cubicBezTo>
                    <a:pt x="806" y="99"/>
                    <a:pt x="805" y="99"/>
                    <a:pt x="804" y="100"/>
                  </a:cubicBezTo>
                  <a:cubicBezTo>
                    <a:pt x="804" y="99"/>
                    <a:pt x="805" y="99"/>
                    <a:pt x="804" y="98"/>
                  </a:cubicBezTo>
                  <a:cubicBezTo>
                    <a:pt x="803" y="99"/>
                    <a:pt x="804" y="100"/>
                    <a:pt x="803" y="100"/>
                  </a:cubicBezTo>
                  <a:cubicBezTo>
                    <a:pt x="802" y="100"/>
                    <a:pt x="803" y="99"/>
                    <a:pt x="803" y="99"/>
                  </a:cubicBezTo>
                  <a:cubicBezTo>
                    <a:pt x="803" y="99"/>
                    <a:pt x="803" y="99"/>
                    <a:pt x="802" y="99"/>
                  </a:cubicBezTo>
                  <a:cubicBezTo>
                    <a:pt x="802" y="100"/>
                    <a:pt x="801" y="100"/>
                    <a:pt x="800" y="101"/>
                  </a:cubicBezTo>
                  <a:cubicBezTo>
                    <a:pt x="801" y="100"/>
                    <a:pt x="800" y="100"/>
                    <a:pt x="801" y="98"/>
                  </a:cubicBezTo>
                  <a:cubicBezTo>
                    <a:pt x="800" y="98"/>
                    <a:pt x="800" y="99"/>
                    <a:pt x="800" y="100"/>
                  </a:cubicBezTo>
                  <a:cubicBezTo>
                    <a:pt x="799" y="100"/>
                    <a:pt x="800" y="99"/>
                    <a:pt x="799" y="99"/>
                  </a:cubicBezTo>
                  <a:cubicBezTo>
                    <a:pt x="799" y="100"/>
                    <a:pt x="799" y="101"/>
                    <a:pt x="800" y="101"/>
                  </a:cubicBezTo>
                  <a:cubicBezTo>
                    <a:pt x="799" y="101"/>
                    <a:pt x="798" y="100"/>
                    <a:pt x="799" y="99"/>
                  </a:cubicBezTo>
                  <a:cubicBezTo>
                    <a:pt x="799" y="99"/>
                    <a:pt x="798" y="100"/>
                    <a:pt x="798" y="100"/>
                  </a:cubicBezTo>
                  <a:cubicBezTo>
                    <a:pt x="798" y="101"/>
                    <a:pt x="799" y="101"/>
                    <a:pt x="798" y="102"/>
                  </a:cubicBezTo>
                  <a:cubicBezTo>
                    <a:pt x="798" y="102"/>
                    <a:pt x="798" y="101"/>
                    <a:pt x="797" y="101"/>
                  </a:cubicBezTo>
                  <a:cubicBezTo>
                    <a:pt x="797" y="102"/>
                    <a:pt x="796" y="102"/>
                    <a:pt x="795" y="103"/>
                  </a:cubicBezTo>
                  <a:cubicBezTo>
                    <a:pt x="795" y="102"/>
                    <a:pt x="795" y="102"/>
                    <a:pt x="795" y="101"/>
                  </a:cubicBezTo>
                  <a:cubicBezTo>
                    <a:pt x="794" y="101"/>
                    <a:pt x="794" y="102"/>
                    <a:pt x="794" y="103"/>
                  </a:cubicBezTo>
                  <a:cubicBezTo>
                    <a:pt x="794" y="102"/>
                    <a:pt x="793" y="101"/>
                    <a:pt x="793" y="101"/>
                  </a:cubicBezTo>
                  <a:cubicBezTo>
                    <a:pt x="792" y="101"/>
                    <a:pt x="792" y="102"/>
                    <a:pt x="792" y="103"/>
                  </a:cubicBezTo>
                  <a:cubicBezTo>
                    <a:pt x="792" y="103"/>
                    <a:pt x="792" y="103"/>
                    <a:pt x="792" y="103"/>
                  </a:cubicBezTo>
                  <a:cubicBezTo>
                    <a:pt x="792" y="103"/>
                    <a:pt x="791" y="103"/>
                    <a:pt x="791" y="103"/>
                  </a:cubicBezTo>
                  <a:cubicBezTo>
                    <a:pt x="791" y="103"/>
                    <a:pt x="790" y="103"/>
                    <a:pt x="789" y="104"/>
                  </a:cubicBezTo>
                  <a:cubicBezTo>
                    <a:pt x="790" y="103"/>
                    <a:pt x="789" y="103"/>
                    <a:pt x="789" y="103"/>
                  </a:cubicBezTo>
                  <a:cubicBezTo>
                    <a:pt x="788" y="103"/>
                    <a:pt x="788" y="103"/>
                    <a:pt x="787" y="103"/>
                  </a:cubicBezTo>
                  <a:cubicBezTo>
                    <a:pt x="787" y="103"/>
                    <a:pt x="787" y="103"/>
                    <a:pt x="788" y="104"/>
                  </a:cubicBezTo>
                  <a:cubicBezTo>
                    <a:pt x="788" y="105"/>
                    <a:pt x="786" y="104"/>
                    <a:pt x="786" y="105"/>
                  </a:cubicBezTo>
                  <a:cubicBezTo>
                    <a:pt x="785" y="104"/>
                    <a:pt x="785" y="105"/>
                    <a:pt x="784" y="104"/>
                  </a:cubicBezTo>
                  <a:cubicBezTo>
                    <a:pt x="784" y="103"/>
                    <a:pt x="784" y="103"/>
                    <a:pt x="785" y="103"/>
                  </a:cubicBezTo>
                  <a:cubicBezTo>
                    <a:pt x="783" y="104"/>
                    <a:pt x="783" y="103"/>
                    <a:pt x="783" y="104"/>
                  </a:cubicBezTo>
                  <a:cubicBezTo>
                    <a:pt x="782" y="104"/>
                    <a:pt x="782" y="103"/>
                    <a:pt x="781" y="104"/>
                  </a:cubicBezTo>
                  <a:cubicBezTo>
                    <a:pt x="782" y="105"/>
                    <a:pt x="783" y="105"/>
                    <a:pt x="783" y="105"/>
                  </a:cubicBezTo>
                  <a:cubicBezTo>
                    <a:pt x="783" y="106"/>
                    <a:pt x="782" y="105"/>
                    <a:pt x="782" y="106"/>
                  </a:cubicBezTo>
                  <a:cubicBezTo>
                    <a:pt x="782" y="105"/>
                    <a:pt x="781" y="105"/>
                    <a:pt x="781" y="105"/>
                  </a:cubicBezTo>
                  <a:cubicBezTo>
                    <a:pt x="781" y="105"/>
                    <a:pt x="781" y="106"/>
                    <a:pt x="780" y="106"/>
                  </a:cubicBezTo>
                  <a:cubicBezTo>
                    <a:pt x="781" y="105"/>
                    <a:pt x="780" y="106"/>
                    <a:pt x="780" y="105"/>
                  </a:cubicBezTo>
                  <a:cubicBezTo>
                    <a:pt x="779" y="105"/>
                    <a:pt x="779" y="105"/>
                    <a:pt x="779" y="105"/>
                  </a:cubicBezTo>
                  <a:cubicBezTo>
                    <a:pt x="779" y="104"/>
                    <a:pt x="777" y="104"/>
                    <a:pt x="776" y="104"/>
                  </a:cubicBezTo>
                  <a:cubicBezTo>
                    <a:pt x="777" y="105"/>
                    <a:pt x="777" y="105"/>
                    <a:pt x="778" y="105"/>
                  </a:cubicBezTo>
                  <a:cubicBezTo>
                    <a:pt x="778" y="106"/>
                    <a:pt x="778" y="106"/>
                    <a:pt x="777" y="106"/>
                  </a:cubicBezTo>
                  <a:cubicBezTo>
                    <a:pt x="777" y="106"/>
                    <a:pt x="776" y="106"/>
                    <a:pt x="776" y="105"/>
                  </a:cubicBezTo>
                  <a:cubicBezTo>
                    <a:pt x="775" y="106"/>
                    <a:pt x="775" y="107"/>
                    <a:pt x="774" y="107"/>
                  </a:cubicBezTo>
                  <a:cubicBezTo>
                    <a:pt x="774" y="106"/>
                    <a:pt x="775" y="106"/>
                    <a:pt x="775" y="106"/>
                  </a:cubicBezTo>
                  <a:cubicBezTo>
                    <a:pt x="774" y="105"/>
                    <a:pt x="773" y="105"/>
                    <a:pt x="772" y="103"/>
                  </a:cubicBezTo>
                  <a:cubicBezTo>
                    <a:pt x="772" y="103"/>
                    <a:pt x="772" y="104"/>
                    <a:pt x="772" y="104"/>
                  </a:cubicBezTo>
                  <a:cubicBezTo>
                    <a:pt x="772" y="105"/>
                    <a:pt x="772" y="104"/>
                    <a:pt x="773" y="105"/>
                  </a:cubicBezTo>
                  <a:cubicBezTo>
                    <a:pt x="773" y="105"/>
                    <a:pt x="774" y="106"/>
                    <a:pt x="774" y="107"/>
                  </a:cubicBezTo>
                  <a:cubicBezTo>
                    <a:pt x="774" y="107"/>
                    <a:pt x="773" y="107"/>
                    <a:pt x="773" y="107"/>
                  </a:cubicBezTo>
                  <a:cubicBezTo>
                    <a:pt x="774" y="106"/>
                    <a:pt x="773" y="106"/>
                    <a:pt x="772" y="106"/>
                  </a:cubicBezTo>
                  <a:cubicBezTo>
                    <a:pt x="772" y="105"/>
                    <a:pt x="771" y="105"/>
                    <a:pt x="772" y="105"/>
                  </a:cubicBezTo>
                  <a:cubicBezTo>
                    <a:pt x="771" y="105"/>
                    <a:pt x="771" y="106"/>
                    <a:pt x="771" y="105"/>
                  </a:cubicBezTo>
                  <a:cubicBezTo>
                    <a:pt x="771" y="105"/>
                    <a:pt x="770" y="107"/>
                    <a:pt x="770" y="107"/>
                  </a:cubicBezTo>
                  <a:cubicBezTo>
                    <a:pt x="769" y="108"/>
                    <a:pt x="767" y="107"/>
                    <a:pt x="767" y="109"/>
                  </a:cubicBezTo>
                  <a:cubicBezTo>
                    <a:pt x="765" y="108"/>
                    <a:pt x="765" y="110"/>
                    <a:pt x="763" y="110"/>
                  </a:cubicBezTo>
                  <a:cubicBezTo>
                    <a:pt x="764" y="109"/>
                    <a:pt x="764" y="109"/>
                    <a:pt x="764" y="108"/>
                  </a:cubicBezTo>
                  <a:cubicBezTo>
                    <a:pt x="763" y="109"/>
                    <a:pt x="762" y="109"/>
                    <a:pt x="762" y="110"/>
                  </a:cubicBezTo>
                  <a:cubicBezTo>
                    <a:pt x="761" y="109"/>
                    <a:pt x="761" y="109"/>
                    <a:pt x="760" y="110"/>
                  </a:cubicBezTo>
                  <a:cubicBezTo>
                    <a:pt x="759" y="109"/>
                    <a:pt x="757" y="110"/>
                    <a:pt x="757" y="112"/>
                  </a:cubicBezTo>
                  <a:cubicBezTo>
                    <a:pt x="757" y="111"/>
                    <a:pt x="757" y="110"/>
                    <a:pt x="756" y="110"/>
                  </a:cubicBezTo>
                  <a:cubicBezTo>
                    <a:pt x="757" y="111"/>
                    <a:pt x="755" y="111"/>
                    <a:pt x="754" y="112"/>
                  </a:cubicBezTo>
                  <a:cubicBezTo>
                    <a:pt x="754" y="111"/>
                    <a:pt x="753" y="111"/>
                    <a:pt x="753" y="111"/>
                  </a:cubicBezTo>
                  <a:cubicBezTo>
                    <a:pt x="752" y="112"/>
                    <a:pt x="754" y="111"/>
                    <a:pt x="753" y="112"/>
                  </a:cubicBezTo>
                  <a:cubicBezTo>
                    <a:pt x="753" y="112"/>
                    <a:pt x="753" y="112"/>
                    <a:pt x="753" y="112"/>
                  </a:cubicBezTo>
                  <a:cubicBezTo>
                    <a:pt x="752" y="112"/>
                    <a:pt x="753" y="111"/>
                    <a:pt x="752" y="111"/>
                  </a:cubicBezTo>
                  <a:cubicBezTo>
                    <a:pt x="751" y="111"/>
                    <a:pt x="752" y="112"/>
                    <a:pt x="752" y="111"/>
                  </a:cubicBezTo>
                  <a:cubicBezTo>
                    <a:pt x="751" y="112"/>
                    <a:pt x="752" y="112"/>
                    <a:pt x="751" y="113"/>
                  </a:cubicBezTo>
                  <a:cubicBezTo>
                    <a:pt x="750" y="113"/>
                    <a:pt x="750" y="111"/>
                    <a:pt x="749" y="113"/>
                  </a:cubicBezTo>
                  <a:cubicBezTo>
                    <a:pt x="748" y="112"/>
                    <a:pt x="750" y="112"/>
                    <a:pt x="750" y="111"/>
                  </a:cubicBezTo>
                  <a:cubicBezTo>
                    <a:pt x="750" y="111"/>
                    <a:pt x="750" y="111"/>
                    <a:pt x="749" y="111"/>
                  </a:cubicBezTo>
                  <a:cubicBezTo>
                    <a:pt x="749" y="111"/>
                    <a:pt x="750" y="111"/>
                    <a:pt x="749" y="112"/>
                  </a:cubicBezTo>
                  <a:cubicBezTo>
                    <a:pt x="749" y="111"/>
                    <a:pt x="748" y="112"/>
                    <a:pt x="748" y="113"/>
                  </a:cubicBezTo>
                  <a:cubicBezTo>
                    <a:pt x="748" y="113"/>
                    <a:pt x="747" y="113"/>
                    <a:pt x="747" y="113"/>
                  </a:cubicBezTo>
                  <a:cubicBezTo>
                    <a:pt x="747" y="113"/>
                    <a:pt x="746" y="112"/>
                    <a:pt x="746" y="112"/>
                  </a:cubicBezTo>
                  <a:cubicBezTo>
                    <a:pt x="745" y="112"/>
                    <a:pt x="745" y="112"/>
                    <a:pt x="745" y="113"/>
                  </a:cubicBezTo>
                  <a:cubicBezTo>
                    <a:pt x="745" y="113"/>
                    <a:pt x="745" y="113"/>
                    <a:pt x="746" y="113"/>
                  </a:cubicBezTo>
                  <a:cubicBezTo>
                    <a:pt x="746" y="113"/>
                    <a:pt x="745" y="113"/>
                    <a:pt x="746" y="113"/>
                  </a:cubicBezTo>
                  <a:cubicBezTo>
                    <a:pt x="745" y="113"/>
                    <a:pt x="745" y="114"/>
                    <a:pt x="744" y="114"/>
                  </a:cubicBezTo>
                  <a:cubicBezTo>
                    <a:pt x="744" y="114"/>
                    <a:pt x="744" y="114"/>
                    <a:pt x="744" y="114"/>
                  </a:cubicBezTo>
                  <a:cubicBezTo>
                    <a:pt x="744" y="115"/>
                    <a:pt x="744" y="115"/>
                    <a:pt x="744" y="115"/>
                  </a:cubicBezTo>
                  <a:cubicBezTo>
                    <a:pt x="744" y="115"/>
                    <a:pt x="744" y="115"/>
                    <a:pt x="743" y="115"/>
                  </a:cubicBezTo>
                  <a:cubicBezTo>
                    <a:pt x="743" y="114"/>
                    <a:pt x="744" y="113"/>
                    <a:pt x="744" y="113"/>
                  </a:cubicBezTo>
                  <a:cubicBezTo>
                    <a:pt x="744" y="112"/>
                    <a:pt x="744" y="113"/>
                    <a:pt x="743" y="113"/>
                  </a:cubicBezTo>
                  <a:cubicBezTo>
                    <a:pt x="744" y="114"/>
                    <a:pt x="742" y="114"/>
                    <a:pt x="743" y="115"/>
                  </a:cubicBezTo>
                  <a:cubicBezTo>
                    <a:pt x="743" y="115"/>
                    <a:pt x="742" y="115"/>
                    <a:pt x="741" y="115"/>
                  </a:cubicBezTo>
                  <a:cubicBezTo>
                    <a:pt x="741" y="115"/>
                    <a:pt x="741" y="115"/>
                    <a:pt x="741" y="115"/>
                  </a:cubicBezTo>
                  <a:cubicBezTo>
                    <a:pt x="741" y="116"/>
                    <a:pt x="742" y="115"/>
                    <a:pt x="741" y="116"/>
                  </a:cubicBezTo>
                  <a:cubicBezTo>
                    <a:pt x="741" y="116"/>
                    <a:pt x="740" y="116"/>
                    <a:pt x="740" y="116"/>
                  </a:cubicBezTo>
                  <a:cubicBezTo>
                    <a:pt x="740" y="116"/>
                    <a:pt x="741" y="116"/>
                    <a:pt x="741" y="116"/>
                  </a:cubicBezTo>
                  <a:cubicBezTo>
                    <a:pt x="741" y="115"/>
                    <a:pt x="740" y="115"/>
                    <a:pt x="739" y="115"/>
                  </a:cubicBezTo>
                  <a:cubicBezTo>
                    <a:pt x="740" y="116"/>
                    <a:pt x="739" y="116"/>
                    <a:pt x="738" y="116"/>
                  </a:cubicBezTo>
                  <a:cubicBezTo>
                    <a:pt x="738" y="116"/>
                    <a:pt x="738" y="115"/>
                    <a:pt x="738" y="115"/>
                  </a:cubicBezTo>
                  <a:cubicBezTo>
                    <a:pt x="738" y="116"/>
                    <a:pt x="737" y="116"/>
                    <a:pt x="737" y="114"/>
                  </a:cubicBezTo>
                  <a:cubicBezTo>
                    <a:pt x="736" y="114"/>
                    <a:pt x="737" y="115"/>
                    <a:pt x="737" y="116"/>
                  </a:cubicBezTo>
                  <a:cubicBezTo>
                    <a:pt x="737" y="115"/>
                    <a:pt x="736" y="115"/>
                    <a:pt x="736" y="115"/>
                  </a:cubicBezTo>
                  <a:cubicBezTo>
                    <a:pt x="736" y="116"/>
                    <a:pt x="737" y="115"/>
                    <a:pt x="737" y="116"/>
                  </a:cubicBezTo>
                  <a:cubicBezTo>
                    <a:pt x="737" y="116"/>
                    <a:pt x="738" y="116"/>
                    <a:pt x="739" y="116"/>
                  </a:cubicBezTo>
                  <a:cubicBezTo>
                    <a:pt x="738" y="118"/>
                    <a:pt x="737" y="115"/>
                    <a:pt x="735" y="116"/>
                  </a:cubicBezTo>
                  <a:cubicBezTo>
                    <a:pt x="735" y="116"/>
                    <a:pt x="735" y="117"/>
                    <a:pt x="735" y="117"/>
                  </a:cubicBezTo>
                  <a:cubicBezTo>
                    <a:pt x="733" y="117"/>
                    <a:pt x="733" y="118"/>
                    <a:pt x="731" y="118"/>
                  </a:cubicBezTo>
                  <a:cubicBezTo>
                    <a:pt x="731" y="119"/>
                    <a:pt x="731" y="119"/>
                    <a:pt x="731" y="120"/>
                  </a:cubicBezTo>
                  <a:cubicBezTo>
                    <a:pt x="730" y="120"/>
                    <a:pt x="731" y="119"/>
                    <a:pt x="730" y="119"/>
                  </a:cubicBezTo>
                  <a:cubicBezTo>
                    <a:pt x="730" y="118"/>
                    <a:pt x="730" y="117"/>
                    <a:pt x="730" y="117"/>
                  </a:cubicBezTo>
                  <a:cubicBezTo>
                    <a:pt x="729" y="117"/>
                    <a:pt x="729" y="118"/>
                    <a:pt x="729" y="119"/>
                  </a:cubicBezTo>
                  <a:cubicBezTo>
                    <a:pt x="728" y="119"/>
                    <a:pt x="727" y="119"/>
                    <a:pt x="727" y="119"/>
                  </a:cubicBezTo>
                  <a:cubicBezTo>
                    <a:pt x="727" y="120"/>
                    <a:pt x="727" y="119"/>
                    <a:pt x="728" y="119"/>
                  </a:cubicBezTo>
                  <a:cubicBezTo>
                    <a:pt x="727" y="120"/>
                    <a:pt x="727" y="120"/>
                    <a:pt x="726" y="120"/>
                  </a:cubicBezTo>
                  <a:cubicBezTo>
                    <a:pt x="726" y="120"/>
                    <a:pt x="726" y="120"/>
                    <a:pt x="725" y="120"/>
                  </a:cubicBezTo>
                  <a:cubicBezTo>
                    <a:pt x="725" y="120"/>
                    <a:pt x="726" y="120"/>
                    <a:pt x="726" y="121"/>
                  </a:cubicBezTo>
                  <a:cubicBezTo>
                    <a:pt x="725" y="120"/>
                    <a:pt x="725" y="121"/>
                    <a:pt x="724" y="121"/>
                  </a:cubicBezTo>
                  <a:cubicBezTo>
                    <a:pt x="724" y="120"/>
                    <a:pt x="725" y="121"/>
                    <a:pt x="725" y="120"/>
                  </a:cubicBezTo>
                  <a:cubicBezTo>
                    <a:pt x="725" y="120"/>
                    <a:pt x="724" y="119"/>
                    <a:pt x="724" y="119"/>
                  </a:cubicBezTo>
                  <a:cubicBezTo>
                    <a:pt x="724" y="120"/>
                    <a:pt x="724" y="120"/>
                    <a:pt x="725" y="120"/>
                  </a:cubicBezTo>
                  <a:cubicBezTo>
                    <a:pt x="724" y="120"/>
                    <a:pt x="721" y="120"/>
                    <a:pt x="722" y="121"/>
                  </a:cubicBezTo>
                  <a:cubicBezTo>
                    <a:pt x="720" y="122"/>
                    <a:pt x="719" y="120"/>
                    <a:pt x="718" y="120"/>
                  </a:cubicBezTo>
                  <a:cubicBezTo>
                    <a:pt x="719" y="119"/>
                    <a:pt x="719" y="120"/>
                    <a:pt x="720" y="120"/>
                  </a:cubicBezTo>
                  <a:cubicBezTo>
                    <a:pt x="720" y="119"/>
                    <a:pt x="719" y="119"/>
                    <a:pt x="719" y="119"/>
                  </a:cubicBezTo>
                  <a:cubicBezTo>
                    <a:pt x="720" y="119"/>
                    <a:pt x="720" y="120"/>
                    <a:pt x="720" y="120"/>
                  </a:cubicBezTo>
                  <a:cubicBezTo>
                    <a:pt x="721" y="120"/>
                    <a:pt x="721" y="119"/>
                    <a:pt x="722" y="120"/>
                  </a:cubicBezTo>
                  <a:cubicBezTo>
                    <a:pt x="722" y="119"/>
                    <a:pt x="722" y="119"/>
                    <a:pt x="721" y="119"/>
                  </a:cubicBezTo>
                  <a:cubicBezTo>
                    <a:pt x="721" y="119"/>
                    <a:pt x="721" y="120"/>
                    <a:pt x="720" y="119"/>
                  </a:cubicBezTo>
                  <a:cubicBezTo>
                    <a:pt x="721" y="119"/>
                    <a:pt x="720" y="119"/>
                    <a:pt x="720" y="118"/>
                  </a:cubicBezTo>
                  <a:cubicBezTo>
                    <a:pt x="720" y="118"/>
                    <a:pt x="720" y="118"/>
                    <a:pt x="721" y="118"/>
                  </a:cubicBezTo>
                  <a:cubicBezTo>
                    <a:pt x="721" y="118"/>
                    <a:pt x="720" y="118"/>
                    <a:pt x="721" y="117"/>
                  </a:cubicBezTo>
                  <a:cubicBezTo>
                    <a:pt x="720" y="117"/>
                    <a:pt x="720" y="118"/>
                    <a:pt x="719" y="118"/>
                  </a:cubicBezTo>
                  <a:cubicBezTo>
                    <a:pt x="719" y="117"/>
                    <a:pt x="719" y="117"/>
                    <a:pt x="719" y="117"/>
                  </a:cubicBezTo>
                  <a:cubicBezTo>
                    <a:pt x="720" y="117"/>
                    <a:pt x="719" y="117"/>
                    <a:pt x="719" y="117"/>
                  </a:cubicBezTo>
                  <a:cubicBezTo>
                    <a:pt x="720" y="117"/>
                    <a:pt x="720" y="116"/>
                    <a:pt x="722" y="117"/>
                  </a:cubicBezTo>
                  <a:cubicBezTo>
                    <a:pt x="721" y="116"/>
                    <a:pt x="721" y="116"/>
                    <a:pt x="721" y="116"/>
                  </a:cubicBezTo>
                  <a:cubicBezTo>
                    <a:pt x="721" y="116"/>
                    <a:pt x="719" y="116"/>
                    <a:pt x="719" y="116"/>
                  </a:cubicBezTo>
                  <a:cubicBezTo>
                    <a:pt x="718" y="118"/>
                    <a:pt x="716" y="117"/>
                    <a:pt x="716" y="118"/>
                  </a:cubicBezTo>
                  <a:cubicBezTo>
                    <a:pt x="716" y="117"/>
                    <a:pt x="714" y="117"/>
                    <a:pt x="714" y="116"/>
                  </a:cubicBezTo>
                  <a:cubicBezTo>
                    <a:pt x="713" y="116"/>
                    <a:pt x="713" y="116"/>
                    <a:pt x="711" y="116"/>
                  </a:cubicBezTo>
                  <a:cubicBezTo>
                    <a:pt x="711" y="116"/>
                    <a:pt x="712" y="116"/>
                    <a:pt x="712" y="115"/>
                  </a:cubicBezTo>
                  <a:cubicBezTo>
                    <a:pt x="711" y="115"/>
                    <a:pt x="711" y="116"/>
                    <a:pt x="711" y="116"/>
                  </a:cubicBezTo>
                  <a:cubicBezTo>
                    <a:pt x="711" y="117"/>
                    <a:pt x="711" y="117"/>
                    <a:pt x="712" y="117"/>
                  </a:cubicBezTo>
                  <a:cubicBezTo>
                    <a:pt x="712" y="118"/>
                    <a:pt x="711" y="117"/>
                    <a:pt x="711" y="118"/>
                  </a:cubicBezTo>
                  <a:cubicBezTo>
                    <a:pt x="712" y="118"/>
                    <a:pt x="710" y="119"/>
                    <a:pt x="712" y="119"/>
                  </a:cubicBezTo>
                  <a:cubicBezTo>
                    <a:pt x="712" y="120"/>
                    <a:pt x="711" y="120"/>
                    <a:pt x="711" y="120"/>
                  </a:cubicBezTo>
                  <a:cubicBezTo>
                    <a:pt x="711" y="119"/>
                    <a:pt x="710" y="119"/>
                    <a:pt x="710" y="118"/>
                  </a:cubicBezTo>
                  <a:cubicBezTo>
                    <a:pt x="710" y="119"/>
                    <a:pt x="709" y="119"/>
                    <a:pt x="709" y="120"/>
                  </a:cubicBezTo>
                  <a:cubicBezTo>
                    <a:pt x="708" y="118"/>
                    <a:pt x="710" y="118"/>
                    <a:pt x="709" y="116"/>
                  </a:cubicBezTo>
                  <a:cubicBezTo>
                    <a:pt x="708" y="117"/>
                    <a:pt x="707" y="118"/>
                    <a:pt x="706" y="116"/>
                  </a:cubicBezTo>
                  <a:cubicBezTo>
                    <a:pt x="706" y="116"/>
                    <a:pt x="706" y="117"/>
                    <a:pt x="706" y="117"/>
                  </a:cubicBezTo>
                  <a:cubicBezTo>
                    <a:pt x="707" y="118"/>
                    <a:pt x="707" y="117"/>
                    <a:pt x="708" y="118"/>
                  </a:cubicBezTo>
                  <a:cubicBezTo>
                    <a:pt x="707" y="119"/>
                    <a:pt x="706" y="118"/>
                    <a:pt x="706" y="119"/>
                  </a:cubicBezTo>
                  <a:cubicBezTo>
                    <a:pt x="705" y="119"/>
                    <a:pt x="704" y="119"/>
                    <a:pt x="705" y="118"/>
                  </a:cubicBezTo>
                  <a:cubicBezTo>
                    <a:pt x="704" y="117"/>
                    <a:pt x="704" y="118"/>
                    <a:pt x="704" y="117"/>
                  </a:cubicBezTo>
                  <a:cubicBezTo>
                    <a:pt x="705" y="119"/>
                    <a:pt x="703" y="119"/>
                    <a:pt x="704" y="121"/>
                  </a:cubicBezTo>
                  <a:cubicBezTo>
                    <a:pt x="704" y="121"/>
                    <a:pt x="704" y="121"/>
                    <a:pt x="703" y="121"/>
                  </a:cubicBezTo>
                  <a:cubicBezTo>
                    <a:pt x="703" y="121"/>
                    <a:pt x="703" y="121"/>
                    <a:pt x="703" y="121"/>
                  </a:cubicBezTo>
                  <a:cubicBezTo>
                    <a:pt x="704" y="120"/>
                    <a:pt x="704" y="120"/>
                    <a:pt x="702" y="119"/>
                  </a:cubicBezTo>
                  <a:cubicBezTo>
                    <a:pt x="702" y="119"/>
                    <a:pt x="703" y="119"/>
                    <a:pt x="703" y="119"/>
                  </a:cubicBezTo>
                  <a:cubicBezTo>
                    <a:pt x="701" y="118"/>
                    <a:pt x="703" y="121"/>
                    <a:pt x="702" y="121"/>
                  </a:cubicBezTo>
                  <a:cubicBezTo>
                    <a:pt x="702" y="121"/>
                    <a:pt x="702" y="120"/>
                    <a:pt x="702" y="120"/>
                  </a:cubicBezTo>
                  <a:cubicBezTo>
                    <a:pt x="701" y="120"/>
                    <a:pt x="702" y="120"/>
                    <a:pt x="701" y="119"/>
                  </a:cubicBezTo>
                  <a:cubicBezTo>
                    <a:pt x="700" y="119"/>
                    <a:pt x="701" y="120"/>
                    <a:pt x="701" y="120"/>
                  </a:cubicBezTo>
                  <a:cubicBezTo>
                    <a:pt x="701" y="120"/>
                    <a:pt x="700" y="119"/>
                    <a:pt x="699" y="120"/>
                  </a:cubicBezTo>
                  <a:cubicBezTo>
                    <a:pt x="698" y="120"/>
                    <a:pt x="698" y="119"/>
                    <a:pt x="697" y="120"/>
                  </a:cubicBezTo>
                  <a:cubicBezTo>
                    <a:pt x="697" y="120"/>
                    <a:pt x="698" y="120"/>
                    <a:pt x="698" y="120"/>
                  </a:cubicBezTo>
                  <a:cubicBezTo>
                    <a:pt x="698" y="121"/>
                    <a:pt x="697" y="120"/>
                    <a:pt x="697" y="121"/>
                  </a:cubicBezTo>
                  <a:cubicBezTo>
                    <a:pt x="697" y="121"/>
                    <a:pt x="697" y="120"/>
                    <a:pt x="697" y="120"/>
                  </a:cubicBezTo>
                  <a:cubicBezTo>
                    <a:pt x="697" y="121"/>
                    <a:pt x="697" y="122"/>
                    <a:pt x="697" y="122"/>
                  </a:cubicBezTo>
                  <a:cubicBezTo>
                    <a:pt x="697" y="123"/>
                    <a:pt x="696" y="123"/>
                    <a:pt x="696" y="122"/>
                  </a:cubicBezTo>
                  <a:cubicBezTo>
                    <a:pt x="696" y="122"/>
                    <a:pt x="696" y="122"/>
                    <a:pt x="695" y="123"/>
                  </a:cubicBezTo>
                  <a:cubicBezTo>
                    <a:pt x="695" y="123"/>
                    <a:pt x="694" y="122"/>
                    <a:pt x="694" y="121"/>
                  </a:cubicBezTo>
                  <a:cubicBezTo>
                    <a:pt x="694" y="121"/>
                    <a:pt x="694" y="122"/>
                    <a:pt x="694" y="121"/>
                  </a:cubicBezTo>
                  <a:cubicBezTo>
                    <a:pt x="694" y="120"/>
                    <a:pt x="694" y="121"/>
                    <a:pt x="693" y="121"/>
                  </a:cubicBezTo>
                  <a:cubicBezTo>
                    <a:pt x="693" y="121"/>
                    <a:pt x="694" y="122"/>
                    <a:pt x="693" y="122"/>
                  </a:cubicBezTo>
                  <a:cubicBezTo>
                    <a:pt x="693" y="122"/>
                    <a:pt x="694" y="122"/>
                    <a:pt x="693" y="123"/>
                  </a:cubicBezTo>
                  <a:cubicBezTo>
                    <a:pt x="692" y="122"/>
                    <a:pt x="692" y="123"/>
                    <a:pt x="691" y="123"/>
                  </a:cubicBezTo>
                  <a:cubicBezTo>
                    <a:pt x="691" y="123"/>
                    <a:pt x="692" y="122"/>
                    <a:pt x="691" y="121"/>
                  </a:cubicBezTo>
                  <a:cubicBezTo>
                    <a:pt x="690" y="123"/>
                    <a:pt x="690" y="122"/>
                    <a:pt x="690" y="124"/>
                  </a:cubicBezTo>
                  <a:cubicBezTo>
                    <a:pt x="691" y="124"/>
                    <a:pt x="691" y="123"/>
                    <a:pt x="691" y="124"/>
                  </a:cubicBezTo>
                  <a:cubicBezTo>
                    <a:pt x="691" y="124"/>
                    <a:pt x="692" y="124"/>
                    <a:pt x="691" y="125"/>
                  </a:cubicBezTo>
                  <a:cubicBezTo>
                    <a:pt x="691" y="124"/>
                    <a:pt x="690" y="124"/>
                    <a:pt x="690" y="124"/>
                  </a:cubicBezTo>
                  <a:cubicBezTo>
                    <a:pt x="690" y="124"/>
                    <a:pt x="690" y="124"/>
                    <a:pt x="689" y="124"/>
                  </a:cubicBezTo>
                  <a:cubicBezTo>
                    <a:pt x="689" y="123"/>
                    <a:pt x="690" y="124"/>
                    <a:pt x="690" y="123"/>
                  </a:cubicBezTo>
                  <a:cubicBezTo>
                    <a:pt x="689" y="122"/>
                    <a:pt x="688" y="126"/>
                    <a:pt x="690" y="125"/>
                  </a:cubicBezTo>
                  <a:cubicBezTo>
                    <a:pt x="690" y="126"/>
                    <a:pt x="688" y="126"/>
                    <a:pt x="688" y="125"/>
                  </a:cubicBezTo>
                  <a:cubicBezTo>
                    <a:pt x="687" y="125"/>
                    <a:pt x="687" y="126"/>
                    <a:pt x="687" y="126"/>
                  </a:cubicBezTo>
                  <a:cubicBezTo>
                    <a:pt x="687" y="126"/>
                    <a:pt x="686" y="126"/>
                    <a:pt x="686" y="125"/>
                  </a:cubicBezTo>
                  <a:cubicBezTo>
                    <a:pt x="687" y="125"/>
                    <a:pt x="687" y="126"/>
                    <a:pt x="688" y="125"/>
                  </a:cubicBezTo>
                  <a:cubicBezTo>
                    <a:pt x="687" y="125"/>
                    <a:pt x="686" y="124"/>
                    <a:pt x="685" y="125"/>
                  </a:cubicBezTo>
                  <a:cubicBezTo>
                    <a:pt x="685" y="124"/>
                    <a:pt x="686" y="124"/>
                    <a:pt x="685" y="123"/>
                  </a:cubicBezTo>
                  <a:cubicBezTo>
                    <a:pt x="684" y="124"/>
                    <a:pt x="685" y="125"/>
                    <a:pt x="684" y="125"/>
                  </a:cubicBezTo>
                  <a:cubicBezTo>
                    <a:pt x="684" y="125"/>
                    <a:pt x="684" y="124"/>
                    <a:pt x="685" y="125"/>
                  </a:cubicBezTo>
                  <a:cubicBezTo>
                    <a:pt x="685" y="125"/>
                    <a:pt x="684" y="125"/>
                    <a:pt x="684" y="126"/>
                  </a:cubicBezTo>
                  <a:cubicBezTo>
                    <a:pt x="684" y="126"/>
                    <a:pt x="685" y="126"/>
                    <a:pt x="685" y="125"/>
                  </a:cubicBezTo>
                  <a:cubicBezTo>
                    <a:pt x="686" y="126"/>
                    <a:pt x="684" y="126"/>
                    <a:pt x="684" y="127"/>
                  </a:cubicBezTo>
                  <a:cubicBezTo>
                    <a:pt x="684" y="127"/>
                    <a:pt x="684" y="125"/>
                    <a:pt x="683" y="126"/>
                  </a:cubicBezTo>
                  <a:cubicBezTo>
                    <a:pt x="683" y="126"/>
                    <a:pt x="684" y="125"/>
                    <a:pt x="683" y="124"/>
                  </a:cubicBezTo>
                  <a:cubicBezTo>
                    <a:pt x="683" y="124"/>
                    <a:pt x="682" y="125"/>
                    <a:pt x="682" y="124"/>
                  </a:cubicBezTo>
                  <a:cubicBezTo>
                    <a:pt x="681" y="124"/>
                    <a:pt x="681" y="125"/>
                    <a:pt x="681" y="125"/>
                  </a:cubicBezTo>
                  <a:cubicBezTo>
                    <a:pt x="681" y="125"/>
                    <a:pt x="681" y="124"/>
                    <a:pt x="680" y="124"/>
                  </a:cubicBezTo>
                  <a:cubicBezTo>
                    <a:pt x="679" y="126"/>
                    <a:pt x="681" y="125"/>
                    <a:pt x="681" y="127"/>
                  </a:cubicBezTo>
                  <a:cubicBezTo>
                    <a:pt x="680" y="126"/>
                    <a:pt x="680" y="127"/>
                    <a:pt x="679" y="127"/>
                  </a:cubicBezTo>
                  <a:cubicBezTo>
                    <a:pt x="679" y="127"/>
                    <a:pt x="680" y="126"/>
                    <a:pt x="679" y="126"/>
                  </a:cubicBezTo>
                  <a:cubicBezTo>
                    <a:pt x="679" y="125"/>
                    <a:pt x="680" y="125"/>
                    <a:pt x="680" y="126"/>
                  </a:cubicBezTo>
                  <a:cubicBezTo>
                    <a:pt x="680" y="125"/>
                    <a:pt x="679" y="125"/>
                    <a:pt x="678" y="124"/>
                  </a:cubicBezTo>
                  <a:cubicBezTo>
                    <a:pt x="679" y="125"/>
                    <a:pt x="679" y="128"/>
                    <a:pt x="680" y="128"/>
                  </a:cubicBezTo>
                  <a:cubicBezTo>
                    <a:pt x="679" y="129"/>
                    <a:pt x="679" y="128"/>
                    <a:pt x="678" y="128"/>
                  </a:cubicBezTo>
                  <a:cubicBezTo>
                    <a:pt x="678" y="128"/>
                    <a:pt x="679" y="129"/>
                    <a:pt x="678" y="129"/>
                  </a:cubicBezTo>
                  <a:cubicBezTo>
                    <a:pt x="677" y="128"/>
                    <a:pt x="677" y="129"/>
                    <a:pt x="676" y="130"/>
                  </a:cubicBezTo>
                  <a:cubicBezTo>
                    <a:pt x="676" y="128"/>
                    <a:pt x="674" y="130"/>
                    <a:pt x="675" y="130"/>
                  </a:cubicBezTo>
                  <a:cubicBezTo>
                    <a:pt x="673" y="131"/>
                    <a:pt x="674" y="129"/>
                    <a:pt x="673" y="129"/>
                  </a:cubicBezTo>
                  <a:cubicBezTo>
                    <a:pt x="673" y="128"/>
                    <a:pt x="674" y="128"/>
                    <a:pt x="675" y="128"/>
                  </a:cubicBezTo>
                  <a:cubicBezTo>
                    <a:pt x="674" y="128"/>
                    <a:pt x="675" y="129"/>
                    <a:pt x="675" y="129"/>
                  </a:cubicBezTo>
                  <a:cubicBezTo>
                    <a:pt x="675" y="129"/>
                    <a:pt x="676" y="127"/>
                    <a:pt x="675" y="127"/>
                  </a:cubicBezTo>
                  <a:cubicBezTo>
                    <a:pt x="676" y="126"/>
                    <a:pt x="676" y="128"/>
                    <a:pt x="676" y="128"/>
                  </a:cubicBezTo>
                  <a:cubicBezTo>
                    <a:pt x="677" y="127"/>
                    <a:pt x="677" y="128"/>
                    <a:pt x="678" y="127"/>
                  </a:cubicBezTo>
                  <a:cubicBezTo>
                    <a:pt x="678" y="127"/>
                    <a:pt x="676" y="127"/>
                    <a:pt x="677" y="126"/>
                  </a:cubicBezTo>
                  <a:cubicBezTo>
                    <a:pt x="676" y="127"/>
                    <a:pt x="675" y="126"/>
                    <a:pt x="674" y="126"/>
                  </a:cubicBezTo>
                  <a:cubicBezTo>
                    <a:pt x="674" y="127"/>
                    <a:pt x="673" y="127"/>
                    <a:pt x="673" y="128"/>
                  </a:cubicBezTo>
                  <a:cubicBezTo>
                    <a:pt x="672" y="127"/>
                    <a:pt x="671" y="127"/>
                    <a:pt x="671" y="127"/>
                  </a:cubicBezTo>
                  <a:cubicBezTo>
                    <a:pt x="670" y="127"/>
                    <a:pt x="670" y="128"/>
                    <a:pt x="670" y="129"/>
                  </a:cubicBezTo>
                  <a:cubicBezTo>
                    <a:pt x="670" y="129"/>
                    <a:pt x="668" y="128"/>
                    <a:pt x="669" y="128"/>
                  </a:cubicBezTo>
                  <a:cubicBezTo>
                    <a:pt x="668" y="128"/>
                    <a:pt x="667" y="127"/>
                    <a:pt x="667" y="129"/>
                  </a:cubicBezTo>
                  <a:cubicBezTo>
                    <a:pt x="666" y="129"/>
                    <a:pt x="667" y="128"/>
                    <a:pt x="666" y="128"/>
                  </a:cubicBezTo>
                  <a:cubicBezTo>
                    <a:pt x="666" y="129"/>
                    <a:pt x="667" y="129"/>
                    <a:pt x="666" y="130"/>
                  </a:cubicBezTo>
                  <a:cubicBezTo>
                    <a:pt x="665" y="129"/>
                    <a:pt x="665" y="131"/>
                    <a:pt x="664" y="130"/>
                  </a:cubicBezTo>
                  <a:cubicBezTo>
                    <a:pt x="664" y="130"/>
                    <a:pt x="665" y="130"/>
                    <a:pt x="665" y="131"/>
                  </a:cubicBezTo>
                  <a:cubicBezTo>
                    <a:pt x="666" y="130"/>
                    <a:pt x="666" y="130"/>
                    <a:pt x="668" y="130"/>
                  </a:cubicBezTo>
                  <a:cubicBezTo>
                    <a:pt x="668" y="130"/>
                    <a:pt x="668" y="129"/>
                    <a:pt x="668" y="129"/>
                  </a:cubicBezTo>
                  <a:cubicBezTo>
                    <a:pt x="669" y="129"/>
                    <a:pt x="669" y="130"/>
                    <a:pt x="669" y="129"/>
                  </a:cubicBezTo>
                  <a:cubicBezTo>
                    <a:pt x="670" y="129"/>
                    <a:pt x="669" y="129"/>
                    <a:pt x="669" y="130"/>
                  </a:cubicBezTo>
                  <a:cubicBezTo>
                    <a:pt x="670" y="130"/>
                    <a:pt x="670" y="129"/>
                    <a:pt x="670" y="130"/>
                  </a:cubicBezTo>
                  <a:cubicBezTo>
                    <a:pt x="671" y="130"/>
                    <a:pt x="670" y="129"/>
                    <a:pt x="670" y="129"/>
                  </a:cubicBezTo>
                  <a:cubicBezTo>
                    <a:pt x="671" y="128"/>
                    <a:pt x="672" y="129"/>
                    <a:pt x="672" y="128"/>
                  </a:cubicBezTo>
                  <a:cubicBezTo>
                    <a:pt x="672" y="129"/>
                    <a:pt x="672" y="129"/>
                    <a:pt x="673" y="129"/>
                  </a:cubicBezTo>
                  <a:cubicBezTo>
                    <a:pt x="673" y="129"/>
                    <a:pt x="673" y="130"/>
                    <a:pt x="673" y="130"/>
                  </a:cubicBezTo>
                  <a:cubicBezTo>
                    <a:pt x="672" y="130"/>
                    <a:pt x="671" y="130"/>
                    <a:pt x="670" y="131"/>
                  </a:cubicBezTo>
                  <a:cubicBezTo>
                    <a:pt x="671" y="131"/>
                    <a:pt x="671" y="131"/>
                    <a:pt x="671" y="132"/>
                  </a:cubicBezTo>
                  <a:cubicBezTo>
                    <a:pt x="670" y="131"/>
                    <a:pt x="669" y="132"/>
                    <a:pt x="670" y="131"/>
                  </a:cubicBezTo>
                  <a:cubicBezTo>
                    <a:pt x="669" y="131"/>
                    <a:pt x="668" y="132"/>
                    <a:pt x="666" y="131"/>
                  </a:cubicBezTo>
                  <a:cubicBezTo>
                    <a:pt x="666" y="131"/>
                    <a:pt x="666" y="131"/>
                    <a:pt x="666" y="130"/>
                  </a:cubicBezTo>
                  <a:cubicBezTo>
                    <a:pt x="666" y="131"/>
                    <a:pt x="666" y="131"/>
                    <a:pt x="665" y="131"/>
                  </a:cubicBezTo>
                  <a:cubicBezTo>
                    <a:pt x="666" y="131"/>
                    <a:pt x="666" y="131"/>
                    <a:pt x="666" y="131"/>
                  </a:cubicBezTo>
                  <a:cubicBezTo>
                    <a:pt x="666" y="131"/>
                    <a:pt x="665" y="132"/>
                    <a:pt x="664" y="131"/>
                  </a:cubicBezTo>
                  <a:cubicBezTo>
                    <a:pt x="664" y="132"/>
                    <a:pt x="664" y="132"/>
                    <a:pt x="664" y="132"/>
                  </a:cubicBezTo>
                  <a:cubicBezTo>
                    <a:pt x="663" y="132"/>
                    <a:pt x="660" y="134"/>
                    <a:pt x="660" y="133"/>
                  </a:cubicBezTo>
                  <a:cubicBezTo>
                    <a:pt x="659" y="133"/>
                    <a:pt x="659" y="134"/>
                    <a:pt x="659" y="134"/>
                  </a:cubicBezTo>
                  <a:cubicBezTo>
                    <a:pt x="658" y="134"/>
                    <a:pt x="658" y="133"/>
                    <a:pt x="657" y="134"/>
                  </a:cubicBezTo>
                  <a:cubicBezTo>
                    <a:pt x="658" y="134"/>
                    <a:pt x="658" y="134"/>
                    <a:pt x="658" y="135"/>
                  </a:cubicBezTo>
                  <a:cubicBezTo>
                    <a:pt x="658" y="135"/>
                    <a:pt x="658" y="136"/>
                    <a:pt x="658" y="136"/>
                  </a:cubicBezTo>
                  <a:cubicBezTo>
                    <a:pt x="658" y="137"/>
                    <a:pt x="658" y="135"/>
                    <a:pt x="657" y="135"/>
                  </a:cubicBezTo>
                  <a:cubicBezTo>
                    <a:pt x="657" y="135"/>
                    <a:pt x="658" y="135"/>
                    <a:pt x="658" y="136"/>
                  </a:cubicBezTo>
                  <a:cubicBezTo>
                    <a:pt x="657" y="135"/>
                    <a:pt x="655" y="136"/>
                    <a:pt x="655" y="135"/>
                  </a:cubicBezTo>
                  <a:cubicBezTo>
                    <a:pt x="654" y="135"/>
                    <a:pt x="655" y="136"/>
                    <a:pt x="655" y="136"/>
                  </a:cubicBezTo>
                  <a:cubicBezTo>
                    <a:pt x="655" y="136"/>
                    <a:pt x="654" y="136"/>
                    <a:pt x="653" y="136"/>
                  </a:cubicBezTo>
                  <a:cubicBezTo>
                    <a:pt x="653" y="136"/>
                    <a:pt x="654" y="136"/>
                    <a:pt x="653" y="137"/>
                  </a:cubicBezTo>
                  <a:cubicBezTo>
                    <a:pt x="654" y="137"/>
                    <a:pt x="655" y="138"/>
                    <a:pt x="655" y="137"/>
                  </a:cubicBezTo>
                  <a:cubicBezTo>
                    <a:pt x="654" y="138"/>
                    <a:pt x="652" y="137"/>
                    <a:pt x="650" y="137"/>
                  </a:cubicBezTo>
                  <a:cubicBezTo>
                    <a:pt x="650" y="136"/>
                    <a:pt x="650" y="137"/>
                    <a:pt x="650" y="136"/>
                  </a:cubicBezTo>
                  <a:cubicBezTo>
                    <a:pt x="649" y="136"/>
                    <a:pt x="649" y="137"/>
                    <a:pt x="649" y="138"/>
                  </a:cubicBezTo>
                  <a:cubicBezTo>
                    <a:pt x="648" y="138"/>
                    <a:pt x="648" y="138"/>
                    <a:pt x="647" y="138"/>
                  </a:cubicBezTo>
                  <a:cubicBezTo>
                    <a:pt x="646" y="138"/>
                    <a:pt x="648" y="137"/>
                    <a:pt x="647" y="137"/>
                  </a:cubicBezTo>
                  <a:cubicBezTo>
                    <a:pt x="648" y="136"/>
                    <a:pt x="648" y="137"/>
                    <a:pt x="649" y="137"/>
                  </a:cubicBezTo>
                  <a:cubicBezTo>
                    <a:pt x="648" y="137"/>
                    <a:pt x="648" y="137"/>
                    <a:pt x="648" y="136"/>
                  </a:cubicBezTo>
                  <a:cubicBezTo>
                    <a:pt x="648" y="136"/>
                    <a:pt x="647" y="136"/>
                    <a:pt x="647" y="136"/>
                  </a:cubicBezTo>
                  <a:cubicBezTo>
                    <a:pt x="648" y="134"/>
                    <a:pt x="649" y="137"/>
                    <a:pt x="650" y="135"/>
                  </a:cubicBezTo>
                  <a:cubicBezTo>
                    <a:pt x="650" y="135"/>
                    <a:pt x="650" y="135"/>
                    <a:pt x="650" y="135"/>
                  </a:cubicBezTo>
                  <a:cubicBezTo>
                    <a:pt x="650" y="134"/>
                    <a:pt x="653" y="134"/>
                    <a:pt x="653" y="133"/>
                  </a:cubicBezTo>
                  <a:cubicBezTo>
                    <a:pt x="653" y="132"/>
                    <a:pt x="654" y="133"/>
                    <a:pt x="653" y="134"/>
                  </a:cubicBezTo>
                  <a:cubicBezTo>
                    <a:pt x="654" y="134"/>
                    <a:pt x="654" y="134"/>
                    <a:pt x="654" y="134"/>
                  </a:cubicBezTo>
                  <a:cubicBezTo>
                    <a:pt x="655" y="133"/>
                    <a:pt x="653" y="133"/>
                    <a:pt x="654" y="133"/>
                  </a:cubicBezTo>
                  <a:cubicBezTo>
                    <a:pt x="652" y="132"/>
                    <a:pt x="651" y="134"/>
                    <a:pt x="650" y="133"/>
                  </a:cubicBezTo>
                  <a:cubicBezTo>
                    <a:pt x="649" y="134"/>
                    <a:pt x="647" y="133"/>
                    <a:pt x="647" y="135"/>
                  </a:cubicBezTo>
                  <a:cubicBezTo>
                    <a:pt x="647" y="135"/>
                    <a:pt x="645" y="134"/>
                    <a:pt x="645" y="135"/>
                  </a:cubicBezTo>
                  <a:cubicBezTo>
                    <a:pt x="645" y="135"/>
                    <a:pt x="644" y="135"/>
                    <a:pt x="645" y="134"/>
                  </a:cubicBezTo>
                  <a:cubicBezTo>
                    <a:pt x="643" y="135"/>
                    <a:pt x="641" y="135"/>
                    <a:pt x="643" y="137"/>
                  </a:cubicBezTo>
                  <a:cubicBezTo>
                    <a:pt x="643" y="137"/>
                    <a:pt x="642" y="137"/>
                    <a:pt x="642" y="137"/>
                  </a:cubicBezTo>
                  <a:cubicBezTo>
                    <a:pt x="642" y="137"/>
                    <a:pt x="642" y="137"/>
                    <a:pt x="642" y="137"/>
                  </a:cubicBezTo>
                  <a:cubicBezTo>
                    <a:pt x="642" y="136"/>
                    <a:pt x="640" y="137"/>
                    <a:pt x="640" y="136"/>
                  </a:cubicBezTo>
                  <a:cubicBezTo>
                    <a:pt x="639" y="136"/>
                    <a:pt x="639" y="136"/>
                    <a:pt x="639" y="137"/>
                  </a:cubicBezTo>
                  <a:cubicBezTo>
                    <a:pt x="638" y="136"/>
                    <a:pt x="638" y="136"/>
                    <a:pt x="638" y="137"/>
                  </a:cubicBezTo>
                  <a:cubicBezTo>
                    <a:pt x="635" y="136"/>
                    <a:pt x="635" y="138"/>
                    <a:pt x="634" y="137"/>
                  </a:cubicBezTo>
                  <a:cubicBezTo>
                    <a:pt x="633" y="139"/>
                    <a:pt x="632" y="138"/>
                    <a:pt x="632" y="139"/>
                  </a:cubicBezTo>
                  <a:cubicBezTo>
                    <a:pt x="632" y="139"/>
                    <a:pt x="632" y="138"/>
                    <a:pt x="631" y="138"/>
                  </a:cubicBezTo>
                  <a:cubicBezTo>
                    <a:pt x="630" y="138"/>
                    <a:pt x="632" y="140"/>
                    <a:pt x="630" y="139"/>
                  </a:cubicBezTo>
                  <a:cubicBezTo>
                    <a:pt x="630" y="139"/>
                    <a:pt x="630" y="139"/>
                    <a:pt x="630" y="140"/>
                  </a:cubicBezTo>
                  <a:cubicBezTo>
                    <a:pt x="631" y="140"/>
                    <a:pt x="631" y="139"/>
                    <a:pt x="632" y="140"/>
                  </a:cubicBezTo>
                  <a:cubicBezTo>
                    <a:pt x="632" y="140"/>
                    <a:pt x="632" y="140"/>
                    <a:pt x="632" y="141"/>
                  </a:cubicBezTo>
                  <a:cubicBezTo>
                    <a:pt x="630" y="140"/>
                    <a:pt x="630" y="141"/>
                    <a:pt x="629" y="142"/>
                  </a:cubicBezTo>
                  <a:cubicBezTo>
                    <a:pt x="629" y="141"/>
                    <a:pt x="629" y="141"/>
                    <a:pt x="629" y="141"/>
                  </a:cubicBezTo>
                  <a:cubicBezTo>
                    <a:pt x="628" y="140"/>
                    <a:pt x="629" y="142"/>
                    <a:pt x="628" y="142"/>
                  </a:cubicBezTo>
                  <a:cubicBezTo>
                    <a:pt x="628" y="142"/>
                    <a:pt x="628" y="141"/>
                    <a:pt x="628" y="140"/>
                  </a:cubicBezTo>
                  <a:cubicBezTo>
                    <a:pt x="628" y="140"/>
                    <a:pt x="628" y="139"/>
                    <a:pt x="628" y="139"/>
                  </a:cubicBezTo>
                  <a:cubicBezTo>
                    <a:pt x="627" y="139"/>
                    <a:pt x="628" y="140"/>
                    <a:pt x="627" y="140"/>
                  </a:cubicBezTo>
                  <a:cubicBezTo>
                    <a:pt x="627" y="141"/>
                    <a:pt x="628" y="141"/>
                    <a:pt x="628" y="141"/>
                  </a:cubicBezTo>
                  <a:cubicBezTo>
                    <a:pt x="628" y="141"/>
                    <a:pt x="627" y="142"/>
                    <a:pt x="627" y="142"/>
                  </a:cubicBezTo>
                  <a:cubicBezTo>
                    <a:pt x="627" y="142"/>
                    <a:pt x="627" y="142"/>
                    <a:pt x="626" y="142"/>
                  </a:cubicBezTo>
                  <a:cubicBezTo>
                    <a:pt x="627" y="141"/>
                    <a:pt x="627" y="141"/>
                    <a:pt x="626" y="140"/>
                  </a:cubicBezTo>
                  <a:cubicBezTo>
                    <a:pt x="625" y="141"/>
                    <a:pt x="624" y="140"/>
                    <a:pt x="624" y="142"/>
                  </a:cubicBezTo>
                  <a:cubicBezTo>
                    <a:pt x="623" y="142"/>
                    <a:pt x="624" y="141"/>
                    <a:pt x="623" y="141"/>
                  </a:cubicBezTo>
                  <a:cubicBezTo>
                    <a:pt x="623" y="141"/>
                    <a:pt x="623" y="142"/>
                    <a:pt x="622" y="142"/>
                  </a:cubicBezTo>
                  <a:cubicBezTo>
                    <a:pt x="623" y="143"/>
                    <a:pt x="624" y="143"/>
                    <a:pt x="624" y="142"/>
                  </a:cubicBezTo>
                  <a:cubicBezTo>
                    <a:pt x="625" y="144"/>
                    <a:pt x="621" y="144"/>
                    <a:pt x="618" y="144"/>
                  </a:cubicBezTo>
                  <a:cubicBezTo>
                    <a:pt x="619" y="144"/>
                    <a:pt x="619" y="143"/>
                    <a:pt x="620" y="143"/>
                  </a:cubicBezTo>
                  <a:cubicBezTo>
                    <a:pt x="620" y="144"/>
                    <a:pt x="620" y="143"/>
                    <a:pt x="621" y="143"/>
                  </a:cubicBezTo>
                  <a:cubicBezTo>
                    <a:pt x="621" y="142"/>
                    <a:pt x="619" y="142"/>
                    <a:pt x="621" y="142"/>
                  </a:cubicBezTo>
                  <a:cubicBezTo>
                    <a:pt x="620" y="141"/>
                    <a:pt x="619" y="144"/>
                    <a:pt x="619" y="142"/>
                  </a:cubicBezTo>
                  <a:cubicBezTo>
                    <a:pt x="618" y="142"/>
                    <a:pt x="618" y="142"/>
                    <a:pt x="618" y="142"/>
                  </a:cubicBezTo>
                  <a:cubicBezTo>
                    <a:pt x="618" y="143"/>
                    <a:pt x="618" y="143"/>
                    <a:pt x="619" y="143"/>
                  </a:cubicBezTo>
                  <a:cubicBezTo>
                    <a:pt x="619" y="144"/>
                    <a:pt x="618" y="145"/>
                    <a:pt x="618" y="145"/>
                  </a:cubicBezTo>
                  <a:cubicBezTo>
                    <a:pt x="617" y="144"/>
                    <a:pt x="617" y="144"/>
                    <a:pt x="618" y="144"/>
                  </a:cubicBezTo>
                  <a:cubicBezTo>
                    <a:pt x="616" y="144"/>
                    <a:pt x="617" y="145"/>
                    <a:pt x="617" y="146"/>
                  </a:cubicBezTo>
                  <a:cubicBezTo>
                    <a:pt x="616" y="145"/>
                    <a:pt x="616" y="146"/>
                    <a:pt x="616" y="144"/>
                  </a:cubicBezTo>
                  <a:cubicBezTo>
                    <a:pt x="614" y="145"/>
                    <a:pt x="613" y="147"/>
                    <a:pt x="611" y="146"/>
                  </a:cubicBezTo>
                  <a:cubicBezTo>
                    <a:pt x="611" y="148"/>
                    <a:pt x="610" y="147"/>
                    <a:pt x="610" y="149"/>
                  </a:cubicBezTo>
                  <a:cubicBezTo>
                    <a:pt x="610" y="149"/>
                    <a:pt x="610" y="149"/>
                    <a:pt x="611" y="148"/>
                  </a:cubicBezTo>
                  <a:cubicBezTo>
                    <a:pt x="611" y="149"/>
                    <a:pt x="612" y="148"/>
                    <a:pt x="612" y="149"/>
                  </a:cubicBezTo>
                  <a:cubicBezTo>
                    <a:pt x="611" y="149"/>
                    <a:pt x="611" y="151"/>
                    <a:pt x="610" y="150"/>
                  </a:cubicBezTo>
                  <a:cubicBezTo>
                    <a:pt x="610" y="151"/>
                    <a:pt x="612" y="150"/>
                    <a:pt x="612" y="150"/>
                  </a:cubicBezTo>
                  <a:cubicBezTo>
                    <a:pt x="611" y="151"/>
                    <a:pt x="612" y="151"/>
                    <a:pt x="610" y="151"/>
                  </a:cubicBezTo>
                  <a:cubicBezTo>
                    <a:pt x="611" y="151"/>
                    <a:pt x="610" y="152"/>
                    <a:pt x="611" y="153"/>
                  </a:cubicBezTo>
                  <a:cubicBezTo>
                    <a:pt x="610" y="153"/>
                    <a:pt x="609" y="153"/>
                    <a:pt x="609" y="152"/>
                  </a:cubicBezTo>
                  <a:cubicBezTo>
                    <a:pt x="608" y="151"/>
                    <a:pt x="608" y="152"/>
                    <a:pt x="608" y="152"/>
                  </a:cubicBezTo>
                  <a:cubicBezTo>
                    <a:pt x="608" y="152"/>
                    <a:pt x="606" y="152"/>
                    <a:pt x="606" y="153"/>
                  </a:cubicBezTo>
                  <a:cubicBezTo>
                    <a:pt x="607" y="153"/>
                    <a:pt x="607" y="152"/>
                    <a:pt x="608" y="152"/>
                  </a:cubicBezTo>
                  <a:cubicBezTo>
                    <a:pt x="609" y="152"/>
                    <a:pt x="607" y="153"/>
                    <a:pt x="607" y="153"/>
                  </a:cubicBezTo>
                  <a:cubicBezTo>
                    <a:pt x="608" y="153"/>
                    <a:pt x="607" y="154"/>
                    <a:pt x="608" y="154"/>
                  </a:cubicBezTo>
                  <a:cubicBezTo>
                    <a:pt x="608" y="155"/>
                    <a:pt x="607" y="154"/>
                    <a:pt x="607" y="153"/>
                  </a:cubicBezTo>
                  <a:cubicBezTo>
                    <a:pt x="606" y="154"/>
                    <a:pt x="607" y="155"/>
                    <a:pt x="606" y="155"/>
                  </a:cubicBezTo>
                  <a:cubicBezTo>
                    <a:pt x="606" y="155"/>
                    <a:pt x="606" y="154"/>
                    <a:pt x="606" y="154"/>
                  </a:cubicBezTo>
                  <a:cubicBezTo>
                    <a:pt x="605" y="154"/>
                    <a:pt x="605" y="154"/>
                    <a:pt x="605" y="154"/>
                  </a:cubicBezTo>
                  <a:cubicBezTo>
                    <a:pt x="605" y="154"/>
                    <a:pt x="605" y="155"/>
                    <a:pt x="605" y="156"/>
                  </a:cubicBezTo>
                  <a:cubicBezTo>
                    <a:pt x="605" y="155"/>
                    <a:pt x="604" y="156"/>
                    <a:pt x="603" y="156"/>
                  </a:cubicBezTo>
                  <a:cubicBezTo>
                    <a:pt x="603" y="155"/>
                    <a:pt x="604" y="155"/>
                    <a:pt x="605" y="155"/>
                  </a:cubicBezTo>
                  <a:cubicBezTo>
                    <a:pt x="605" y="155"/>
                    <a:pt x="604" y="154"/>
                    <a:pt x="604" y="154"/>
                  </a:cubicBezTo>
                  <a:cubicBezTo>
                    <a:pt x="603" y="154"/>
                    <a:pt x="602" y="153"/>
                    <a:pt x="602" y="155"/>
                  </a:cubicBezTo>
                  <a:cubicBezTo>
                    <a:pt x="602" y="154"/>
                    <a:pt x="601" y="155"/>
                    <a:pt x="601" y="156"/>
                  </a:cubicBezTo>
                  <a:cubicBezTo>
                    <a:pt x="600" y="155"/>
                    <a:pt x="600" y="155"/>
                    <a:pt x="599" y="155"/>
                  </a:cubicBezTo>
                  <a:cubicBezTo>
                    <a:pt x="599" y="154"/>
                    <a:pt x="600" y="155"/>
                    <a:pt x="600" y="154"/>
                  </a:cubicBezTo>
                  <a:cubicBezTo>
                    <a:pt x="600" y="154"/>
                    <a:pt x="600" y="154"/>
                    <a:pt x="599" y="154"/>
                  </a:cubicBezTo>
                  <a:cubicBezTo>
                    <a:pt x="600" y="154"/>
                    <a:pt x="599" y="153"/>
                    <a:pt x="600" y="153"/>
                  </a:cubicBezTo>
                  <a:cubicBezTo>
                    <a:pt x="600" y="152"/>
                    <a:pt x="599" y="153"/>
                    <a:pt x="599" y="152"/>
                  </a:cubicBezTo>
                  <a:cubicBezTo>
                    <a:pt x="599" y="153"/>
                    <a:pt x="598" y="153"/>
                    <a:pt x="597" y="154"/>
                  </a:cubicBezTo>
                  <a:cubicBezTo>
                    <a:pt x="597" y="154"/>
                    <a:pt x="597" y="155"/>
                    <a:pt x="598" y="155"/>
                  </a:cubicBezTo>
                  <a:cubicBezTo>
                    <a:pt x="597" y="156"/>
                    <a:pt x="596" y="155"/>
                    <a:pt x="596" y="156"/>
                  </a:cubicBezTo>
                  <a:cubicBezTo>
                    <a:pt x="594" y="155"/>
                    <a:pt x="594" y="157"/>
                    <a:pt x="593" y="158"/>
                  </a:cubicBezTo>
                  <a:cubicBezTo>
                    <a:pt x="593" y="157"/>
                    <a:pt x="593" y="157"/>
                    <a:pt x="592" y="157"/>
                  </a:cubicBezTo>
                  <a:cubicBezTo>
                    <a:pt x="593" y="157"/>
                    <a:pt x="594" y="156"/>
                    <a:pt x="595" y="155"/>
                  </a:cubicBezTo>
                  <a:cubicBezTo>
                    <a:pt x="592" y="156"/>
                    <a:pt x="589" y="156"/>
                    <a:pt x="587" y="159"/>
                  </a:cubicBezTo>
                  <a:cubicBezTo>
                    <a:pt x="586" y="159"/>
                    <a:pt x="587" y="159"/>
                    <a:pt x="586" y="158"/>
                  </a:cubicBezTo>
                  <a:cubicBezTo>
                    <a:pt x="585" y="158"/>
                    <a:pt x="585" y="159"/>
                    <a:pt x="585" y="160"/>
                  </a:cubicBezTo>
                  <a:cubicBezTo>
                    <a:pt x="584" y="159"/>
                    <a:pt x="584" y="160"/>
                    <a:pt x="584" y="161"/>
                  </a:cubicBezTo>
                  <a:cubicBezTo>
                    <a:pt x="583" y="160"/>
                    <a:pt x="583" y="160"/>
                    <a:pt x="582" y="160"/>
                  </a:cubicBezTo>
                  <a:cubicBezTo>
                    <a:pt x="581" y="161"/>
                    <a:pt x="583" y="160"/>
                    <a:pt x="582" y="161"/>
                  </a:cubicBezTo>
                  <a:cubicBezTo>
                    <a:pt x="581" y="161"/>
                    <a:pt x="580" y="162"/>
                    <a:pt x="580" y="161"/>
                  </a:cubicBezTo>
                  <a:cubicBezTo>
                    <a:pt x="580" y="162"/>
                    <a:pt x="579" y="161"/>
                    <a:pt x="579" y="162"/>
                  </a:cubicBezTo>
                  <a:cubicBezTo>
                    <a:pt x="578" y="161"/>
                    <a:pt x="577" y="162"/>
                    <a:pt x="576" y="162"/>
                  </a:cubicBezTo>
                  <a:cubicBezTo>
                    <a:pt x="576" y="163"/>
                    <a:pt x="577" y="163"/>
                    <a:pt x="577" y="163"/>
                  </a:cubicBezTo>
                  <a:cubicBezTo>
                    <a:pt x="577" y="163"/>
                    <a:pt x="575" y="163"/>
                    <a:pt x="576" y="164"/>
                  </a:cubicBezTo>
                  <a:cubicBezTo>
                    <a:pt x="576" y="164"/>
                    <a:pt x="573" y="165"/>
                    <a:pt x="574" y="164"/>
                  </a:cubicBezTo>
                  <a:cubicBezTo>
                    <a:pt x="573" y="164"/>
                    <a:pt x="571" y="165"/>
                    <a:pt x="570" y="166"/>
                  </a:cubicBezTo>
                  <a:cubicBezTo>
                    <a:pt x="569" y="165"/>
                    <a:pt x="570" y="165"/>
                    <a:pt x="570" y="165"/>
                  </a:cubicBezTo>
                  <a:cubicBezTo>
                    <a:pt x="569" y="164"/>
                    <a:pt x="567" y="165"/>
                    <a:pt x="567" y="166"/>
                  </a:cubicBezTo>
                  <a:cubicBezTo>
                    <a:pt x="567" y="166"/>
                    <a:pt x="567" y="165"/>
                    <a:pt x="568" y="166"/>
                  </a:cubicBezTo>
                  <a:cubicBezTo>
                    <a:pt x="568" y="166"/>
                    <a:pt x="567" y="166"/>
                    <a:pt x="567" y="167"/>
                  </a:cubicBezTo>
                  <a:cubicBezTo>
                    <a:pt x="567" y="167"/>
                    <a:pt x="566" y="167"/>
                    <a:pt x="566" y="166"/>
                  </a:cubicBezTo>
                  <a:cubicBezTo>
                    <a:pt x="566" y="166"/>
                    <a:pt x="566" y="166"/>
                    <a:pt x="566" y="165"/>
                  </a:cubicBezTo>
                  <a:cubicBezTo>
                    <a:pt x="566" y="165"/>
                    <a:pt x="566" y="166"/>
                    <a:pt x="565" y="165"/>
                  </a:cubicBezTo>
                  <a:cubicBezTo>
                    <a:pt x="565" y="166"/>
                    <a:pt x="566" y="166"/>
                    <a:pt x="566" y="166"/>
                  </a:cubicBezTo>
                  <a:cubicBezTo>
                    <a:pt x="565" y="166"/>
                    <a:pt x="562" y="168"/>
                    <a:pt x="560" y="168"/>
                  </a:cubicBezTo>
                  <a:cubicBezTo>
                    <a:pt x="560" y="168"/>
                    <a:pt x="562" y="167"/>
                    <a:pt x="561" y="167"/>
                  </a:cubicBezTo>
                  <a:cubicBezTo>
                    <a:pt x="560" y="167"/>
                    <a:pt x="560" y="168"/>
                    <a:pt x="560" y="168"/>
                  </a:cubicBezTo>
                  <a:cubicBezTo>
                    <a:pt x="558" y="168"/>
                    <a:pt x="557" y="169"/>
                    <a:pt x="556" y="170"/>
                  </a:cubicBezTo>
                  <a:cubicBezTo>
                    <a:pt x="556" y="169"/>
                    <a:pt x="556" y="169"/>
                    <a:pt x="556" y="169"/>
                  </a:cubicBezTo>
                  <a:cubicBezTo>
                    <a:pt x="556" y="169"/>
                    <a:pt x="555" y="169"/>
                    <a:pt x="555" y="170"/>
                  </a:cubicBezTo>
                  <a:cubicBezTo>
                    <a:pt x="554" y="169"/>
                    <a:pt x="554" y="170"/>
                    <a:pt x="553" y="171"/>
                  </a:cubicBezTo>
                  <a:cubicBezTo>
                    <a:pt x="551" y="170"/>
                    <a:pt x="550" y="171"/>
                    <a:pt x="549" y="170"/>
                  </a:cubicBezTo>
                  <a:cubicBezTo>
                    <a:pt x="550" y="172"/>
                    <a:pt x="547" y="171"/>
                    <a:pt x="547" y="173"/>
                  </a:cubicBezTo>
                  <a:cubicBezTo>
                    <a:pt x="546" y="172"/>
                    <a:pt x="545" y="174"/>
                    <a:pt x="545" y="172"/>
                  </a:cubicBezTo>
                  <a:cubicBezTo>
                    <a:pt x="543" y="173"/>
                    <a:pt x="546" y="174"/>
                    <a:pt x="545" y="174"/>
                  </a:cubicBezTo>
                  <a:cubicBezTo>
                    <a:pt x="545" y="175"/>
                    <a:pt x="545" y="173"/>
                    <a:pt x="546" y="174"/>
                  </a:cubicBezTo>
                  <a:cubicBezTo>
                    <a:pt x="546" y="174"/>
                    <a:pt x="543" y="175"/>
                    <a:pt x="544" y="174"/>
                  </a:cubicBezTo>
                  <a:cubicBezTo>
                    <a:pt x="544" y="176"/>
                    <a:pt x="541" y="175"/>
                    <a:pt x="540" y="177"/>
                  </a:cubicBezTo>
                  <a:cubicBezTo>
                    <a:pt x="538" y="177"/>
                    <a:pt x="536" y="179"/>
                    <a:pt x="533" y="179"/>
                  </a:cubicBezTo>
                  <a:cubicBezTo>
                    <a:pt x="534" y="179"/>
                    <a:pt x="534" y="179"/>
                    <a:pt x="535" y="179"/>
                  </a:cubicBezTo>
                  <a:cubicBezTo>
                    <a:pt x="534" y="178"/>
                    <a:pt x="536" y="179"/>
                    <a:pt x="536" y="177"/>
                  </a:cubicBezTo>
                  <a:cubicBezTo>
                    <a:pt x="534" y="175"/>
                    <a:pt x="533" y="178"/>
                    <a:pt x="531" y="177"/>
                  </a:cubicBezTo>
                  <a:cubicBezTo>
                    <a:pt x="531" y="177"/>
                    <a:pt x="531" y="177"/>
                    <a:pt x="531" y="176"/>
                  </a:cubicBezTo>
                  <a:cubicBezTo>
                    <a:pt x="531" y="176"/>
                    <a:pt x="531" y="176"/>
                    <a:pt x="531" y="176"/>
                  </a:cubicBezTo>
                  <a:cubicBezTo>
                    <a:pt x="531" y="177"/>
                    <a:pt x="533" y="176"/>
                    <a:pt x="534" y="175"/>
                  </a:cubicBezTo>
                  <a:cubicBezTo>
                    <a:pt x="534" y="175"/>
                    <a:pt x="533" y="175"/>
                    <a:pt x="533" y="175"/>
                  </a:cubicBezTo>
                  <a:cubicBezTo>
                    <a:pt x="532" y="176"/>
                    <a:pt x="531" y="176"/>
                    <a:pt x="530" y="176"/>
                  </a:cubicBezTo>
                  <a:cubicBezTo>
                    <a:pt x="530" y="178"/>
                    <a:pt x="528" y="177"/>
                    <a:pt x="528" y="179"/>
                  </a:cubicBezTo>
                  <a:cubicBezTo>
                    <a:pt x="527" y="179"/>
                    <a:pt x="526" y="179"/>
                    <a:pt x="526" y="178"/>
                  </a:cubicBezTo>
                  <a:cubicBezTo>
                    <a:pt x="523" y="180"/>
                    <a:pt x="521" y="182"/>
                    <a:pt x="518" y="182"/>
                  </a:cubicBezTo>
                  <a:cubicBezTo>
                    <a:pt x="518" y="183"/>
                    <a:pt x="517" y="183"/>
                    <a:pt x="517" y="183"/>
                  </a:cubicBezTo>
                  <a:cubicBezTo>
                    <a:pt x="516" y="183"/>
                    <a:pt x="514" y="184"/>
                    <a:pt x="513" y="185"/>
                  </a:cubicBezTo>
                  <a:cubicBezTo>
                    <a:pt x="513" y="185"/>
                    <a:pt x="513" y="185"/>
                    <a:pt x="513" y="185"/>
                  </a:cubicBezTo>
                  <a:cubicBezTo>
                    <a:pt x="513" y="186"/>
                    <a:pt x="513" y="186"/>
                    <a:pt x="514" y="186"/>
                  </a:cubicBezTo>
                  <a:cubicBezTo>
                    <a:pt x="514" y="187"/>
                    <a:pt x="514" y="186"/>
                    <a:pt x="514" y="187"/>
                  </a:cubicBezTo>
                  <a:cubicBezTo>
                    <a:pt x="513" y="187"/>
                    <a:pt x="513" y="187"/>
                    <a:pt x="513" y="187"/>
                  </a:cubicBezTo>
                  <a:cubicBezTo>
                    <a:pt x="512" y="187"/>
                    <a:pt x="513" y="187"/>
                    <a:pt x="513" y="188"/>
                  </a:cubicBezTo>
                  <a:cubicBezTo>
                    <a:pt x="513" y="189"/>
                    <a:pt x="512" y="187"/>
                    <a:pt x="512" y="186"/>
                  </a:cubicBezTo>
                  <a:cubicBezTo>
                    <a:pt x="510" y="187"/>
                    <a:pt x="507" y="189"/>
                    <a:pt x="505" y="191"/>
                  </a:cubicBezTo>
                  <a:cubicBezTo>
                    <a:pt x="504" y="190"/>
                    <a:pt x="504" y="190"/>
                    <a:pt x="504" y="190"/>
                  </a:cubicBezTo>
                  <a:cubicBezTo>
                    <a:pt x="504" y="190"/>
                    <a:pt x="504" y="190"/>
                    <a:pt x="503" y="190"/>
                  </a:cubicBezTo>
                  <a:cubicBezTo>
                    <a:pt x="503" y="191"/>
                    <a:pt x="504" y="190"/>
                    <a:pt x="504" y="191"/>
                  </a:cubicBezTo>
                  <a:cubicBezTo>
                    <a:pt x="504" y="192"/>
                    <a:pt x="503" y="191"/>
                    <a:pt x="502" y="191"/>
                  </a:cubicBezTo>
                  <a:cubicBezTo>
                    <a:pt x="502" y="191"/>
                    <a:pt x="502" y="191"/>
                    <a:pt x="501" y="191"/>
                  </a:cubicBezTo>
                  <a:cubicBezTo>
                    <a:pt x="501" y="192"/>
                    <a:pt x="503" y="191"/>
                    <a:pt x="502" y="192"/>
                  </a:cubicBezTo>
                  <a:cubicBezTo>
                    <a:pt x="501" y="192"/>
                    <a:pt x="501" y="192"/>
                    <a:pt x="500" y="192"/>
                  </a:cubicBezTo>
                  <a:cubicBezTo>
                    <a:pt x="500" y="192"/>
                    <a:pt x="500" y="193"/>
                    <a:pt x="500" y="193"/>
                  </a:cubicBezTo>
                  <a:cubicBezTo>
                    <a:pt x="496" y="195"/>
                    <a:pt x="492" y="196"/>
                    <a:pt x="488" y="199"/>
                  </a:cubicBezTo>
                  <a:cubicBezTo>
                    <a:pt x="487" y="199"/>
                    <a:pt x="487" y="200"/>
                    <a:pt x="487" y="199"/>
                  </a:cubicBezTo>
                  <a:cubicBezTo>
                    <a:pt x="487" y="200"/>
                    <a:pt x="486" y="200"/>
                    <a:pt x="486" y="201"/>
                  </a:cubicBezTo>
                  <a:cubicBezTo>
                    <a:pt x="485" y="200"/>
                    <a:pt x="484" y="201"/>
                    <a:pt x="484" y="200"/>
                  </a:cubicBezTo>
                  <a:cubicBezTo>
                    <a:pt x="485" y="200"/>
                    <a:pt x="486" y="199"/>
                    <a:pt x="487" y="198"/>
                  </a:cubicBezTo>
                  <a:cubicBezTo>
                    <a:pt x="487" y="198"/>
                    <a:pt x="487" y="198"/>
                    <a:pt x="487" y="197"/>
                  </a:cubicBezTo>
                  <a:cubicBezTo>
                    <a:pt x="488" y="197"/>
                    <a:pt x="488" y="198"/>
                    <a:pt x="488" y="197"/>
                  </a:cubicBezTo>
                  <a:cubicBezTo>
                    <a:pt x="488" y="197"/>
                    <a:pt x="488" y="196"/>
                    <a:pt x="488" y="196"/>
                  </a:cubicBezTo>
                  <a:cubicBezTo>
                    <a:pt x="487" y="196"/>
                    <a:pt x="487" y="196"/>
                    <a:pt x="487" y="196"/>
                  </a:cubicBezTo>
                  <a:cubicBezTo>
                    <a:pt x="487" y="197"/>
                    <a:pt x="486" y="197"/>
                    <a:pt x="486" y="196"/>
                  </a:cubicBezTo>
                  <a:cubicBezTo>
                    <a:pt x="485" y="197"/>
                    <a:pt x="485" y="197"/>
                    <a:pt x="485" y="198"/>
                  </a:cubicBezTo>
                  <a:cubicBezTo>
                    <a:pt x="485" y="198"/>
                    <a:pt x="486" y="198"/>
                    <a:pt x="486" y="198"/>
                  </a:cubicBezTo>
                  <a:cubicBezTo>
                    <a:pt x="486" y="199"/>
                    <a:pt x="485" y="199"/>
                    <a:pt x="484" y="200"/>
                  </a:cubicBezTo>
                  <a:cubicBezTo>
                    <a:pt x="484" y="199"/>
                    <a:pt x="484" y="197"/>
                    <a:pt x="483" y="197"/>
                  </a:cubicBezTo>
                  <a:cubicBezTo>
                    <a:pt x="482" y="199"/>
                    <a:pt x="479" y="198"/>
                    <a:pt x="479" y="201"/>
                  </a:cubicBezTo>
                  <a:cubicBezTo>
                    <a:pt x="479" y="201"/>
                    <a:pt x="479" y="200"/>
                    <a:pt x="479" y="200"/>
                  </a:cubicBezTo>
                  <a:cubicBezTo>
                    <a:pt x="478" y="200"/>
                    <a:pt x="477" y="201"/>
                    <a:pt x="475" y="201"/>
                  </a:cubicBezTo>
                  <a:cubicBezTo>
                    <a:pt x="476" y="202"/>
                    <a:pt x="475" y="203"/>
                    <a:pt x="475" y="204"/>
                  </a:cubicBezTo>
                  <a:cubicBezTo>
                    <a:pt x="474" y="203"/>
                    <a:pt x="475" y="203"/>
                    <a:pt x="475" y="202"/>
                  </a:cubicBezTo>
                  <a:cubicBezTo>
                    <a:pt x="474" y="202"/>
                    <a:pt x="474" y="202"/>
                    <a:pt x="473" y="202"/>
                  </a:cubicBezTo>
                  <a:cubicBezTo>
                    <a:pt x="473" y="202"/>
                    <a:pt x="473" y="202"/>
                    <a:pt x="473" y="203"/>
                  </a:cubicBezTo>
                  <a:cubicBezTo>
                    <a:pt x="473" y="203"/>
                    <a:pt x="473" y="203"/>
                    <a:pt x="472" y="203"/>
                  </a:cubicBezTo>
                  <a:cubicBezTo>
                    <a:pt x="470" y="202"/>
                    <a:pt x="467" y="204"/>
                    <a:pt x="465" y="205"/>
                  </a:cubicBezTo>
                  <a:cubicBezTo>
                    <a:pt x="465" y="205"/>
                    <a:pt x="466" y="204"/>
                    <a:pt x="465" y="204"/>
                  </a:cubicBezTo>
                  <a:cubicBezTo>
                    <a:pt x="465" y="205"/>
                    <a:pt x="463" y="205"/>
                    <a:pt x="463" y="206"/>
                  </a:cubicBezTo>
                  <a:cubicBezTo>
                    <a:pt x="464" y="207"/>
                    <a:pt x="464" y="205"/>
                    <a:pt x="465" y="206"/>
                  </a:cubicBezTo>
                  <a:cubicBezTo>
                    <a:pt x="464" y="207"/>
                    <a:pt x="463" y="207"/>
                    <a:pt x="462" y="207"/>
                  </a:cubicBezTo>
                  <a:cubicBezTo>
                    <a:pt x="462" y="207"/>
                    <a:pt x="463" y="207"/>
                    <a:pt x="463" y="206"/>
                  </a:cubicBezTo>
                  <a:cubicBezTo>
                    <a:pt x="461" y="207"/>
                    <a:pt x="460" y="209"/>
                    <a:pt x="458" y="208"/>
                  </a:cubicBezTo>
                  <a:cubicBezTo>
                    <a:pt x="459" y="208"/>
                    <a:pt x="459" y="208"/>
                    <a:pt x="460" y="207"/>
                  </a:cubicBezTo>
                  <a:cubicBezTo>
                    <a:pt x="459" y="206"/>
                    <a:pt x="457" y="207"/>
                    <a:pt x="457" y="208"/>
                  </a:cubicBezTo>
                  <a:cubicBezTo>
                    <a:pt x="456" y="208"/>
                    <a:pt x="456" y="208"/>
                    <a:pt x="455" y="208"/>
                  </a:cubicBezTo>
                  <a:cubicBezTo>
                    <a:pt x="456" y="209"/>
                    <a:pt x="454" y="209"/>
                    <a:pt x="454" y="210"/>
                  </a:cubicBezTo>
                  <a:cubicBezTo>
                    <a:pt x="454" y="211"/>
                    <a:pt x="454" y="209"/>
                    <a:pt x="454" y="209"/>
                  </a:cubicBezTo>
                  <a:cubicBezTo>
                    <a:pt x="452" y="208"/>
                    <a:pt x="453" y="210"/>
                    <a:pt x="451" y="210"/>
                  </a:cubicBezTo>
                  <a:cubicBezTo>
                    <a:pt x="451" y="211"/>
                    <a:pt x="452" y="211"/>
                    <a:pt x="452" y="212"/>
                  </a:cubicBezTo>
                  <a:cubicBezTo>
                    <a:pt x="452" y="212"/>
                    <a:pt x="451" y="211"/>
                    <a:pt x="451" y="211"/>
                  </a:cubicBezTo>
                  <a:cubicBezTo>
                    <a:pt x="451" y="213"/>
                    <a:pt x="448" y="213"/>
                    <a:pt x="448" y="214"/>
                  </a:cubicBezTo>
                  <a:cubicBezTo>
                    <a:pt x="447" y="214"/>
                    <a:pt x="447" y="213"/>
                    <a:pt x="445" y="214"/>
                  </a:cubicBezTo>
                  <a:cubicBezTo>
                    <a:pt x="445" y="213"/>
                    <a:pt x="446" y="213"/>
                    <a:pt x="447" y="213"/>
                  </a:cubicBezTo>
                  <a:cubicBezTo>
                    <a:pt x="447" y="212"/>
                    <a:pt x="447" y="212"/>
                    <a:pt x="447" y="211"/>
                  </a:cubicBezTo>
                  <a:cubicBezTo>
                    <a:pt x="447" y="211"/>
                    <a:pt x="447" y="211"/>
                    <a:pt x="446" y="211"/>
                  </a:cubicBezTo>
                  <a:cubicBezTo>
                    <a:pt x="446" y="212"/>
                    <a:pt x="447" y="212"/>
                    <a:pt x="447" y="212"/>
                  </a:cubicBezTo>
                  <a:cubicBezTo>
                    <a:pt x="446" y="213"/>
                    <a:pt x="445" y="212"/>
                    <a:pt x="445" y="213"/>
                  </a:cubicBezTo>
                  <a:cubicBezTo>
                    <a:pt x="444" y="212"/>
                    <a:pt x="446" y="212"/>
                    <a:pt x="446" y="211"/>
                  </a:cubicBezTo>
                  <a:cubicBezTo>
                    <a:pt x="446" y="212"/>
                    <a:pt x="446" y="211"/>
                    <a:pt x="447" y="211"/>
                  </a:cubicBezTo>
                  <a:cubicBezTo>
                    <a:pt x="446" y="210"/>
                    <a:pt x="442" y="212"/>
                    <a:pt x="442" y="214"/>
                  </a:cubicBezTo>
                  <a:cubicBezTo>
                    <a:pt x="441" y="214"/>
                    <a:pt x="441" y="215"/>
                    <a:pt x="440" y="215"/>
                  </a:cubicBezTo>
                  <a:cubicBezTo>
                    <a:pt x="441" y="214"/>
                    <a:pt x="441" y="214"/>
                    <a:pt x="442" y="214"/>
                  </a:cubicBezTo>
                  <a:cubicBezTo>
                    <a:pt x="442" y="214"/>
                    <a:pt x="441" y="213"/>
                    <a:pt x="442" y="213"/>
                  </a:cubicBezTo>
                  <a:cubicBezTo>
                    <a:pt x="441" y="213"/>
                    <a:pt x="440" y="213"/>
                    <a:pt x="439" y="213"/>
                  </a:cubicBezTo>
                  <a:cubicBezTo>
                    <a:pt x="439" y="213"/>
                    <a:pt x="438" y="214"/>
                    <a:pt x="439" y="215"/>
                  </a:cubicBezTo>
                  <a:cubicBezTo>
                    <a:pt x="438" y="215"/>
                    <a:pt x="438" y="215"/>
                    <a:pt x="437" y="215"/>
                  </a:cubicBezTo>
                  <a:cubicBezTo>
                    <a:pt x="437" y="216"/>
                    <a:pt x="438" y="216"/>
                    <a:pt x="438" y="216"/>
                  </a:cubicBezTo>
                  <a:cubicBezTo>
                    <a:pt x="438" y="216"/>
                    <a:pt x="437" y="216"/>
                    <a:pt x="437" y="215"/>
                  </a:cubicBezTo>
                  <a:cubicBezTo>
                    <a:pt x="436" y="215"/>
                    <a:pt x="436" y="217"/>
                    <a:pt x="437" y="216"/>
                  </a:cubicBezTo>
                  <a:cubicBezTo>
                    <a:pt x="435" y="216"/>
                    <a:pt x="435" y="218"/>
                    <a:pt x="433" y="218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33" y="216"/>
                    <a:pt x="433" y="217"/>
                    <a:pt x="433" y="217"/>
                  </a:cubicBezTo>
                  <a:cubicBezTo>
                    <a:pt x="433" y="219"/>
                    <a:pt x="431" y="219"/>
                    <a:pt x="429" y="219"/>
                  </a:cubicBezTo>
                  <a:cubicBezTo>
                    <a:pt x="429" y="218"/>
                    <a:pt x="430" y="218"/>
                    <a:pt x="430" y="218"/>
                  </a:cubicBezTo>
                  <a:cubicBezTo>
                    <a:pt x="430" y="217"/>
                    <a:pt x="430" y="218"/>
                    <a:pt x="429" y="218"/>
                  </a:cubicBezTo>
                  <a:cubicBezTo>
                    <a:pt x="429" y="219"/>
                    <a:pt x="429" y="219"/>
                    <a:pt x="428" y="220"/>
                  </a:cubicBezTo>
                  <a:cubicBezTo>
                    <a:pt x="428" y="220"/>
                    <a:pt x="428" y="219"/>
                    <a:pt x="428" y="219"/>
                  </a:cubicBezTo>
                  <a:cubicBezTo>
                    <a:pt x="428" y="219"/>
                    <a:pt x="427" y="219"/>
                    <a:pt x="427" y="219"/>
                  </a:cubicBezTo>
                  <a:cubicBezTo>
                    <a:pt x="429" y="221"/>
                    <a:pt x="424" y="220"/>
                    <a:pt x="424" y="222"/>
                  </a:cubicBezTo>
                  <a:cubicBezTo>
                    <a:pt x="423" y="221"/>
                    <a:pt x="422" y="223"/>
                    <a:pt x="420" y="223"/>
                  </a:cubicBezTo>
                  <a:cubicBezTo>
                    <a:pt x="421" y="222"/>
                    <a:pt x="422" y="221"/>
                    <a:pt x="423" y="222"/>
                  </a:cubicBezTo>
                  <a:cubicBezTo>
                    <a:pt x="424" y="221"/>
                    <a:pt x="425" y="219"/>
                    <a:pt x="426" y="219"/>
                  </a:cubicBezTo>
                  <a:cubicBezTo>
                    <a:pt x="423" y="218"/>
                    <a:pt x="422" y="221"/>
                    <a:pt x="419" y="222"/>
                  </a:cubicBezTo>
                  <a:cubicBezTo>
                    <a:pt x="419" y="221"/>
                    <a:pt x="420" y="221"/>
                    <a:pt x="421" y="221"/>
                  </a:cubicBezTo>
                  <a:cubicBezTo>
                    <a:pt x="420" y="220"/>
                    <a:pt x="417" y="221"/>
                    <a:pt x="417" y="222"/>
                  </a:cubicBezTo>
                  <a:cubicBezTo>
                    <a:pt x="417" y="223"/>
                    <a:pt x="416" y="221"/>
                    <a:pt x="415" y="222"/>
                  </a:cubicBezTo>
                  <a:cubicBezTo>
                    <a:pt x="415" y="222"/>
                    <a:pt x="416" y="223"/>
                    <a:pt x="416" y="223"/>
                  </a:cubicBezTo>
                  <a:cubicBezTo>
                    <a:pt x="413" y="223"/>
                    <a:pt x="410" y="227"/>
                    <a:pt x="408" y="225"/>
                  </a:cubicBezTo>
                  <a:cubicBezTo>
                    <a:pt x="407" y="225"/>
                    <a:pt x="407" y="227"/>
                    <a:pt x="408" y="227"/>
                  </a:cubicBezTo>
                  <a:cubicBezTo>
                    <a:pt x="407" y="226"/>
                    <a:pt x="406" y="228"/>
                    <a:pt x="404" y="228"/>
                  </a:cubicBezTo>
                  <a:cubicBezTo>
                    <a:pt x="404" y="227"/>
                    <a:pt x="405" y="228"/>
                    <a:pt x="405" y="227"/>
                  </a:cubicBezTo>
                  <a:cubicBezTo>
                    <a:pt x="405" y="227"/>
                    <a:pt x="403" y="227"/>
                    <a:pt x="404" y="228"/>
                  </a:cubicBezTo>
                  <a:cubicBezTo>
                    <a:pt x="401" y="231"/>
                    <a:pt x="396" y="231"/>
                    <a:pt x="394" y="234"/>
                  </a:cubicBezTo>
                  <a:cubicBezTo>
                    <a:pt x="392" y="235"/>
                    <a:pt x="390" y="235"/>
                    <a:pt x="390" y="232"/>
                  </a:cubicBezTo>
                  <a:cubicBezTo>
                    <a:pt x="390" y="232"/>
                    <a:pt x="390" y="232"/>
                    <a:pt x="389" y="232"/>
                  </a:cubicBezTo>
                  <a:cubicBezTo>
                    <a:pt x="389" y="233"/>
                    <a:pt x="390" y="233"/>
                    <a:pt x="389" y="233"/>
                  </a:cubicBezTo>
                  <a:cubicBezTo>
                    <a:pt x="389" y="232"/>
                    <a:pt x="389" y="234"/>
                    <a:pt x="388" y="233"/>
                  </a:cubicBezTo>
                  <a:cubicBezTo>
                    <a:pt x="388" y="234"/>
                    <a:pt x="386" y="235"/>
                    <a:pt x="385" y="235"/>
                  </a:cubicBezTo>
                  <a:cubicBezTo>
                    <a:pt x="385" y="235"/>
                    <a:pt x="386" y="235"/>
                    <a:pt x="386" y="234"/>
                  </a:cubicBezTo>
                  <a:cubicBezTo>
                    <a:pt x="384" y="234"/>
                    <a:pt x="385" y="236"/>
                    <a:pt x="385" y="237"/>
                  </a:cubicBezTo>
                  <a:cubicBezTo>
                    <a:pt x="385" y="236"/>
                    <a:pt x="383" y="236"/>
                    <a:pt x="383" y="237"/>
                  </a:cubicBezTo>
                  <a:cubicBezTo>
                    <a:pt x="383" y="237"/>
                    <a:pt x="383" y="236"/>
                    <a:pt x="384" y="237"/>
                  </a:cubicBezTo>
                  <a:cubicBezTo>
                    <a:pt x="383" y="238"/>
                    <a:pt x="382" y="237"/>
                    <a:pt x="381" y="237"/>
                  </a:cubicBezTo>
                  <a:cubicBezTo>
                    <a:pt x="381" y="236"/>
                    <a:pt x="382" y="236"/>
                    <a:pt x="381" y="236"/>
                  </a:cubicBezTo>
                  <a:cubicBezTo>
                    <a:pt x="381" y="236"/>
                    <a:pt x="382" y="237"/>
                    <a:pt x="381" y="238"/>
                  </a:cubicBezTo>
                  <a:cubicBezTo>
                    <a:pt x="381" y="238"/>
                    <a:pt x="380" y="238"/>
                    <a:pt x="380" y="238"/>
                  </a:cubicBezTo>
                  <a:cubicBezTo>
                    <a:pt x="380" y="237"/>
                    <a:pt x="380" y="237"/>
                    <a:pt x="381" y="237"/>
                  </a:cubicBezTo>
                  <a:cubicBezTo>
                    <a:pt x="380" y="236"/>
                    <a:pt x="378" y="237"/>
                    <a:pt x="378" y="238"/>
                  </a:cubicBezTo>
                  <a:cubicBezTo>
                    <a:pt x="377" y="238"/>
                    <a:pt x="378" y="238"/>
                    <a:pt x="378" y="238"/>
                  </a:cubicBezTo>
                  <a:cubicBezTo>
                    <a:pt x="377" y="237"/>
                    <a:pt x="377" y="238"/>
                    <a:pt x="377" y="239"/>
                  </a:cubicBezTo>
                  <a:cubicBezTo>
                    <a:pt x="377" y="239"/>
                    <a:pt x="377" y="238"/>
                    <a:pt x="377" y="238"/>
                  </a:cubicBezTo>
                  <a:cubicBezTo>
                    <a:pt x="376" y="238"/>
                    <a:pt x="376" y="238"/>
                    <a:pt x="375" y="238"/>
                  </a:cubicBezTo>
                  <a:cubicBezTo>
                    <a:pt x="375" y="239"/>
                    <a:pt x="376" y="239"/>
                    <a:pt x="376" y="240"/>
                  </a:cubicBezTo>
                  <a:cubicBezTo>
                    <a:pt x="375" y="239"/>
                    <a:pt x="375" y="240"/>
                    <a:pt x="375" y="240"/>
                  </a:cubicBezTo>
                  <a:cubicBezTo>
                    <a:pt x="374" y="240"/>
                    <a:pt x="374" y="240"/>
                    <a:pt x="374" y="239"/>
                  </a:cubicBezTo>
                  <a:cubicBezTo>
                    <a:pt x="373" y="239"/>
                    <a:pt x="373" y="240"/>
                    <a:pt x="373" y="239"/>
                  </a:cubicBezTo>
                  <a:cubicBezTo>
                    <a:pt x="374" y="240"/>
                    <a:pt x="373" y="241"/>
                    <a:pt x="373" y="242"/>
                  </a:cubicBezTo>
                  <a:cubicBezTo>
                    <a:pt x="371" y="241"/>
                    <a:pt x="370" y="244"/>
                    <a:pt x="368" y="243"/>
                  </a:cubicBezTo>
                  <a:cubicBezTo>
                    <a:pt x="369" y="242"/>
                    <a:pt x="370" y="243"/>
                    <a:pt x="371" y="242"/>
                  </a:cubicBezTo>
                  <a:cubicBezTo>
                    <a:pt x="370" y="241"/>
                    <a:pt x="369" y="242"/>
                    <a:pt x="369" y="242"/>
                  </a:cubicBezTo>
                  <a:cubicBezTo>
                    <a:pt x="370" y="242"/>
                    <a:pt x="370" y="241"/>
                    <a:pt x="371" y="242"/>
                  </a:cubicBezTo>
                  <a:cubicBezTo>
                    <a:pt x="372" y="242"/>
                    <a:pt x="371" y="240"/>
                    <a:pt x="372" y="240"/>
                  </a:cubicBezTo>
                  <a:cubicBezTo>
                    <a:pt x="372" y="240"/>
                    <a:pt x="372" y="240"/>
                    <a:pt x="372" y="240"/>
                  </a:cubicBezTo>
                  <a:cubicBezTo>
                    <a:pt x="370" y="240"/>
                    <a:pt x="369" y="241"/>
                    <a:pt x="368" y="242"/>
                  </a:cubicBezTo>
                  <a:cubicBezTo>
                    <a:pt x="368" y="242"/>
                    <a:pt x="369" y="242"/>
                    <a:pt x="368" y="241"/>
                  </a:cubicBezTo>
                  <a:cubicBezTo>
                    <a:pt x="367" y="241"/>
                    <a:pt x="368" y="242"/>
                    <a:pt x="367" y="242"/>
                  </a:cubicBezTo>
                  <a:cubicBezTo>
                    <a:pt x="366" y="242"/>
                    <a:pt x="364" y="244"/>
                    <a:pt x="362" y="244"/>
                  </a:cubicBezTo>
                  <a:cubicBezTo>
                    <a:pt x="362" y="243"/>
                    <a:pt x="363" y="243"/>
                    <a:pt x="363" y="242"/>
                  </a:cubicBezTo>
                  <a:cubicBezTo>
                    <a:pt x="362" y="243"/>
                    <a:pt x="360" y="243"/>
                    <a:pt x="360" y="244"/>
                  </a:cubicBezTo>
                  <a:cubicBezTo>
                    <a:pt x="359" y="243"/>
                    <a:pt x="358" y="244"/>
                    <a:pt x="358" y="243"/>
                  </a:cubicBezTo>
                  <a:cubicBezTo>
                    <a:pt x="356" y="244"/>
                    <a:pt x="355" y="247"/>
                    <a:pt x="353" y="247"/>
                  </a:cubicBezTo>
                  <a:cubicBezTo>
                    <a:pt x="353" y="248"/>
                    <a:pt x="353" y="248"/>
                    <a:pt x="353" y="249"/>
                  </a:cubicBezTo>
                  <a:cubicBezTo>
                    <a:pt x="351" y="247"/>
                    <a:pt x="349" y="251"/>
                    <a:pt x="347" y="251"/>
                  </a:cubicBezTo>
                  <a:cubicBezTo>
                    <a:pt x="347" y="251"/>
                    <a:pt x="347" y="251"/>
                    <a:pt x="346" y="252"/>
                  </a:cubicBezTo>
                  <a:cubicBezTo>
                    <a:pt x="346" y="251"/>
                    <a:pt x="345" y="252"/>
                    <a:pt x="344" y="252"/>
                  </a:cubicBezTo>
                  <a:cubicBezTo>
                    <a:pt x="344" y="252"/>
                    <a:pt x="344" y="252"/>
                    <a:pt x="344" y="253"/>
                  </a:cubicBezTo>
                  <a:cubicBezTo>
                    <a:pt x="343" y="253"/>
                    <a:pt x="344" y="252"/>
                    <a:pt x="343" y="252"/>
                  </a:cubicBezTo>
                  <a:cubicBezTo>
                    <a:pt x="343" y="253"/>
                    <a:pt x="343" y="253"/>
                    <a:pt x="343" y="253"/>
                  </a:cubicBezTo>
                  <a:cubicBezTo>
                    <a:pt x="343" y="254"/>
                    <a:pt x="342" y="253"/>
                    <a:pt x="343" y="252"/>
                  </a:cubicBezTo>
                  <a:cubicBezTo>
                    <a:pt x="342" y="253"/>
                    <a:pt x="342" y="253"/>
                    <a:pt x="341" y="254"/>
                  </a:cubicBezTo>
                  <a:cubicBezTo>
                    <a:pt x="341" y="254"/>
                    <a:pt x="341" y="253"/>
                    <a:pt x="340" y="254"/>
                  </a:cubicBezTo>
                  <a:cubicBezTo>
                    <a:pt x="340" y="254"/>
                    <a:pt x="341" y="253"/>
                    <a:pt x="342" y="253"/>
                  </a:cubicBezTo>
                  <a:cubicBezTo>
                    <a:pt x="341" y="252"/>
                    <a:pt x="339" y="253"/>
                    <a:pt x="338" y="253"/>
                  </a:cubicBezTo>
                  <a:cubicBezTo>
                    <a:pt x="338" y="254"/>
                    <a:pt x="338" y="255"/>
                    <a:pt x="337" y="255"/>
                  </a:cubicBezTo>
                  <a:cubicBezTo>
                    <a:pt x="336" y="254"/>
                    <a:pt x="338" y="255"/>
                    <a:pt x="337" y="254"/>
                  </a:cubicBezTo>
                  <a:cubicBezTo>
                    <a:pt x="335" y="254"/>
                    <a:pt x="333" y="255"/>
                    <a:pt x="331" y="257"/>
                  </a:cubicBezTo>
                  <a:cubicBezTo>
                    <a:pt x="331" y="258"/>
                    <a:pt x="332" y="256"/>
                    <a:pt x="333" y="257"/>
                  </a:cubicBezTo>
                  <a:cubicBezTo>
                    <a:pt x="332" y="258"/>
                    <a:pt x="330" y="259"/>
                    <a:pt x="329" y="259"/>
                  </a:cubicBezTo>
                  <a:cubicBezTo>
                    <a:pt x="328" y="259"/>
                    <a:pt x="328" y="259"/>
                    <a:pt x="328" y="258"/>
                  </a:cubicBezTo>
                  <a:cubicBezTo>
                    <a:pt x="325" y="259"/>
                    <a:pt x="323" y="262"/>
                    <a:pt x="320" y="262"/>
                  </a:cubicBezTo>
                  <a:cubicBezTo>
                    <a:pt x="320" y="263"/>
                    <a:pt x="320" y="263"/>
                    <a:pt x="320" y="263"/>
                  </a:cubicBezTo>
                  <a:cubicBezTo>
                    <a:pt x="319" y="263"/>
                    <a:pt x="319" y="263"/>
                    <a:pt x="318" y="262"/>
                  </a:cubicBezTo>
                  <a:cubicBezTo>
                    <a:pt x="318" y="262"/>
                    <a:pt x="317" y="262"/>
                    <a:pt x="317" y="263"/>
                  </a:cubicBezTo>
                  <a:cubicBezTo>
                    <a:pt x="318" y="263"/>
                    <a:pt x="317" y="264"/>
                    <a:pt x="316" y="263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6" y="265"/>
                    <a:pt x="316" y="265"/>
                    <a:pt x="315" y="266"/>
                  </a:cubicBezTo>
                  <a:cubicBezTo>
                    <a:pt x="315" y="266"/>
                    <a:pt x="314" y="266"/>
                    <a:pt x="313" y="265"/>
                  </a:cubicBezTo>
                  <a:cubicBezTo>
                    <a:pt x="313" y="266"/>
                    <a:pt x="314" y="266"/>
                    <a:pt x="313" y="267"/>
                  </a:cubicBezTo>
                  <a:cubicBezTo>
                    <a:pt x="313" y="267"/>
                    <a:pt x="312" y="267"/>
                    <a:pt x="312" y="267"/>
                  </a:cubicBezTo>
                  <a:cubicBezTo>
                    <a:pt x="312" y="267"/>
                    <a:pt x="313" y="267"/>
                    <a:pt x="312" y="268"/>
                  </a:cubicBezTo>
                  <a:cubicBezTo>
                    <a:pt x="312" y="268"/>
                    <a:pt x="312" y="268"/>
                    <a:pt x="312" y="268"/>
                  </a:cubicBezTo>
                  <a:cubicBezTo>
                    <a:pt x="311" y="268"/>
                    <a:pt x="311" y="268"/>
                    <a:pt x="311" y="267"/>
                  </a:cubicBezTo>
                  <a:cubicBezTo>
                    <a:pt x="311" y="267"/>
                    <a:pt x="311" y="268"/>
                    <a:pt x="311" y="267"/>
                  </a:cubicBezTo>
                  <a:cubicBezTo>
                    <a:pt x="310" y="268"/>
                    <a:pt x="311" y="269"/>
                    <a:pt x="310" y="269"/>
                  </a:cubicBezTo>
                  <a:cubicBezTo>
                    <a:pt x="310" y="269"/>
                    <a:pt x="309" y="269"/>
                    <a:pt x="309" y="269"/>
                  </a:cubicBezTo>
                  <a:cubicBezTo>
                    <a:pt x="309" y="268"/>
                    <a:pt x="309" y="270"/>
                    <a:pt x="309" y="270"/>
                  </a:cubicBezTo>
                  <a:cubicBezTo>
                    <a:pt x="308" y="270"/>
                    <a:pt x="309" y="269"/>
                    <a:pt x="307" y="269"/>
                  </a:cubicBezTo>
                  <a:cubicBezTo>
                    <a:pt x="308" y="270"/>
                    <a:pt x="307" y="270"/>
                    <a:pt x="307" y="270"/>
                  </a:cubicBezTo>
                  <a:cubicBezTo>
                    <a:pt x="307" y="270"/>
                    <a:pt x="305" y="271"/>
                    <a:pt x="305" y="270"/>
                  </a:cubicBezTo>
                  <a:cubicBezTo>
                    <a:pt x="305" y="272"/>
                    <a:pt x="305" y="271"/>
                    <a:pt x="304" y="272"/>
                  </a:cubicBezTo>
                  <a:cubicBezTo>
                    <a:pt x="303" y="271"/>
                    <a:pt x="302" y="274"/>
                    <a:pt x="301" y="273"/>
                  </a:cubicBezTo>
                  <a:cubicBezTo>
                    <a:pt x="300" y="273"/>
                    <a:pt x="301" y="274"/>
                    <a:pt x="301" y="274"/>
                  </a:cubicBezTo>
                  <a:cubicBezTo>
                    <a:pt x="299" y="274"/>
                    <a:pt x="298" y="275"/>
                    <a:pt x="297" y="276"/>
                  </a:cubicBezTo>
                  <a:cubicBezTo>
                    <a:pt x="297" y="276"/>
                    <a:pt x="297" y="276"/>
                    <a:pt x="296" y="276"/>
                  </a:cubicBezTo>
                  <a:cubicBezTo>
                    <a:pt x="296" y="276"/>
                    <a:pt x="297" y="276"/>
                    <a:pt x="297" y="276"/>
                  </a:cubicBezTo>
                  <a:cubicBezTo>
                    <a:pt x="296" y="277"/>
                    <a:pt x="295" y="277"/>
                    <a:pt x="295" y="276"/>
                  </a:cubicBezTo>
                  <a:cubicBezTo>
                    <a:pt x="295" y="277"/>
                    <a:pt x="295" y="277"/>
                    <a:pt x="294" y="278"/>
                  </a:cubicBezTo>
                  <a:cubicBezTo>
                    <a:pt x="294" y="278"/>
                    <a:pt x="294" y="277"/>
                    <a:pt x="294" y="277"/>
                  </a:cubicBezTo>
                  <a:cubicBezTo>
                    <a:pt x="293" y="279"/>
                    <a:pt x="293" y="278"/>
                    <a:pt x="292" y="279"/>
                  </a:cubicBezTo>
                  <a:cubicBezTo>
                    <a:pt x="292" y="279"/>
                    <a:pt x="292" y="279"/>
                    <a:pt x="291" y="279"/>
                  </a:cubicBezTo>
                  <a:cubicBezTo>
                    <a:pt x="291" y="279"/>
                    <a:pt x="291" y="279"/>
                    <a:pt x="292" y="280"/>
                  </a:cubicBezTo>
                  <a:cubicBezTo>
                    <a:pt x="291" y="280"/>
                    <a:pt x="290" y="279"/>
                    <a:pt x="289" y="280"/>
                  </a:cubicBezTo>
                  <a:cubicBezTo>
                    <a:pt x="290" y="280"/>
                    <a:pt x="289" y="281"/>
                    <a:pt x="290" y="281"/>
                  </a:cubicBezTo>
                  <a:cubicBezTo>
                    <a:pt x="289" y="282"/>
                    <a:pt x="289" y="280"/>
                    <a:pt x="288" y="280"/>
                  </a:cubicBezTo>
                  <a:cubicBezTo>
                    <a:pt x="288" y="282"/>
                    <a:pt x="287" y="280"/>
                    <a:pt x="287" y="283"/>
                  </a:cubicBezTo>
                  <a:cubicBezTo>
                    <a:pt x="287" y="281"/>
                    <a:pt x="286" y="281"/>
                    <a:pt x="285" y="283"/>
                  </a:cubicBezTo>
                  <a:cubicBezTo>
                    <a:pt x="287" y="282"/>
                    <a:pt x="286" y="283"/>
                    <a:pt x="286" y="284"/>
                  </a:cubicBezTo>
                  <a:cubicBezTo>
                    <a:pt x="286" y="283"/>
                    <a:pt x="285" y="284"/>
                    <a:pt x="285" y="283"/>
                  </a:cubicBezTo>
                  <a:cubicBezTo>
                    <a:pt x="285" y="283"/>
                    <a:pt x="285" y="283"/>
                    <a:pt x="285" y="283"/>
                  </a:cubicBezTo>
                  <a:cubicBezTo>
                    <a:pt x="284" y="283"/>
                    <a:pt x="284" y="283"/>
                    <a:pt x="284" y="282"/>
                  </a:cubicBezTo>
                  <a:cubicBezTo>
                    <a:pt x="283" y="283"/>
                    <a:pt x="285" y="283"/>
                    <a:pt x="284" y="284"/>
                  </a:cubicBezTo>
                  <a:cubicBezTo>
                    <a:pt x="284" y="284"/>
                    <a:pt x="283" y="284"/>
                    <a:pt x="283" y="284"/>
                  </a:cubicBezTo>
                  <a:cubicBezTo>
                    <a:pt x="282" y="285"/>
                    <a:pt x="283" y="285"/>
                    <a:pt x="283" y="286"/>
                  </a:cubicBezTo>
                  <a:cubicBezTo>
                    <a:pt x="282" y="285"/>
                    <a:pt x="282" y="287"/>
                    <a:pt x="282" y="287"/>
                  </a:cubicBezTo>
                  <a:cubicBezTo>
                    <a:pt x="281" y="287"/>
                    <a:pt x="281" y="286"/>
                    <a:pt x="281" y="286"/>
                  </a:cubicBezTo>
                  <a:cubicBezTo>
                    <a:pt x="280" y="285"/>
                    <a:pt x="280" y="286"/>
                    <a:pt x="280" y="286"/>
                  </a:cubicBezTo>
                  <a:cubicBezTo>
                    <a:pt x="280" y="285"/>
                    <a:pt x="279" y="284"/>
                    <a:pt x="278" y="285"/>
                  </a:cubicBezTo>
                  <a:cubicBezTo>
                    <a:pt x="279" y="285"/>
                    <a:pt x="278" y="284"/>
                    <a:pt x="278" y="284"/>
                  </a:cubicBezTo>
                  <a:cubicBezTo>
                    <a:pt x="277" y="284"/>
                    <a:pt x="277" y="285"/>
                    <a:pt x="276" y="285"/>
                  </a:cubicBezTo>
                  <a:cubicBezTo>
                    <a:pt x="276" y="286"/>
                    <a:pt x="277" y="286"/>
                    <a:pt x="277" y="286"/>
                  </a:cubicBezTo>
                  <a:cubicBezTo>
                    <a:pt x="276" y="287"/>
                    <a:pt x="275" y="287"/>
                    <a:pt x="275" y="286"/>
                  </a:cubicBezTo>
                  <a:cubicBezTo>
                    <a:pt x="275" y="285"/>
                    <a:pt x="275" y="286"/>
                    <a:pt x="276" y="286"/>
                  </a:cubicBezTo>
                  <a:cubicBezTo>
                    <a:pt x="276" y="285"/>
                    <a:pt x="274" y="285"/>
                    <a:pt x="275" y="284"/>
                  </a:cubicBezTo>
                  <a:cubicBezTo>
                    <a:pt x="275" y="284"/>
                    <a:pt x="275" y="284"/>
                    <a:pt x="274" y="284"/>
                  </a:cubicBezTo>
                  <a:cubicBezTo>
                    <a:pt x="274" y="285"/>
                    <a:pt x="275" y="285"/>
                    <a:pt x="274" y="285"/>
                  </a:cubicBezTo>
                  <a:cubicBezTo>
                    <a:pt x="274" y="285"/>
                    <a:pt x="274" y="286"/>
                    <a:pt x="274" y="286"/>
                  </a:cubicBezTo>
                  <a:cubicBezTo>
                    <a:pt x="274" y="286"/>
                    <a:pt x="273" y="285"/>
                    <a:pt x="273" y="285"/>
                  </a:cubicBezTo>
                  <a:cubicBezTo>
                    <a:pt x="272" y="286"/>
                    <a:pt x="274" y="287"/>
                    <a:pt x="274" y="286"/>
                  </a:cubicBezTo>
                  <a:cubicBezTo>
                    <a:pt x="274" y="287"/>
                    <a:pt x="274" y="287"/>
                    <a:pt x="273" y="288"/>
                  </a:cubicBezTo>
                  <a:cubicBezTo>
                    <a:pt x="272" y="288"/>
                    <a:pt x="273" y="288"/>
                    <a:pt x="273" y="287"/>
                  </a:cubicBezTo>
                  <a:cubicBezTo>
                    <a:pt x="273" y="287"/>
                    <a:pt x="272" y="287"/>
                    <a:pt x="272" y="287"/>
                  </a:cubicBezTo>
                  <a:cubicBezTo>
                    <a:pt x="272" y="286"/>
                    <a:pt x="272" y="288"/>
                    <a:pt x="272" y="288"/>
                  </a:cubicBezTo>
                  <a:cubicBezTo>
                    <a:pt x="270" y="288"/>
                    <a:pt x="270" y="289"/>
                    <a:pt x="268" y="288"/>
                  </a:cubicBezTo>
                  <a:cubicBezTo>
                    <a:pt x="268" y="289"/>
                    <a:pt x="270" y="290"/>
                    <a:pt x="269" y="290"/>
                  </a:cubicBezTo>
                  <a:cubicBezTo>
                    <a:pt x="269" y="290"/>
                    <a:pt x="270" y="290"/>
                    <a:pt x="270" y="289"/>
                  </a:cubicBezTo>
                  <a:cubicBezTo>
                    <a:pt x="271" y="290"/>
                    <a:pt x="270" y="291"/>
                    <a:pt x="269" y="291"/>
                  </a:cubicBezTo>
                  <a:cubicBezTo>
                    <a:pt x="268" y="291"/>
                    <a:pt x="268" y="289"/>
                    <a:pt x="268" y="291"/>
                  </a:cubicBezTo>
                  <a:cubicBezTo>
                    <a:pt x="267" y="290"/>
                    <a:pt x="269" y="289"/>
                    <a:pt x="268" y="289"/>
                  </a:cubicBezTo>
                  <a:cubicBezTo>
                    <a:pt x="268" y="289"/>
                    <a:pt x="268" y="289"/>
                    <a:pt x="267" y="290"/>
                  </a:cubicBezTo>
                  <a:cubicBezTo>
                    <a:pt x="267" y="291"/>
                    <a:pt x="268" y="290"/>
                    <a:pt x="268" y="291"/>
                  </a:cubicBezTo>
                  <a:cubicBezTo>
                    <a:pt x="268" y="291"/>
                    <a:pt x="268" y="292"/>
                    <a:pt x="267" y="292"/>
                  </a:cubicBezTo>
                  <a:cubicBezTo>
                    <a:pt x="267" y="291"/>
                    <a:pt x="268" y="291"/>
                    <a:pt x="267" y="290"/>
                  </a:cubicBezTo>
                  <a:cubicBezTo>
                    <a:pt x="267" y="291"/>
                    <a:pt x="266" y="291"/>
                    <a:pt x="266" y="292"/>
                  </a:cubicBezTo>
                  <a:cubicBezTo>
                    <a:pt x="265" y="292"/>
                    <a:pt x="265" y="292"/>
                    <a:pt x="265" y="292"/>
                  </a:cubicBezTo>
                  <a:cubicBezTo>
                    <a:pt x="265" y="292"/>
                    <a:pt x="265" y="293"/>
                    <a:pt x="265" y="293"/>
                  </a:cubicBezTo>
                  <a:cubicBezTo>
                    <a:pt x="265" y="294"/>
                    <a:pt x="264" y="294"/>
                    <a:pt x="263" y="293"/>
                  </a:cubicBezTo>
                  <a:cubicBezTo>
                    <a:pt x="264" y="295"/>
                    <a:pt x="261" y="294"/>
                    <a:pt x="260" y="293"/>
                  </a:cubicBezTo>
                  <a:cubicBezTo>
                    <a:pt x="260" y="293"/>
                    <a:pt x="261" y="295"/>
                    <a:pt x="260" y="296"/>
                  </a:cubicBezTo>
                  <a:cubicBezTo>
                    <a:pt x="257" y="294"/>
                    <a:pt x="257" y="300"/>
                    <a:pt x="255" y="298"/>
                  </a:cubicBezTo>
                  <a:cubicBezTo>
                    <a:pt x="254" y="298"/>
                    <a:pt x="254" y="300"/>
                    <a:pt x="254" y="300"/>
                  </a:cubicBezTo>
                  <a:cubicBezTo>
                    <a:pt x="253" y="300"/>
                    <a:pt x="253" y="299"/>
                    <a:pt x="253" y="299"/>
                  </a:cubicBezTo>
                  <a:cubicBezTo>
                    <a:pt x="252" y="299"/>
                    <a:pt x="253" y="300"/>
                    <a:pt x="253" y="300"/>
                  </a:cubicBezTo>
                  <a:cubicBezTo>
                    <a:pt x="253" y="300"/>
                    <a:pt x="252" y="300"/>
                    <a:pt x="252" y="301"/>
                  </a:cubicBezTo>
                  <a:cubicBezTo>
                    <a:pt x="252" y="300"/>
                    <a:pt x="252" y="300"/>
                    <a:pt x="252" y="299"/>
                  </a:cubicBezTo>
                  <a:cubicBezTo>
                    <a:pt x="252" y="299"/>
                    <a:pt x="250" y="299"/>
                    <a:pt x="250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7"/>
                    <a:pt x="252" y="297"/>
                    <a:pt x="253" y="297"/>
                  </a:cubicBezTo>
                  <a:cubicBezTo>
                    <a:pt x="253" y="297"/>
                    <a:pt x="253" y="297"/>
                    <a:pt x="253" y="297"/>
                  </a:cubicBezTo>
                  <a:cubicBezTo>
                    <a:pt x="253" y="297"/>
                    <a:pt x="252" y="296"/>
                    <a:pt x="252" y="297"/>
                  </a:cubicBezTo>
                  <a:cubicBezTo>
                    <a:pt x="251" y="296"/>
                    <a:pt x="253" y="296"/>
                    <a:pt x="253" y="296"/>
                  </a:cubicBezTo>
                  <a:cubicBezTo>
                    <a:pt x="253" y="296"/>
                    <a:pt x="254" y="296"/>
                    <a:pt x="254" y="295"/>
                  </a:cubicBezTo>
                  <a:cubicBezTo>
                    <a:pt x="255" y="295"/>
                    <a:pt x="255" y="295"/>
                    <a:pt x="255" y="296"/>
                  </a:cubicBezTo>
                  <a:cubicBezTo>
                    <a:pt x="256" y="296"/>
                    <a:pt x="255" y="295"/>
                    <a:pt x="255" y="295"/>
                  </a:cubicBezTo>
                  <a:cubicBezTo>
                    <a:pt x="256" y="293"/>
                    <a:pt x="257" y="294"/>
                    <a:pt x="257" y="293"/>
                  </a:cubicBezTo>
                  <a:cubicBezTo>
                    <a:pt x="258" y="293"/>
                    <a:pt x="258" y="294"/>
                    <a:pt x="259" y="293"/>
                  </a:cubicBezTo>
                  <a:cubicBezTo>
                    <a:pt x="259" y="293"/>
                    <a:pt x="258" y="293"/>
                    <a:pt x="258" y="292"/>
                  </a:cubicBezTo>
                  <a:cubicBezTo>
                    <a:pt x="258" y="291"/>
                    <a:pt x="260" y="292"/>
                    <a:pt x="259" y="292"/>
                  </a:cubicBezTo>
                  <a:cubicBezTo>
                    <a:pt x="260" y="292"/>
                    <a:pt x="259" y="291"/>
                    <a:pt x="260" y="291"/>
                  </a:cubicBezTo>
                  <a:cubicBezTo>
                    <a:pt x="261" y="290"/>
                    <a:pt x="260" y="291"/>
                    <a:pt x="261" y="290"/>
                  </a:cubicBezTo>
                  <a:cubicBezTo>
                    <a:pt x="260" y="290"/>
                    <a:pt x="261" y="290"/>
                    <a:pt x="261" y="289"/>
                  </a:cubicBezTo>
                  <a:cubicBezTo>
                    <a:pt x="262" y="289"/>
                    <a:pt x="262" y="290"/>
                    <a:pt x="263" y="289"/>
                  </a:cubicBezTo>
                  <a:cubicBezTo>
                    <a:pt x="263" y="289"/>
                    <a:pt x="263" y="290"/>
                    <a:pt x="263" y="291"/>
                  </a:cubicBezTo>
                  <a:cubicBezTo>
                    <a:pt x="264" y="290"/>
                    <a:pt x="263" y="290"/>
                    <a:pt x="263" y="289"/>
                  </a:cubicBezTo>
                  <a:cubicBezTo>
                    <a:pt x="264" y="291"/>
                    <a:pt x="266" y="287"/>
                    <a:pt x="266" y="290"/>
                  </a:cubicBezTo>
                  <a:cubicBezTo>
                    <a:pt x="266" y="289"/>
                    <a:pt x="267" y="288"/>
                    <a:pt x="267" y="287"/>
                  </a:cubicBezTo>
                  <a:cubicBezTo>
                    <a:pt x="268" y="287"/>
                    <a:pt x="267" y="287"/>
                    <a:pt x="268" y="287"/>
                  </a:cubicBezTo>
                  <a:cubicBezTo>
                    <a:pt x="268" y="287"/>
                    <a:pt x="268" y="286"/>
                    <a:pt x="268" y="285"/>
                  </a:cubicBezTo>
                  <a:cubicBezTo>
                    <a:pt x="269" y="285"/>
                    <a:pt x="269" y="284"/>
                    <a:pt x="270" y="285"/>
                  </a:cubicBezTo>
                  <a:cubicBezTo>
                    <a:pt x="270" y="285"/>
                    <a:pt x="269" y="285"/>
                    <a:pt x="269" y="286"/>
                  </a:cubicBezTo>
                  <a:cubicBezTo>
                    <a:pt x="269" y="287"/>
                    <a:pt x="270" y="285"/>
                    <a:pt x="271" y="286"/>
                  </a:cubicBezTo>
                  <a:cubicBezTo>
                    <a:pt x="271" y="285"/>
                    <a:pt x="271" y="285"/>
                    <a:pt x="272" y="284"/>
                  </a:cubicBezTo>
                  <a:cubicBezTo>
                    <a:pt x="272" y="284"/>
                    <a:pt x="272" y="285"/>
                    <a:pt x="272" y="285"/>
                  </a:cubicBezTo>
                  <a:cubicBezTo>
                    <a:pt x="273" y="285"/>
                    <a:pt x="271" y="284"/>
                    <a:pt x="273" y="284"/>
                  </a:cubicBezTo>
                  <a:cubicBezTo>
                    <a:pt x="273" y="284"/>
                    <a:pt x="273" y="284"/>
                    <a:pt x="273" y="285"/>
                  </a:cubicBezTo>
                  <a:cubicBezTo>
                    <a:pt x="273" y="284"/>
                    <a:pt x="274" y="284"/>
                    <a:pt x="274" y="285"/>
                  </a:cubicBezTo>
                  <a:cubicBezTo>
                    <a:pt x="274" y="283"/>
                    <a:pt x="273" y="284"/>
                    <a:pt x="274" y="282"/>
                  </a:cubicBezTo>
                  <a:cubicBezTo>
                    <a:pt x="275" y="284"/>
                    <a:pt x="276" y="283"/>
                    <a:pt x="277" y="282"/>
                  </a:cubicBezTo>
                  <a:cubicBezTo>
                    <a:pt x="276" y="281"/>
                    <a:pt x="277" y="282"/>
                    <a:pt x="277" y="281"/>
                  </a:cubicBezTo>
                  <a:cubicBezTo>
                    <a:pt x="277" y="280"/>
                    <a:pt x="279" y="281"/>
                    <a:pt x="279" y="282"/>
                  </a:cubicBezTo>
                  <a:cubicBezTo>
                    <a:pt x="280" y="282"/>
                    <a:pt x="279" y="282"/>
                    <a:pt x="280" y="281"/>
                  </a:cubicBezTo>
                  <a:cubicBezTo>
                    <a:pt x="279" y="280"/>
                    <a:pt x="279" y="281"/>
                    <a:pt x="278" y="281"/>
                  </a:cubicBezTo>
                  <a:cubicBezTo>
                    <a:pt x="279" y="280"/>
                    <a:pt x="280" y="280"/>
                    <a:pt x="281" y="279"/>
                  </a:cubicBezTo>
                  <a:cubicBezTo>
                    <a:pt x="281" y="279"/>
                    <a:pt x="282" y="280"/>
                    <a:pt x="282" y="280"/>
                  </a:cubicBezTo>
                  <a:cubicBezTo>
                    <a:pt x="282" y="279"/>
                    <a:pt x="282" y="279"/>
                    <a:pt x="282" y="279"/>
                  </a:cubicBezTo>
                  <a:cubicBezTo>
                    <a:pt x="282" y="278"/>
                    <a:pt x="282" y="278"/>
                    <a:pt x="282" y="278"/>
                  </a:cubicBezTo>
                  <a:cubicBezTo>
                    <a:pt x="283" y="278"/>
                    <a:pt x="281" y="279"/>
                    <a:pt x="283" y="279"/>
                  </a:cubicBezTo>
                  <a:cubicBezTo>
                    <a:pt x="284" y="279"/>
                    <a:pt x="283" y="278"/>
                    <a:pt x="284" y="277"/>
                  </a:cubicBezTo>
                  <a:cubicBezTo>
                    <a:pt x="285" y="278"/>
                    <a:pt x="283" y="278"/>
                    <a:pt x="284" y="278"/>
                  </a:cubicBezTo>
                  <a:cubicBezTo>
                    <a:pt x="284" y="278"/>
                    <a:pt x="285" y="278"/>
                    <a:pt x="286" y="277"/>
                  </a:cubicBezTo>
                  <a:cubicBezTo>
                    <a:pt x="286" y="277"/>
                    <a:pt x="286" y="278"/>
                    <a:pt x="287" y="278"/>
                  </a:cubicBezTo>
                  <a:cubicBezTo>
                    <a:pt x="286" y="276"/>
                    <a:pt x="288" y="275"/>
                    <a:pt x="290" y="274"/>
                  </a:cubicBezTo>
                  <a:cubicBezTo>
                    <a:pt x="292" y="274"/>
                    <a:pt x="294" y="272"/>
                    <a:pt x="296" y="270"/>
                  </a:cubicBezTo>
                  <a:cubicBezTo>
                    <a:pt x="296" y="270"/>
                    <a:pt x="295" y="270"/>
                    <a:pt x="295" y="270"/>
                  </a:cubicBezTo>
                  <a:cubicBezTo>
                    <a:pt x="293" y="272"/>
                    <a:pt x="290" y="272"/>
                    <a:pt x="288" y="274"/>
                  </a:cubicBezTo>
                  <a:cubicBezTo>
                    <a:pt x="287" y="273"/>
                    <a:pt x="286" y="273"/>
                    <a:pt x="286" y="274"/>
                  </a:cubicBezTo>
                  <a:cubicBezTo>
                    <a:pt x="285" y="273"/>
                    <a:pt x="284" y="276"/>
                    <a:pt x="282" y="275"/>
                  </a:cubicBezTo>
                  <a:cubicBezTo>
                    <a:pt x="282" y="275"/>
                    <a:pt x="282" y="275"/>
                    <a:pt x="281" y="276"/>
                  </a:cubicBezTo>
                  <a:cubicBezTo>
                    <a:pt x="281" y="276"/>
                    <a:pt x="281" y="276"/>
                    <a:pt x="281" y="276"/>
                  </a:cubicBezTo>
                  <a:cubicBezTo>
                    <a:pt x="279" y="277"/>
                    <a:pt x="278" y="278"/>
                    <a:pt x="276" y="279"/>
                  </a:cubicBezTo>
                  <a:cubicBezTo>
                    <a:pt x="278" y="279"/>
                    <a:pt x="275" y="280"/>
                    <a:pt x="274" y="280"/>
                  </a:cubicBezTo>
                  <a:cubicBezTo>
                    <a:pt x="274" y="280"/>
                    <a:pt x="275" y="280"/>
                    <a:pt x="275" y="279"/>
                  </a:cubicBezTo>
                  <a:cubicBezTo>
                    <a:pt x="274" y="280"/>
                    <a:pt x="273" y="278"/>
                    <a:pt x="272" y="280"/>
                  </a:cubicBezTo>
                  <a:cubicBezTo>
                    <a:pt x="272" y="279"/>
                    <a:pt x="271" y="280"/>
                    <a:pt x="270" y="280"/>
                  </a:cubicBezTo>
                  <a:cubicBezTo>
                    <a:pt x="270" y="280"/>
                    <a:pt x="270" y="281"/>
                    <a:pt x="269" y="280"/>
                  </a:cubicBezTo>
                  <a:cubicBezTo>
                    <a:pt x="269" y="282"/>
                    <a:pt x="268" y="282"/>
                    <a:pt x="267" y="282"/>
                  </a:cubicBezTo>
                  <a:cubicBezTo>
                    <a:pt x="267" y="282"/>
                    <a:pt x="267" y="282"/>
                    <a:pt x="267" y="282"/>
                  </a:cubicBezTo>
                  <a:cubicBezTo>
                    <a:pt x="264" y="283"/>
                    <a:pt x="260" y="285"/>
                    <a:pt x="258" y="286"/>
                  </a:cubicBezTo>
                  <a:cubicBezTo>
                    <a:pt x="257" y="286"/>
                    <a:pt x="257" y="287"/>
                    <a:pt x="257" y="288"/>
                  </a:cubicBezTo>
                  <a:cubicBezTo>
                    <a:pt x="254" y="287"/>
                    <a:pt x="252" y="290"/>
                    <a:pt x="249" y="290"/>
                  </a:cubicBezTo>
                  <a:cubicBezTo>
                    <a:pt x="247" y="293"/>
                    <a:pt x="243" y="293"/>
                    <a:pt x="239" y="295"/>
                  </a:cubicBezTo>
                  <a:cubicBezTo>
                    <a:pt x="238" y="295"/>
                    <a:pt x="238" y="295"/>
                    <a:pt x="237" y="295"/>
                  </a:cubicBezTo>
                  <a:cubicBezTo>
                    <a:pt x="237" y="295"/>
                    <a:pt x="238" y="295"/>
                    <a:pt x="238" y="296"/>
                  </a:cubicBezTo>
                  <a:cubicBezTo>
                    <a:pt x="236" y="296"/>
                    <a:pt x="235" y="297"/>
                    <a:pt x="235" y="298"/>
                  </a:cubicBezTo>
                  <a:cubicBezTo>
                    <a:pt x="231" y="298"/>
                    <a:pt x="228" y="301"/>
                    <a:pt x="225" y="302"/>
                  </a:cubicBezTo>
                  <a:cubicBezTo>
                    <a:pt x="225" y="302"/>
                    <a:pt x="225" y="302"/>
                    <a:pt x="225" y="301"/>
                  </a:cubicBezTo>
                  <a:cubicBezTo>
                    <a:pt x="224" y="302"/>
                    <a:pt x="222" y="302"/>
                    <a:pt x="222" y="304"/>
                  </a:cubicBezTo>
                  <a:cubicBezTo>
                    <a:pt x="219" y="304"/>
                    <a:pt x="216" y="305"/>
                    <a:pt x="213" y="307"/>
                  </a:cubicBezTo>
                  <a:cubicBezTo>
                    <a:pt x="213" y="307"/>
                    <a:pt x="212" y="308"/>
                    <a:pt x="211" y="308"/>
                  </a:cubicBezTo>
                  <a:cubicBezTo>
                    <a:pt x="211" y="308"/>
                    <a:pt x="211" y="308"/>
                    <a:pt x="211" y="308"/>
                  </a:cubicBezTo>
                  <a:cubicBezTo>
                    <a:pt x="210" y="309"/>
                    <a:pt x="209" y="309"/>
                    <a:pt x="207" y="310"/>
                  </a:cubicBezTo>
                  <a:cubicBezTo>
                    <a:pt x="206" y="311"/>
                    <a:pt x="205" y="312"/>
                    <a:pt x="204" y="311"/>
                  </a:cubicBezTo>
                  <a:cubicBezTo>
                    <a:pt x="204" y="311"/>
                    <a:pt x="204" y="312"/>
                    <a:pt x="204" y="312"/>
                  </a:cubicBezTo>
                  <a:cubicBezTo>
                    <a:pt x="201" y="313"/>
                    <a:pt x="198" y="313"/>
                    <a:pt x="196" y="315"/>
                  </a:cubicBezTo>
                  <a:cubicBezTo>
                    <a:pt x="194" y="315"/>
                    <a:pt x="190" y="316"/>
                    <a:pt x="190" y="318"/>
                  </a:cubicBezTo>
                  <a:cubicBezTo>
                    <a:pt x="190" y="318"/>
                    <a:pt x="190" y="318"/>
                    <a:pt x="189" y="317"/>
                  </a:cubicBezTo>
                  <a:cubicBezTo>
                    <a:pt x="190" y="319"/>
                    <a:pt x="186" y="319"/>
                    <a:pt x="186" y="320"/>
                  </a:cubicBezTo>
                  <a:cubicBezTo>
                    <a:pt x="186" y="320"/>
                    <a:pt x="185" y="320"/>
                    <a:pt x="185" y="320"/>
                  </a:cubicBezTo>
                  <a:cubicBezTo>
                    <a:pt x="184" y="320"/>
                    <a:pt x="184" y="321"/>
                    <a:pt x="184" y="321"/>
                  </a:cubicBezTo>
                  <a:cubicBezTo>
                    <a:pt x="180" y="322"/>
                    <a:pt x="177" y="323"/>
                    <a:pt x="174" y="326"/>
                  </a:cubicBezTo>
                  <a:cubicBezTo>
                    <a:pt x="169" y="326"/>
                    <a:pt x="166" y="330"/>
                    <a:pt x="161" y="331"/>
                  </a:cubicBezTo>
                  <a:cubicBezTo>
                    <a:pt x="160" y="331"/>
                    <a:pt x="161" y="332"/>
                    <a:pt x="160" y="332"/>
                  </a:cubicBezTo>
                  <a:cubicBezTo>
                    <a:pt x="159" y="332"/>
                    <a:pt x="160" y="331"/>
                    <a:pt x="160" y="331"/>
                  </a:cubicBezTo>
                  <a:cubicBezTo>
                    <a:pt x="159" y="331"/>
                    <a:pt x="160" y="332"/>
                    <a:pt x="160" y="332"/>
                  </a:cubicBezTo>
                  <a:cubicBezTo>
                    <a:pt x="159" y="332"/>
                    <a:pt x="158" y="334"/>
                    <a:pt x="157" y="332"/>
                  </a:cubicBezTo>
                  <a:cubicBezTo>
                    <a:pt x="156" y="333"/>
                    <a:pt x="156" y="334"/>
                    <a:pt x="155" y="335"/>
                  </a:cubicBezTo>
                  <a:cubicBezTo>
                    <a:pt x="155" y="334"/>
                    <a:pt x="155" y="334"/>
                    <a:pt x="156" y="334"/>
                  </a:cubicBezTo>
                  <a:cubicBezTo>
                    <a:pt x="155" y="334"/>
                    <a:pt x="155" y="334"/>
                    <a:pt x="155" y="335"/>
                  </a:cubicBezTo>
                  <a:cubicBezTo>
                    <a:pt x="154" y="334"/>
                    <a:pt x="154" y="335"/>
                    <a:pt x="153" y="335"/>
                  </a:cubicBezTo>
                  <a:cubicBezTo>
                    <a:pt x="153" y="336"/>
                    <a:pt x="152" y="335"/>
                    <a:pt x="152" y="337"/>
                  </a:cubicBezTo>
                  <a:cubicBezTo>
                    <a:pt x="151" y="337"/>
                    <a:pt x="151" y="336"/>
                    <a:pt x="150" y="336"/>
                  </a:cubicBezTo>
                  <a:cubicBezTo>
                    <a:pt x="149" y="337"/>
                    <a:pt x="148" y="338"/>
                    <a:pt x="146" y="339"/>
                  </a:cubicBezTo>
                  <a:cubicBezTo>
                    <a:pt x="146" y="340"/>
                    <a:pt x="146" y="340"/>
                    <a:pt x="147" y="340"/>
                  </a:cubicBezTo>
                  <a:cubicBezTo>
                    <a:pt x="146" y="340"/>
                    <a:pt x="146" y="340"/>
                    <a:pt x="145" y="340"/>
                  </a:cubicBezTo>
                  <a:cubicBezTo>
                    <a:pt x="146" y="340"/>
                    <a:pt x="146" y="340"/>
                    <a:pt x="146" y="339"/>
                  </a:cubicBezTo>
                  <a:cubicBezTo>
                    <a:pt x="145" y="342"/>
                    <a:pt x="142" y="340"/>
                    <a:pt x="142" y="342"/>
                  </a:cubicBezTo>
                  <a:cubicBezTo>
                    <a:pt x="142" y="342"/>
                    <a:pt x="141" y="342"/>
                    <a:pt x="141" y="342"/>
                  </a:cubicBezTo>
                  <a:cubicBezTo>
                    <a:pt x="140" y="345"/>
                    <a:pt x="137" y="344"/>
                    <a:pt x="135" y="347"/>
                  </a:cubicBezTo>
                  <a:cubicBezTo>
                    <a:pt x="135" y="347"/>
                    <a:pt x="136" y="346"/>
                    <a:pt x="135" y="346"/>
                  </a:cubicBezTo>
                  <a:cubicBezTo>
                    <a:pt x="134" y="348"/>
                    <a:pt x="132" y="347"/>
                    <a:pt x="131" y="350"/>
                  </a:cubicBezTo>
                  <a:cubicBezTo>
                    <a:pt x="131" y="349"/>
                    <a:pt x="131" y="349"/>
                    <a:pt x="130" y="349"/>
                  </a:cubicBezTo>
                  <a:cubicBezTo>
                    <a:pt x="129" y="350"/>
                    <a:pt x="127" y="352"/>
                    <a:pt x="125" y="352"/>
                  </a:cubicBezTo>
                  <a:cubicBezTo>
                    <a:pt x="125" y="352"/>
                    <a:pt x="125" y="353"/>
                    <a:pt x="126" y="353"/>
                  </a:cubicBezTo>
                  <a:cubicBezTo>
                    <a:pt x="125" y="353"/>
                    <a:pt x="123" y="352"/>
                    <a:pt x="123" y="354"/>
                  </a:cubicBezTo>
                  <a:cubicBezTo>
                    <a:pt x="123" y="354"/>
                    <a:pt x="122" y="354"/>
                    <a:pt x="122" y="354"/>
                  </a:cubicBezTo>
                  <a:cubicBezTo>
                    <a:pt x="122" y="355"/>
                    <a:pt x="121" y="355"/>
                    <a:pt x="121" y="356"/>
                  </a:cubicBezTo>
                  <a:cubicBezTo>
                    <a:pt x="120" y="355"/>
                    <a:pt x="120" y="355"/>
                    <a:pt x="120" y="357"/>
                  </a:cubicBezTo>
                  <a:cubicBezTo>
                    <a:pt x="120" y="357"/>
                    <a:pt x="119" y="357"/>
                    <a:pt x="119" y="357"/>
                  </a:cubicBezTo>
                  <a:cubicBezTo>
                    <a:pt x="118" y="357"/>
                    <a:pt x="118" y="358"/>
                    <a:pt x="117" y="358"/>
                  </a:cubicBezTo>
                  <a:cubicBezTo>
                    <a:pt x="117" y="358"/>
                    <a:pt x="117" y="358"/>
                    <a:pt x="117" y="357"/>
                  </a:cubicBezTo>
                  <a:cubicBezTo>
                    <a:pt x="115" y="358"/>
                    <a:pt x="117" y="359"/>
                    <a:pt x="115" y="359"/>
                  </a:cubicBezTo>
                  <a:cubicBezTo>
                    <a:pt x="116" y="359"/>
                    <a:pt x="116" y="358"/>
                    <a:pt x="115" y="358"/>
                  </a:cubicBezTo>
                  <a:cubicBezTo>
                    <a:pt x="115" y="359"/>
                    <a:pt x="113" y="360"/>
                    <a:pt x="112" y="360"/>
                  </a:cubicBezTo>
                  <a:cubicBezTo>
                    <a:pt x="111" y="360"/>
                    <a:pt x="112" y="361"/>
                    <a:pt x="112" y="361"/>
                  </a:cubicBezTo>
                  <a:cubicBezTo>
                    <a:pt x="110" y="362"/>
                    <a:pt x="109" y="362"/>
                    <a:pt x="109" y="363"/>
                  </a:cubicBezTo>
                  <a:cubicBezTo>
                    <a:pt x="107" y="362"/>
                    <a:pt x="106" y="366"/>
                    <a:pt x="105" y="365"/>
                  </a:cubicBezTo>
                  <a:cubicBezTo>
                    <a:pt x="104" y="365"/>
                    <a:pt x="104" y="366"/>
                    <a:pt x="103" y="365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1" y="368"/>
                    <a:pt x="100" y="367"/>
                    <a:pt x="99" y="370"/>
                  </a:cubicBezTo>
                  <a:cubicBezTo>
                    <a:pt x="99" y="370"/>
                    <a:pt x="99" y="369"/>
                    <a:pt x="99" y="370"/>
                  </a:cubicBezTo>
                  <a:cubicBezTo>
                    <a:pt x="99" y="369"/>
                    <a:pt x="99" y="369"/>
                    <a:pt x="99" y="368"/>
                  </a:cubicBezTo>
                  <a:cubicBezTo>
                    <a:pt x="99" y="368"/>
                    <a:pt x="98" y="368"/>
                    <a:pt x="98" y="368"/>
                  </a:cubicBezTo>
                  <a:cubicBezTo>
                    <a:pt x="98" y="369"/>
                    <a:pt x="99" y="369"/>
                    <a:pt x="99" y="369"/>
                  </a:cubicBezTo>
                  <a:cubicBezTo>
                    <a:pt x="98" y="369"/>
                    <a:pt x="97" y="370"/>
                    <a:pt x="98" y="370"/>
                  </a:cubicBezTo>
                  <a:cubicBezTo>
                    <a:pt x="98" y="371"/>
                    <a:pt x="95" y="370"/>
                    <a:pt x="96" y="372"/>
                  </a:cubicBezTo>
                  <a:cubicBezTo>
                    <a:pt x="94" y="372"/>
                    <a:pt x="92" y="372"/>
                    <a:pt x="91" y="374"/>
                  </a:cubicBezTo>
                  <a:cubicBezTo>
                    <a:pt x="91" y="373"/>
                    <a:pt x="90" y="375"/>
                    <a:pt x="89" y="375"/>
                  </a:cubicBezTo>
                  <a:cubicBezTo>
                    <a:pt x="89" y="376"/>
                    <a:pt x="89" y="376"/>
                    <a:pt x="88" y="377"/>
                  </a:cubicBezTo>
                  <a:cubicBezTo>
                    <a:pt x="88" y="376"/>
                    <a:pt x="88" y="376"/>
                    <a:pt x="87" y="376"/>
                  </a:cubicBezTo>
                  <a:cubicBezTo>
                    <a:pt x="86" y="376"/>
                    <a:pt x="88" y="377"/>
                    <a:pt x="87" y="377"/>
                  </a:cubicBezTo>
                  <a:cubicBezTo>
                    <a:pt x="87" y="378"/>
                    <a:pt x="87" y="377"/>
                    <a:pt x="87" y="376"/>
                  </a:cubicBezTo>
                  <a:cubicBezTo>
                    <a:pt x="86" y="377"/>
                    <a:pt x="86" y="377"/>
                    <a:pt x="86" y="378"/>
                  </a:cubicBezTo>
                  <a:cubicBezTo>
                    <a:pt x="85" y="377"/>
                    <a:pt x="84" y="379"/>
                    <a:pt x="84" y="379"/>
                  </a:cubicBezTo>
                  <a:cubicBezTo>
                    <a:pt x="83" y="379"/>
                    <a:pt x="83" y="379"/>
                    <a:pt x="83" y="378"/>
                  </a:cubicBezTo>
                  <a:cubicBezTo>
                    <a:pt x="82" y="378"/>
                    <a:pt x="83" y="379"/>
                    <a:pt x="83" y="379"/>
                  </a:cubicBezTo>
                  <a:cubicBezTo>
                    <a:pt x="82" y="380"/>
                    <a:pt x="80" y="380"/>
                    <a:pt x="79" y="381"/>
                  </a:cubicBezTo>
                  <a:cubicBezTo>
                    <a:pt x="79" y="381"/>
                    <a:pt x="78" y="381"/>
                    <a:pt x="78" y="381"/>
                  </a:cubicBezTo>
                  <a:cubicBezTo>
                    <a:pt x="78" y="381"/>
                    <a:pt x="77" y="382"/>
                    <a:pt x="77" y="383"/>
                  </a:cubicBezTo>
                  <a:cubicBezTo>
                    <a:pt x="77" y="382"/>
                    <a:pt x="76" y="383"/>
                    <a:pt x="76" y="383"/>
                  </a:cubicBezTo>
                  <a:cubicBezTo>
                    <a:pt x="75" y="383"/>
                    <a:pt x="75" y="383"/>
                    <a:pt x="75" y="384"/>
                  </a:cubicBezTo>
                  <a:cubicBezTo>
                    <a:pt x="74" y="384"/>
                    <a:pt x="73" y="384"/>
                    <a:pt x="73" y="385"/>
                  </a:cubicBezTo>
                  <a:cubicBezTo>
                    <a:pt x="73" y="384"/>
                    <a:pt x="71" y="385"/>
                    <a:pt x="71" y="385"/>
                  </a:cubicBezTo>
                  <a:cubicBezTo>
                    <a:pt x="70" y="385"/>
                    <a:pt x="71" y="386"/>
                    <a:pt x="71" y="386"/>
                  </a:cubicBezTo>
                  <a:cubicBezTo>
                    <a:pt x="71" y="386"/>
                    <a:pt x="70" y="386"/>
                    <a:pt x="70" y="387"/>
                  </a:cubicBezTo>
                  <a:cubicBezTo>
                    <a:pt x="70" y="387"/>
                    <a:pt x="70" y="386"/>
                    <a:pt x="69" y="386"/>
                  </a:cubicBezTo>
                  <a:cubicBezTo>
                    <a:pt x="69" y="387"/>
                    <a:pt x="67" y="387"/>
                    <a:pt x="66" y="388"/>
                  </a:cubicBezTo>
                  <a:cubicBezTo>
                    <a:pt x="65" y="387"/>
                    <a:pt x="64" y="389"/>
                    <a:pt x="64" y="390"/>
                  </a:cubicBezTo>
                  <a:cubicBezTo>
                    <a:pt x="63" y="390"/>
                    <a:pt x="63" y="389"/>
                    <a:pt x="63" y="389"/>
                  </a:cubicBezTo>
                  <a:cubicBezTo>
                    <a:pt x="63" y="392"/>
                    <a:pt x="57" y="390"/>
                    <a:pt x="57" y="393"/>
                  </a:cubicBezTo>
                  <a:cubicBezTo>
                    <a:pt x="56" y="393"/>
                    <a:pt x="56" y="393"/>
                    <a:pt x="56" y="393"/>
                  </a:cubicBezTo>
                  <a:cubicBezTo>
                    <a:pt x="56" y="393"/>
                    <a:pt x="56" y="393"/>
                    <a:pt x="56" y="392"/>
                  </a:cubicBezTo>
                  <a:cubicBezTo>
                    <a:pt x="55" y="392"/>
                    <a:pt x="56" y="393"/>
                    <a:pt x="56" y="394"/>
                  </a:cubicBezTo>
                  <a:cubicBezTo>
                    <a:pt x="55" y="394"/>
                    <a:pt x="54" y="394"/>
                    <a:pt x="53" y="395"/>
                  </a:cubicBezTo>
                  <a:cubicBezTo>
                    <a:pt x="53" y="395"/>
                    <a:pt x="53" y="394"/>
                    <a:pt x="53" y="394"/>
                  </a:cubicBezTo>
                  <a:cubicBezTo>
                    <a:pt x="51" y="396"/>
                    <a:pt x="46" y="397"/>
                    <a:pt x="42" y="396"/>
                  </a:cubicBezTo>
                  <a:cubicBezTo>
                    <a:pt x="42" y="395"/>
                    <a:pt x="43" y="395"/>
                    <a:pt x="44" y="394"/>
                  </a:cubicBezTo>
                  <a:cubicBezTo>
                    <a:pt x="43" y="394"/>
                    <a:pt x="43" y="396"/>
                    <a:pt x="42" y="395"/>
                  </a:cubicBezTo>
                  <a:cubicBezTo>
                    <a:pt x="42" y="396"/>
                    <a:pt x="43" y="396"/>
                    <a:pt x="42" y="397"/>
                  </a:cubicBezTo>
                  <a:cubicBezTo>
                    <a:pt x="42" y="396"/>
                    <a:pt x="42" y="396"/>
                    <a:pt x="42" y="395"/>
                  </a:cubicBezTo>
                  <a:cubicBezTo>
                    <a:pt x="41" y="396"/>
                    <a:pt x="41" y="396"/>
                    <a:pt x="41" y="397"/>
                  </a:cubicBezTo>
                  <a:cubicBezTo>
                    <a:pt x="39" y="396"/>
                    <a:pt x="39" y="399"/>
                    <a:pt x="38" y="399"/>
                  </a:cubicBezTo>
                  <a:cubicBezTo>
                    <a:pt x="39" y="399"/>
                    <a:pt x="38" y="400"/>
                    <a:pt x="39" y="400"/>
                  </a:cubicBezTo>
                  <a:cubicBezTo>
                    <a:pt x="38" y="400"/>
                    <a:pt x="38" y="402"/>
                    <a:pt x="37" y="402"/>
                  </a:cubicBezTo>
                  <a:cubicBezTo>
                    <a:pt x="37" y="402"/>
                    <a:pt x="39" y="402"/>
                    <a:pt x="39" y="402"/>
                  </a:cubicBezTo>
                  <a:cubicBezTo>
                    <a:pt x="39" y="402"/>
                    <a:pt x="39" y="401"/>
                    <a:pt x="40" y="401"/>
                  </a:cubicBezTo>
                  <a:cubicBezTo>
                    <a:pt x="40" y="401"/>
                    <a:pt x="40" y="402"/>
                    <a:pt x="40" y="402"/>
                  </a:cubicBezTo>
                  <a:cubicBezTo>
                    <a:pt x="41" y="401"/>
                    <a:pt x="44" y="401"/>
                    <a:pt x="45" y="400"/>
                  </a:cubicBezTo>
                  <a:cubicBezTo>
                    <a:pt x="46" y="400"/>
                    <a:pt x="46" y="400"/>
                    <a:pt x="47" y="400"/>
                  </a:cubicBezTo>
                  <a:cubicBezTo>
                    <a:pt x="52" y="397"/>
                    <a:pt x="58" y="395"/>
                    <a:pt x="64" y="391"/>
                  </a:cubicBezTo>
                  <a:cubicBezTo>
                    <a:pt x="65" y="392"/>
                    <a:pt x="65" y="391"/>
                    <a:pt x="65" y="392"/>
                  </a:cubicBezTo>
                  <a:cubicBezTo>
                    <a:pt x="66" y="391"/>
                    <a:pt x="67" y="390"/>
                    <a:pt x="68" y="390"/>
                  </a:cubicBezTo>
                  <a:cubicBezTo>
                    <a:pt x="69" y="390"/>
                    <a:pt x="69" y="390"/>
                    <a:pt x="69" y="390"/>
                  </a:cubicBezTo>
                  <a:cubicBezTo>
                    <a:pt x="70" y="390"/>
                    <a:pt x="70" y="389"/>
                    <a:pt x="70" y="390"/>
                  </a:cubicBezTo>
                  <a:cubicBezTo>
                    <a:pt x="70" y="389"/>
                    <a:pt x="70" y="389"/>
                    <a:pt x="70" y="389"/>
                  </a:cubicBezTo>
                  <a:cubicBezTo>
                    <a:pt x="71" y="387"/>
                    <a:pt x="73" y="387"/>
                    <a:pt x="75" y="386"/>
                  </a:cubicBezTo>
                  <a:cubicBezTo>
                    <a:pt x="76" y="386"/>
                    <a:pt x="76" y="386"/>
                    <a:pt x="76" y="387"/>
                  </a:cubicBezTo>
                  <a:cubicBezTo>
                    <a:pt x="77" y="387"/>
                    <a:pt x="78" y="386"/>
                    <a:pt x="79" y="385"/>
                  </a:cubicBezTo>
                  <a:cubicBezTo>
                    <a:pt x="79" y="385"/>
                    <a:pt x="79" y="385"/>
                    <a:pt x="80" y="385"/>
                  </a:cubicBezTo>
                  <a:cubicBezTo>
                    <a:pt x="79" y="383"/>
                    <a:pt x="85" y="385"/>
                    <a:pt x="86" y="383"/>
                  </a:cubicBezTo>
                  <a:cubicBezTo>
                    <a:pt x="86" y="382"/>
                    <a:pt x="85" y="382"/>
                    <a:pt x="85" y="382"/>
                  </a:cubicBezTo>
                  <a:cubicBezTo>
                    <a:pt x="84" y="382"/>
                    <a:pt x="86" y="382"/>
                    <a:pt x="86" y="380"/>
                  </a:cubicBezTo>
                  <a:cubicBezTo>
                    <a:pt x="90" y="380"/>
                    <a:pt x="92" y="378"/>
                    <a:pt x="95" y="376"/>
                  </a:cubicBezTo>
                  <a:cubicBezTo>
                    <a:pt x="95" y="376"/>
                    <a:pt x="96" y="377"/>
                    <a:pt x="95" y="376"/>
                  </a:cubicBezTo>
                  <a:cubicBezTo>
                    <a:pt x="96" y="376"/>
                    <a:pt x="94" y="377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ubicBezTo>
                    <a:pt x="95" y="379"/>
                    <a:pt x="95" y="378"/>
                    <a:pt x="96" y="377"/>
                  </a:cubicBezTo>
                  <a:cubicBezTo>
                    <a:pt x="97" y="378"/>
                    <a:pt x="97" y="376"/>
                    <a:pt x="98" y="376"/>
                  </a:cubicBezTo>
                  <a:cubicBezTo>
                    <a:pt x="98" y="376"/>
                    <a:pt x="98" y="375"/>
                    <a:pt x="99" y="376"/>
                  </a:cubicBezTo>
                  <a:cubicBezTo>
                    <a:pt x="99" y="376"/>
                    <a:pt x="99" y="375"/>
                    <a:pt x="99" y="375"/>
                  </a:cubicBezTo>
                  <a:cubicBezTo>
                    <a:pt x="98" y="374"/>
                    <a:pt x="97" y="375"/>
                    <a:pt x="97" y="376"/>
                  </a:cubicBezTo>
                  <a:cubicBezTo>
                    <a:pt x="97" y="376"/>
                    <a:pt x="96" y="376"/>
                    <a:pt x="96" y="377"/>
                  </a:cubicBezTo>
                  <a:cubicBezTo>
                    <a:pt x="95" y="375"/>
                    <a:pt x="97" y="375"/>
                    <a:pt x="97" y="374"/>
                  </a:cubicBezTo>
                  <a:cubicBezTo>
                    <a:pt x="99" y="375"/>
                    <a:pt x="99" y="373"/>
                    <a:pt x="101" y="373"/>
                  </a:cubicBezTo>
                  <a:cubicBezTo>
                    <a:pt x="100" y="374"/>
                    <a:pt x="100" y="374"/>
                    <a:pt x="100" y="374"/>
                  </a:cubicBezTo>
                  <a:cubicBezTo>
                    <a:pt x="100" y="375"/>
                    <a:pt x="100" y="375"/>
                    <a:pt x="101" y="375"/>
                  </a:cubicBezTo>
                  <a:cubicBezTo>
                    <a:pt x="101" y="375"/>
                    <a:pt x="102" y="375"/>
                    <a:pt x="102" y="374"/>
                  </a:cubicBezTo>
                  <a:cubicBezTo>
                    <a:pt x="102" y="374"/>
                    <a:pt x="102" y="374"/>
                    <a:pt x="103" y="374"/>
                  </a:cubicBezTo>
                  <a:cubicBezTo>
                    <a:pt x="104" y="374"/>
                    <a:pt x="104" y="372"/>
                    <a:pt x="106" y="373"/>
                  </a:cubicBezTo>
                  <a:cubicBezTo>
                    <a:pt x="108" y="370"/>
                    <a:pt x="110" y="371"/>
                    <a:pt x="112" y="369"/>
                  </a:cubicBezTo>
                  <a:cubicBezTo>
                    <a:pt x="115" y="368"/>
                    <a:pt x="117" y="366"/>
                    <a:pt x="120" y="365"/>
                  </a:cubicBezTo>
                  <a:cubicBezTo>
                    <a:pt x="121" y="364"/>
                    <a:pt x="123" y="364"/>
                    <a:pt x="124" y="362"/>
                  </a:cubicBezTo>
                  <a:cubicBezTo>
                    <a:pt x="125" y="362"/>
                    <a:pt x="125" y="362"/>
                    <a:pt x="125" y="362"/>
                  </a:cubicBezTo>
                  <a:cubicBezTo>
                    <a:pt x="124" y="362"/>
                    <a:pt x="127" y="361"/>
                    <a:pt x="127" y="360"/>
                  </a:cubicBezTo>
                  <a:cubicBezTo>
                    <a:pt x="127" y="360"/>
                    <a:pt x="127" y="359"/>
                    <a:pt x="127" y="360"/>
                  </a:cubicBezTo>
                  <a:cubicBezTo>
                    <a:pt x="129" y="358"/>
                    <a:pt x="131" y="356"/>
                    <a:pt x="133" y="354"/>
                  </a:cubicBezTo>
                  <a:cubicBezTo>
                    <a:pt x="134" y="355"/>
                    <a:pt x="135" y="354"/>
                    <a:pt x="136" y="354"/>
                  </a:cubicBezTo>
                  <a:cubicBezTo>
                    <a:pt x="136" y="354"/>
                    <a:pt x="135" y="353"/>
                    <a:pt x="135" y="353"/>
                  </a:cubicBezTo>
                  <a:cubicBezTo>
                    <a:pt x="135" y="352"/>
                    <a:pt x="136" y="353"/>
                    <a:pt x="136" y="352"/>
                  </a:cubicBezTo>
                  <a:cubicBezTo>
                    <a:pt x="136" y="352"/>
                    <a:pt x="137" y="353"/>
                    <a:pt x="137" y="353"/>
                  </a:cubicBezTo>
                  <a:cubicBezTo>
                    <a:pt x="137" y="353"/>
                    <a:pt x="136" y="352"/>
                    <a:pt x="138" y="352"/>
                  </a:cubicBezTo>
                  <a:cubicBezTo>
                    <a:pt x="138" y="352"/>
                    <a:pt x="137" y="352"/>
                    <a:pt x="137" y="351"/>
                  </a:cubicBezTo>
                  <a:cubicBezTo>
                    <a:pt x="138" y="351"/>
                    <a:pt x="138" y="351"/>
                    <a:pt x="139" y="350"/>
                  </a:cubicBezTo>
                  <a:cubicBezTo>
                    <a:pt x="140" y="351"/>
                    <a:pt x="139" y="351"/>
                    <a:pt x="138" y="352"/>
                  </a:cubicBezTo>
                  <a:cubicBezTo>
                    <a:pt x="138" y="352"/>
                    <a:pt x="139" y="351"/>
                    <a:pt x="139" y="352"/>
                  </a:cubicBezTo>
                  <a:cubicBezTo>
                    <a:pt x="139" y="350"/>
                    <a:pt x="140" y="350"/>
                    <a:pt x="140" y="349"/>
                  </a:cubicBezTo>
                  <a:cubicBezTo>
                    <a:pt x="142" y="349"/>
                    <a:pt x="141" y="348"/>
                    <a:pt x="143" y="348"/>
                  </a:cubicBezTo>
                  <a:cubicBezTo>
                    <a:pt x="143" y="348"/>
                    <a:pt x="141" y="350"/>
                    <a:pt x="140" y="350"/>
                  </a:cubicBezTo>
                  <a:cubicBezTo>
                    <a:pt x="141" y="350"/>
                    <a:pt x="142" y="349"/>
                    <a:pt x="143" y="350"/>
                  </a:cubicBezTo>
                  <a:cubicBezTo>
                    <a:pt x="142" y="352"/>
                    <a:pt x="140" y="351"/>
                    <a:pt x="141" y="353"/>
                  </a:cubicBezTo>
                  <a:cubicBezTo>
                    <a:pt x="140" y="352"/>
                    <a:pt x="137" y="353"/>
                    <a:pt x="137" y="354"/>
                  </a:cubicBezTo>
                  <a:cubicBezTo>
                    <a:pt x="136" y="354"/>
                    <a:pt x="134" y="354"/>
                    <a:pt x="134" y="357"/>
                  </a:cubicBezTo>
                  <a:cubicBezTo>
                    <a:pt x="133" y="357"/>
                    <a:pt x="134" y="357"/>
                    <a:pt x="134" y="356"/>
                  </a:cubicBezTo>
                  <a:cubicBezTo>
                    <a:pt x="133" y="356"/>
                    <a:pt x="132" y="356"/>
                    <a:pt x="132" y="357"/>
                  </a:cubicBezTo>
                  <a:cubicBezTo>
                    <a:pt x="130" y="356"/>
                    <a:pt x="130" y="358"/>
                    <a:pt x="129" y="359"/>
                  </a:cubicBezTo>
                  <a:cubicBezTo>
                    <a:pt x="131" y="359"/>
                    <a:pt x="133" y="357"/>
                    <a:pt x="134" y="357"/>
                  </a:cubicBezTo>
                  <a:cubicBezTo>
                    <a:pt x="134" y="357"/>
                    <a:pt x="134" y="356"/>
                    <a:pt x="134" y="356"/>
                  </a:cubicBezTo>
                  <a:cubicBezTo>
                    <a:pt x="135" y="357"/>
                    <a:pt x="136" y="356"/>
                    <a:pt x="136" y="355"/>
                  </a:cubicBezTo>
                  <a:cubicBezTo>
                    <a:pt x="136" y="356"/>
                    <a:pt x="137" y="356"/>
                    <a:pt x="138" y="356"/>
                  </a:cubicBezTo>
                  <a:cubicBezTo>
                    <a:pt x="138" y="356"/>
                    <a:pt x="135" y="357"/>
                    <a:pt x="134" y="358"/>
                  </a:cubicBezTo>
                  <a:cubicBezTo>
                    <a:pt x="134" y="358"/>
                    <a:pt x="135" y="358"/>
                    <a:pt x="134" y="359"/>
                  </a:cubicBezTo>
                  <a:cubicBezTo>
                    <a:pt x="137" y="357"/>
                    <a:pt x="140" y="357"/>
                    <a:pt x="142" y="354"/>
                  </a:cubicBezTo>
                  <a:cubicBezTo>
                    <a:pt x="144" y="354"/>
                    <a:pt x="147" y="351"/>
                    <a:pt x="148" y="350"/>
                  </a:cubicBezTo>
                  <a:cubicBezTo>
                    <a:pt x="148" y="350"/>
                    <a:pt x="148" y="351"/>
                    <a:pt x="148" y="351"/>
                  </a:cubicBezTo>
                  <a:cubicBezTo>
                    <a:pt x="149" y="351"/>
                    <a:pt x="150" y="350"/>
                    <a:pt x="149" y="350"/>
                  </a:cubicBezTo>
                  <a:cubicBezTo>
                    <a:pt x="150" y="350"/>
                    <a:pt x="154" y="349"/>
                    <a:pt x="153" y="347"/>
                  </a:cubicBezTo>
                  <a:cubicBezTo>
                    <a:pt x="153" y="346"/>
                    <a:pt x="154" y="347"/>
                    <a:pt x="154" y="347"/>
                  </a:cubicBezTo>
                  <a:cubicBezTo>
                    <a:pt x="155" y="347"/>
                    <a:pt x="154" y="346"/>
                    <a:pt x="153" y="346"/>
                  </a:cubicBezTo>
                  <a:cubicBezTo>
                    <a:pt x="153" y="345"/>
                    <a:pt x="155" y="346"/>
                    <a:pt x="155" y="345"/>
                  </a:cubicBezTo>
                  <a:cubicBezTo>
                    <a:pt x="155" y="345"/>
                    <a:pt x="156" y="346"/>
                    <a:pt x="155" y="347"/>
                  </a:cubicBezTo>
                  <a:cubicBezTo>
                    <a:pt x="156" y="347"/>
                    <a:pt x="158" y="345"/>
                    <a:pt x="158" y="346"/>
                  </a:cubicBezTo>
                  <a:cubicBezTo>
                    <a:pt x="159" y="344"/>
                    <a:pt x="164" y="343"/>
                    <a:pt x="166" y="339"/>
                  </a:cubicBezTo>
                  <a:cubicBezTo>
                    <a:pt x="166" y="340"/>
                    <a:pt x="166" y="340"/>
                    <a:pt x="166" y="340"/>
                  </a:cubicBezTo>
                  <a:cubicBezTo>
                    <a:pt x="168" y="340"/>
                    <a:pt x="168" y="339"/>
                    <a:pt x="171" y="338"/>
                  </a:cubicBezTo>
                  <a:cubicBezTo>
                    <a:pt x="171" y="336"/>
                    <a:pt x="172" y="336"/>
                    <a:pt x="174" y="337"/>
                  </a:cubicBezTo>
                  <a:cubicBezTo>
                    <a:pt x="175" y="336"/>
                    <a:pt x="175" y="336"/>
                    <a:pt x="177" y="336"/>
                  </a:cubicBezTo>
                  <a:cubicBezTo>
                    <a:pt x="177" y="336"/>
                    <a:pt x="177" y="336"/>
                    <a:pt x="177" y="335"/>
                  </a:cubicBezTo>
                  <a:cubicBezTo>
                    <a:pt x="177" y="335"/>
                    <a:pt x="177" y="335"/>
                    <a:pt x="178" y="335"/>
                  </a:cubicBezTo>
                  <a:cubicBezTo>
                    <a:pt x="178" y="335"/>
                    <a:pt x="177" y="335"/>
                    <a:pt x="178" y="334"/>
                  </a:cubicBezTo>
                  <a:cubicBezTo>
                    <a:pt x="181" y="334"/>
                    <a:pt x="183" y="330"/>
                    <a:pt x="186" y="331"/>
                  </a:cubicBezTo>
                  <a:cubicBezTo>
                    <a:pt x="188" y="328"/>
                    <a:pt x="191" y="328"/>
                    <a:pt x="192" y="326"/>
                  </a:cubicBezTo>
                  <a:cubicBezTo>
                    <a:pt x="193" y="327"/>
                    <a:pt x="195" y="325"/>
                    <a:pt x="195" y="325"/>
                  </a:cubicBezTo>
                  <a:cubicBezTo>
                    <a:pt x="196" y="325"/>
                    <a:pt x="197" y="325"/>
                    <a:pt x="198" y="325"/>
                  </a:cubicBezTo>
                  <a:cubicBezTo>
                    <a:pt x="196" y="324"/>
                    <a:pt x="198" y="323"/>
                    <a:pt x="199" y="324"/>
                  </a:cubicBezTo>
                  <a:cubicBezTo>
                    <a:pt x="198" y="324"/>
                    <a:pt x="198" y="325"/>
                    <a:pt x="198" y="326"/>
                  </a:cubicBezTo>
                  <a:cubicBezTo>
                    <a:pt x="199" y="326"/>
                    <a:pt x="199" y="325"/>
                    <a:pt x="200" y="326"/>
                  </a:cubicBezTo>
                  <a:cubicBezTo>
                    <a:pt x="200" y="326"/>
                    <a:pt x="200" y="325"/>
                    <a:pt x="200" y="325"/>
                  </a:cubicBezTo>
                  <a:cubicBezTo>
                    <a:pt x="201" y="325"/>
                    <a:pt x="201" y="324"/>
                    <a:pt x="201" y="323"/>
                  </a:cubicBezTo>
                  <a:cubicBezTo>
                    <a:pt x="202" y="323"/>
                    <a:pt x="202" y="324"/>
                    <a:pt x="202" y="324"/>
                  </a:cubicBezTo>
                  <a:cubicBezTo>
                    <a:pt x="203" y="323"/>
                    <a:pt x="203" y="323"/>
                    <a:pt x="204" y="323"/>
                  </a:cubicBezTo>
                  <a:cubicBezTo>
                    <a:pt x="203" y="323"/>
                    <a:pt x="205" y="323"/>
                    <a:pt x="204" y="322"/>
                  </a:cubicBezTo>
                  <a:cubicBezTo>
                    <a:pt x="204" y="322"/>
                    <a:pt x="203" y="322"/>
                    <a:pt x="203" y="323"/>
                  </a:cubicBezTo>
                  <a:cubicBezTo>
                    <a:pt x="203" y="323"/>
                    <a:pt x="202" y="322"/>
                    <a:pt x="202" y="322"/>
                  </a:cubicBezTo>
                  <a:cubicBezTo>
                    <a:pt x="202" y="322"/>
                    <a:pt x="203" y="321"/>
                    <a:pt x="203" y="322"/>
                  </a:cubicBezTo>
                  <a:cubicBezTo>
                    <a:pt x="203" y="321"/>
                    <a:pt x="205" y="321"/>
                    <a:pt x="205" y="321"/>
                  </a:cubicBezTo>
                  <a:cubicBezTo>
                    <a:pt x="205" y="321"/>
                    <a:pt x="205" y="321"/>
                    <a:pt x="205" y="322"/>
                  </a:cubicBezTo>
                  <a:cubicBezTo>
                    <a:pt x="206" y="322"/>
                    <a:pt x="206" y="322"/>
                    <a:pt x="207" y="322"/>
                  </a:cubicBezTo>
                  <a:cubicBezTo>
                    <a:pt x="207" y="322"/>
                    <a:pt x="206" y="321"/>
                    <a:pt x="207" y="321"/>
                  </a:cubicBezTo>
                  <a:cubicBezTo>
                    <a:pt x="207" y="320"/>
                    <a:pt x="206" y="321"/>
                    <a:pt x="206" y="320"/>
                  </a:cubicBezTo>
                  <a:cubicBezTo>
                    <a:pt x="207" y="319"/>
                    <a:pt x="208" y="319"/>
                    <a:pt x="210" y="318"/>
                  </a:cubicBezTo>
                  <a:cubicBezTo>
                    <a:pt x="209" y="319"/>
                    <a:pt x="211" y="319"/>
                    <a:pt x="211" y="320"/>
                  </a:cubicBezTo>
                  <a:cubicBezTo>
                    <a:pt x="211" y="320"/>
                    <a:pt x="211" y="319"/>
                    <a:pt x="212" y="319"/>
                  </a:cubicBezTo>
                  <a:cubicBezTo>
                    <a:pt x="212" y="318"/>
                    <a:pt x="211" y="318"/>
                    <a:pt x="211" y="319"/>
                  </a:cubicBezTo>
                  <a:cubicBezTo>
                    <a:pt x="211" y="318"/>
                    <a:pt x="210" y="318"/>
                    <a:pt x="210" y="317"/>
                  </a:cubicBezTo>
                  <a:cubicBezTo>
                    <a:pt x="211" y="318"/>
                    <a:pt x="213" y="317"/>
                    <a:pt x="213" y="318"/>
                  </a:cubicBezTo>
                  <a:cubicBezTo>
                    <a:pt x="213" y="318"/>
                    <a:pt x="213" y="317"/>
                    <a:pt x="213" y="317"/>
                  </a:cubicBezTo>
                  <a:cubicBezTo>
                    <a:pt x="214" y="317"/>
                    <a:pt x="214" y="315"/>
                    <a:pt x="215" y="315"/>
                  </a:cubicBezTo>
                  <a:cubicBezTo>
                    <a:pt x="215" y="315"/>
                    <a:pt x="215" y="315"/>
                    <a:pt x="214" y="315"/>
                  </a:cubicBezTo>
                  <a:cubicBezTo>
                    <a:pt x="216" y="314"/>
                    <a:pt x="216" y="313"/>
                    <a:pt x="218" y="313"/>
                  </a:cubicBezTo>
                  <a:cubicBezTo>
                    <a:pt x="217" y="313"/>
                    <a:pt x="218" y="315"/>
                    <a:pt x="217" y="314"/>
                  </a:cubicBezTo>
                  <a:cubicBezTo>
                    <a:pt x="217" y="315"/>
                    <a:pt x="218" y="314"/>
                    <a:pt x="218" y="315"/>
                  </a:cubicBezTo>
                  <a:cubicBezTo>
                    <a:pt x="218" y="315"/>
                    <a:pt x="218" y="315"/>
                    <a:pt x="218" y="315"/>
                  </a:cubicBezTo>
                  <a:cubicBezTo>
                    <a:pt x="218" y="314"/>
                    <a:pt x="218" y="314"/>
                    <a:pt x="217" y="314"/>
                  </a:cubicBezTo>
                  <a:cubicBezTo>
                    <a:pt x="218" y="313"/>
                    <a:pt x="218" y="312"/>
                    <a:pt x="219" y="312"/>
                  </a:cubicBezTo>
                  <a:cubicBezTo>
                    <a:pt x="221" y="312"/>
                    <a:pt x="223" y="310"/>
                    <a:pt x="225" y="309"/>
                  </a:cubicBezTo>
                  <a:cubicBezTo>
                    <a:pt x="226" y="309"/>
                    <a:pt x="225" y="309"/>
                    <a:pt x="226" y="309"/>
                  </a:cubicBezTo>
                  <a:cubicBezTo>
                    <a:pt x="225" y="309"/>
                    <a:pt x="224" y="311"/>
                    <a:pt x="224" y="310"/>
                  </a:cubicBezTo>
                  <a:cubicBezTo>
                    <a:pt x="223" y="311"/>
                    <a:pt x="224" y="311"/>
                    <a:pt x="223" y="312"/>
                  </a:cubicBezTo>
                  <a:cubicBezTo>
                    <a:pt x="223" y="312"/>
                    <a:pt x="223" y="311"/>
                    <a:pt x="223" y="311"/>
                  </a:cubicBezTo>
                  <a:cubicBezTo>
                    <a:pt x="222" y="311"/>
                    <a:pt x="223" y="312"/>
                    <a:pt x="222" y="312"/>
                  </a:cubicBezTo>
                  <a:cubicBezTo>
                    <a:pt x="221" y="313"/>
                    <a:pt x="223" y="312"/>
                    <a:pt x="223" y="313"/>
                  </a:cubicBezTo>
                  <a:cubicBezTo>
                    <a:pt x="223" y="313"/>
                    <a:pt x="223" y="312"/>
                    <a:pt x="223" y="312"/>
                  </a:cubicBezTo>
                  <a:cubicBezTo>
                    <a:pt x="224" y="312"/>
                    <a:pt x="223" y="312"/>
                    <a:pt x="223" y="313"/>
                  </a:cubicBezTo>
                  <a:cubicBezTo>
                    <a:pt x="225" y="312"/>
                    <a:pt x="224" y="312"/>
                    <a:pt x="225" y="311"/>
                  </a:cubicBezTo>
                  <a:cubicBezTo>
                    <a:pt x="227" y="311"/>
                    <a:pt x="227" y="312"/>
                    <a:pt x="229" y="312"/>
                  </a:cubicBezTo>
                  <a:cubicBezTo>
                    <a:pt x="229" y="311"/>
                    <a:pt x="226" y="312"/>
                    <a:pt x="227" y="310"/>
                  </a:cubicBezTo>
                  <a:cubicBezTo>
                    <a:pt x="227" y="310"/>
                    <a:pt x="227" y="311"/>
                    <a:pt x="226" y="310"/>
                  </a:cubicBezTo>
                  <a:cubicBezTo>
                    <a:pt x="229" y="309"/>
                    <a:pt x="230" y="308"/>
                    <a:pt x="232" y="307"/>
                  </a:cubicBezTo>
                  <a:cubicBezTo>
                    <a:pt x="233" y="308"/>
                    <a:pt x="234" y="307"/>
                    <a:pt x="235" y="308"/>
                  </a:cubicBezTo>
                  <a:cubicBezTo>
                    <a:pt x="235" y="307"/>
                    <a:pt x="234" y="307"/>
                    <a:pt x="234" y="306"/>
                  </a:cubicBezTo>
                  <a:cubicBezTo>
                    <a:pt x="236" y="306"/>
                    <a:pt x="238" y="303"/>
                    <a:pt x="239" y="305"/>
                  </a:cubicBezTo>
                  <a:cubicBezTo>
                    <a:pt x="239" y="305"/>
                    <a:pt x="239" y="304"/>
                    <a:pt x="239" y="305"/>
                  </a:cubicBezTo>
                  <a:cubicBezTo>
                    <a:pt x="239" y="304"/>
                    <a:pt x="240" y="304"/>
                    <a:pt x="240" y="303"/>
                  </a:cubicBezTo>
                  <a:cubicBezTo>
                    <a:pt x="240" y="303"/>
                    <a:pt x="241" y="302"/>
                    <a:pt x="241" y="303"/>
                  </a:cubicBezTo>
                  <a:cubicBezTo>
                    <a:pt x="242" y="303"/>
                    <a:pt x="241" y="303"/>
                    <a:pt x="242" y="302"/>
                  </a:cubicBezTo>
                  <a:cubicBezTo>
                    <a:pt x="242" y="302"/>
                    <a:pt x="242" y="303"/>
                    <a:pt x="243" y="303"/>
                  </a:cubicBezTo>
                  <a:cubicBezTo>
                    <a:pt x="243" y="302"/>
                    <a:pt x="243" y="302"/>
                    <a:pt x="243" y="301"/>
                  </a:cubicBezTo>
                  <a:cubicBezTo>
                    <a:pt x="245" y="301"/>
                    <a:pt x="244" y="301"/>
                    <a:pt x="246" y="302"/>
                  </a:cubicBezTo>
                  <a:cubicBezTo>
                    <a:pt x="246" y="301"/>
                    <a:pt x="245" y="301"/>
                    <a:pt x="245" y="300"/>
                  </a:cubicBezTo>
                  <a:cubicBezTo>
                    <a:pt x="245" y="300"/>
                    <a:pt x="246" y="300"/>
                    <a:pt x="246" y="300"/>
                  </a:cubicBezTo>
                  <a:cubicBezTo>
                    <a:pt x="246" y="300"/>
                    <a:pt x="246" y="300"/>
                    <a:pt x="247" y="300"/>
                  </a:cubicBezTo>
                  <a:cubicBezTo>
                    <a:pt x="248" y="300"/>
                    <a:pt x="246" y="300"/>
                    <a:pt x="247" y="299"/>
                  </a:cubicBezTo>
                  <a:cubicBezTo>
                    <a:pt x="247" y="299"/>
                    <a:pt x="248" y="299"/>
                    <a:pt x="247" y="300"/>
                  </a:cubicBezTo>
                  <a:cubicBezTo>
                    <a:pt x="248" y="300"/>
                    <a:pt x="248" y="298"/>
                    <a:pt x="249" y="298"/>
                  </a:cubicBezTo>
                  <a:cubicBezTo>
                    <a:pt x="249" y="299"/>
                    <a:pt x="249" y="298"/>
                    <a:pt x="250" y="298"/>
                  </a:cubicBezTo>
                  <a:cubicBezTo>
                    <a:pt x="250" y="299"/>
                    <a:pt x="250" y="299"/>
                    <a:pt x="251" y="300"/>
                  </a:cubicBezTo>
                  <a:cubicBezTo>
                    <a:pt x="251" y="300"/>
                    <a:pt x="250" y="300"/>
                    <a:pt x="250" y="300"/>
                  </a:cubicBezTo>
                  <a:cubicBezTo>
                    <a:pt x="251" y="300"/>
                    <a:pt x="251" y="300"/>
                    <a:pt x="251" y="299"/>
                  </a:cubicBezTo>
                  <a:cubicBezTo>
                    <a:pt x="252" y="300"/>
                    <a:pt x="251" y="302"/>
                    <a:pt x="250" y="301"/>
                  </a:cubicBezTo>
                  <a:cubicBezTo>
                    <a:pt x="250" y="302"/>
                    <a:pt x="251" y="301"/>
                    <a:pt x="251" y="302"/>
                  </a:cubicBezTo>
                  <a:cubicBezTo>
                    <a:pt x="251" y="302"/>
                    <a:pt x="251" y="302"/>
                    <a:pt x="251" y="303"/>
                  </a:cubicBezTo>
                  <a:cubicBezTo>
                    <a:pt x="250" y="303"/>
                    <a:pt x="250" y="302"/>
                    <a:pt x="249" y="302"/>
                  </a:cubicBezTo>
                  <a:cubicBezTo>
                    <a:pt x="249" y="301"/>
                    <a:pt x="250" y="301"/>
                    <a:pt x="250" y="301"/>
                  </a:cubicBezTo>
                  <a:cubicBezTo>
                    <a:pt x="249" y="301"/>
                    <a:pt x="250" y="301"/>
                    <a:pt x="248" y="300"/>
                  </a:cubicBezTo>
                  <a:cubicBezTo>
                    <a:pt x="248" y="301"/>
                    <a:pt x="249" y="301"/>
                    <a:pt x="249" y="302"/>
                  </a:cubicBezTo>
                  <a:cubicBezTo>
                    <a:pt x="249" y="302"/>
                    <a:pt x="249" y="302"/>
                    <a:pt x="249" y="302"/>
                  </a:cubicBezTo>
                  <a:cubicBezTo>
                    <a:pt x="249" y="303"/>
                    <a:pt x="249" y="304"/>
                    <a:pt x="248" y="304"/>
                  </a:cubicBezTo>
                  <a:cubicBezTo>
                    <a:pt x="247" y="303"/>
                    <a:pt x="248" y="302"/>
                    <a:pt x="246" y="302"/>
                  </a:cubicBezTo>
                  <a:cubicBezTo>
                    <a:pt x="248" y="304"/>
                    <a:pt x="245" y="305"/>
                    <a:pt x="243" y="305"/>
                  </a:cubicBezTo>
                  <a:cubicBezTo>
                    <a:pt x="243" y="307"/>
                    <a:pt x="245" y="306"/>
                    <a:pt x="244" y="308"/>
                  </a:cubicBezTo>
                  <a:cubicBezTo>
                    <a:pt x="243" y="308"/>
                    <a:pt x="242" y="307"/>
                    <a:pt x="242" y="308"/>
                  </a:cubicBezTo>
                  <a:cubicBezTo>
                    <a:pt x="242" y="308"/>
                    <a:pt x="242" y="308"/>
                    <a:pt x="242" y="307"/>
                  </a:cubicBezTo>
                  <a:cubicBezTo>
                    <a:pt x="241" y="307"/>
                    <a:pt x="241" y="307"/>
                    <a:pt x="240" y="308"/>
                  </a:cubicBezTo>
                  <a:cubicBezTo>
                    <a:pt x="240" y="308"/>
                    <a:pt x="242" y="308"/>
                    <a:pt x="242" y="308"/>
                  </a:cubicBezTo>
                  <a:cubicBezTo>
                    <a:pt x="241" y="308"/>
                    <a:pt x="240" y="309"/>
                    <a:pt x="239" y="310"/>
                  </a:cubicBezTo>
                  <a:cubicBezTo>
                    <a:pt x="239" y="309"/>
                    <a:pt x="240" y="309"/>
                    <a:pt x="240" y="308"/>
                  </a:cubicBezTo>
                  <a:cubicBezTo>
                    <a:pt x="239" y="309"/>
                    <a:pt x="239" y="309"/>
                    <a:pt x="238" y="310"/>
                  </a:cubicBezTo>
                  <a:cubicBezTo>
                    <a:pt x="238" y="310"/>
                    <a:pt x="239" y="310"/>
                    <a:pt x="238" y="310"/>
                  </a:cubicBezTo>
                  <a:cubicBezTo>
                    <a:pt x="238" y="311"/>
                    <a:pt x="237" y="310"/>
                    <a:pt x="237" y="312"/>
                  </a:cubicBezTo>
                  <a:cubicBezTo>
                    <a:pt x="236" y="311"/>
                    <a:pt x="235" y="311"/>
                    <a:pt x="236" y="310"/>
                  </a:cubicBezTo>
                  <a:cubicBezTo>
                    <a:pt x="234" y="311"/>
                    <a:pt x="235" y="312"/>
                    <a:pt x="234" y="312"/>
                  </a:cubicBezTo>
                  <a:cubicBezTo>
                    <a:pt x="233" y="313"/>
                    <a:pt x="235" y="312"/>
                    <a:pt x="234" y="313"/>
                  </a:cubicBezTo>
                  <a:cubicBezTo>
                    <a:pt x="234" y="313"/>
                    <a:pt x="233" y="312"/>
                    <a:pt x="233" y="312"/>
                  </a:cubicBezTo>
                  <a:cubicBezTo>
                    <a:pt x="233" y="312"/>
                    <a:pt x="233" y="313"/>
                    <a:pt x="232" y="313"/>
                  </a:cubicBezTo>
                  <a:cubicBezTo>
                    <a:pt x="232" y="313"/>
                    <a:pt x="232" y="314"/>
                    <a:pt x="231" y="313"/>
                  </a:cubicBezTo>
                  <a:cubicBezTo>
                    <a:pt x="232" y="314"/>
                    <a:pt x="231" y="313"/>
                    <a:pt x="231" y="315"/>
                  </a:cubicBezTo>
                  <a:cubicBezTo>
                    <a:pt x="231" y="315"/>
                    <a:pt x="230" y="314"/>
                    <a:pt x="231" y="314"/>
                  </a:cubicBezTo>
                  <a:cubicBezTo>
                    <a:pt x="230" y="314"/>
                    <a:pt x="230" y="314"/>
                    <a:pt x="229" y="313"/>
                  </a:cubicBezTo>
                  <a:cubicBezTo>
                    <a:pt x="230" y="315"/>
                    <a:pt x="228" y="316"/>
                    <a:pt x="228" y="317"/>
                  </a:cubicBezTo>
                  <a:cubicBezTo>
                    <a:pt x="228" y="317"/>
                    <a:pt x="228" y="316"/>
                    <a:pt x="227" y="316"/>
                  </a:cubicBezTo>
                  <a:cubicBezTo>
                    <a:pt x="227" y="316"/>
                    <a:pt x="228" y="316"/>
                    <a:pt x="228" y="315"/>
                  </a:cubicBezTo>
                  <a:cubicBezTo>
                    <a:pt x="227" y="316"/>
                    <a:pt x="227" y="316"/>
                    <a:pt x="226" y="315"/>
                  </a:cubicBezTo>
                  <a:cubicBezTo>
                    <a:pt x="226" y="316"/>
                    <a:pt x="226" y="317"/>
                    <a:pt x="226" y="316"/>
                  </a:cubicBezTo>
                  <a:cubicBezTo>
                    <a:pt x="226" y="318"/>
                    <a:pt x="224" y="318"/>
                    <a:pt x="225" y="318"/>
                  </a:cubicBezTo>
                  <a:cubicBezTo>
                    <a:pt x="224" y="319"/>
                    <a:pt x="223" y="319"/>
                    <a:pt x="223" y="317"/>
                  </a:cubicBezTo>
                  <a:cubicBezTo>
                    <a:pt x="223" y="317"/>
                    <a:pt x="222" y="318"/>
                    <a:pt x="222" y="317"/>
                  </a:cubicBezTo>
                  <a:cubicBezTo>
                    <a:pt x="222" y="318"/>
                    <a:pt x="222" y="318"/>
                    <a:pt x="222" y="318"/>
                  </a:cubicBezTo>
                  <a:cubicBezTo>
                    <a:pt x="222" y="319"/>
                    <a:pt x="222" y="318"/>
                    <a:pt x="221" y="318"/>
                  </a:cubicBezTo>
                  <a:cubicBezTo>
                    <a:pt x="221" y="319"/>
                    <a:pt x="222" y="318"/>
                    <a:pt x="222" y="319"/>
                  </a:cubicBezTo>
                  <a:cubicBezTo>
                    <a:pt x="222" y="320"/>
                    <a:pt x="222" y="318"/>
                    <a:pt x="221" y="319"/>
                  </a:cubicBezTo>
                  <a:cubicBezTo>
                    <a:pt x="221" y="319"/>
                    <a:pt x="222" y="320"/>
                    <a:pt x="223" y="319"/>
                  </a:cubicBezTo>
                  <a:cubicBezTo>
                    <a:pt x="222" y="321"/>
                    <a:pt x="221" y="319"/>
                    <a:pt x="220" y="320"/>
                  </a:cubicBezTo>
                  <a:cubicBezTo>
                    <a:pt x="220" y="320"/>
                    <a:pt x="221" y="320"/>
                    <a:pt x="220" y="321"/>
                  </a:cubicBezTo>
                  <a:cubicBezTo>
                    <a:pt x="220" y="321"/>
                    <a:pt x="219" y="320"/>
                    <a:pt x="220" y="321"/>
                  </a:cubicBezTo>
                  <a:cubicBezTo>
                    <a:pt x="219" y="322"/>
                    <a:pt x="219" y="320"/>
                    <a:pt x="220" y="320"/>
                  </a:cubicBezTo>
                  <a:cubicBezTo>
                    <a:pt x="219" y="320"/>
                    <a:pt x="218" y="320"/>
                    <a:pt x="218" y="321"/>
                  </a:cubicBezTo>
                  <a:cubicBezTo>
                    <a:pt x="218" y="320"/>
                    <a:pt x="219" y="322"/>
                    <a:pt x="220" y="321"/>
                  </a:cubicBezTo>
                  <a:cubicBezTo>
                    <a:pt x="221" y="322"/>
                    <a:pt x="219" y="322"/>
                    <a:pt x="219" y="322"/>
                  </a:cubicBezTo>
                  <a:cubicBezTo>
                    <a:pt x="218" y="322"/>
                    <a:pt x="219" y="322"/>
                    <a:pt x="219" y="322"/>
                  </a:cubicBezTo>
                  <a:cubicBezTo>
                    <a:pt x="218" y="322"/>
                    <a:pt x="217" y="323"/>
                    <a:pt x="216" y="323"/>
                  </a:cubicBezTo>
                  <a:cubicBezTo>
                    <a:pt x="215" y="323"/>
                    <a:pt x="217" y="322"/>
                    <a:pt x="216" y="321"/>
                  </a:cubicBezTo>
                  <a:cubicBezTo>
                    <a:pt x="215" y="321"/>
                    <a:pt x="215" y="322"/>
                    <a:pt x="215" y="322"/>
                  </a:cubicBezTo>
                  <a:cubicBezTo>
                    <a:pt x="214" y="322"/>
                    <a:pt x="215" y="321"/>
                    <a:pt x="215" y="320"/>
                  </a:cubicBezTo>
                  <a:cubicBezTo>
                    <a:pt x="214" y="320"/>
                    <a:pt x="215" y="322"/>
                    <a:pt x="214" y="321"/>
                  </a:cubicBezTo>
                  <a:cubicBezTo>
                    <a:pt x="213" y="320"/>
                    <a:pt x="215" y="320"/>
                    <a:pt x="213" y="320"/>
                  </a:cubicBezTo>
                  <a:cubicBezTo>
                    <a:pt x="213" y="321"/>
                    <a:pt x="213" y="321"/>
                    <a:pt x="213" y="322"/>
                  </a:cubicBezTo>
                  <a:cubicBezTo>
                    <a:pt x="213" y="322"/>
                    <a:pt x="213" y="321"/>
                    <a:pt x="214" y="322"/>
                  </a:cubicBezTo>
                  <a:cubicBezTo>
                    <a:pt x="214" y="323"/>
                    <a:pt x="213" y="322"/>
                    <a:pt x="213" y="324"/>
                  </a:cubicBezTo>
                  <a:cubicBezTo>
                    <a:pt x="214" y="324"/>
                    <a:pt x="214" y="324"/>
                    <a:pt x="214" y="323"/>
                  </a:cubicBezTo>
                  <a:cubicBezTo>
                    <a:pt x="214" y="323"/>
                    <a:pt x="215" y="323"/>
                    <a:pt x="215" y="324"/>
                  </a:cubicBezTo>
                  <a:cubicBezTo>
                    <a:pt x="214" y="323"/>
                    <a:pt x="214" y="325"/>
                    <a:pt x="213" y="324"/>
                  </a:cubicBezTo>
                  <a:cubicBezTo>
                    <a:pt x="213" y="323"/>
                    <a:pt x="212" y="323"/>
                    <a:pt x="212" y="322"/>
                  </a:cubicBezTo>
                  <a:cubicBezTo>
                    <a:pt x="211" y="323"/>
                    <a:pt x="213" y="324"/>
                    <a:pt x="212" y="325"/>
                  </a:cubicBezTo>
                  <a:cubicBezTo>
                    <a:pt x="212" y="325"/>
                    <a:pt x="212" y="325"/>
                    <a:pt x="212" y="326"/>
                  </a:cubicBezTo>
                  <a:cubicBezTo>
                    <a:pt x="211" y="325"/>
                    <a:pt x="212" y="325"/>
                    <a:pt x="212" y="324"/>
                  </a:cubicBezTo>
                  <a:cubicBezTo>
                    <a:pt x="212" y="324"/>
                    <a:pt x="211" y="325"/>
                    <a:pt x="211" y="324"/>
                  </a:cubicBezTo>
                  <a:cubicBezTo>
                    <a:pt x="211" y="325"/>
                    <a:pt x="210" y="325"/>
                    <a:pt x="210" y="326"/>
                  </a:cubicBezTo>
                  <a:cubicBezTo>
                    <a:pt x="210" y="326"/>
                    <a:pt x="209" y="326"/>
                    <a:pt x="208" y="326"/>
                  </a:cubicBezTo>
                  <a:cubicBezTo>
                    <a:pt x="209" y="325"/>
                    <a:pt x="210" y="326"/>
                    <a:pt x="210" y="325"/>
                  </a:cubicBezTo>
                  <a:cubicBezTo>
                    <a:pt x="210" y="325"/>
                    <a:pt x="209" y="325"/>
                    <a:pt x="210" y="324"/>
                  </a:cubicBezTo>
                  <a:cubicBezTo>
                    <a:pt x="209" y="325"/>
                    <a:pt x="209" y="325"/>
                    <a:pt x="208" y="325"/>
                  </a:cubicBezTo>
                  <a:cubicBezTo>
                    <a:pt x="208" y="326"/>
                    <a:pt x="208" y="326"/>
                    <a:pt x="208" y="327"/>
                  </a:cubicBezTo>
                  <a:cubicBezTo>
                    <a:pt x="207" y="326"/>
                    <a:pt x="208" y="326"/>
                    <a:pt x="208" y="324"/>
                  </a:cubicBezTo>
                  <a:cubicBezTo>
                    <a:pt x="209" y="325"/>
                    <a:pt x="210" y="324"/>
                    <a:pt x="210" y="323"/>
                  </a:cubicBezTo>
                  <a:cubicBezTo>
                    <a:pt x="209" y="323"/>
                    <a:pt x="209" y="324"/>
                    <a:pt x="208" y="324"/>
                  </a:cubicBezTo>
                  <a:cubicBezTo>
                    <a:pt x="209" y="324"/>
                    <a:pt x="208" y="323"/>
                    <a:pt x="208" y="322"/>
                  </a:cubicBezTo>
                  <a:cubicBezTo>
                    <a:pt x="208" y="323"/>
                    <a:pt x="207" y="323"/>
                    <a:pt x="207" y="323"/>
                  </a:cubicBezTo>
                  <a:cubicBezTo>
                    <a:pt x="208" y="327"/>
                    <a:pt x="204" y="326"/>
                    <a:pt x="202" y="325"/>
                  </a:cubicBezTo>
                  <a:cubicBezTo>
                    <a:pt x="202" y="326"/>
                    <a:pt x="204" y="326"/>
                    <a:pt x="204" y="327"/>
                  </a:cubicBezTo>
                  <a:cubicBezTo>
                    <a:pt x="204" y="326"/>
                    <a:pt x="205" y="326"/>
                    <a:pt x="205" y="327"/>
                  </a:cubicBezTo>
                  <a:cubicBezTo>
                    <a:pt x="205" y="326"/>
                    <a:pt x="206" y="327"/>
                    <a:pt x="208" y="328"/>
                  </a:cubicBezTo>
                  <a:cubicBezTo>
                    <a:pt x="207" y="328"/>
                    <a:pt x="206" y="328"/>
                    <a:pt x="206" y="329"/>
                  </a:cubicBezTo>
                  <a:cubicBezTo>
                    <a:pt x="205" y="329"/>
                    <a:pt x="205" y="328"/>
                    <a:pt x="205" y="329"/>
                  </a:cubicBezTo>
                  <a:cubicBezTo>
                    <a:pt x="204" y="328"/>
                    <a:pt x="205" y="328"/>
                    <a:pt x="205" y="328"/>
                  </a:cubicBezTo>
                  <a:cubicBezTo>
                    <a:pt x="205" y="327"/>
                    <a:pt x="204" y="328"/>
                    <a:pt x="204" y="327"/>
                  </a:cubicBezTo>
                  <a:cubicBezTo>
                    <a:pt x="203" y="328"/>
                    <a:pt x="205" y="328"/>
                    <a:pt x="204" y="329"/>
                  </a:cubicBezTo>
                  <a:cubicBezTo>
                    <a:pt x="203" y="328"/>
                    <a:pt x="203" y="328"/>
                    <a:pt x="202" y="328"/>
                  </a:cubicBezTo>
                  <a:cubicBezTo>
                    <a:pt x="202" y="329"/>
                    <a:pt x="202" y="329"/>
                    <a:pt x="202" y="329"/>
                  </a:cubicBezTo>
                  <a:cubicBezTo>
                    <a:pt x="202" y="329"/>
                    <a:pt x="200" y="329"/>
                    <a:pt x="200" y="331"/>
                  </a:cubicBezTo>
                  <a:cubicBezTo>
                    <a:pt x="200" y="330"/>
                    <a:pt x="199" y="331"/>
                    <a:pt x="199" y="330"/>
                  </a:cubicBezTo>
                  <a:cubicBezTo>
                    <a:pt x="199" y="330"/>
                    <a:pt x="198" y="331"/>
                    <a:pt x="198" y="331"/>
                  </a:cubicBezTo>
                  <a:cubicBezTo>
                    <a:pt x="198" y="331"/>
                    <a:pt x="198" y="330"/>
                    <a:pt x="197" y="330"/>
                  </a:cubicBezTo>
                  <a:cubicBezTo>
                    <a:pt x="199" y="330"/>
                    <a:pt x="196" y="333"/>
                    <a:pt x="196" y="331"/>
                  </a:cubicBezTo>
                  <a:cubicBezTo>
                    <a:pt x="196" y="331"/>
                    <a:pt x="197" y="331"/>
                    <a:pt x="197" y="331"/>
                  </a:cubicBezTo>
                  <a:cubicBezTo>
                    <a:pt x="197" y="331"/>
                    <a:pt x="197" y="331"/>
                    <a:pt x="197" y="330"/>
                  </a:cubicBezTo>
                  <a:cubicBezTo>
                    <a:pt x="196" y="330"/>
                    <a:pt x="196" y="331"/>
                    <a:pt x="195" y="331"/>
                  </a:cubicBezTo>
                  <a:cubicBezTo>
                    <a:pt x="195" y="331"/>
                    <a:pt x="196" y="331"/>
                    <a:pt x="195" y="332"/>
                  </a:cubicBezTo>
                  <a:cubicBezTo>
                    <a:pt x="194" y="331"/>
                    <a:pt x="194" y="331"/>
                    <a:pt x="193" y="330"/>
                  </a:cubicBezTo>
                  <a:cubicBezTo>
                    <a:pt x="193" y="330"/>
                    <a:pt x="194" y="331"/>
                    <a:pt x="193" y="331"/>
                  </a:cubicBezTo>
                  <a:cubicBezTo>
                    <a:pt x="193" y="331"/>
                    <a:pt x="193" y="331"/>
                    <a:pt x="193" y="331"/>
                  </a:cubicBezTo>
                  <a:cubicBezTo>
                    <a:pt x="194" y="331"/>
                    <a:pt x="194" y="331"/>
                    <a:pt x="193" y="331"/>
                  </a:cubicBezTo>
                  <a:cubicBezTo>
                    <a:pt x="194" y="331"/>
                    <a:pt x="194" y="333"/>
                    <a:pt x="196" y="332"/>
                  </a:cubicBezTo>
                  <a:cubicBezTo>
                    <a:pt x="196" y="333"/>
                    <a:pt x="195" y="333"/>
                    <a:pt x="195" y="333"/>
                  </a:cubicBezTo>
                  <a:cubicBezTo>
                    <a:pt x="194" y="334"/>
                    <a:pt x="195" y="333"/>
                    <a:pt x="195" y="334"/>
                  </a:cubicBezTo>
                  <a:cubicBezTo>
                    <a:pt x="196" y="334"/>
                    <a:pt x="195" y="333"/>
                    <a:pt x="195" y="333"/>
                  </a:cubicBezTo>
                  <a:cubicBezTo>
                    <a:pt x="196" y="334"/>
                    <a:pt x="196" y="334"/>
                    <a:pt x="197" y="334"/>
                  </a:cubicBezTo>
                  <a:cubicBezTo>
                    <a:pt x="197" y="335"/>
                    <a:pt x="196" y="334"/>
                    <a:pt x="195" y="334"/>
                  </a:cubicBezTo>
                  <a:cubicBezTo>
                    <a:pt x="195" y="334"/>
                    <a:pt x="194" y="334"/>
                    <a:pt x="194" y="334"/>
                  </a:cubicBezTo>
                  <a:cubicBezTo>
                    <a:pt x="194" y="334"/>
                    <a:pt x="194" y="333"/>
                    <a:pt x="194" y="333"/>
                  </a:cubicBezTo>
                  <a:cubicBezTo>
                    <a:pt x="194" y="333"/>
                    <a:pt x="194" y="333"/>
                    <a:pt x="194" y="333"/>
                  </a:cubicBezTo>
                  <a:cubicBezTo>
                    <a:pt x="193" y="334"/>
                    <a:pt x="195" y="334"/>
                    <a:pt x="195" y="336"/>
                  </a:cubicBezTo>
                  <a:cubicBezTo>
                    <a:pt x="194" y="335"/>
                    <a:pt x="194" y="335"/>
                    <a:pt x="192" y="335"/>
                  </a:cubicBezTo>
                  <a:cubicBezTo>
                    <a:pt x="192" y="334"/>
                    <a:pt x="192" y="333"/>
                    <a:pt x="192" y="334"/>
                  </a:cubicBezTo>
                  <a:cubicBezTo>
                    <a:pt x="191" y="333"/>
                    <a:pt x="192" y="333"/>
                    <a:pt x="191" y="332"/>
                  </a:cubicBezTo>
                  <a:cubicBezTo>
                    <a:pt x="192" y="333"/>
                    <a:pt x="190" y="334"/>
                    <a:pt x="191" y="335"/>
                  </a:cubicBezTo>
                  <a:cubicBezTo>
                    <a:pt x="192" y="335"/>
                    <a:pt x="191" y="334"/>
                    <a:pt x="191" y="334"/>
                  </a:cubicBezTo>
                  <a:cubicBezTo>
                    <a:pt x="192" y="334"/>
                    <a:pt x="192" y="335"/>
                    <a:pt x="192" y="335"/>
                  </a:cubicBezTo>
                  <a:cubicBezTo>
                    <a:pt x="191" y="334"/>
                    <a:pt x="192" y="336"/>
                    <a:pt x="191" y="336"/>
                  </a:cubicBezTo>
                  <a:cubicBezTo>
                    <a:pt x="191" y="336"/>
                    <a:pt x="192" y="336"/>
                    <a:pt x="192" y="336"/>
                  </a:cubicBezTo>
                  <a:cubicBezTo>
                    <a:pt x="192" y="337"/>
                    <a:pt x="190" y="336"/>
                    <a:pt x="189" y="337"/>
                  </a:cubicBezTo>
                  <a:cubicBezTo>
                    <a:pt x="189" y="337"/>
                    <a:pt x="190" y="337"/>
                    <a:pt x="190" y="338"/>
                  </a:cubicBezTo>
                  <a:cubicBezTo>
                    <a:pt x="189" y="337"/>
                    <a:pt x="189" y="337"/>
                    <a:pt x="188" y="337"/>
                  </a:cubicBezTo>
                  <a:cubicBezTo>
                    <a:pt x="188" y="338"/>
                    <a:pt x="189" y="338"/>
                    <a:pt x="188" y="339"/>
                  </a:cubicBezTo>
                  <a:cubicBezTo>
                    <a:pt x="188" y="339"/>
                    <a:pt x="188" y="339"/>
                    <a:pt x="187" y="339"/>
                  </a:cubicBezTo>
                  <a:cubicBezTo>
                    <a:pt x="187" y="338"/>
                    <a:pt x="188" y="338"/>
                    <a:pt x="188" y="337"/>
                  </a:cubicBezTo>
                  <a:cubicBezTo>
                    <a:pt x="188" y="337"/>
                    <a:pt x="187" y="337"/>
                    <a:pt x="187" y="337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6" y="339"/>
                    <a:pt x="186" y="337"/>
                    <a:pt x="185" y="337"/>
                  </a:cubicBezTo>
                  <a:cubicBezTo>
                    <a:pt x="186" y="339"/>
                    <a:pt x="186" y="338"/>
                    <a:pt x="186" y="340"/>
                  </a:cubicBezTo>
                  <a:cubicBezTo>
                    <a:pt x="185" y="340"/>
                    <a:pt x="185" y="339"/>
                    <a:pt x="186" y="339"/>
                  </a:cubicBezTo>
                  <a:cubicBezTo>
                    <a:pt x="185" y="339"/>
                    <a:pt x="184" y="341"/>
                    <a:pt x="184" y="340"/>
                  </a:cubicBezTo>
                  <a:cubicBezTo>
                    <a:pt x="184" y="340"/>
                    <a:pt x="184" y="340"/>
                    <a:pt x="183" y="340"/>
                  </a:cubicBezTo>
                  <a:cubicBezTo>
                    <a:pt x="184" y="341"/>
                    <a:pt x="183" y="342"/>
                    <a:pt x="183" y="342"/>
                  </a:cubicBezTo>
                  <a:cubicBezTo>
                    <a:pt x="183" y="342"/>
                    <a:pt x="181" y="342"/>
                    <a:pt x="181" y="342"/>
                  </a:cubicBezTo>
                  <a:cubicBezTo>
                    <a:pt x="181" y="342"/>
                    <a:pt x="181" y="342"/>
                    <a:pt x="181" y="342"/>
                  </a:cubicBezTo>
                  <a:cubicBezTo>
                    <a:pt x="181" y="341"/>
                    <a:pt x="180" y="342"/>
                    <a:pt x="180" y="341"/>
                  </a:cubicBezTo>
                  <a:cubicBezTo>
                    <a:pt x="180" y="341"/>
                    <a:pt x="179" y="342"/>
                    <a:pt x="179" y="343"/>
                  </a:cubicBezTo>
                  <a:cubicBezTo>
                    <a:pt x="179" y="343"/>
                    <a:pt x="179" y="342"/>
                    <a:pt x="178" y="342"/>
                  </a:cubicBezTo>
                  <a:cubicBezTo>
                    <a:pt x="178" y="343"/>
                    <a:pt x="178" y="343"/>
                    <a:pt x="179" y="344"/>
                  </a:cubicBezTo>
                  <a:cubicBezTo>
                    <a:pt x="179" y="344"/>
                    <a:pt x="177" y="344"/>
                    <a:pt x="178" y="343"/>
                  </a:cubicBezTo>
                  <a:cubicBezTo>
                    <a:pt x="177" y="344"/>
                    <a:pt x="178" y="346"/>
                    <a:pt x="177" y="346"/>
                  </a:cubicBezTo>
                  <a:cubicBezTo>
                    <a:pt x="176" y="346"/>
                    <a:pt x="177" y="346"/>
                    <a:pt x="177" y="345"/>
                  </a:cubicBezTo>
                  <a:cubicBezTo>
                    <a:pt x="177" y="345"/>
                    <a:pt x="176" y="345"/>
                    <a:pt x="176" y="346"/>
                  </a:cubicBezTo>
                  <a:cubicBezTo>
                    <a:pt x="175" y="346"/>
                    <a:pt x="175" y="345"/>
                    <a:pt x="174" y="345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5" y="345"/>
                    <a:pt x="174" y="346"/>
                    <a:pt x="174" y="346"/>
                  </a:cubicBezTo>
                  <a:cubicBezTo>
                    <a:pt x="174" y="346"/>
                    <a:pt x="177" y="346"/>
                    <a:pt x="175" y="347"/>
                  </a:cubicBezTo>
                  <a:cubicBezTo>
                    <a:pt x="175" y="347"/>
                    <a:pt x="174" y="347"/>
                    <a:pt x="173" y="347"/>
                  </a:cubicBezTo>
                  <a:cubicBezTo>
                    <a:pt x="172" y="348"/>
                    <a:pt x="171" y="349"/>
                    <a:pt x="170" y="349"/>
                  </a:cubicBezTo>
                  <a:cubicBezTo>
                    <a:pt x="170" y="350"/>
                    <a:pt x="170" y="350"/>
                    <a:pt x="170" y="350"/>
                  </a:cubicBezTo>
                  <a:cubicBezTo>
                    <a:pt x="170" y="351"/>
                    <a:pt x="169" y="350"/>
                    <a:pt x="169" y="351"/>
                  </a:cubicBezTo>
                  <a:cubicBezTo>
                    <a:pt x="169" y="351"/>
                    <a:pt x="169" y="350"/>
                    <a:pt x="169" y="350"/>
                  </a:cubicBezTo>
                  <a:cubicBezTo>
                    <a:pt x="169" y="349"/>
                    <a:pt x="168" y="351"/>
                    <a:pt x="168" y="350"/>
                  </a:cubicBezTo>
                  <a:cubicBezTo>
                    <a:pt x="168" y="351"/>
                    <a:pt x="166" y="351"/>
                    <a:pt x="167" y="352"/>
                  </a:cubicBezTo>
                  <a:cubicBezTo>
                    <a:pt x="165" y="353"/>
                    <a:pt x="163" y="353"/>
                    <a:pt x="162" y="355"/>
                  </a:cubicBezTo>
                  <a:cubicBezTo>
                    <a:pt x="161" y="355"/>
                    <a:pt x="161" y="355"/>
                    <a:pt x="161" y="355"/>
                  </a:cubicBezTo>
                  <a:cubicBezTo>
                    <a:pt x="161" y="356"/>
                    <a:pt x="160" y="355"/>
                    <a:pt x="160" y="357"/>
                  </a:cubicBezTo>
                  <a:cubicBezTo>
                    <a:pt x="159" y="356"/>
                    <a:pt x="158" y="357"/>
                    <a:pt x="158" y="356"/>
                  </a:cubicBezTo>
                  <a:cubicBezTo>
                    <a:pt x="158" y="356"/>
                    <a:pt x="158" y="356"/>
                    <a:pt x="158" y="356"/>
                  </a:cubicBezTo>
                  <a:cubicBezTo>
                    <a:pt x="159" y="357"/>
                    <a:pt x="157" y="358"/>
                    <a:pt x="156" y="358"/>
                  </a:cubicBezTo>
                  <a:cubicBezTo>
                    <a:pt x="156" y="359"/>
                    <a:pt x="156" y="359"/>
                    <a:pt x="156" y="360"/>
                  </a:cubicBezTo>
                  <a:cubicBezTo>
                    <a:pt x="155" y="360"/>
                    <a:pt x="155" y="359"/>
                    <a:pt x="155" y="360"/>
                  </a:cubicBezTo>
                  <a:cubicBezTo>
                    <a:pt x="154" y="360"/>
                    <a:pt x="155" y="359"/>
                    <a:pt x="155" y="359"/>
                  </a:cubicBezTo>
                  <a:cubicBezTo>
                    <a:pt x="155" y="359"/>
                    <a:pt x="153" y="360"/>
                    <a:pt x="153" y="359"/>
                  </a:cubicBezTo>
                  <a:cubicBezTo>
                    <a:pt x="153" y="360"/>
                    <a:pt x="153" y="360"/>
                    <a:pt x="153" y="360"/>
                  </a:cubicBezTo>
                  <a:cubicBezTo>
                    <a:pt x="154" y="360"/>
                    <a:pt x="153" y="360"/>
                    <a:pt x="154" y="359"/>
                  </a:cubicBezTo>
                  <a:cubicBezTo>
                    <a:pt x="155" y="360"/>
                    <a:pt x="153" y="360"/>
                    <a:pt x="154" y="361"/>
                  </a:cubicBezTo>
                  <a:cubicBezTo>
                    <a:pt x="154" y="362"/>
                    <a:pt x="153" y="360"/>
                    <a:pt x="154" y="362"/>
                  </a:cubicBezTo>
                  <a:cubicBezTo>
                    <a:pt x="153" y="362"/>
                    <a:pt x="153" y="361"/>
                    <a:pt x="153" y="360"/>
                  </a:cubicBezTo>
                  <a:cubicBezTo>
                    <a:pt x="152" y="360"/>
                    <a:pt x="152" y="361"/>
                    <a:pt x="152" y="362"/>
                  </a:cubicBezTo>
                  <a:cubicBezTo>
                    <a:pt x="152" y="361"/>
                    <a:pt x="151" y="361"/>
                    <a:pt x="151" y="360"/>
                  </a:cubicBezTo>
                  <a:cubicBezTo>
                    <a:pt x="150" y="360"/>
                    <a:pt x="151" y="361"/>
                    <a:pt x="151" y="361"/>
                  </a:cubicBezTo>
                  <a:cubicBezTo>
                    <a:pt x="151" y="362"/>
                    <a:pt x="151" y="361"/>
                    <a:pt x="151" y="362"/>
                  </a:cubicBezTo>
                  <a:cubicBezTo>
                    <a:pt x="150" y="362"/>
                    <a:pt x="150" y="362"/>
                    <a:pt x="149" y="362"/>
                  </a:cubicBezTo>
                  <a:cubicBezTo>
                    <a:pt x="149" y="361"/>
                    <a:pt x="149" y="361"/>
                    <a:pt x="149" y="361"/>
                  </a:cubicBezTo>
                  <a:cubicBezTo>
                    <a:pt x="148" y="361"/>
                    <a:pt x="149" y="362"/>
                    <a:pt x="148" y="362"/>
                  </a:cubicBezTo>
                  <a:cubicBezTo>
                    <a:pt x="149" y="363"/>
                    <a:pt x="150" y="363"/>
                    <a:pt x="149" y="364"/>
                  </a:cubicBezTo>
                  <a:cubicBezTo>
                    <a:pt x="149" y="364"/>
                    <a:pt x="149" y="364"/>
                    <a:pt x="149" y="363"/>
                  </a:cubicBezTo>
                  <a:cubicBezTo>
                    <a:pt x="148" y="364"/>
                    <a:pt x="148" y="363"/>
                    <a:pt x="147" y="363"/>
                  </a:cubicBezTo>
                  <a:cubicBezTo>
                    <a:pt x="147" y="363"/>
                    <a:pt x="147" y="364"/>
                    <a:pt x="148" y="364"/>
                  </a:cubicBezTo>
                  <a:cubicBezTo>
                    <a:pt x="148" y="365"/>
                    <a:pt x="147" y="364"/>
                    <a:pt x="147" y="363"/>
                  </a:cubicBezTo>
                  <a:cubicBezTo>
                    <a:pt x="145" y="364"/>
                    <a:pt x="146" y="365"/>
                    <a:pt x="145" y="366"/>
                  </a:cubicBezTo>
                  <a:cubicBezTo>
                    <a:pt x="146" y="366"/>
                    <a:pt x="146" y="365"/>
                    <a:pt x="147" y="366"/>
                  </a:cubicBezTo>
                  <a:cubicBezTo>
                    <a:pt x="146" y="366"/>
                    <a:pt x="146" y="366"/>
                    <a:pt x="145" y="367"/>
                  </a:cubicBezTo>
                  <a:cubicBezTo>
                    <a:pt x="144" y="367"/>
                    <a:pt x="146" y="366"/>
                    <a:pt x="145" y="366"/>
                  </a:cubicBezTo>
                  <a:cubicBezTo>
                    <a:pt x="144" y="367"/>
                    <a:pt x="143" y="367"/>
                    <a:pt x="143" y="368"/>
                  </a:cubicBezTo>
                  <a:cubicBezTo>
                    <a:pt x="143" y="368"/>
                    <a:pt x="142" y="368"/>
                    <a:pt x="143" y="367"/>
                  </a:cubicBezTo>
                  <a:cubicBezTo>
                    <a:pt x="142" y="367"/>
                    <a:pt x="140" y="370"/>
                    <a:pt x="141" y="368"/>
                  </a:cubicBezTo>
                  <a:cubicBezTo>
                    <a:pt x="139" y="368"/>
                    <a:pt x="140" y="369"/>
                    <a:pt x="140" y="370"/>
                  </a:cubicBezTo>
                  <a:cubicBezTo>
                    <a:pt x="139" y="370"/>
                    <a:pt x="138" y="370"/>
                    <a:pt x="139" y="369"/>
                  </a:cubicBezTo>
                  <a:cubicBezTo>
                    <a:pt x="138" y="369"/>
                    <a:pt x="138" y="370"/>
                    <a:pt x="137" y="370"/>
                  </a:cubicBezTo>
                  <a:cubicBezTo>
                    <a:pt x="137" y="370"/>
                    <a:pt x="138" y="370"/>
                    <a:pt x="138" y="370"/>
                  </a:cubicBezTo>
                  <a:cubicBezTo>
                    <a:pt x="138" y="371"/>
                    <a:pt x="137" y="370"/>
                    <a:pt x="137" y="371"/>
                  </a:cubicBezTo>
                  <a:cubicBezTo>
                    <a:pt x="137" y="371"/>
                    <a:pt x="137" y="371"/>
                    <a:pt x="136" y="371"/>
                  </a:cubicBezTo>
                  <a:cubicBezTo>
                    <a:pt x="137" y="371"/>
                    <a:pt x="136" y="370"/>
                    <a:pt x="136" y="369"/>
                  </a:cubicBezTo>
                  <a:cubicBezTo>
                    <a:pt x="136" y="370"/>
                    <a:pt x="135" y="370"/>
                    <a:pt x="134" y="370"/>
                  </a:cubicBezTo>
                  <a:cubicBezTo>
                    <a:pt x="134" y="371"/>
                    <a:pt x="134" y="370"/>
                    <a:pt x="134" y="371"/>
                  </a:cubicBezTo>
                  <a:cubicBezTo>
                    <a:pt x="134" y="371"/>
                    <a:pt x="135" y="371"/>
                    <a:pt x="135" y="370"/>
                  </a:cubicBezTo>
                  <a:cubicBezTo>
                    <a:pt x="136" y="371"/>
                    <a:pt x="134" y="372"/>
                    <a:pt x="134" y="373"/>
                  </a:cubicBezTo>
                  <a:cubicBezTo>
                    <a:pt x="133" y="373"/>
                    <a:pt x="132" y="373"/>
                    <a:pt x="132" y="374"/>
                  </a:cubicBezTo>
                  <a:cubicBezTo>
                    <a:pt x="133" y="373"/>
                    <a:pt x="132" y="371"/>
                    <a:pt x="130" y="371"/>
                  </a:cubicBezTo>
                  <a:cubicBezTo>
                    <a:pt x="130" y="372"/>
                    <a:pt x="130" y="372"/>
                    <a:pt x="131" y="372"/>
                  </a:cubicBezTo>
                  <a:cubicBezTo>
                    <a:pt x="131" y="373"/>
                    <a:pt x="130" y="372"/>
                    <a:pt x="130" y="373"/>
                  </a:cubicBezTo>
                  <a:cubicBezTo>
                    <a:pt x="130" y="373"/>
                    <a:pt x="130" y="374"/>
                    <a:pt x="130" y="375"/>
                  </a:cubicBezTo>
                  <a:cubicBezTo>
                    <a:pt x="131" y="375"/>
                    <a:pt x="131" y="373"/>
                    <a:pt x="130" y="373"/>
                  </a:cubicBezTo>
                  <a:cubicBezTo>
                    <a:pt x="131" y="373"/>
                    <a:pt x="131" y="374"/>
                    <a:pt x="131" y="373"/>
                  </a:cubicBezTo>
                  <a:cubicBezTo>
                    <a:pt x="132" y="373"/>
                    <a:pt x="130" y="375"/>
                    <a:pt x="132" y="374"/>
                  </a:cubicBezTo>
                  <a:cubicBezTo>
                    <a:pt x="131" y="375"/>
                    <a:pt x="130" y="375"/>
                    <a:pt x="130" y="376"/>
                  </a:cubicBezTo>
                  <a:cubicBezTo>
                    <a:pt x="129" y="375"/>
                    <a:pt x="130" y="375"/>
                    <a:pt x="130" y="374"/>
                  </a:cubicBezTo>
                  <a:cubicBezTo>
                    <a:pt x="129" y="375"/>
                    <a:pt x="129" y="375"/>
                    <a:pt x="128" y="375"/>
                  </a:cubicBezTo>
                  <a:cubicBezTo>
                    <a:pt x="128" y="375"/>
                    <a:pt x="130" y="375"/>
                    <a:pt x="129" y="376"/>
                  </a:cubicBezTo>
                  <a:cubicBezTo>
                    <a:pt x="128" y="376"/>
                    <a:pt x="128" y="376"/>
                    <a:pt x="128" y="375"/>
                  </a:cubicBezTo>
                  <a:cubicBezTo>
                    <a:pt x="128" y="376"/>
                    <a:pt x="127" y="378"/>
                    <a:pt x="126" y="378"/>
                  </a:cubicBezTo>
                  <a:cubicBezTo>
                    <a:pt x="126" y="376"/>
                    <a:pt x="126" y="375"/>
                    <a:pt x="128" y="375"/>
                  </a:cubicBezTo>
                  <a:cubicBezTo>
                    <a:pt x="128" y="374"/>
                    <a:pt x="127" y="374"/>
                    <a:pt x="127" y="374"/>
                  </a:cubicBezTo>
                  <a:cubicBezTo>
                    <a:pt x="127" y="374"/>
                    <a:pt x="127" y="375"/>
                    <a:pt x="127" y="375"/>
                  </a:cubicBezTo>
                  <a:cubicBezTo>
                    <a:pt x="126" y="375"/>
                    <a:pt x="126" y="374"/>
                    <a:pt x="126" y="374"/>
                  </a:cubicBezTo>
                  <a:cubicBezTo>
                    <a:pt x="126" y="375"/>
                    <a:pt x="126" y="376"/>
                    <a:pt x="125" y="377"/>
                  </a:cubicBezTo>
                  <a:cubicBezTo>
                    <a:pt x="124" y="376"/>
                    <a:pt x="123" y="377"/>
                    <a:pt x="122" y="376"/>
                  </a:cubicBezTo>
                  <a:cubicBezTo>
                    <a:pt x="121" y="376"/>
                    <a:pt x="122" y="378"/>
                    <a:pt x="122" y="379"/>
                  </a:cubicBezTo>
                  <a:cubicBezTo>
                    <a:pt x="122" y="379"/>
                    <a:pt x="122" y="378"/>
                    <a:pt x="121" y="378"/>
                  </a:cubicBezTo>
                  <a:cubicBezTo>
                    <a:pt x="121" y="379"/>
                    <a:pt x="121" y="379"/>
                    <a:pt x="121" y="380"/>
                  </a:cubicBezTo>
                  <a:cubicBezTo>
                    <a:pt x="121" y="379"/>
                    <a:pt x="120" y="380"/>
                    <a:pt x="120" y="380"/>
                  </a:cubicBezTo>
                  <a:cubicBezTo>
                    <a:pt x="120" y="381"/>
                    <a:pt x="119" y="382"/>
                    <a:pt x="118" y="383"/>
                  </a:cubicBezTo>
                  <a:cubicBezTo>
                    <a:pt x="118" y="382"/>
                    <a:pt x="118" y="382"/>
                    <a:pt x="117" y="381"/>
                  </a:cubicBezTo>
                  <a:cubicBezTo>
                    <a:pt x="117" y="381"/>
                    <a:pt x="117" y="382"/>
                    <a:pt x="117" y="382"/>
                  </a:cubicBezTo>
                  <a:cubicBezTo>
                    <a:pt x="117" y="382"/>
                    <a:pt x="116" y="382"/>
                    <a:pt x="116" y="382"/>
                  </a:cubicBezTo>
                  <a:cubicBezTo>
                    <a:pt x="115" y="382"/>
                    <a:pt x="115" y="383"/>
                    <a:pt x="115" y="383"/>
                  </a:cubicBezTo>
                  <a:cubicBezTo>
                    <a:pt x="114" y="383"/>
                    <a:pt x="114" y="384"/>
                    <a:pt x="113" y="384"/>
                  </a:cubicBezTo>
                  <a:cubicBezTo>
                    <a:pt x="113" y="383"/>
                    <a:pt x="113" y="383"/>
                    <a:pt x="113" y="382"/>
                  </a:cubicBezTo>
                  <a:cubicBezTo>
                    <a:pt x="113" y="382"/>
                    <a:pt x="112" y="382"/>
                    <a:pt x="112" y="383"/>
                  </a:cubicBezTo>
                  <a:cubicBezTo>
                    <a:pt x="113" y="383"/>
                    <a:pt x="111" y="384"/>
                    <a:pt x="112" y="384"/>
                  </a:cubicBezTo>
                  <a:cubicBezTo>
                    <a:pt x="112" y="386"/>
                    <a:pt x="109" y="383"/>
                    <a:pt x="110" y="386"/>
                  </a:cubicBezTo>
                  <a:cubicBezTo>
                    <a:pt x="110" y="387"/>
                    <a:pt x="109" y="385"/>
                    <a:pt x="108" y="385"/>
                  </a:cubicBezTo>
                  <a:cubicBezTo>
                    <a:pt x="106" y="386"/>
                    <a:pt x="106" y="388"/>
                    <a:pt x="104" y="388"/>
                  </a:cubicBezTo>
                  <a:cubicBezTo>
                    <a:pt x="104" y="387"/>
                    <a:pt x="105" y="387"/>
                    <a:pt x="106" y="387"/>
                  </a:cubicBezTo>
                  <a:cubicBezTo>
                    <a:pt x="106" y="386"/>
                    <a:pt x="104" y="387"/>
                    <a:pt x="105" y="386"/>
                  </a:cubicBezTo>
                  <a:cubicBezTo>
                    <a:pt x="104" y="386"/>
                    <a:pt x="104" y="386"/>
                    <a:pt x="103" y="386"/>
                  </a:cubicBezTo>
                  <a:cubicBezTo>
                    <a:pt x="104" y="387"/>
                    <a:pt x="101" y="389"/>
                    <a:pt x="100" y="388"/>
                  </a:cubicBezTo>
                  <a:cubicBezTo>
                    <a:pt x="98" y="390"/>
                    <a:pt x="97" y="390"/>
                    <a:pt x="95" y="392"/>
                  </a:cubicBezTo>
                  <a:cubicBezTo>
                    <a:pt x="95" y="392"/>
                    <a:pt x="95" y="391"/>
                    <a:pt x="95" y="392"/>
                  </a:cubicBezTo>
                  <a:cubicBezTo>
                    <a:pt x="94" y="392"/>
                    <a:pt x="95" y="392"/>
                    <a:pt x="94" y="392"/>
                  </a:cubicBezTo>
                  <a:cubicBezTo>
                    <a:pt x="93" y="391"/>
                    <a:pt x="94" y="393"/>
                    <a:pt x="92" y="393"/>
                  </a:cubicBezTo>
                  <a:cubicBezTo>
                    <a:pt x="92" y="393"/>
                    <a:pt x="93" y="393"/>
                    <a:pt x="93" y="394"/>
                  </a:cubicBezTo>
                  <a:cubicBezTo>
                    <a:pt x="92" y="393"/>
                    <a:pt x="92" y="395"/>
                    <a:pt x="91" y="395"/>
                  </a:cubicBezTo>
                  <a:cubicBezTo>
                    <a:pt x="90" y="393"/>
                    <a:pt x="89" y="397"/>
                    <a:pt x="88" y="396"/>
                  </a:cubicBezTo>
                  <a:cubicBezTo>
                    <a:pt x="88" y="396"/>
                    <a:pt x="88" y="396"/>
                    <a:pt x="88" y="397"/>
                  </a:cubicBezTo>
                  <a:cubicBezTo>
                    <a:pt x="86" y="396"/>
                    <a:pt x="87" y="399"/>
                    <a:pt x="86" y="398"/>
                  </a:cubicBezTo>
                  <a:cubicBezTo>
                    <a:pt x="86" y="398"/>
                    <a:pt x="86" y="398"/>
                    <a:pt x="86" y="397"/>
                  </a:cubicBezTo>
                  <a:cubicBezTo>
                    <a:pt x="85" y="397"/>
                    <a:pt x="85" y="398"/>
                    <a:pt x="84" y="397"/>
                  </a:cubicBezTo>
                  <a:cubicBezTo>
                    <a:pt x="84" y="398"/>
                    <a:pt x="85" y="398"/>
                    <a:pt x="85" y="398"/>
                  </a:cubicBezTo>
                  <a:cubicBezTo>
                    <a:pt x="85" y="399"/>
                    <a:pt x="85" y="398"/>
                    <a:pt x="85" y="398"/>
                  </a:cubicBezTo>
                  <a:cubicBezTo>
                    <a:pt x="85" y="399"/>
                    <a:pt x="85" y="400"/>
                    <a:pt x="86" y="400"/>
                  </a:cubicBezTo>
                  <a:cubicBezTo>
                    <a:pt x="86" y="400"/>
                    <a:pt x="84" y="400"/>
                    <a:pt x="85" y="401"/>
                  </a:cubicBezTo>
                  <a:cubicBezTo>
                    <a:pt x="84" y="401"/>
                    <a:pt x="84" y="402"/>
                    <a:pt x="83" y="401"/>
                  </a:cubicBezTo>
                  <a:cubicBezTo>
                    <a:pt x="83" y="402"/>
                    <a:pt x="83" y="402"/>
                    <a:pt x="83" y="402"/>
                  </a:cubicBezTo>
                  <a:cubicBezTo>
                    <a:pt x="85" y="402"/>
                    <a:pt x="86" y="401"/>
                    <a:pt x="87" y="401"/>
                  </a:cubicBezTo>
                  <a:cubicBezTo>
                    <a:pt x="87" y="400"/>
                    <a:pt x="86" y="400"/>
                    <a:pt x="86" y="400"/>
                  </a:cubicBezTo>
                  <a:cubicBezTo>
                    <a:pt x="87" y="399"/>
                    <a:pt x="87" y="398"/>
                    <a:pt x="89" y="398"/>
                  </a:cubicBezTo>
                  <a:cubicBezTo>
                    <a:pt x="88" y="398"/>
                    <a:pt x="88" y="399"/>
                    <a:pt x="87" y="399"/>
                  </a:cubicBezTo>
                  <a:cubicBezTo>
                    <a:pt x="87" y="400"/>
                    <a:pt x="88" y="400"/>
                    <a:pt x="87" y="400"/>
                  </a:cubicBezTo>
                  <a:cubicBezTo>
                    <a:pt x="89" y="400"/>
                    <a:pt x="88" y="398"/>
                    <a:pt x="90" y="398"/>
                  </a:cubicBezTo>
                  <a:cubicBezTo>
                    <a:pt x="90" y="396"/>
                    <a:pt x="92" y="396"/>
                    <a:pt x="94" y="395"/>
                  </a:cubicBezTo>
                  <a:cubicBezTo>
                    <a:pt x="95" y="395"/>
                    <a:pt x="94" y="396"/>
                    <a:pt x="95" y="396"/>
                  </a:cubicBezTo>
                  <a:cubicBezTo>
                    <a:pt x="95" y="395"/>
                    <a:pt x="95" y="395"/>
                    <a:pt x="94" y="395"/>
                  </a:cubicBezTo>
                  <a:cubicBezTo>
                    <a:pt x="95" y="394"/>
                    <a:pt x="96" y="395"/>
                    <a:pt x="96" y="393"/>
                  </a:cubicBezTo>
                  <a:cubicBezTo>
                    <a:pt x="99" y="393"/>
                    <a:pt x="100" y="390"/>
                    <a:pt x="102" y="390"/>
                  </a:cubicBezTo>
                  <a:cubicBezTo>
                    <a:pt x="103" y="390"/>
                    <a:pt x="102" y="389"/>
                    <a:pt x="102" y="389"/>
                  </a:cubicBezTo>
                  <a:cubicBezTo>
                    <a:pt x="104" y="390"/>
                    <a:pt x="101" y="392"/>
                    <a:pt x="101" y="393"/>
                  </a:cubicBezTo>
                  <a:cubicBezTo>
                    <a:pt x="99" y="393"/>
                    <a:pt x="99" y="395"/>
                    <a:pt x="97" y="394"/>
                  </a:cubicBezTo>
                  <a:cubicBezTo>
                    <a:pt x="97" y="397"/>
                    <a:pt x="94" y="398"/>
                    <a:pt x="92" y="399"/>
                  </a:cubicBezTo>
                  <a:cubicBezTo>
                    <a:pt x="92" y="399"/>
                    <a:pt x="92" y="399"/>
                    <a:pt x="92" y="400"/>
                  </a:cubicBezTo>
                  <a:cubicBezTo>
                    <a:pt x="90" y="401"/>
                    <a:pt x="88" y="401"/>
                    <a:pt x="86" y="403"/>
                  </a:cubicBezTo>
                  <a:cubicBezTo>
                    <a:pt x="86" y="403"/>
                    <a:pt x="85" y="403"/>
                    <a:pt x="85" y="402"/>
                  </a:cubicBezTo>
                  <a:cubicBezTo>
                    <a:pt x="85" y="402"/>
                    <a:pt x="85" y="403"/>
                    <a:pt x="85" y="403"/>
                  </a:cubicBezTo>
                  <a:cubicBezTo>
                    <a:pt x="83" y="403"/>
                    <a:pt x="82" y="405"/>
                    <a:pt x="81" y="404"/>
                  </a:cubicBezTo>
                  <a:cubicBezTo>
                    <a:pt x="81" y="405"/>
                    <a:pt x="82" y="405"/>
                    <a:pt x="82" y="405"/>
                  </a:cubicBezTo>
                  <a:cubicBezTo>
                    <a:pt x="78" y="407"/>
                    <a:pt x="74" y="410"/>
                    <a:pt x="69" y="411"/>
                  </a:cubicBezTo>
                  <a:cubicBezTo>
                    <a:pt x="69" y="412"/>
                    <a:pt x="67" y="412"/>
                    <a:pt x="67" y="413"/>
                  </a:cubicBezTo>
                  <a:cubicBezTo>
                    <a:pt x="65" y="411"/>
                    <a:pt x="65" y="416"/>
                    <a:pt x="63" y="414"/>
                  </a:cubicBezTo>
                  <a:cubicBezTo>
                    <a:pt x="62" y="414"/>
                    <a:pt x="63" y="415"/>
                    <a:pt x="62" y="416"/>
                  </a:cubicBezTo>
                  <a:cubicBezTo>
                    <a:pt x="62" y="416"/>
                    <a:pt x="62" y="416"/>
                    <a:pt x="61" y="416"/>
                  </a:cubicBezTo>
                  <a:cubicBezTo>
                    <a:pt x="60" y="419"/>
                    <a:pt x="56" y="418"/>
                    <a:pt x="53" y="420"/>
                  </a:cubicBezTo>
                  <a:cubicBezTo>
                    <a:pt x="53" y="420"/>
                    <a:pt x="54" y="419"/>
                    <a:pt x="54" y="419"/>
                  </a:cubicBezTo>
                  <a:cubicBezTo>
                    <a:pt x="54" y="419"/>
                    <a:pt x="56" y="418"/>
                    <a:pt x="57" y="416"/>
                  </a:cubicBezTo>
                  <a:cubicBezTo>
                    <a:pt x="57" y="417"/>
                    <a:pt x="57" y="417"/>
                    <a:pt x="57" y="418"/>
                  </a:cubicBezTo>
                  <a:cubicBezTo>
                    <a:pt x="58" y="418"/>
                    <a:pt x="58" y="415"/>
                    <a:pt x="60" y="416"/>
                  </a:cubicBezTo>
                  <a:cubicBezTo>
                    <a:pt x="60" y="415"/>
                    <a:pt x="60" y="415"/>
                    <a:pt x="60" y="414"/>
                  </a:cubicBezTo>
                  <a:cubicBezTo>
                    <a:pt x="62" y="413"/>
                    <a:pt x="64" y="414"/>
                    <a:pt x="65" y="412"/>
                  </a:cubicBezTo>
                  <a:cubicBezTo>
                    <a:pt x="65" y="412"/>
                    <a:pt x="65" y="412"/>
                    <a:pt x="65" y="412"/>
                  </a:cubicBezTo>
                  <a:cubicBezTo>
                    <a:pt x="66" y="412"/>
                    <a:pt x="65" y="411"/>
                    <a:pt x="64" y="411"/>
                  </a:cubicBezTo>
                  <a:cubicBezTo>
                    <a:pt x="65" y="411"/>
                    <a:pt x="67" y="411"/>
                    <a:pt x="67" y="411"/>
                  </a:cubicBezTo>
                  <a:cubicBezTo>
                    <a:pt x="68" y="411"/>
                    <a:pt x="68" y="410"/>
                    <a:pt x="67" y="409"/>
                  </a:cubicBezTo>
                  <a:cubicBezTo>
                    <a:pt x="67" y="410"/>
                    <a:pt x="65" y="411"/>
                    <a:pt x="65" y="409"/>
                  </a:cubicBezTo>
                  <a:cubicBezTo>
                    <a:pt x="65" y="410"/>
                    <a:pt x="64" y="411"/>
                    <a:pt x="63" y="409"/>
                  </a:cubicBezTo>
                  <a:cubicBezTo>
                    <a:pt x="63" y="409"/>
                    <a:pt x="63" y="409"/>
                    <a:pt x="63" y="410"/>
                  </a:cubicBezTo>
                  <a:cubicBezTo>
                    <a:pt x="64" y="410"/>
                    <a:pt x="63" y="411"/>
                    <a:pt x="63" y="412"/>
                  </a:cubicBezTo>
                  <a:cubicBezTo>
                    <a:pt x="63" y="413"/>
                    <a:pt x="62" y="411"/>
                    <a:pt x="63" y="411"/>
                  </a:cubicBezTo>
                  <a:cubicBezTo>
                    <a:pt x="62" y="411"/>
                    <a:pt x="63" y="412"/>
                    <a:pt x="62" y="412"/>
                  </a:cubicBezTo>
                  <a:cubicBezTo>
                    <a:pt x="62" y="412"/>
                    <a:pt x="62" y="412"/>
                    <a:pt x="62" y="412"/>
                  </a:cubicBezTo>
                  <a:cubicBezTo>
                    <a:pt x="62" y="412"/>
                    <a:pt x="61" y="411"/>
                    <a:pt x="61" y="411"/>
                  </a:cubicBezTo>
                  <a:cubicBezTo>
                    <a:pt x="60" y="411"/>
                    <a:pt x="60" y="412"/>
                    <a:pt x="60" y="413"/>
                  </a:cubicBezTo>
                  <a:cubicBezTo>
                    <a:pt x="60" y="413"/>
                    <a:pt x="59" y="413"/>
                    <a:pt x="59" y="414"/>
                  </a:cubicBezTo>
                  <a:cubicBezTo>
                    <a:pt x="59" y="414"/>
                    <a:pt x="59" y="414"/>
                    <a:pt x="59" y="414"/>
                  </a:cubicBezTo>
                  <a:cubicBezTo>
                    <a:pt x="59" y="415"/>
                    <a:pt x="59" y="414"/>
                    <a:pt x="58" y="415"/>
                  </a:cubicBezTo>
                  <a:cubicBezTo>
                    <a:pt x="58" y="415"/>
                    <a:pt x="58" y="414"/>
                    <a:pt x="58" y="414"/>
                  </a:cubicBezTo>
                  <a:cubicBezTo>
                    <a:pt x="58" y="414"/>
                    <a:pt x="57" y="414"/>
                    <a:pt x="57" y="414"/>
                  </a:cubicBezTo>
                  <a:cubicBezTo>
                    <a:pt x="57" y="414"/>
                    <a:pt x="56" y="414"/>
                    <a:pt x="56" y="415"/>
                  </a:cubicBezTo>
                  <a:cubicBezTo>
                    <a:pt x="55" y="415"/>
                    <a:pt x="55" y="415"/>
                    <a:pt x="56" y="414"/>
                  </a:cubicBezTo>
                  <a:cubicBezTo>
                    <a:pt x="55" y="413"/>
                    <a:pt x="55" y="413"/>
                    <a:pt x="54" y="414"/>
                  </a:cubicBezTo>
                  <a:cubicBezTo>
                    <a:pt x="54" y="414"/>
                    <a:pt x="54" y="414"/>
                    <a:pt x="54" y="415"/>
                  </a:cubicBezTo>
                  <a:cubicBezTo>
                    <a:pt x="54" y="415"/>
                    <a:pt x="54" y="414"/>
                    <a:pt x="55" y="414"/>
                  </a:cubicBezTo>
                  <a:cubicBezTo>
                    <a:pt x="54" y="415"/>
                    <a:pt x="55" y="415"/>
                    <a:pt x="54" y="416"/>
                  </a:cubicBezTo>
                  <a:cubicBezTo>
                    <a:pt x="54" y="416"/>
                    <a:pt x="54" y="415"/>
                    <a:pt x="53" y="415"/>
                  </a:cubicBezTo>
                  <a:cubicBezTo>
                    <a:pt x="53" y="416"/>
                    <a:pt x="52" y="417"/>
                    <a:pt x="53" y="418"/>
                  </a:cubicBezTo>
                  <a:cubicBezTo>
                    <a:pt x="52" y="418"/>
                    <a:pt x="52" y="418"/>
                    <a:pt x="52" y="419"/>
                  </a:cubicBezTo>
                  <a:cubicBezTo>
                    <a:pt x="52" y="419"/>
                    <a:pt x="52" y="418"/>
                    <a:pt x="51" y="417"/>
                  </a:cubicBezTo>
                  <a:cubicBezTo>
                    <a:pt x="52" y="417"/>
                    <a:pt x="53" y="415"/>
                    <a:pt x="51" y="415"/>
                  </a:cubicBezTo>
                  <a:cubicBezTo>
                    <a:pt x="51" y="416"/>
                    <a:pt x="52" y="415"/>
                    <a:pt x="52" y="416"/>
                  </a:cubicBezTo>
                  <a:cubicBezTo>
                    <a:pt x="51" y="415"/>
                    <a:pt x="51" y="417"/>
                    <a:pt x="50" y="418"/>
                  </a:cubicBezTo>
                  <a:cubicBezTo>
                    <a:pt x="50" y="416"/>
                    <a:pt x="50" y="419"/>
                    <a:pt x="49" y="417"/>
                  </a:cubicBezTo>
                  <a:cubicBezTo>
                    <a:pt x="49" y="417"/>
                    <a:pt x="49" y="419"/>
                    <a:pt x="49" y="419"/>
                  </a:cubicBezTo>
                  <a:cubicBezTo>
                    <a:pt x="48" y="419"/>
                    <a:pt x="47" y="418"/>
                    <a:pt x="48" y="418"/>
                  </a:cubicBezTo>
                  <a:cubicBezTo>
                    <a:pt x="47" y="418"/>
                    <a:pt x="47" y="419"/>
                    <a:pt x="47" y="420"/>
                  </a:cubicBezTo>
                  <a:cubicBezTo>
                    <a:pt x="45" y="418"/>
                    <a:pt x="46" y="420"/>
                    <a:pt x="45" y="420"/>
                  </a:cubicBezTo>
                  <a:cubicBezTo>
                    <a:pt x="46" y="421"/>
                    <a:pt x="45" y="421"/>
                    <a:pt x="45" y="421"/>
                  </a:cubicBezTo>
                  <a:cubicBezTo>
                    <a:pt x="44" y="421"/>
                    <a:pt x="43" y="421"/>
                    <a:pt x="43" y="420"/>
                  </a:cubicBezTo>
                  <a:cubicBezTo>
                    <a:pt x="43" y="420"/>
                    <a:pt x="43" y="420"/>
                    <a:pt x="43" y="420"/>
                  </a:cubicBezTo>
                  <a:cubicBezTo>
                    <a:pt x="42" y="420"/>
                    <a:pt x="40" y="423"/>
                    <a:pt x="40" y="422"/>
                  </a:cubicBezTo>
                  <a:cubicBezTo>
                    <a:pt x="39" y="422"/>
                    <a:pt x="40" y="422"/>
                    <a:pt x="40" y="423"/>
                  </a:cubicBezTo>
                  <a:cubicBezTo>
                    <a:pt x="39" y="422"/>
                    <a:pt x="38" y="423"/>
                    <a:pt x="38" y="423"/>
                  </a:cubicBezTo>
                  <a:cubicBezTo>
                    <a:pt x="38" y="424"/>
                    <a:pt x="37" y="423"/>
                    <a:pt x="38" y="423"/>
                  </a:cubicBezTo>
                  <a:cubicBezTo>
                    <a:pt x="37" y="422"/>
                    <a:pt x="37" y="424"/>
                    <a:pt x="36" y="423"/>
                  </a:cubicBezTo>
                  <a:cubicBezTo>
                    <a:pt x="37" y="424"/>
                    <a:pt x="36" y="423"/>
                    <a:pt x="36" y="424"/>
                  </a:cubicBezTo>
                  <a:cubicBezTo>
                    <a:pt x="35" y="424"/>
                    <a:pt x="35" y="424"/>
                    <a:pt x="36" y="423"/>
                  </a:cubicBezTo>
                  <a:cubicBezTo>
                    <a:pt x="35" y="423"/>
                    <a:pt x="36" y="425"/>
                    <a:pt x="35" y="425"/>
                  </a:cubicBezTo>
                  <a:cubicBezTo>
                    <a:pt x="35" y="425"/>
                    <a:pt x="35" y="426"/>
                    <a:pt x="36" y="426"/>
                  </a:cubicBezTo>
                  <a:cubicBezTo>
                    <a:pt x="34" y="426"/>
                    <a:pt x="33" y="425"/>
                    <a:pt x="31" y="426"/>
                  </a:cubicBezTo>
                  <a:cubicBezTo>
                    <a:pt x="31" y="427"/>
                    <a:pt x="31" y="427"/>
                    <a:pt x="31" y="427"/>
                  </a:cubicBezTo>
                  <a:cubicBezTo>
                    <a:pt x="30" y="427"/>
                    <a:pt x="31" y="427"/>
                    <a:pt x="30" y="427"/>
                  </a:cubicBezTo>
                  <a:cubicBezTo>
                    <a:pt x="30" y="427"/>
                    <a:pt x="30" y="428"/>
                    <a:pt x="29" y="427"/>
                  </a:cubicBezTo>
                  <a:cubicBezTo>
                    <a:pt x="29" y="427"/>
                    <a:pt x="29" y="428"/>
                    <a:pt x="29" y="428"/>
                  </a:cubicBezTo>
                  <a:cubicBezTo>
                    <a:pt x="29" y="428"/>
                    <a:pt x="29" y="428"/>
                    <a:pt x="29" y="427"/>
                  </a:cubicBezTo>
                  <a:cubicBezTo>
                    <a:pt x="30" y="428"/>
                    <a:pt x="29" y="428"/>
                    <a:pt x="29" y="429"/>
                  </a:cubicBezTo>
                  <a:cubicBezTo>
                    <a:pt x="28" y="428"/>
                    <a:pt x="28" y="428"/>
                    <a:pt x="28" y="429"/>
                  </a:cubicBezTo>
                  <a:cubicBezTo>
                    <a:pt x="28" y="428"/>
                    <a:pt x="28" y="428"/>
                    <a:pt x="28" y="428"/>
                  </a:cubicBezTo>
                  <a:cubicBezTo>
                    <a:pt x="27" y="428"/>
                    <a:pt x="26" y="428"/>
                    <a:pt x="26" y="429"/>
                  </a:cubicBezTo>
                  <a:cubicBezTo>
                    <a:pt x="25" y="428"/>
                    <a:pt x="23" y="429"/>
                    <a:pt x="22" y="430"/>
                  </a:cubicBezTo>
                  <a:cubicBezTo>
                    <a:pt x="19" y="429"/>
                    <a:pt x="21" y="431"/>
                    <a:pt x="20" y="432"/>
                  </a:cubicBezTo>
                  <a:cubicBezTo>
                    <a:pt x="18" y="431"/>
                    <a:pt x="18" y="432"/>
                    <a:pt x="17" y="431"/>
                  </a:cubicBezTo>
                  <a:cubicBezTo>
                    <a:pt x="16" y="431"/>
                    <a:pt x="16" y="433"/>
                    <a:pt x="15" y="432"/>
                  </a:cubicBezTo>
                  <a:cubicBezTo>
                    <a:pt x="15" y="433"/>
                    <a:pt x="16" y="433"/>
                    <a:pt x="16" y="432"/>
                  </a:cubicBezTo>
                  <a:cubicBezTo>
                    <a:pt x="17" y="433"/>
                    <a:pt x="16" y="433"/>
                    <a:pt x="16" y="434"/>
                  </a:cubicBezTo>
                  <a:cubicBezTo>
                    <a:pt x="16" y="434"/>
                    <a:pt x="15" y="433"/>
                    <a:pt x="15" y="432"/>
                  </a:cubicBezTo>
                  <a:cubicBezTo>
                    <a:pt x="13" y="433"/>
                    <a:pt x="10" y="434"/>
                    <a:pt x="9" y="433"/>
                  </a:cubicBezTo>
                  <a:cubicBezTo>
                    <a:pt x="9" y="433"/>
                    <a:pt x="9" y="433"/>
                    <a:pt x="9" y="433"/>
                  </a:cubicBezTo>
                  <a:cubicBezTo>
                    <a:pt x="8" y="433"/>
                    <a:pt x="6" y="433"/>
                    <a:pt x="5" y="432"/>
                  </a:cubicBezTo>
                  <a:cubicBezTo>
                    <a:pt x="4" y="431"/>
                    <a:pt x="5" y="432"/>
                    <a:pt x="3" y="432"/>
                  </a:cubicBezTo>
                  <a:cubicBezTo>
                    <a:pt x="2" y="431"/>
                    <a:pt x="1" y="429"/>
                    <a:pt x="0" y="428"/>
                  </a:cubicBezTo>
                  <a:cubicBezTo>
                    <a:pt x="2" y="428"/>
                    <a:pt x="4" y="431"/>
                    <a:pt x="5" y="431"/>
                  </a:cubicBezTo>
                  <a:cubicBezTo>
                    <a:pt x="7" y="431"/>
                    <a:pt x="9" y="430"/>
                    <a:pt x="9" y="431"/>
                  </a:cubicBezTo>
                  <a:cubicBezTo>
                    <a:pt x="10" y="429"/>
                    <a:pt x="6" y="430"/>
                    <a:pt x="6" y="428"/>
                  </a:cubicBezTo>
                  <a:cubicBezTo>
                    <a:pt x="6" y="429"/>
                    <a:pt x="6" y="429"/>
                    <a:pt x="6" y="429"/>
                  </a:cubicBezTo>
                  <a:cubicBezTo>
                    <a:pt x="6" y="427"/>
                    <a:pt x="2" y="426"/>
                    <a:pt x="2" y="425"/>
                  </a:cubicBezTo>
                  <a:cubicBezTo>
                    <a:pt x="2" y="424"/>
                    <a:pt x="1" y="425"/>
                    <a:pt x="1" y="425"/>
                  </a:cubicBezTo>
                  <a:cubicBezTo>
                    <a:pt x="1" y="424"/>
                    <a:pt x="0" y="424"/>
                    <a:pt x="0" y="424"/>
                  </a:cubicBezTo>
                  <a:cubicBezTo>
                    <a:pt x="1" y="424"/>
                    <a:pt x="1" y="423"/>
                    <a:pt x="2" y="423"/>
                  </a:cubicBezTo>
                  <a:cubicBezTo>
                    <a:pt x="3" y="423"/>
                    <a:pt x="2" y="423"/>
                    <a:pt x="2" y="424"/>
                  </a:cubicBezTo>
                  <a:cubicBezTo>
                    <a:pt x="3" y="424"/>
                    <a:pt x="2" y="423"/>
                    <a:pt x="2" y="423"/>
                  </a:cubicBezTo>
                  <a:cubicBezTo>
                    <a:pt x="3" y="422"/>
                    <a:pt x="3" y="423"/>
                    <a:pt x="3" y="424"/>
                  </a:cubicBezTo>
                  <a:cubicBezTo>
                    <a:pt x="3" y="421"/>
                    <a:pt x="4" y="421"/>
                    <a:pt x="4" y="418"/>
                  </a:cubicBezTo>
                  <a:cubicBezTo>
                    <a:pt x="4" y="417"/>
                    <a:pt x="5" y="417"/>
                    <a:pt x="6" y="416"/>
                  </a:cubicBezTo>
                  <a:cubicBezTo>
                    <a:pt x="5" y="416"/>
                    <a:pt x="5" y="417"/>
                    <a:pt x="4" y="417"/>
                  </a:cubicBezTo>
                  <a:cubicBezTo>
                    <a:pt x="5" y="414"/>
                    <a:pt x="7" y="414"/>
                    <a:pt x="7" y="411"/>
                  </a:cubicBezTo>
                  <a:cubicBezTo>
                    <a:pt x="9" y="410"/>
                    <a:pt x="10" y="408"/>
                    <a:pt x="11" y="406"/>
                  </a:cubicBezTo>
                  <a:cubicBezTo>
                    <a:pt x="10" y="405"/>
                    <a:pt x="9" y="406"/>
                    <a:pt x="8" y="404"/>
                  </a:cubicBezTo>
                  <a:cubicBezTo>
                    <a:pt x="6" y="404"/>
                    <a:pt x="6" y="405"/>
                    <a:pt x="5" y="404"/>
                  </a:cubicBezTo>
                  <a:cubicBezTo>
                    <a:pt x="5" y="403"/>
                    <a:pt x="7" y="405"/>
                    <a:pt x="6" y="404"/>
                  </a:cubicBezTo>
                  <a:cubicBezTo>
                    <a:pt x="7" y="404"/>
                    <a:pt x="9" y="404"/>
                    <a:pt x="10" y="404"/>
                  </a:cubicBezTo>
                  <a:cubicBezTo>
                    <a:pt x="8" y="403"/>
                    <a:pt x="8" y="402"/>
                    <a:pt x="7" y="401"/>
                  </a:cubicBezTo>
                  <a:cubicBezTo>
                    <a:pt x="7" y="401"/>
                    <a:pt x="9" y="401"/>
                    <a:pt x="8" y="402"/>
                  </a:cubicBezTo>
                  <a:cubicBezTo>
                    <a:pt x="9" y="402"/>
                    <a:pt x="9" y="401"/>
                    <a:pt x="10" y="401"/>
                  </a:cubicBezTo>
                  <a:cubicBezTo>
                    <a:pt x="10" y="401"/>
                    <a:pt x="10" y="402"/>
                    <a:pt x="9" y="402"/>
                  </a:cubicBezTo>
                  <a:cubicBezTo>
                    <a:pt x="9" y="402"/>
                    <a:pt x="9" y="402"/>
                    <a:pt x="10" y="402"/>
                  </a:cubicBezTo>
                  <a:cubicBezTo>
                    <a:pt x="10" y="402"/>
                    <a:pt x="10" y="401"/>
                    <a:pt x="11" y="401"/>
                  </a:cubicBezTo>
                  <a:cubicBezTo>
                    <a:pt x="11" y="401"/>
                    <a:pt x="9" y="400"/>
                    <a:pt x="10" y="399"/>
                  </a:cubicBezTo>
                  <a:cubicBezTo>
                    <a:pt x="10" y="399"/>
                    <a:pt x="9" y="400"/>
                    <a:pt x="8" y="400"/>
                  </a:cubicBezTo>
                  <a:cubicBezTo>
                    <a:pt x="9" y="399"/>
                    <a:pt x="8" y="399"/>
                    <a:pt x="8" y="398"/>
                  </a:cubicBezTo>
                  <a:cubicBezTo>
                    <a:pt x="9" y="399"/>
                    <a:pt x="9" y="399"/>
                    <a:pt x="10" y="399"/>
                  </a:cubicBezTo>
                  <a:cubicBezTo>
                    <a:pt x="10" y="398"/>
                    <a:pt x="9" y="398"/>
                    <a:pt x="9" y="397"/>
                  </a:cubicBezTo>
                  <a:cubicBezTo>
                    <a:pt x="11" y="398"/>
                    <a:pt x="11" y="396"/>
                    <a:pt x="12" y="397"/>
                  </a:cubicBezTo>
                  <a:cubicBezTo>
                    <a:pt x="12" y="397"/>
                    <a:pt x="12" y="395"/>
                    <a:pt x="11" y="395"/>
                  </a:cubicBezTo>
                  <a:cubicBezTo>
                    <a:pt x="11" y="395"/>
                    <a:pt x="12" y="394"/>
                    <a:pt x="12" y="393"/>
                  </a:cubicBezTo>
                  <a:cubicBezTo>
                    <a:pt x="12" y="393"/>
                    <a:pt x="13" y="392"/>
                    <a:pt x="14" y="392"/>
                  </a:cubicBezTo>
                  <a:cubicBezTo>
                    <a:pt x="14" y="392"/>
                    <a:pt x="13" y="392"/>
                    <a:pt x="13" y="392"/>
                  </a:cubicBezTo>
                  <a:cubicBezTo>
                    <a:pt x="19" y="387"/>
                    <a:pt x="24" y="384"/>
                    <a:pt x="30" y="379"/>
                  </a:cubicBezTo>
                  <a:cubicBezTo>
                    <a:pt x="30" y="378"/>
                    <a:pt x="30" y="378"/>
                    <a:pt x="29" y="378"/>
                  </a:cubicBezTo>
                  <a:cubicBezTo>
                    <a:pt x="33" y="377"/>
                    <a:pt x="33" y="373"/>
                    <a:pt x="37" y="372"/>
                  </a:cubicBezTo>
                  <a:cubicBezTo>
                    <a:pt x="39" y="369"/>
                    <a:pt x="42" y="363"/>
                    <a:pt x="46" y="363"/>
                  </a:cubicBezTo>
                  <a:cubicBezTo>
                    <a:pt x="46" y="360"/>
                    <a:pt x="50" y="360"/>
                    <a:pt x="51" y="358"/>
                  </a:cubicBezTo>
                  <a:cubicBezTo>
                    <a:pt x="53" y="358"/>
                    <a:pt x="53" y="357"/>
                    <a:pt x="54" y="357"/>
                  </a:cubicBezTo>
                  <a:cubicBezTo>
                    <a:pt x="60" y="353"/>
                    <a:pt x="67" y="349"/>
                    <a:pt x="73" y="345"/>
                  </a:cubicBezTo>
                  <a:cubicBezTo>
                    <a:pt x="74" y="343"/>
                    <a:pt x="76" y="343"/>
                    <a:pt x="76" y="342"/>
                  </a:cubicBezTo>
                  <a:cubicBezTo>
                    <a:pt x="79" y="341"/>
                    <a:pt x="81" y="338"/>
                    <a:pt x="84" y="337"/>
                  </a:cubicBezTo>
                  <a:cubicBezTo>
                    <a:pt x="84" y="336"/>
                    <a:pt x="84" y="335"/>
                    <a:pt x="85" y="336"/>
                  </a:cubicBezTo>
                  <a:cubicBezTo>
                    <a:pt x="85" y="335"/>
                    <a:pt x="85" y="335"/>
                    <a:pt x="85" y="334"/>
                  </a:cubicBezTo>
                  <a:cubicBezTo>
                    <a:pt x="86" y="334"/>
                    <a:pt x="87" y="334"/>
                    <a:pt x="88" y="334"/>
                  </a:cubicBezTo>
                  <a:cubicBezTo>
                    <a:pt x="88" y="333"/>
                    <a:pt x="87" y="334"/>
                    <a:pt x="87" y="333"/>
                  </a:cubicBezTo>
                  <a:cubicBezTo>
                    <a:pt x="87" y="333"/>
                    <a:pt x="88" y="333"/>
                    <a:pt x="88" y="332"/>
                  </a:cubicBezTo>
                  <a:cubicBezTo>
                    <a:pt x="88" y="332"/>
                    <a:pt x="89" y="332"/>
                    <a:pt x="89" y="333"/>
                  </a:cubicBezTo>
                  <a:cubicBezTo>
                    <a:pt x="89" y="332"/>
                    <a:pt x="88" y="332"/>
                    <a:pt x="89" y="332"/>
                  </a:cubicBezTo>
                  <a:cubicBezTo>
                    <a:pt x="89" y="332"/>
                    <a:pt x="89" y="331"/>
                    <a:pt x="88" y="330"/>
                  </a:cubicBezTo>
                  <a:cubicBezTo>
                    <a:pt x="90" y="330"/>
                    <a:pt x="90" y="329"/>
                    <a:pt x="91" y="330"/>
                  </a:cubicBezTo>
                  <a:cubicBezTo>
                    <a:pt x="92" y="328"/>
                    <a:pt x="93" y="327"/>
                    <a:pt x="94" y="326"/>
                  </a:cubicBezTo>
                  <a:cubicBezTo>
                    <a:pt x="94" y="326"/>
                    <a:pt x="96" y="327"/>
                    <a:pt x="96" y="325"/>
                  </a:cubicBezTo>
                  <a:cubicBezTo>
                    <a:pt x="96" y="325"/>
                    <a:pt x="95" y="325"/>
                    <a:pt x="95" y="324"/>
                  </a:cubicBezTo>
                  <a:cubicBezTo>
                    <a:pt x="96" y="325"/>
                    <a:pt x="96" y="324"/>
                    <a:pt x="97" y="325"/>
                  </a:cubicBezTo>
                  <a:cubicBezTo>
                    <a:pt x="97" y="324"/>
                    <a:pt x="96" y="324"/>
                    <a:pt x="96" y="323"/>
                  </a:cubicBezTo>
                  <a:cubicBezTo>
                    <a:pt x="97" y="323"/>
                    <a:pt x="97" y="324"/>
                    <a:pt x="98" y="324"/>
                  </a:cubicBezTo>
                  <a:cubicBezTo>
                    <a:pt x="98" y="323"/>
                    <a:pt x="97" y="323"/>
                    <a:pt x="98" y="323"/>
                  </a:cubicBezTo>
                  <a:cubicBezTo>
                    <a:pt x="98" y="322"/>
                    <a:pt x="97" y="323"/>
                    <a:pt x="97" y="322"/>
                  </a:cubicBezTo>
                  <a:cubicBezTo>
                    <a:pt x="97" y="322"/>
                    <a:pt x="98" y="322"/>
                    <a:pt x="98" y="322"/>
                  </a:cubicBezTo>
                  <a:cubicBezTo>
                    <a:pt x="98" y="321"/>
                    <a:pt x="99" y="319"/>
                    <a:pt x="100" y="320"/>
                  </a:cubicBezTo>
                  <a:cubicBezTo>
                    <a:pt x="102" y="315"/>
                    <a:pt x="107" y="311"/>
                    <a:pt x="111" y="309"/>
                  </a:cubicBezTo>
                  <a:cubicBezTo>
                    <a:pt x="117" y="304"/>
                    <a:pt x="123" y="299"/>
                    <a:pt x="130" y="296"/>
                  </a:cubicBezTo>
                  <a:cubicBezTo>
                    <a:pt x="141" y="289"/>
                    <a:pt x="154" y="282"/>
                    <a:pt x="166" y="277"/>
                  </a:cubicBezTo>
                  <a:cubicBezTo>
                    <a:pt x="167" y="275"/>
                    <a:pt x="170" y="276"/>
                    <a:pt x="171" y="274"/>
                  </a:cubicBezTo>
                  <a:cubicBezTo>
                    <a:pt x="171" y="274"/>
                    <a:pt x="171" y="274"/>
                    <a:pt x="172" y="274"/>
                  </a:cubicBezTo>
                  <a:cubicBezTo>
                    <a:pt x="184" y="267"/>
                    <a:pt x="197" y="262"/>
                    <a:pt x="209" y="256"/>
                  </a:cubicBezTo>
                  <a:cubicBezTo>
                    <a:pt x="209" y="255"/>
                    <a:pt x="210" y="255"/>
                    <a:pt x="209" y="255"/>
                  </a:cubicBezTo>
                  <a:cubicBezTo>
                    <a:pt x="210" y="254"/>
                    <a:pt x="210" y="255"/>
                    <a:pt x="211" y="255"/>
                  </a:cubicBezTo>
                  <a:cubicBezTo>
                    <a:pt x="215" y="252"/>
                    <a:pt x="220" y="250"/>
                    <a:pt x="225" y="248"/>
                  </a:cubicBezTo>
                  <a:cubicBezTo>
                    <a:pt x="225" y="247"/>
                    <a:pt x="226" y="248"/>
                    <a:pt x="226" y="247"/>
                  </a:cubicBezTo>
                  <a:cubicBezTo>
                    <a:pt x="224" y="247"/>
                    <a:pt x="223" y="247"/>
                    <a:pt x="221" y="248"/>
                  </a:cubicBezTo>
                  <a:cubicBezTo>
                    <a:pt x="220" y="248"/>
                    <a:pt x="219" y="250"/>
                    <a:pt x="218" y="249"/>
                  </a:cubicBezTo>
                  <a:cubicBezTo>
                    <a:pt x="218" y="250"/>
                    <a:pt x="217" y="250"/>
                    <a:pt x="217" y="251"/>
                  </a:cubicBezTo>
                  <a:cubicBezTo>
                    <a:pt x="214" y="251"/>
                    <a:pt x="212" y="253"/>
                    <a:pt x="209" y="253"/>
                  </a:cubicBezTo>
                  <a:cubicBezTo>
                    <a:pt x="209" y="254"/>
                    <a:pt x="210" y="254"/>
                    <a:pt x="209" y="254"/>
                  </a:cubicBezTo>
                  <a:cubicBezTo>
                    <a:pt x="209" y="254"/>
                    <a:pt x="208" y="254"/>
                    <a:pt x="207" y="254"/>
                  </a:cubicBezTo>
                  <a:cubicBezTo>
                    <a:pt x="207" y="255"/>
                    <a:pt x="207" y="255"/>
                    <a:pt x="207" y="255"/>
                  </a:cubicBezTo>
                  <a:cubicBezTo>
                    <a:pt x="206" y="255"/>
                    <a:pt x="207" y="255"/>
                    <a:pt x="207" y="255"/>
                  </a:cubicBezTo>
                  <a:cubicBezTo>
                    <a:pt x="205" y="255"/>
                    <a:pt x="202" y="256"/>
                    <a:pt x="201" y="257"/>
                  </a:cubicBezTo>
                  <a:cubicBezTo>
                    <a:pt x="198" y="258"/>
                    <a:pt x="195" y="259"/>
                    <a:pt x="194" y="261"/>
                  </a:cubicBezTo>
                  <a:cubicBezTo>
                    <a:pt x="193" y="260"/>
                    <a:pt x="191" y="262"/>
                    <a:pt x="190" y="261"/>
                  </a:cubicBezTo>
                  <a:cubicBezTo>
                    <a:pt x="190" y="261"/>
                    <a:pt x="190" y="262"/>
                    <a:pt x="190" y="262"/>
                  </a:cubicBezTo>
                  <a:cubicBezTo>
                    <a:pt x="189" y="262"/>
                    <a:pt x="188" y="262"/>
                    <a:pt x="188" y="263"/>
                  </a:cubicBezTo>
                  <a:cubicBezTo>
                    <a:pt x="187" y="263"/>
                    <a:pt x="188" y="262"/>
                    <a:pt x="187" y="262"/>
                  </a:cubicBezTo>
                  <a:cubicBezTo>
                    <a:pt x="187" y="263"/>
                    <a:pt x="185" y="264"/>
                    <a:pt x="184" y="265"/>
                  </a:cubicBezTo>
                  <a:cubicBezTo>
                    <a:pt x="184" y="265"/>
                    <a:pt x="183" y="264"/>
                    <a:pt x="181" y="265"/>
                  </a:cubicBezTo>
                  <a:cubicBezTo>
                    <a:pt x="178" y="266"/>
                    <a:pt x="173" y="269"/>
                    <a:pt x="170" y="269"/>
                  </a:cubicBezTo>
                  <a:cubicBezTo>
                    <a:pt x="169" y="272"/>
                    <a:pt x="165" y="271"/>
                    <a:pt x="164" y="273"/>
                  </a:cubicBezTo>
                  <a:cubicBezTo>
                    <a:pt x="162" y="271"/>
                    <a:pt x="161" y="275"/>
                    <a:pt x="159" y="273"/>
                  </a:cubicBezTo>
                  <a:cubicBezTo>
                    <a:pt x="158" y="273"/>
                    <a:pt x="159" y="275"/>
                    <a:pt x="160" y="274"/>
                  </a:cubicBezTo>
                  <a:cubicBezTo>
                    <a:pt x="159" y="275"/>
                    <a:pt x="157" y="274"/>
                    <a:pt x="157" y="276"/>
                  </a:cubicBezTo>
                  <a:cubicBezTo>
                    <a:pt x="152" y="277"/>
                    <a:pt x="147" y="279"/>
                    <a:pt x="142" y="281"/>
                  </a:cubicBezTo>
                  <a:cubicBezTo>
                    <a:pt x="138" y="281"/>
                    <a:pt x="134" y="286"/>
                    <a:pt x="130" y="285"/>
                  </a:cubicBezTo>
                  <a:cubicBezTo>
                    <a:pt x="129" y="285"/>
                    <a:pt x="130" y="285"/>
                    <a:pt x="130" y="286"/>
                  </a:cubicBezTo>
                  <a:cubicBezTo>
                    <a:pt x="123" y="288"/>
                    <a:pt x="116" y="292"/>
                    <a:pt x="110" y="292"/>
                  </a:cubicBezTo>
                  <a:cubicBezTo>
                    <a:pt x="110" y="293"/>
                    <a:pt x="111" y="292"/>
                    <a:pt x="111" y="293"/>
                  </a:cubicBezTo>
                  <a:cubicBezTo>
                    <a:pt x="107" y="295"/>
                    <a:pt x="101" y="296"/>
                    <a:pt x="97" y="298"/>
                  </a:cubicBezTo>
                  <a:cubicBezTo>
                    <a:pt x="97" y="298"/>
                    <a:pt x="97" y="298"/>
                    <a:pt x="97" y="297"/>
                  </a:cubicBezTo>
                  <a:cubicBezTo>
                    <a:pt x="96" y="297"/>
                    <a:pt x="96" y="298"/>
                    <a:pt x="96" y="299"/>
                  </a:cubicBezTo>
                  <a:cubicBezTo>
                    <a:pt x="93" y="299"/>
                    <a:pt x="91" y="300"/>
                    <a:pt x="88" y="300"/>
                  </a:cubicBezTo>
                  <a:cubicBezTo>
                    <a:pt x="86" y="301"/>
                    <a:pt x="84" y="301"/>
                    <a:pt x="81" y="301"/>
                  </a:cubicBezTo>
                  <a:cubicBezTo>
                    <a:pt x="78" y="299"/>
                    <a:pt x="75" y="297"/>
                    <a:pt x="74" y="294"/>
                  </a:cubicBezTo>
                  <a:cubicBezTo>
                    <a:pt x="73" y="286"/>
                    <a:pt x="81" y="283"/>
                    <a:pt x="84" y="278"/>
                  </a:cubicBezTo>
                  <a:cubicBezTo>
                    <a:pt x="84" y="278"/>
                    <a:pt x="84" y="278"/>
                    <a:pt x="84" y="279"/>
                  </a:cubicBezTo>
                  <a:cubicBezTo>
                    <a:pt x="85" y="278"/>
                    <a:pt x="84" y="278"/>
                    <a:pt x="84" y="278"/>
                  </a:cubicBezTo>
                  <a:cubicBezTo>
                    <a:pt x="85" y="277"/>
                    <a:pt x="86" y="275"/>
                    <a:pt x="87" y="275"/>
                  </a:cubicBezTo>
                  <a:cubicBezTo>
                    <a:pt x="95" y="268"/>
                    <a:pt x="102" y="260"/>
                    <a:pt x="112" y="255"/>
                  </a:cubicBezTo>
                  <a:cubicBezTo>
                    <a:pt x="133" y="243"/>
                    <a:pt x="154" y="230"/>
                    <a:pt x="177" y="219"/>
                  </a:cubicBezTo>
                  <a:cubicBezTo>
                    <a:pt x="183" y="216"/>
                    <a:pt x="188" y="213"/>
                    <a:pt x="195" y="211"/>
                  </a:cubicBezTo>
                  <a:cubicBezTo>
                    <a:pt x="196" y="210"/>
                    <a:pt x="196" y="209"/>
                    <a:pt x="198" y="209"/>
                  </a:cubicBezTo>
                  <a:cubicBezTo>
                    <a:pt x="218" y="199"/>
                    <a:pt x="239" y="190"/>
                    <a:pt x="260" y="181"/>
                  </a:cubicBezTo>
                  <a:cubicBezTo>
                    <a:pt x="261" y="181"/>
                    <a:pt x="263" y="181"/>
                    <a:pt x="264" y="180"/>
                  </a:cubicBezTo>
                  <a:cubicBezTo>
                    <a:pt x="267" y="179"/>
                    <a:pt x="271" y="178"/>
                    <a:pt x="274" y="176"/>
                  </a:cubicBezTo>
                  <a:cubicBezTo>
                    <a:pt x="281" y="174"/>
                    <a:pt x="287" y="172"/>
                    <a:pt x="294" y="169"/>
                  </a:cubicBezTo>
                  <a:cubicBezTo>
                    <a:pt x="302" y="165"/>
                    <a:pt x="311" y="163"/>
                    <a:pt x="319" y="159"/>
                  </a:cubicBezTo>
                  <a:cubicBezTo>
                    <a:pt x="341" y="153"/>
                    <a:pt x="362" y="145"/>
                    <a:pt x="383" y="140"/>
                  </a:cubicBezTo>
                  <a:cubicBezTo>
                    <a:pt x="389" y="137"/>
                    <a:pt x="396" y="136"/>
                    <a:pt x="402" y="134"/>
                  </a:cubicBezTo>
                  <a:cubicBezTo>
                    <a:pt x="420" y="129"/>
                    <a:pt x="437" y="123"/>
                    <a:pt x="456" y="119"/>
                  </a:cubicBezTo>
                  <a:cubicBezTo>
                    <a:pt x="458" y="118"/>
                    <a:pt x="462" y="118"/>
                    <a:pt x="465" y="116"/>
                  </a:cubicBezTo>
                  <a:cubicBezTo>
                    <a:pt x="465" y="116"/>
                    <a:pt x="465" y="116"/>
                    <a:pt x="465" y="117"/>
                  </a:cubicBezTo>
                  <a:cubicBezTo>
                    <a:pt x="468" y="115"/>
                    <a:pt x="472" y="114"/>
                    <a:pt x="474" y="114"/>
                  </a:cubicBezTo>
                  <a:cubicBezTo>
                    <a:pt x="478" y="112"/>
                    <a:pt x="485" y="111"/>
                    <a:pt x="490" y="109"/>
                  </a:cubicBezTo>
                  <a:cubicBezTo>
                    <a:pt x="493" y="109"/>
                    <a:pt x="495" y="107"/>
                    <a:pt x="498" y="108"/>
                  </a:cubicBezTo>
                  <a:cubicBezTo>
                    <a:pt x="498" y="108"/>
                    <a:pt x="498" y="107"/>
                    <a:pt x="498" y="107"/>
                  </a:cubicBezTo>
                  <a:cubicBezTo>
                    <a:pt x="509" y="104"/>
                    <a:pt x="519" y="102"/>
                    <a:pt x="530" y="100"/>
                  </a:cubicBezTo>
                  <a:cubicBezTo>
                    <a:pt x="530" y="100"/>
                    <a:pt x="531" y="99"/>
                    <a:pt x="532" y="99"/>
                  </a:cubicBezTo>
                  <a:cubicBezTo>
                    <a:pt x="538" y="97"/>
                    <a:pt x="544" y="96"/>
                    <a:pt x="550" y="94"/>
                  </a:cubicBezTo>
                  <a:cubicBezTo>
                    <a:pt x="563" y="90"/>
                    <a:pt x="577" y="87"/>
                    <a:pt x="590" y="84"/>
                  </a:cubicBezTo>
                  <a:cubicBezTo>
                    <a:pt x="597" y="83"/>
                    <a:pt x="604" y="81"/>
                    <a:pt x="610" y="80"/>
                  </a:cubicBezTo>
                  <a:cubicBezTo>
                    <a:pt x="612" y="80"/>
                    <a:pt x="614" y="79"/>
                    <a:pt x="617" y="79"/>
                  </a:cubicBezTo>
                  <a:cubicBezTo>
                    <a:pt x="620" y="78"/>
                    <a:pt x="622" y="77"/>
                    <a:pt x="626" y="77"/>
                  </a:cubicBezTo>
                  <a:cubicBezTo>
                    <a:pt x="630" y="76"/>
                    <a:pt x="635" y="75"/>
                    <a:pt x="639" y="74"/>
                  </a:cubicBezTo>
                  <a:cubicBezTo>
                    <a:pt x="654" y="71"/>
                    <a:pt x="668" y="67"/>
                    <a:pt x="683" y="65"/>
                  </a:cubicBezTo>
                  <a:cubicBezTo>
                    <a:pt x="692" y="63"/>
                    <a:pt x="700" y="61"/>
                    <a:pt x="709" y="59"/>
                  </a:cubicBezTo>
                  <a:cubicBezTo>
                    <a:pt x="710" y="58"/>
                    <a:pt x="712" y="59"/>
                    <a:pt x="713" y="58"/>
                  </a:cubicBezTo>
                  <a:cubicBezTo>
                    <a:pt x="719" y="58"/>
                    <a:pt x="726" y="56"/>
                    <a:pt x="732" y="55"/>
                  </a:cubicBezTo>
                  <a:cubicBezTo>
                    <a:pt x="735" y="54"/>
                    <a:pt x="738" y="53"/>
                    <a:pt x="741" y="53"/>
                  </a:cubicBezTo>
                  <a:cubicBezTo>
                    <a:pt x="745" y="52"/>
                    <a:pt x="749" y="51"/>
                    <a:pt x="752" y="51"/>
                  </a:cubicBezTo>
                  <a:cubicBezTo>
                    <a:pt x="761" y="49"/>
                    <a:pt x="771" y="47"/>
                    <a:pt x="780" y="45"/>
                  </a:cubicBezTo>
                  <a:cubicBezTo>
                    <a:pt x="781" y="45"/>
                    <a:pt x="784" y="44"/>
                    <a:pt x="785" y="45"/>
                  </a:cubicBezTo>
                  <a:cubicBezTo>
                    <a:pt x="803" y="40"/>
                    <a:pt x="821" y="37"/>
                    <a:pt x="838" y="32"/>
                  </a:cubicBezTo>
                  <a:cubicBezTo>
                    <a:pt x="839" y="31"/>
                    <a:pt x="841" y="30"/>
                    <a:pt x="842" y="28"/>
                  </a:cubicBezTo>
                  <a:cubicBezTo>
                    <a:pt x="838" y="25"/>
                    <a:pt x="833" y="26"/>
                    <a:pt x="828" y="24"/>
                  </a:cubicBezTo>
                  <a:cubicBezTo>
                    <a:pt x="827" y="23"/>
                    <a:pt x="827" y="25"/>
                    <a:pt x="826" y="24"/>
                  </a:cubicBezTo>
                  <a:cubicBezTo>
                    <a:pt x="821" y="23"/>
                    <a:pt x="815" y="23"/>
                    <a:pt x="812" y="23"/>
                  </a:cubicBezTo>
                  <a:cubicBezTo>
                    <a:pt x="812" y="23"/>
                    <a:pt x="812" y="23"/>
                    <a:pt x="811" y="23"/>
                  </a:cubicBezTo>
                  <a:cubicBezTo>
                    <a:pt x="805" y="24"/>
                    <a:pt x="797" y="22"/>
                    <a:pt x="791" y="24"/>
                  </a:cubicBezTo>
                  <a:cubicBezTo>
                    <a:pt x="790" y="24"/>
                    <a:pt x="790" y="24"/>
                    <a:pt x="790" y="23"/>
                  </a:cubicBezTo>
                  <a:cubicBezTo>
                    <a:pt x="779" y="24"/>
                    <a:pt x="770" y="26"/>
                    <a:pt x="757" y="25"/>
                  </a:cubicBezTo>
                  <a:cubicBezTo>
                    <a:pt x="755" y="27"/>
                    <a:pt x="752" y="26"/>
                    <a:pt x="750" y="26"/>
                  </a:cubicBezTo>
                  <a:cubicBezTo>
                    <a:pt x="747" y="27"/>
                    <a:pt x="745" y="27"/>
                    <a:pt x="742" y="27"/>
                  </a:cubicBezTo>
                  <a:cubicBezTo>
                    <a:pt x="739" y="28"/>
                    <a:pt x="734" y="28"/>
                    <a:pt x="730" y="28"/>
                  </a:cubicBezTo>
                  <a:cubicBezTo>
                    <a:pt x="729" y="28"/>
                    <a:pt x="729" y="28"/>
                    <a:pt x="729" y="28"/>
                  </a:cubicBezTo>
                  <a:cubicBezTo>
                    <a:pt x="723" y="29"/>
                    <a:pt x="715" y="30"/>
                    <a:pt x="708" y="31"/>
                  </a:cubicBezTo>
                  <a:cubicBezTo>
                    <a:pt x="707" y="31"/>
                    <a:pt x="707" y="30"/>
                    <a:pt x="707" y="30"/>
                  </a:cubicBezTo>
                  <a:cubicBezTo>
                    <a:pt x="701" y="32"/>
                    <a:pt x="693" y="32"/>
                    <a:pt x="688" y="33"/>
                  </a:cubicBezTo>
                  <a:cubicBezTo>
                    <a:pt x="688" y="33"/>
                    <a:pt x="688" y="32"/>
                    <a:pt x="687" y="32"/>
                  </a:cubicBezTo>
                  <a:cubicBezTo>
                    <a:pt x="687" y="32"/>
                    <a:pt x="688" y="32"/>
                    <a:pt x="688" y="33"/>
                  </a:cubicBezTo>
                  <a:cubicBezTo>
                    <a:pt x="682" y="34"/>
                    <a:pt x="674" y="34"/>
                    <a:pt x="668" y="35"/>
                  </a:cubicBezTo>
                  <a:cubicBezTo>
                    <a:pt x="667" y="35"/>
                    <a:pt x="666" y="35"/>
                    <a:pt x="665" y="35"/>
                  </a:cubicBezTo>
                  <a:cubicBezTo>
                    <a:pt x="662" y="37"/>
                    <a:pt x="657" y="36"/>
                    <a:pt x="654" y="37"/>
                  </a:cubicBezTo>
                  <a:cubicBezTo>
                    <a:pt x="647" y="37"/>
                    <a:pt x="642" y="40"/>
                    <a:pt x="637" y="39"/>
                  </a:cubicBezTo>
                  <a:cubicBezTo>
                    <a:pt x="636" y="39"/>
                    <a:pt x="636" y="40"/>
                    <a:pt x="636" y="40"/>
                  </a:cubicBezTo>
                  <a:cubicBezTo>
                    <a:pt x="635" y="40"/>
                    <a:pt x="634" y="40"/>
                    <a:pt x="634" y="40"/>
                  </a:cubicBezTo>
                  <a:cubicBezTo>
                    <a:pt x="633" y="40"/>
                    <a:pt x="633" y="41"/>
                    <a:pt x="633" y="41"/>
                  </a:cubicBezTo>
                  <a:cubicBezTo>
                    <a:pt x="632" y="41"/>
                    <a:pt x="630" y="42"/>
                    <a:pt x="629" y="41"/>
                  </a:cubicBezTo>
                  <a:cubicBezTo>
                    <a:pt x="628" y="41"/>
                    <a:pt x="628" y="42"/>
                    <a:pt x="628" y="42"/>
                  </a:cubicBezTo>
                  <a:cubicBezTo>
                    <a:pt x="614" y="42"/>
                    <a:pt x="603" y="47"/>
                    <a:pt x="590" y="48"/>
                  </a:cubicBezTo>
                  <a:cubicBezTo>
                    <a:pt x="587" y="50"/>
                    <a:pt x="583" y="50"/>
                    <a:pt x="581" y="50"/>
                  </a:cubicBezTo>
                  <a:cubicBezTo>
                    <a:pt x="580" y="50"/>
                    <a:pt x="578" y="51"/>
                    <a:pt x="576" y="51"/>
                  </a:cubicBezTo>
                  <a:cubicBezTo>
                    <a:pt x="567" y="54"/>
                    <a:pt x="556" y="56"/>
                    <a:pt x="546" y="58"/>
                  </a:cubicBezTo>
                  <a:cubicBezTo>
                    <a:pt x="545" y="58"/>
                    <a:pt x="543" y="58"/>
                    <a:pt x="543" y="59"/>
                  </a:cubicBezTo>
                  <a:cubicBezTo>
                    <a:pt x="542" y="59"/>
                    <a:pt x="542" y="59"/>
                    <a:pt x="541" y="59"/>
                  </a:cubicBezTo>
                  <a:cubicBezTo>
                    <a:pt x="540" y="60"/>
                    <a:pt x="536" y="61"/>
                    <a:pt x="533" y="61"/>
                  </a:cubicBezTo>
                  <a:cubicBezTo>
                    <a:pt x="530" y="62"/>
                    <a:pt x="525" y="64"/>
                    <a:pt x="522" y="64"/>
                  </a:cubicBezTo>
                  <a:cubicBezTo>
                    <a:pt x="519" y="65"/>
                    <a:pt x="517" y="66"/>
                    <a:pt x="513" y="66"/>
                  </a:cubicBezTo>
                  <a:cubicBezTo>
                    <a:pt x="509" y="68"/>
                    <a:pt x="504" y="70"/>
                    <a:pt x="500" y="70"/>
                  </a:cubicBezTo>
                  <a:cubicBezTo>
                    <a:pt x="495" y="72"/>
                    <a:pt x="488" y="73"/>
                    <a:pt x="483" y="74"/>
                  </a:cubicBezTo>
                  <a:cubicBezTo>
                    <a:pt x="477" y="76"/>
                    <a:pt x="471" y="80"/>
                    <a:pt x="464" y="80"/>
                  </a:cubicBezTo>
                  <a:cubicBezTo>
                    <a:pt x="464" y="80"/>
                    <a:pt x="464" y="81"/>
                    <a:pt x="464" y="81"/>
                  </a:cubicBezTo>
                  <a:cubicBezTo>
                    <a:pt x="460" y="82"/>
                    <a:pt x="454" y="84"/>
                    <a:pt x="449" y="84"/>
                  </a:cubicBezTo>
                  <a:cubicBezTo>
                    <a:pt x="449" y="85"/>
                    <a:pt x="448" y="85"/>
                    <a:pt x="448" y="86"/>
                  </a:cubicBezTo>
                  <a:cubicBezTo>
                    <a:pt x="445" y="85"/>
                    <a:pt x="441" y="89"/>
                    <a:pt x="438" y="88"/>
                  </a:cubicBezTo>
                  <a:cubicBezTo>
                    <a:pt x="438" y="88"/>
                    <a:pt x="438" y="88"/>
                    <a:pt x="438" y="88"/>
                  </a:cubicBezTo>
                  <a:cubicBezTo>
                    <a:pt x="437" y="88"/>
                    <a:pt x="436" y="90"/>
                    <a:pt x="435" y="88"/>
                  </a:cubicBezTo>
                  <a:cubicBezTo>
                    <a:pt x="435" y="88"/>
                    <a:pt x="435" y="90"/>
                    <a:pt x="435" y="90"/>
                  </a:cubicBezTo>
                  <a:cubicBezTo>
                    <a:pt x="433" y="89"/>
                    <a:pt x="432" y="90"/>
                    <a:pt x="431" y="91"/>
                  </a:cubicBezTo>
                  <a:cubicBezTo>
                    <a:pt x="424" y="91"/>
                    <a:pt x="419" y="94"/>
                    <a:pt x="413" y="95"/>
                  </a:cubicBezTo>
                  <a:cubicBezTo>
                    <a:pt x="412" y="96"/>
                    <a:pt x="411" y="97"/>
                    <a:pt x="409" y="97"/>
                  </a:cubicBezTo>
                  <a:cubicBezTo>
                    <a:pt x="407" y="97"/>
                    <a:pt x="407" y="99"/>
                    <a:pt x="405" y="98"/>
                  </a:cubicBezTo>
                  <a:cubicBezTo>
                    <a:pt x="405" y="98"/>
                    <a:pt x="405" y="98"/>
                    <a:pt x="405" y="98"/>
                  </a:cubicBezTo>
                  <a:cubicBezTo>
                    <a:pt x="401" y="99"/>
                    <a:pt x="397" y="101"/>
                    <a:pt x="393" y="102"/>
                  </a:cubicBezTo>
                  <a:cubicBezTo>
                    <a:pt x="393" y="102"/>
                    <a:pt x="392" y="102"/>
                    <a:pt x="392" y="103"/>
                  </a:cubicBezTo>
                  <a:cubicBezTo>
                    <a:pt x="387" y="102"/>
                    <a:pt x="384" y="106"/>
                    <a:pt x="379" y="106"/>
                  </a:cubicBezTo>
                  <a:cubicBezTo>
                    <a:pt x="378" y="106"/>
                    <a:pt x="378" y="107"/>
                    <a:pt x="377" y="107"/>
                  </a:cubicBezTo>
                  <a:cubicBezTo>
                    <a:pt x="374" y="106"/>
                    <a:pt x="373" y="110"/>
                    <a:pt x="369" y="109"/>
                  </a:cubicBezTo>
                  <a:cubicBezTo>
                    <a:pt x="363" y="112"/>
                    <a:pt x="356" y="112"/>
                    <a:pt x="350" y="115"/>
                  </a:cubicBezTo>
                  <a:cubicBezTo>
                    <a:pt x="347" y="115"/>
                    <a:pt x="344" y="118"/>
                    <a:pt x="341" y="118"/>
                  </a:cubicBezTo>
                  <a:cubicBezTo>
                    <a:pt x="339" y="119"/>
                    <a:pt x="338" y="119"/>
                    <a:pt x="336" y="119"/>
                  </a:cubicBezTo>
                  <a:cubicBezTo>
                    <a:pt x="333" y="120"/>
                    <a:pt x="330" y="121"/>
                    <a:pt x="327" y="121"/>
                  </a:cubicBezTo>
                  <a:cubicBezTo>
                    <a:pt x="326" y="122"/>
                    <a:pt x="325" y="123"/>
                    <a:pt x="324" y="122"/>
                  </a:cubicBezTo>
                  <a:cubicBezTo>
                    <a:pt x="323" y="124"/>
                    <a:pt x="320" y="123"/>
                    <a:pt x="319" y="125"/>
                  </a:cubicBezTo>
                  <a:cubicBezTo>
                    <a:pt x="316" y="125"/>
                    <a:pt x="313" y="126"/>
                    <a:pt x="310" y="128"/>
                  </a:cubicBezTo>
                  <a:cubicBezTo>
                    <a:pt x="309" y="128"/>
                    <a:pt x="308" y="128"/>
                    <a:pt x="308" y="128"/>
                  </a:cubicBezTo>
                  <a:cubicBezTo>
                    <a:pt x="304" y="130"/>
                    <a:pt x="299" y="131"/>
                    <a:pt x="295" y="132"/>
                  </a:cubicBezTo>
                  <a:cubicBezTo>
                    <a:pt x="294" y="134"/>
                    <a:pt x="290" y="133"/>
                    <a:pt x="289" y="135"/>
                  </a:cubicBezTo>
                  <a:cubicBezTo>
                    <a:pt x="288" y="133"/>
                    <a:pt x="286" y="137"/>
                    <a:pt x="285" y="135"/>
                  </a:cubicBezTo>
                  <a:cubicBezTo>
                    <a:pt x="283" y="136"/>
                    <a:pt x="281" y="136"/>
                    <a:pt x="280" y="138"/>
                  </a:cubicBezTo>
                  <a:cubicBezTo>
                    <a:pt x="278" y="137"/>
                    <a:pt x="275" y="138"/>
                    <a:pt x="274" y="140"/>
                  </a:cubicBezTo>
                  <a:cubicBezTo>
                    <a:pt x="273" y="139"/>
                    <a:pt x="272" y="140"/>
                    <a:pt x="271" y="141"/>
                  </a:cubicBezTo>
                  <a:cubicBezTo>
                    <a:pt x="269" y="141"/>
                    <a:pt x="264" y="143"/>
                    <a:pt x="261" y="144"/>
                  </a:cubicBezTo>
                  <a:cubicBezTo>
                    <a:pt x="260" y="144"/>
                    <a:pt x="258" y="146"/>
                    <a:pt x="256" y="145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53" y="145"/>
                    <a:pt x="252" y="148"/>
                    <a:pt x="249" y="148"/>
                  </a:cubicBezTo>
                  <a:cubicBezTo>
                    <a:pt x="247" y="149"/>
                    <a:pt x="245" y="148"/>
                    <a:pt x="244" y="150"/>
                  </a:cubicBezTo>
                  <a:cubicBezTo>
                    <a:pt x="239" y="149"/>
                    <a:pt x="236" y="154"/>
                    <a:pt x="232" y="153"/>
                  </a:cubicBezTo>
                  <a:cubicBezTo>
                    <a:pt x="230" y="155"/>
                    <a:pt x="227" y="155"/>
                    <a:pt x="225" y="157"/>
                  </a:cubicBezTo>
                  <a:cubicBezTo>
                    <a:pt x="222" y="156"/>
                    <a:pt x="219" y="159"/>
                    <a:pt x="216" y="160"/>
                  </a:cubicBezTo>
                  <a:cubicBezTo>
                    <a:pt x="214" y="160"/>
                    <a:pt x="212" y="159"/>
                    <a:pt x="210" y="161"/>
                  </a:cubicBezTo>
                  <a:cubicBezTo>
                    <a:pt x="204" y="162"/>
                    <a:pt x="197" y="165"/>
                    <a:pt x="191" y="166"/>
                  </a:cubicBezTo>
                  <a:cubicBezTo>
                    <a:pt x="187" y="168"/>
                    <a:pt x="182" y="167"/>
                    <a:pt x="177" y="169"/>
                  </a:cubicBezTo>
                  <a:cubicBezTo>
                    <a:pt x="177" y="168"/>
                    <a:pt x="177" y="168"/>
                    <a:pt x="177" y="168"/>
                  </a:cubicBezTo>
                  <a:cubicBezTo>
                    <a:pt x="166" y="171"/>
                    <a:pt x="155" y="167"/>
                    <a:pt x="149" y="160"/>
                  </a:cubicBezTo>
                  <a:cubicBezTo>
                    <a:pt x="148" y="158"/>
                    <a:pt x="146" y="157"/>
                    <a:pt x="148" y="154"/>
                  </a:cubicBezTo>
                  <a:cubicBezTo>
                    <a:pt x="149" y="152"/>
                    <a:pt x="151" y="151"/>
                    <a:pt x="154" y="148"/>
                  </a:cubicBezTo>
                  <a:cubicBezTo>
                    <a:pt x="156" y="146"/>
                    <a:pt x="157" y="144"/>
                    <a:pt x="159" y="143"/>
                  </a:cubicBezTo>
                  <a:cubicBezTo>
                    <a:pt x="161" y="141"/>
                    <a:pt x="164" y="139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9" y="134"/>
                    <a:pt x="173" y="132"/>
                    <a:pt x="176" y="128"/>
                  </a:cubicBezTo>
                  <a:cubicBezTo>
                    <a:pt x="177" y="128"/>
                    <a:pt x="177" y="128"/>
                    <a:pt x="178" y="128"/>
                  </a:cubicBezTo>
                  <a:cubicBezTo>
                    <a:pt x="181" y="124"/>
                    <a:pt x="187" y="122"/>
                    <a:pt x="191" y="118"/>
                  </a:cubicBezTo>
                  <a:cubicBezTo>
                    <a:pt x="197" y="115"/>
                    <a:pt x="203" y="111"/>
                    <a:pt x="209" y="108"/>
                  </a:cubicBezTo>
                  <a:cubicBezTo>
                    <a:pt x="218" y="103"/>
                    <a:pt x="228" y="99"/>
                    <a:pt x="238" y="94"/>
                  </a:cubicBezTo>
                  <a:cubicBezTo>
                    <a:pt x="250" y="87"/>
                    <a:pt x="264" y="82"/>
                    <a:pt x="277" y="75"/>
                  </a:cubicBezTo>
                  <a:cubicBezTo>
                    <a:pt x="288" y="72"/>
                    <a:pt x="298" y="66"/>
                    <a:pt x="308" y="62"/>
                  </a:cubicBezTo>
                  <a:cubicBezTo>
                    <a:pt x="314" y="60"/>
                    <a:pt x="320" y="57"/>
                    <a:pt x="325" y="55"/>
                  </a:cubicBezTo>
                  <a:cubicBezTo>
                    <a:pt x="329" y="54"/>
                    <a:pt x="334" y="53"/>
                    <a:pt x="338" y="50"/>
                  </a:cubicBezTo>
                  <a:cubicBezTo>
                    <a:pt x="354" y="44"/>
                    <a:pt x="370" y="38"/>
                    <a:pt x="387" y="33"/>
                  </a:cubicBezTo>
                  <a:cubicBezTo>
                    <a:pt x="417" y="23"/>
                    <a:pt x="447" y="14"/>
                    <a:pt x="480" y="8"/>
                  </a:cubicBezTo>
                  <a:cubicBezTo>
                    <a:pt x="486" y="7"/>
                    <a:pt x="492" y="5"/>
                    <a:pt x="498" y="5"/>
                  </a:cubicBezTo>
                  <a:cubicBezTo>
                    <a:pt x="502" y="4"/>
                    <a:pt x="507" y="3"/>
                    <a:pt x="511" y="3"/>
                  </a:cubicBezTo>
                  <a:cubicBezTo>
                    <a:pt x="512" y="3"/>
                    <a:pt x="512" y="3"/>
                    <a:pt x="512" y="2"/>
                  </a:cubicBezTo>
                  <a:cubicBezTo>
                    <a:pt x="513" y="2"/>
                    <a:pt x="513" y="3"/>
                    <a:pt x="514" y="3"/>
                  </a:cubicBezTo>
                  <a:cubicBezTo>
                    <a:pt x="514" y="2"/>
                    <a:pt x="516" y="3"/>
                    <a:pt x="517" y="2"/>
                  </a:cubicBezTo>
                  <a:cubicBezTo>
                    <a:pt x="518" y="2"/>
                    <a:pt x="518" y="2"/>
                    <a:pt x="518" y="2"/>
                  </a:cubicBezTo>
                  <a:cubicBezTo>
                    <a:pt x="524" y="0"/>
                    <a:pt x="530" y="0"/>
                    <a:pt x="537" y="0"/>
                  </a:cubicBezTo>
                  <a:cubicBezTo>
                    <a:pt x="533" y="6"/>
                    <a:pt x="524" y="4"/>
                    <a:pt x="521" y="9"/>
                  </a:cubicBezTo>
                  <a:cubicBezTo>
                    <a:pt x="520" y="10"/>
                    <a:pt x="518" y="9"/>
                    <a:pt x="517" y="10"/>
                  </a:cubicBezTo>
                  <a:cubicBezTo>
                    <a:pt x="517" y="10"/>
                    <a:pt x="517" y="11"/>
                    <a:pt x="517" y="11"/>
                  </a:cubicBezTo>
                  <a:cubicBezTo>
                    <a:pt x="516" y="13"/>
                    <a:pt x="512" y="13"/>
                    <a:pt x="511" y="14"/>
                  </a:cubicBezTo>
                  <a:cubicBezTo>
                    <a:pt x="507" y="15"/>
                    <a:pt x="503" y="17"/>
                    <a:pt x="498" y="17"/>
                  </a:cubicBezTo>
                  <a:cubicBezTo>
                    <a:pt x="494" y="19"/>
                    <a:pt x="490" y="20"/>
                    <a:pt x="486" y="20"/>
                  </a:cubicBezTo>
                  <a:cubicBezTo>
                    <a:pt x="484" y="21"/>
                    <a:pt x="482" y="22"/>
                    <a:pt x="479" y="21"/>
                  </a:cubicBezTo>
                  <a:cubicBezTo>
                    <a:pt x="473" y="24"/>
                    <a:pt x="464" y="25"/>
                    <a:pt x="457" y="27"/>
                  </a:cubicBezTo>
                  <a:cubicBezTo>
                    <a:pt x="454" y="28"/>
                    <a:pt x="450" y="29"/>
                    <a:pt x="446" y="30"/>
                  </a:cubicBezTo>
                  <a:cubicBezTo>
                    <a:pt x="444" y="31"/>
                    <a:pt x="442" y="31"/>
                    <a:pt x="439" y="31"/>
                  </a:cubicBezTo>
                  <a:cubicBezTo>
                    <a:pt x="434" y="34"/>
                    <a:pt x="428" y="35"/>
                    <a:pt x="422" y="36"/>
                  </a:cubicBezTo>
                  <a:cubicBezTo>
                    <a:pt x="415" y="40"/>
                    <a:pt x="407" y="40"/>
                    <a:pt x="400" y="44"/>
                  </a:cubicBezTo>
                  <a:cubicBezTo>
                    <a:pt x="390" y="45"/>
                    <a:pt x="382" y="50"/>
                    <a:pt x="372" y="52"/>
                  </a:cubicBezTo>
                  <a:cubicBezTo>
                    <a:pt x="368" y="54"/>
                    <a:pt x="363" y="54"/>
                    <a:pt x="360" y="57"/>
                  </a:cubicBezTo>
                  <a:cubicBezTo>
                    <a:pt x="357" y="57"/>
                    <a:pt x="354" y="58"/>
                    <a:pt x="352" y="60"/>
                  </a:cubicBezTo>
                  <a:cubicBezTo>
                    <a:pt x="352" y="60"/>
                    <a:pt x="351" y="59"/>
                    <a:pt x="351" y="59"/>
                  </a:cubicBezTo>
                  <a:cubicBezTo>
                    <a:pt x="350" y="61"/>
                    <a:pt x="347" y="61"/>
                    <a:pt x="346" y="62"/>
                  </a:cubicBezTo>
                  <a:cubicBezTo>
                    <a:pt x="342" y="62"/>
                    <a:pt x="340" y="65"/>
                    <a:pt x="336" y="65"/>
                  </a:cubicBezTo>
                  <a:cubicBezTo>
                    <a:pt x="334" y="66"/>
                    <a:pt x="333" y="67"/>
                    <a:pt x="330" y="68"/>
                  </a:cubicBezTo>
                  <a:cubicBezTo>
                    <a:pt x="327" y="70"/>
                    <a:pt x="322" y="70"/>
                    <a:pt x="318" y="73"/>
                  </a:cubicBezTo>
                  <a:cubicBezTo>
                    <a:pt x="316" y="74"/>
                    <a:pt x="314" y="75"/>
                    <a:pt x="312" y="76"/>
                  </a:cubicBezTo>
                  <a:cubicBezTo>
                    <a:pt x="310" y="76"/>
                    <a:pt x="309" y="77"/>
                    <a:pt x="307" y="77"/>
                  </a:cubicBezTo>
                  <a:cubicBezTo>
                    <a:pt x="307" y="77"/>
                    <a:pt x="307" y="78"/>
                    <a:pt x="307" y="78"/>
                  </a:cubicBezTo>
                  <a:cubicBezTo>
                    <a:pt x="303" y="78"/>
                    <a:pt x="301" y="81"/>
                    <a:pt x="297" y="82"/>
                  </a:cubicBezTo>
                  <a:cubicBezTo>
                    <a:pt x="295" y="82"/>
                    <a:pt x="295" y="84"/>
                    <a:pt x="292" y="84"/>
                  </a:cubicBezTo>
                  <a:cubicBezTo>
                    <a:pt x="291" y="85"/>
                    <a:pt x="288" y="84"/>
                    <a:pt x="287" y="86"/>
                  </a:cubicBezTo>
                  <a:cubicBezTo>
                    <a:pt x="285" y="87"/>
                    <a:pt x="283" y="88"/>
                    <a:pt x="282" y="89"/>
                  </a:cubicBezTo>
                  <a:cubicBezTo>
                    <a:pt x="280" y="90"/>
                    <a:pt x="276" y="90"/>
                    <a:pt x="274" y="92"/>
                  </a:cubicBezTo>
                  <a:cubicBezTo>
                    <a:pt x="273" y="92"/>
                    <a:pt x="271" y="93"/>
                    <a:pt x="270" y="94"/>
                  </a:cubicBezTo>
                  <a:cubicBezTo>
                    <a:pt x="266" y="95"/>
                    <a:pt x="263" y="97"/>
                    <a:pt x="259" y="99"/>
                  </a:cubicBezTo>
                  <a:cubicBezTo>
                    <a:pt x="257" y="100"/>
                    <a:pt x="254" y="101"/>
                    <a:pt x="252" y="103"/>
                  </a:cubicBezTo>
                  <a:cubicBezTo>
                    <a:pt x="248" y="104"/>
                    <a:pt x="243" y="106"/>
                    <a:pt x="240" y="109"/>
                  </a:cubicBezTo>
                  <a:cubicBezTo>
                    <a:pt x="236" y="109"/>
                    <a:pt x="236" y="113"/>
                    <a:pt x="232" y="112"/>
                  </a:cubicBezTo>
                  <a:cubicBezTo>
                    <a:pt x="231" y="113"/>
                    <a:pt x="230" y="114"/>
                    <a:pt x="229" y="115"/>
                  </a:cubicBezTo>
                  <a:cubicBezTo>
                    <a:pt x="225" y="116"/>
                    <a:pt x="221" y="118"/>
                    <a:pt x="217" y="119"/>
                  </a:cubicBezTo>
                  <a:cubicBezTo>
                    <a:pt x="216" y="120"/>
                    <a:pt x="214" y="121"/>
                    <a:pt x="212" y="122"/>
                  </a:cubicBezTo>
                  <a:cubicBezTo>
                    <a:pt x="212" y="122"/>
                    <a:pt x="212" y="122"/>
                    <a:pt x="212" y="122"/>
                  </a:cubicBezTo>
                  <a:cubicBezTo>
                    <a:pt x="211" y="122"/>
                    <a:pt x="210" y="123"/>
                    <a:pt x="209" y="123"/>
                  </a:cubicBezTo>
                  <a:cubicBezTo>
                    <a:pt x="206" y="126"/>
                    <a:pt x="202" y="127"/>
                    <a:pt x="198" y="129"/>
                  </a:cubicBezTo>
                  <a:cubicBezTo>
                    <a:pt x="196" y="130"/>
                    <a:pt x="195" y="132"/>
                    <a:pt x="192" y="133"/>
                  </a:cubicBezTo>
                  <a:cubicBezTo>
                    <a:pt x="190" y="134"/>
                    <a:pt x="188" y="135"/>
                    <a:pt x="186" y="135"/>
                  </a:cubicBezTo>
                  <a:cubicBezTo>
                    <a:pt x="186" y="137"/>
                    <a:pt x="184" y="136"/>
                    <a:pt x="184" y="138"/>
                  </a:cubicBezTo>
                  <a:cubicBezTo>
                    <a:pt x="185" y="139"/>
                    <a:pt x="186" y="139"/>
                    <a:pt x="186" y="140"/>
                  </a:cubicBezTo>
                  <a:cubicBezTo>
                    <a:pt x="191" y="140"/>
                    <a:pt x="196" y="142"/>
                    <a:pt x="200" y="140"/>
                  </a:cubicBezTo>
                  <a:cubicBezTo>
                    <a:pt x="211" y="139"/>
                    <a:pt x="221" y="136"/>
                    <a:pt x="231" y="133"/>
                  </a:cubicBezTo>
                  <a:cubicBezTo>
                    <a:pt x="233" y="133"/>
                    <a:pt x="234" y="132"/>
                    <a:pt x="236" y="131"/>
                  </a:cubicBezTo>
                  <a:cubicBezTo>
                    <a:pt x="240" y="131"/>
                    <a:pt x="244" y="127"/>
                    <a:pt x="249" y="127"/>
                  </a:cubicBezTo>
                  <a:cubicBezTo>
                    <a:pt x="251" y="127"/>
                    <a:pt x="253" y="125"/>
                    <a:pt x="255" y="125"/>
                  </a:cubicBezTo>
                  <a:cubicBezTo>
                    <a:pt x="259" y="123"/>
                    <a:pt x="265" y="122"/>
                    <a:pt x="269" y="120"/>
                  </a:cubicBezTo>
                  <a:cubicBezTo>
                    <a:pt x="271" y="120"/>
                    <a:pt x="273" y="118"/>
                    <a:pt x="275" y="117"/>
                  </a:cubicBezTo>
                  <a:cubicBezTo>
                    <a:pt x="280" y="116"/>
                    <a:pt x="285" y="115"/>
                    <a:pt x="290" y="113"/>
                  </a:cubicBezTo>
                  <a:cubicBezTo>
                    <a:pt x="328" y="100"/>
                    <a:pt x="368" y="88"/>
                    <a:pt x="407" y="76"/>
                  </a:cubicBezTo>
                  <a:cubicBezTo>
                    <a:pt x="414" y="74"/>
                    <a:pt x="422" y="72"/>
                    <a:pt x="429" y="70"/>
                  </a:cubicBezTo>
                  <a:cubicBezTo>
                    <a:pt x="458" y="63"/>
                    <a:pt x="486" y="54"/>
                    <a:pt x="515" y="48"/>
                  </a:cubicBezTo>
                  <a:cubicBezTo>
                    <a:pt x="521" y="46"/>
                    <a:pt x="529" y="44"/>
                    <a:pt x="535" y="43"/>
                  </a:cubicBezTo>
                  <a:cubicBezTo>
                    <a:pt x="535" y="42"/>
                    <a:pt x="538" y="42"/>
                    <a:pt x="540" y="43"/>
                  </a:cubicBezTo>
                  <a:cubicBezTo>
                    <a:pt x="540" y="42"/>
                    <a:pt x="540" y="42"/>
                    <a:pt x="540" y="42"/>
                  </a:cubicBezTo>
                  <a:cubicBezTo>
                    <a:pt x="542" y="42"/>
                    <a:pt x="544" y="41"/>
                    <a:pt x="546" y="41"/>
                  </a:cubicBezTo>
                  <a:cubicBezTo>
                    <a:pt x="547" y="41"/>
                    <a:pt x="547" y="40"/>
                    <a:pt x="547" y="40"/>
                  </a:cubicBezTo>
                  <a:cubicBezTo>
                    <a:pt x="548" y="40"/>
                    <a:pt x="551" y="39"/>
                    <a:pt x="552" y="39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3" y="38"/>
                    <a:pt x="555" y="38"/>
                    <a:pt x="556" y="38"/>
                  </a:cubicBezTo>
                  <a:cubicBezTo>
                    <a:pt x="556" y="38"/>
                    <a:pt x="557" y="38"/>
                    <a:pt x="556" y="38"/>
                  </a:cubicBezTo>
                  <a:cubicBezTo>
                    <a:pt x="557" y="38"/>
                    <a:pt x="557" y="38"/>
                    <a:pt x="557" y="37"/>
                  </a:cubicBezTo>
                  <a:cubicBezTo>
                    <a:pt x="569" y="35"/>
                    <a:pt x="582" y="32"/>
                    <a:pt x="594" y="29"/>
                  </a:cubicBezTo>
                  <a:cubicBezTo>
                    <a:pt x="597" y="29"/>
                    <a:pt x="600" y="29"/>
                    <a:pt x="603" y="28"/>
                  </a:cubicBezTo>
                  <a:cubicBezTo>
                    <a:pt x="610" y="26"/>
                    <a:pt x="617" y="25"/>
                    <a:pt x="625" y="24"/>
                  </a:cubicBezTo>
                  <a:cubicBezTo>
                    <a:pt x="661" y="18"/>
                    <a:pt x="700" y="13"/>
                    <a:pt x="738" y="10"/>
                  </a:cubicBezTo>
                  <a:cubicBezTo>
                    <a:pt x="741" y="10"/>
                    <a:pt x="747" y="10"/>
                    <a:pt x="751" y="9"/>
                  </a:cubicBezTo>
                  <a:cubicBezTo>
                    <a:pt x="762" y="8"/>
                    <a:pt x="773" y="8"/>
                    <a:pt x="784" y="7"/>
                  </a:cubicBezTo>
                  <a:cubicBezTo>
                    <a:pt x="788" y="7"/>
                    <a:pt x="793" y="6"/>
                    <a:pt x="798" y="6"/>
                  </a:cubicBezTo>
                  <a:cubicBezTo>
                    <a:pt x="813" y="6"/>
                    <a:pt x="828" y="7"/>
                    <a:pt x="843" y="8"/>
                  </a:cubicBezTo>
                  <a:cubicBezTo>
                    <a:pt x="851" y="9"/>
                    <a:pt x="861" y="10"/>
                    <a:pt x="869" y="12"/>
                  </a:cubicBezTo>
                  <a:cubicBezTo>
                    <a:pt x="872" y="13"/>
                    <a:pt x="876" y="15"/>
                    <a:pt x="877" y="19"/>
                  </a:cubicBezTo>
                  <a:cubicBezTo>
                    <a:pt x="876" y="20"/>
                    <a:pt x="877" y="22"/>
                    <a:pt x="875" y="23"/>
                  </a:cubicBezTo>
                  <a:cubicBezTo>
                    <a:pt x="875" y="23"/>
                    <a:pt x="875" y="24"/>
                    <a:pt x="875" y="24"/>
                  </a:cubicBezTo>
                  <a:cubicBezTo>
                    <a:pt x="875" y="24"/>
                    <a:pt x="875" y="24"/>
                    <a:pt x="874" y="24"/>
                  </a:cubicBezTo>
                  <a:cubicBezTo>
                    <a:pt x="874" y="26"/>
                    <a:pt x="873" y="25"/>
                    <a:pt x="873" y="27"/>
                  </a:cubicBezTo>
                  <a:cubicBezTo>
                    <a:pt x="871" y="27"/>
                    <a:pt x="869" y="30"/>
                    <a:pt x="867" y="31"/>
                  </a:cubicBezTo>
                  <a:cubicBezTo>
                    <a:pt x="866" y="31"/>
                    <a:pt x="866" y="31"/>
                    <a:pt x="865" y="31"/>
                  </a:cubicBezTo>
                  <a:cubicBezTo>
                    <a:pt x="864" y="32"/>
                    <a:pt x="861" y="34"/>
                    <a:pt x="858" y="35"/>
                  </a:cubicBezTo>
                  <a:cubicBezTo>
                    <a:pt x="857" y="35"/>
                    <a:pt x="856" y="35"/>
                    <a:pt x="855" y="36"/>
                  </a:cubicBezTo>
                  <a:cubicBezTo>
                    <a:pt x="854" y="36"/>
                    <a:pt x="854" y="36"/>
                    <a:pt x="852" y="36"/>
                  </a:cubicBezTo>
                  <a:cubicBezTo>
                    <a:pt x="848" y="38"/>
                    <a:pt x="843" y="40"/>
                    <a:pt x="839" y="41"/>
                  </a:cubicBezTo>
                  <a:cubicBezTo>
                    <a:pt x="839" y="42"/>
                    <a:pt x="839" y="42"/>
                    <a:pt x="838" y="42"/>
                  </a:cubicBezTo>
                  <a:cubicBezTo>
                    <a:pt x="840" y="44"/>
                    <a:pt x="842" y="41"/>
                    <a:pt x="844" y="41"/>
                  </a:cubicBezTo>
                  <a:cubicBezTo>
                    <a:pt x="844" y="41"/>
                    <a:pt x="844" y="41"/>
                    <a:pt x="844" y="42"/>
                  </a:cubicBezTo>
                  <a:cubicBezTo>
                    <a:pt x="857" y="41"/>
                    <a:pt x="871" y="39"/>
                    <a:pt x="885" y="39"/>
                  </a:cubicBezTo>
                  <a:cubicBezTo>
                    <a:pt x="888" y="39"/>
                    <a:pt x="890" y="39"/>
                    <a:pt x="894" y="40"/>
                  </a:cubicBezTo>
                  <a:cubicBezTo>
                    <a:pt x="896" y="40"/>
                    <a:pt x="898" y="39"/>
                    <a:pt x="900" y="41"/>
                  </a:cubicBezTo>
                  <a:cubicBezTo>
                    <a:pt x="901" y="41"/>
                    <a:pt x="901" y="41"/>
                    <a:pt x="902" y="41"/>
                  </a:cubicBezTo>
                  <a:cubicBezTo>
                    <a:pt x="902" y="41"/>
                    <a:pt x="902" y="41"/>
                    <a:pt x="902" y="42"/>
                  </a:cubicBezTo>
                  <a:cubicBezTo>
                    <a:pt x="902" y="41"/>
                    <a:pt x="902" y="41"/>
                    <a:pt x="903" y="42"/>
                  </a:cubicBezTo>
                  <a:cubicBezTo>
                    <a:pt x="903" y="41"/>
                    <a:pt x="902" y="41"/>
                    <a:pt x="903" y="41"/>
                  </a:cubicBezTo>
                  <a:cubicBezTo>
                    <a:pt x="904" y="41"/>
                    <a:pt x="904" y="42"/>
                    <a:pt x="905" y="42"/>
                  </a:cubicBezTo>
                  <a:cubicBezTo>
                    <a:pt x="904" y="44"/>
                    <a:pt x="906" y="45"/>
                    <a:pt x="906" y="45"/>
                  </a:cubicBezTo>
                  <a:cubicBezTo>
                    <a:pt x="905" y="49"/>
                    <a:pt x="899" y="50"/>
                    <a:pt x="898" y="52"/>
                  </a:cubicBezTo>
                  <a:cubicBezTo>
                    <a:pt x="897" y="53"/>
                    <a:pt x="898" y="52"/>
                    <a:pt x="897" y="52"/>
                  </a:cubicBezTo>
                  <a:close/>
                  <a:moveTo>
                    <a:pt x="866" y="77"/>
                  </a:moveTo>
                  <a:cubicBezTo>
                    <a:pt x="866" y="76"/>
                    <a:pt x="865" y="76"/>
                    <a:pt x="865" y="76"/>
                  </a:cubicBezTo>
                  <a:cubicBezTo>
                    <a:pt x="865" y="76"/>
                    <a:pt x="865" y="76"/>
                    <a:pt x="864" y="76"/>
                  </a:cubicBezTo>
                  <a:cubicBezTo>
                    <a:pt x="864" y="75"/>
                    <a:pt x="865" y="75"/>
                    <a:pt x="864" y="75"/>
                  </a:cubicBezTo>
                  <a:cubicBezTo>
                    <a:pt x="864" y="75"/>
                    <a:pt x="864" y="75"/>
                    <a:pt x="864" y="74"/>
                  </a:cubicBezTo>
                  <a:cubicBezTo>
                    <a:pt x="864" y="74"/>
                    <a:pt x="864" y="74"/>
                    <a:pt x="864" y="74"/>
                  </a:cubicBezTo>
                  <a:cubicBezTo>
                    <a:pt x="864" y="74"/>
                    <a:pt x="863" y="74"/>
                    <a:pt x="863" y="74"/>
                  </a:cubicBezTo>
                  <a:cubicBezTo>
                    <a:pt x="864" y="74"/>
                    <a:pt x="862" y="75"/>
                    <a:pt x="863" y="75"/>
                  </a:cubicBezTo>
                  <a:cubicBezTo>
                    <a:pt x="863" y="75"/>
                    <a:pt x="865" y="77"/>
                    <a:pt x="866" y="77"/>
                  </a:cubicBezTo>
                  <a:close/>
                  <a:moveTo>
                    <a:pt x="850" y="83"/>
                  </a:moveTo>
                  <a:cubicBezTo>
                    <a:pt x="850" y="82"/>
                    <a:pt x="850" y="82"/>
                    <a:pt x="850" y="82"/>
                  </a:cubicBezTo>
                  <a:cubicBezTo>
                    <a:pt x="849" y="82"/>
                    <a:pt x="849" y="82"/>
                    <a:pt x="849" y="83"/>
                  </a:cubicBezTo>
                  <a:cubicBezTo>
                    <a:pt x="849" y="83"/>
                    <a:pt x="850" y="83"/>
                    <a:pt x="850" y="83"/>
                  </a:cubicBezTo>
                  <a:close/>
                  <a:moveTo>
                    <a:pt x="798" y="99"/>
                  </a:moveTo>
                  <a:cubicBezTo>
                    <a:pt x="798" y="99"/>
                    <a:pt x="797" y="99"/>
                    <a:pt x="797" y="99"/>
                  </a:cubicBezTo>
                  <a:cubicBezTo>
                    <a:pt x="798" y="99"/>
                    <a:pt x="797" y="100"/>
                    <a:pt x="798" y="101"/>
                  </a:cubicBezTo>
                  <a:cubicBezTo>
                    <a:pt x="797" y="99"/>
                    <a:pt x="798" y="100"/>
                    <a:pt x="798" y="99"/>
                  </a:cubicBezTo>
                  <a:close/>
                  <a:moveTo>
                    <a:pt x="653" y="137"/>
                  </a:moveTo>
                  <a:cubicBezTo>
                    <a:pt x="654" y="136"/>
                    <a:pt x="652" y="137"/>
                    <a:pt x="652" y="136"/>
                  </a:cubicBezTo>
                  <a:cubicBezTo>
                    <a:pt x="652" y="137"/>
                    <a:pt x="652" y="137"/>
                    <a:pt x="652" y="137"/>
                  </a:cubicBezTo>
                  <a:cubicBezTo>
                    <a:pt x="652" y="138"/>
                    <a:pt x="653" y="136"/>
                    <a:pt x="653" y="137"/>
                  </a:cubicBezTo>
                  <a:close/>
                  <a:moveTo>
                    <a:pt x="271" y="286"/>
                  </a:moveTo>
                  <a:cubicBezTo>
                    <a:pt x="271" y="287"/>
                    <a:pt x="271" y="287"/>
                    <a:pt x="271" y="288"/>
                  </a:cubicBezTo>
                  <a:cubicBezTo>
                    <a:pt x="272" y="288"/>
                    <a:pt x="272" y="287"/>
                    <a:pt x="272" y="287"/>
                  </a:cubicBezTo>
                  <a:cubicBezTo>
                    <a:pt x="272" y="287"/>
                    <a:pt x="271" y="287"/>
                    <a:pt x="271" y="286"/>
                  </a:cubicBezTo>
                  <a:close/>
                  <a:moveTo>
                    <a:pt x="281" y="283"/>
                  </a:moveTo>
                  <a:cubicBezTo>
                    <a:pt x="281" y="283"/>
                    <a:pt x="281" y="283"/>
                    <a:pt x="280" y="283"/>
                  </a:cubicBezTo>
                  <a:cubicBezTo>
                    <a:pt x="280" y="283"/>
                    <a:pt x="280" y="283"/>
                    <a:pt x="280" y="282"/>
                  </a:cubicBezTo>
                  <a:cubicBezTo>
                    <a:pt x="279" y="283"/>
                    <a:pt x="278" y="283"/>
                    <a:pt x="279" y="284"/>
                  </a:cubicBezTo>
                  <a:cubicBezTo>
                    <a:pt x="279" y="283"/>
                    <a:pt x="279" y="284"/>
                    <a:pt x="279" y="284"/>
                  </a:cubicBezTo>
                  <a:cubicBezTo>
                    <a:pt x="280" y="284"/>
                    <a:pt x="280" y="284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2"/>
                    <a:pt x="282" y="282"/>
                  </a:cubicBezTo>
                  <a:cubicBezTo>
                    <a:pt x="281" y="282"/>
                    <a:pt x="282" y="283"/>
                    <a:pt x="281" y="283"/>
                  </a:cubicBezTo>
                  <a:close/>
                  <a:moveTo>
                    <a:pt x="194" y="314"/>
                  </a:moveTo>
                  <a:cubicBezTo>
                    <a:pt x="193" y="314"/>
                    <a:pt x="192" y="315"/>
                    <a:pt x="191" y="316"/>
                  </a:cubicBezTo>
                  <a:cubicBezTo>
                    <a:pt x="192" y="316"/>
                    <a:pt x="193" y="315"/>
                    <a:pt x="194" y="314"/>
                  </a:cubicBezTo>
                  <a:close/>
                  <a:moveTo>
                    <a:pt x="94" y="378"/>
                  </a:moveTo>
                  <a:cubicBezTo>
                    <a:pt x="93" y="378"/>
                    <a:pt x="92" y="378"/>
                    <a:pt x="92" y="378"/>
                  </a:cubicBezTo>
                  <a:cubicBezTo>
                    <a:pt x="92" y="379"/>
                    <a:pt x="91" y="379"/>
                    <a:pt x="91" y="379"/>
                  </a:cubicBezTo>
                  <a:cubicBezTo>
                    <a:pt x="92" y="380"/>
                    <a:pt x="92" y="379"/>
                    <a:pt x="92" y="380"/>
                  </a:cubicBezTo>
                  <a:cubicBezTo>
                    <a:pt x="93" y="380"/>
                    <a:pt x="93" y="379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lose/>
                  <a:moveTo>
                    <a:pt x="120" y="365"/>
                  </a:moveTo>
                  <a:cubicBezTo>
                    <a:pt x="120" y="365"/>
                    <a:pt x="120" y="365"/>
                    <a:pt x="120" y="366"/>
                  </a:cubicBezTo>
                  <a:cubicBezTo>
                    <a:pt x="119" y="366"/>
                    <a:pt x="119" y="367"/>
                    <a:pt x="118" y="367"/>
                  </a:cubicBezTo>
                  <a:cubicBezTo>
                    <a:pt x="120" y="367"/>
                    <a:pt x="120" y="367"/>
                    <a:pt x="121" y="367"/>
                  </a:cubicBezTo>
                  <a:cubicBezTo>
                    <a:pt x="121" y="366"/>
                    <a:pt x="121" y="364"/>
                    <a:pt x="120" y="365"/>
                  </a:cubicBezTo>
                  <a:close/>
                  <a:moveTo>
                    <a:pt x="218" y="315"/>
                  </a:moveTo>
                  <a:cubicBezTo>
                    <a:pt x="219" y="315"/>
                    <a:pt x="219" y="315"/>
                    <a:pt x="220" y="315"/>
                  </a:cubicBezTo>
                  <a:cubicBezTo>
                    <a:pt x="220" y="314"/>
                    <a:pt x="218" y="314"/>
                    <a:pt x="218" y="315"/>
                  </a:cubicBezTo>
                  <a:close/>
                  <a:moveTo>
                    <a:pt x="247" y="301"/>
                  </a:moveTo>
                  <a:cubicBezTo>
                    <a:pt x="248" y="301"/>
                    <a:pt x="247" y="302"/>
                    <a:pt x="247" y="302"/>
                  </a:cubicBezTo>
                  <a:cubicBezTo>
                    <a:pt x="248" y="302"/>
                    <a:pt x="248" y="302"/>
                    <a:pt x="248" y="302"/>
                  </a:cubicBezTo>
                  <a:cubicBezTo>
                    <a:pt x="248" y="302"/>
                    <a:pt x="248" y="301"/>
                    <a:pt x="248" y="301"/>
                  </a:cubicBezTo>
                  <a:cubicBezTo>
                    <a:pt x="248" y="301"/>
                    <a:pt x="247" y="300"/>
                    <a:pt x="247" y="301"/>
                  </a:cubicBezTo>
                  <a:close/>
                  <a:moveTo>
                    <a:pt x="211" y="324"/>
                  </a:moveTo>
                  <a:cubicBezTo>
                    <a:pt x="211" y="322"/>
                    <a:pt x="212" y="323"/>
                    <a:pt x="212" y="322"/>
                  </a:cubicBezTo>
                  <a:cubicBezTo>
                    <a:pt x="211" y="323"/>
                    <a:pt x="210" y="323"/>
                    <a:pt x="210" y="323"/>
                  </a:cubicBezTo>
                  <a:cubicBezTo>
                    <a:pt x="210" y="323"/>
                    <a:pt x="210" y="324"/>
                    <a:pt x="211" y="324"/>
                  </a:cubicBezTo>
                  <a:close/>
                  <a:moveTo>
                    <a:pt x="209" y="323"/>
                  </a:moveTo>
                  <a:cubicBezTo>
                    <a:pt x="210" y="323"/>
                    <a:pt x="210" y="322"/>
                    <a:pt x="210" y="322"/>
                  </a:cubicBezTo>
                  <a:cubicBezTo>
                    <a:pt x="210" y="321"/>
                    <a:pt x="212" y="322"/>
                    <a:pt x="211" y="321"/>
                  </a:cubicBezTo>
                  <a:cubicBezTo>
                    <a:pt x="209" y="320"/>
                    <a:pt x="210" y="321"/>
                    <a:pt x="209" y="323"/>
                  </a:cubicBezTo>
                  <a:close/>
                  <a:moveTo>
                    <a:pt x="107" y="386"/>
                  </a:moveTo>
                  <a:cubicBezTo>
                    <a:pt x="106" y="385"/>
                    <a:pt x="108" y="386"/>
                    <a:pt x="108" y="385"/>
                  </a:cubicBezTo>
                  <a:cubicBezTo>
                    <a:pt x="107" y="385"/>
                    <a:pt x="107" y="384"/>
                    <a:pt x="106" y="384"/>
                  </a:cubicBezTo>
                  <a:cubicBezTo>
                    <a:pt x="105" y="385"/>
                    <a:pt x="106" y="386"/>
                    <a:pt x="105" y="386"/>
                  </a:cubicBezTo>
                  <a:cubicBezTo>
                    <a:pt x="105" y="385"/>
                    <a:pt x="105" y="385"/>
                    <a:pt x="105" y="385"/>
                  </a:cubicBezTo>
                  <a:cubicBezTo>
                    <a:pt x="105" y="385"/>
                    <a:pt x="105" y="385"/>
                    <a:pt x="104" y="385"/>
                  </a:cubicBezTo>
                  <a:cubicBezTo>
                    <a:pt x="105" y="386"/>
                    <a:pt x="105" y="385"/>
                    <a:pt x="105" y="386"/>
                  </a:cubicBezTo>
                  <a:cubicBezTo>
                    <a:pt x="106" y="387"/>
                    <a:pt x="106" y="386"/>
                    <a:pt x="107" y="386"/>
                  </a:cubicBezTo>
                  <a:close/>
                  <a:moveTo>
                    <a:pt x="83" y="401"/>
                  </a:moveTo>
                  <a:cubicBezTo>
                    <a:pt x="84" y="401"/>
                    <a:pt x="84" y="401"/>
                    <a:pt x="84" y="401"/>
                  </a:cubicBezTo>
                  <a:cubicBezTo>
                    <a:pt x="84" y="400"/>
                    <a:pt x="85" y="400"/>
                    <a:pt x="84" y="399"/>
                  </a:cubicBezTo>
                  <a:cubicBezTo>
                    <a:pt x="84" y="400"/>
                    <a:pt x="83" y="400"/>
                    <a:pt x="83" y="401"/>
                  </a:cubicBezTo>
                  <a:close/>
                  <a:moveTo>
                    <a:pt x="82" y="404"/>
                  </a:moveTo>
                  <a:cubicBezTo>
                    <a:pt x="83" y="404"/>
                    <a:pt x="83" y="402"/>
                    <a:pt x="84" y="403"/>
                  </a:cubicBezTo>
                  <a:cubicBezTo>
                    <a:pt x="84" y="402"/>
                    <a:pt x="83" y="402"/>
                    <a:pt x="82" y="402"/>
                  </a:cubicBezTo>
                  <a:cubicBezTo>
                    <a:pt x="82" y="403"/>
                    <a:pt x="82" y="403"/>
                    <a:pt x="82" y="404"/>
                  </a:cubicBezTo>
                  <a:close/>
                  <a:moveTo>
                    <a:pt x="895" y="66"/>
                  </a:moveTo>
                  <a:cubicBezTo>
                    <a:pt x="894" y="67"/>
                    <a:pt x="895" y="67"/>
                    <a:pt x="895" y="67"/>
                  </a:cubicBezTo>
                  <a:cubicBezTo>
                    <a:pt x="895" y="67"/>
                    <a:pt x="894" y="67"/>
                    <a:pt x="895" y="68"/>
                  </a:cubicBezTo>
                  <a:cubicBezTo>
                    <a:pt x="895" y="67"/>
                    <a:pt x="896" y="68"/>
                    <a:pt x="896" y="67"/>
                  </a:cubicBezTo>
                  <a:cubicBezTo>
                    <a:pt x="896" y="67"/>
                    <a:pt x="896" y="67"/>
                    <a:pt x="896" y="66"/>
                  </a:cubicBezTo>
                  <a:cubicBezTo>
                    <a:pt x="895" y="67"/>
                    <a:pt x="895" y="66"/>
                    <a:pt x="895" y="66"/>
                  </a:cubicBezTo>
                  <a:close/>
                  <a:moveTo>
                    <a:pt x="886" y="71"/>
                  </a:moveTo>
                  <a:cubicBezTo>
                    <a:pt x="886" y="72"/>
                    <a:pt x="884" y="71"/>
                    <a:pt x="885" y="70"/>
                  </a:cubicBezTo>
                  <a:cubicBezTo>
                    <a:pt x="884" y="70"/>
                    <a:pt x="884" y="71"/>
                    <a:pt x="883" y="71"/>
                  </a:cubicBezTo>
                  <a:cubicBezTo>
                    <a:pt x="883" y="70"/>
                    <a:pt x="883" y="70"/>
                    <a:pt x="883" y="71"/>
                  </a:cubicBezTo>
                  <a:cubicBezTo>
                    <a:pt x="883" y="71"/>
                    <a:pt x="883" y="71"/>
                    <a:pt x="884" y="71"/>
                  </a:cubicBezTo>
                  <a:cubicBezTo>
                    <a:pt x="884" y="71"/>
                    <a:pt x="884" y="71"/>
                    <a:pt x="884" y="71"/>
                  </a:cubicBezTo>
                  <a:cubicBezTo>
                    <a:pt x="885" y="71"/>
                    <a:pt x="885" y="71"/>
                    <a:pt x="884" y="71"/>
                  </a:cubicBezTo>
                  <a:cubicBezTo>
                    <a:pt x="884" y="71"/>
                    <a:pt x="885" y="72"/>
                    <a:pt x="885" y="72"/>
                  </a:cubicBezTo>
                  <a:cubicBezTo>
                    <a:pt x="886" y="72"/>
                    <a:pt x="887" y="72"/>
                    <a:pt x="887" y="72"/>
                  </a:cubicBezTo>
                  <a:cubicBezTo>
                    <a:pt x="887" y="72"/>
                    <a:pt x="886" y="71"/>
                    <a:pt x="886" y="71"/>
                  </a:cubicBezTo>
                  <a:close/>
                  <a:moveTo>
                    <a:pt x="878" y="76"/>
                  </a:moveTo>
                  <a:cubicBezTo>
                    <a:pt x="879" y="75"/>
                    <a:pt x="879" y="76"/>
                    <a:pt x="879" y="76"/>
                  </a:cubicBezTo>
                  <a:cubicBezTo>
                    <a:pt x="880" y="76"/>
                    <a:pt x="880" y="76"/>
                    <a:pt x="880" y="75"/>
                  </a:cubicBezTo>
                  <a:cubicBezTo>
                    <a:pt x="879" y="75"/>
                    <a:pt x="878" y="75"/>
                    <a:pt x="878" y="76"/>
                  </a:cubicBezTo>
                  <a:close/>
                  <a:moveTo>
                    <a:pt x="876" y="76"/>
                  </a:moveTo>
                  <a:cubicBezTo>
                    <a:pt x="877" y="77"/>
                    <a:pt x="876" y="77"/>
                    <a:pt x="877" y="77"/>
                  </a:cubicBezTo>
                  <a:cubicBezTo>
                    <a:pt x="877" y="77"/>
                    <a:pt x="877" y="77"/>
                    <a:pt x="877" y="76"/>
                  </a:cubicBezTo>
                  <a:cubicBezTo>
                    <a:pt x="877" y="76"/>
                    <a:pt x="876" y="76"/>
                    <a:pt x="876" y="76"/>
                  </a:cubicBezTo>
                  <a:close/>
                  <a:moveTo>
                    <a:pt x="874" y="77"/>
                  </a:moveTo>
                  <a:cubicBezTo>
                    <a:pt x="873" y="76"/>
                    <a:pt x="873" y="77"/>
                    <a:pt x="872" y="77"/>
                  </a:cubicBezTo>
                  <a:cubicBezTo>
                    <a:pt x="873" y="78"/>
                    <a:pt x="874" y="77"/>
                    <a:pt x="874" y="77"/>
                  </a:cubicBezTo>
                  <a:close/>
                  <a:moveTo>
                    <a:pt x="868" y="76"/>
                  </a:moveTo>
                  <a:cubicBezTo>
                    <a:pt x="869" y="76"/>
                    <a:pt x="869" y="76"/>
                    <a:pt x="870" y="75"/>
                  </a:cubicBezTo>
                  <a:cubicBezTo>
                    <a:pt x="869" y="75"/>
                    <a:pt x="869" y="74"/>
                    <a:pt x="869" y="75"/>
                  </a:cubicBezTo>
                  <a:cubicBezTo>
                    <a:pt x="869" y="76"/>
                    <a:pt x="868" y="76"/>
                    <a:pt x="868" y="76"/>
                  </a:cubicBezTo>
                  <a:close/>
                  <a:moveTo>
                    <a:pt x="866" y="73"/>
                  </a:moveTo>
                  <a:cubicBezTo>
                    <a:pt x="866" y="74"/>
                    <a:pt x="867" y="74"/>
                    <a:pt x="866" y="75"/>
                  </a:cubicBezTo>
                  <a:cubicBezTo>
                    <a:pt x="869" y="75"/>
                    <a:pt x="867" y="74"/>
                    <a:pt x="866" y="73"/>
                  </a:cubicBezTo>
                  <a:close/>
                  <a:moveTo>
                    <a:pt x="869" y="25"/>
                  </a:moveTo>
                  <a:cubicBezTo>
                    <a:pt x="869" y="25"/>
                    <a:pt x="868" y="25"/>
                    <a:pt x="868" y="26"/>
                  </a:cubicBezTo>
                  <a:cubicBezTo>
                    <a:pt x="869" y="26"/>
                    <a:pt x="870" y="26"/>
                    <a:pt x="869" y="25"/>
                  </a:cubicBezTo>
                  <a:cubicBezTo>
                    <a:pt x="869" y="25"/>
                    <a:pt x="870" y="25"/>
                    <a:pt x="870" y="25"/>
                  </a:cubicBezTo>
                  <a:cubicBezTo>
                    <a:pt x="869" y="25"/>
                    <a:pt x="869" y="25"/>
                    <a:pt x="869" y="25"/>
                  </a:cubicBezTo>
                  <a:close/>
                  <a:moveTo>
                    <a:pt x="861" y="51"/>
                  </a:moveTo>
                  <a:cubicBezTo>
                    <a:pt x="860" y="51"/>
                    <a:pt x="860" y="51"/>
                    <a:pt x="859" y="52"/>
                  </a:cubicBezTo>
                  <a:cubicBezTo>
                    <a:pt x="860" y="52"/>
                    <a:pt x="861" y="52"/>
                    <a:pt x="861" y="51"/>
                  </a:cubicBezTo>
                  <a:cubicBezTo>
                    <a:pt x="861" y="51"/>
                    <a:pt x="861" y="51"/>
                    <a:pt x="861" y="51"/>
                  </a:cubicBezTo>
                  <a:close/>
                  <a:moveTo>
                    <a:pt x="845" y="83"/>
                  </a:moveTo>
                  <a:cubicBezTo>
                    <a:pt x="846" y="84"/>
                    <a:pt x="847" y="84"/>
                    <a:pt x="847" y="84"/>
                  </a:cubicBezTo>
                  <a:cubicBezTo>
                    <a:pt x="847" y="84"/>
                    <a:pt x="847" y="84"/>
                    <a:pt x="846" y="84"/>
                  </a:cubicBezTo>
                  <a:cubicBezTo>
                    <a:pt x="847" y="85"/>
                    <a:pt x="848" y="85"/>
                    <a:pt x="848" y="86"/>
                  </a:cubicBezTo>
                  <a:cubicBezTo>
                    <a:pt x="848" y="85"/>
                    <a:pt x="848" y="85"/>
                    <a:pt x="848" y="84"/>
                  </a:cubicBezTo>
                  <a:cubicBezTo>
                    <a:pt x="846" y="83"/>
                    <a:pt x="847" y="82"/>
                    <a:pt x="845" y="83"/>
                  </a:cubicBezTo>
                  <a:close/>
                  <a:moveTo>
                    <a:pt x="846" y="80"/>
                  </a:moveTo>
                  <a:cubicBezTo>
                    <a:pt x="845" y="80"/>
                    <a:pt x="845" y="80"/>
                    <a:pt x="846" y="79"/>
                  </a:cubicBezTo>
                  <a:cubicBezTo>
                    <a:pt x="846" y="79"/>
                    <a:pt x="847" y="79"/>
                    <a:pt x="846" y="78"/>
                  </a:cubicBezTo>
                  <a:cubicBezTo>
                    <a:pt x="846" y="79"/>
                    <a:pt x="846" y="77"/>
                    <a:pt x="847" y="77"/>
                  </a:cubicBezTo>
                  <a:cubicBezTo>
                    <a:pt x="845" y="77"/>
                    <a:pt x="845" y="79"/>
                    <a:pt x="843" y="78"/>
                  </a:cubicBezTo>
                  <a:cubicBezTo>
                    <a:pt x="843" y="79"/>
                    <a:pt x="843" y="79"/>
                    <a:pt x="843" y="79"/>
                  </a:cubicBezTo>
                  <a:cubicBezTo>
                    <a:pt x="844" y="79"/>
                    <a:pt x="844" y="80"/>
                    <a:pt x="845" y="81"/>
                  </a:cubicBezTo>
                  <a:cubicBezTo>
                    <a:pt x="846" y="80"/>
                    <a:pt x="845" y="81"/>
                    <a:pt x="846" y="80"/>
                  </a:cubicBezTo>
                  <a:close/>
                  <a:moveTo>
                    <a:pt x="840" y="85"/>
                  </a:moveTo>
                  <a:cubicBezTo>
                    <a:pt x="841" y="85"/>
                    <a:pt x="840" y="86"/>
                    <a:pt x="841" y="86"/>
                  </a:cubicBezTo>
                  <a:cubicBezTo>
                    <a:pt x="841" y="86"/>
                    <a:pt x="842" y="86"/>
                    <a:pt x="842" y="86"/>
                  </a:cubicBezTo>
                  <a:cubicBezTo>
                    <a:pt x="842" y="86"/>
                    <a:pt x="842" y="86"/>
                    <a:pt x="842" y="85"/>
                  </a:cubicBezTo>
                  <a:cubicBezTo>
                    <a:pt x="841" y="86"/>
                    <a:pt x="841" y="85"/>
                    <a:pt x="840" y="85"/>
                  </a:cubicBezTo>
                  <a:close/>
                  <a:moveTo>
                    <a:pt x="843" y="80"/>
                  </a:moveTo>
                  <a:cubicBezTo>
                    <a:pt x="842" y="79"/>
                    <a:pt x="842" y="80"/>
                    <a:pt x="842" y="81"/>
                  </a:cubicBezTo>
                  <a:cubicBezTo>
                    <a:pt x="843" y="81"/>
                    <a:pt x="843" y="80"/>
                    <a:pt x="843" y="80"/>
                  </a:cubicBezTo>
                  <a:close/>
                  <a:moveTo>
                    <a:pt x="839" y="87"/>
                  </a:moveTo>
                  <a:cubicBezTo>
                    <a:pt x="841" y="87"/>
                    <a:pt x="840" y="88"/>
                    <a:pt x="841" y="88"/>
                  </a:cubicBezTo>
                  <a:cubicBezTo>
                    <a:pt x="841" y="87"/>
                    <a:pt x="841" y="87"/>
                    <a:pt x="841" y="87"/>
                  </a:cubicBezTo>
                  <a:cubicBezTo>
                    <a:pt x="841" y="87"/>
                    <a:pt x="839" y="86"/>
                    <a:pt x="839" y="87"/>
                  </a:cubicBezTo>
                  <a:close/>
                  <a:moveTo>
                    <a:pt x="836" y="89"/>
                  </a:moveTo>
                  <a:cubicBezTo>
                    <a:pt x="836" y="89"/>
                    <a:pt x="837" y="90"/>
                    <a:pt x="838" y="90"/>
                  </a:cubicBezTo>
                  <a:cubicBezTo>
                    <a:pt x="838" y="88"/>
                    <a:pt x="839" y="90"/>
                    <a:pt x="839" y="89"/>
                  </a:cubicBezTo>
                  <a:cubicBezTo>
                    <a:pt x="839" y="89"/>
                    <a:pt x="839" y="88"/>
                    <a:pt x="838" y="88"/>
                  </a:cubicBezTo>
                  <a:cubicBezTo>
                    <a:pt x="838" y="88"/>
                    <a:pt x="838" y="88"/>
                    <a:pt x="837" y="88"/>
                  </a:cubicBezTo>
                  <a:cubicBezTo>
                    <a:pt x="837" y="88"/>
                    <a:pt x="838" y="89"/>
                    <a:pt x="837" y="89"/>
                  </a:cubicBezTo>
                  <a:cubicBezTo>
                    <a:pt x="837" y="87"/>
                    <a:pt x="834" y="89"/>
                    <a:pt x="836" y="89"/>
                  </a:cubicBezTo>
                  <a:close/>
                  <a:moveTo>
                    <a:pt x="836" y="85"/>
                  </a:moveTo>
                  <a:cubicBezTo>
                    <a:pt x="836" y="86"/>
                    <a:pt x="836" y="86"/>
                    <a:pt x="836" y="86"/>
                  </a:cubicBezTo>
                  <a:cubicBezTo>
                    <a:pt x="837" y="86"/>
                    <a:pt x="837" y="88"/>
                    <a:pt x="838" y="87"/>
                  </a:cubicBezTo>
                  <a:cubicBezTo>
                    <a:pt x="837" y="87"/>
                    <a:pt x="837" y="87"/>
                    <a:pt x="837" y="86"/>
                  </a:cubicBezTo>
                  <a:cubicBezTo>
                    <a:pt x="838" y="86"/>
                    <a:pt x="838" y="87"/>
                    <a:pt x="839" y="86"/>
                  </a:cubicBezTo>
                  <a:cubicBezTo>
                    <a:pt x="838" y="86"/>
                    <a:pt x="839" y="85"/>
                    <a:pt x="838" y="85"/>
                  </a:cubicBezTo>
                  <a:cubicBezTo>
                    <a:pt x="838" y="86"/>
                    <a:pt x="838" y="86"/>
                    <a:pt x="838" y="86"/>
                  </a:cubicBezTo>
                  <a:cubicBezTo>
                    <a:pt x="838" y="85"/>
                    <a:pt x="837" y="85"/>
                    <a:pt x="837" y="85"/>
                  </a:cubicBezTo>
                  <a:cubicBezTo>
                    <a:pt x="838" y="85"/>
                    <a:pt x="837" y="84"/>
                    <a:pt x="838" y="84"/>
                  </a:cubicBezTo>
                  <a:cubicBezTo>
                    <a:pt x="838" y="84"/>
                    <a:pt x="838" y="85"/>
                    <a:pt x="839" y="85"/>
                  </a:cubicBezTo>
                  <a:cubicBezTo>
                    <a:pt x="839" y="84"/>
                    <a:pt x="839" y="84"/>
                    <a:pt x="839" y="84"/>
                  </a:cubicBezTo>
                  <a:cubicBezTo>
                    <a:pt x="838" y="84"/>
                    <a:pt x="838" y="83"/>
                    <a:pt x="839" y="83"/>
                  </a:cubicBezTo>
                  <a:cubicBezTo>
                    <a:pt x="838" y="82"/>
                    <a:pt x="838" y="83"/>
                    <a:pt x="838" y="83"/>
                  </a:cubicBezTo>
                  <a:cubicBezTo>
                    <a:pt x="838" y="82"/>
                    <a:pt x="838" y="82"/>
                    <a:pt x="837" y="82"/>
                  </a:cubicBezTo>
                  <a:cubicBezTo>
                    <a:pt x="837" y="83"/>
                    <a:pt x="838" y="83"/>
                    <a:pt x="838" y="84"/>
                  </a:cubicBezTo>
                  <a:cubicBezTo>
                    <a:pt x="837" y="84"/>
                    <a:pt x="838" y="86"/>
                    <a:pt x="836" y="85"/>
                  </a:cubicBezTo>
                  <a:close/>
                  <a:moveTo>
                    <a:pt x="833" y="84"/>
                  </a:moveTo>
                  <a:cubicBezTo>
                    <a:pt x="834" y="83"/>
                    <a:pt x="834" y="86"/>
                    <a:pt x="836" y="84"/>
                  </a:cubicBezTo>
                  <a:cubicBezTo>
                    <a:pt x="835" y="83"/>
                    <a:pt x="835" y="85"/>
                    <a:pt x="834" y="84"/>
                  </a:cubicBezTo>
                  <a:cubicBezTo>
                    <a:pt x="834" y="83"/>
                    <a:pt x="834" y="83"/>
                    <a:pt x="834" y="82"/>
                  </a:cubicBezTo>
                  <a:cubicBezTo>
                    <a:pt x="834" y="83"/>
                    <a:pt x="834" y="82"/>
                    <a:pt x="834" y="82"/>
                  </a:cubicBezTo>
                  <a:cubicBezTo>
                    <a:pt x="833" y="83"/>
                    <a:pt x="832" y="83"/>
                    <a:pt x="833" y="84"/>
                  </a:cubicBezTo>
                  <a:close/>
                  <a:moveTo>
                    <a:pt x="831" y="87"/>
                  </a:moveTo>
                  <a:cubicBezTo>
                    <a:pt x="832" y="88"/>
                    <a:pt x="834" y="86"/>
                    <a:pt x="835" y="87"/>
                  </a:cubicBezTo>
                  <a:cubicBezTo>
                    <a:pt x="836" y="86"/>
                    <a:pt x="835" y="86"/>
                    <a:pt x="835" y="85"/>
                  </a:cubicBezTo>
                  <a:cubicBezTo>
                    <a:pt x="835" y="86"/>
                    <a:pt x="835" y="86"/>
                    <a:pt x="835" y="86"/>
                  </a:cubicBezTo>
                  <a:cubicBezTo>
                    <a:pt x="833" y="86"/>
                    <a:pt x="832" y="87"/>
                    <a:pt x="831" y="87"/>
                  </a:cubicBezTo>
                  <a:close/>
                  <a:moveTo>
                    <a:pt x="834" y="88"/>
                  </a:moveTo>
                  <a:cubicBezTo>
                    <a:pt x="833" y="88"/>
                    <a:pt x="831" y="89"/>
                    <a:pt x="831" y="88"/>
                  </a:cubicBezTo>
                  <a:cubicBezTo>
                    <a:pt x="831" y="88"/>
                    <a:pt x="831" y="88"/>
                    <a:pt x="831" y="89"/>
                  </a:cubicBezTo>
                  <a:cubicBezTo>
                    <a:pt x="831" y="89"/>
                    <a:pt x="832" y="89"/>
                    <a:pt x="832" y="89"/>
                  </a:cubicBezTo>
                  <a:cubicBezTo>
                    <a:pt x="833" y="88"/>
                    <a:pt x="834" y="88"/>
                    <a:pt x="835" y="89"/>
                  </a:cubicBezTo>
                  <a:cubicBezTo>
                    <a:pt x="835" y="88"/>
                    <a:pt x="835" y="88"/>
                    <a:pt x="834" y="88"/>
                  </a:cubicBezTo>
                  <a:close/>
                  <a:moveTo>
                    <a:pt x="830" y="82"/>
                  </a:moveTo>
                  <a:cubicBezTo>
                    <a:pt x="829" y="83"/>
                    <a:pt x="830" y="83"/>
                    <a:pt x="829" y="83"/>
                  </a:cubicBezTo>
                  <a:cubicBezTo>
                    <a:pt x="830" y="82"/>
                    <a:pt x="828" y="83"/>
                    <a:pt x="828" y="83"/>
                  </a:cubicBezTo>
                  <a:cubicBezTo>
                    <a:pt x="828" y="83"/>
                    <a:pt x="827" y="84"/>
                    <a:pt x="827" y="85"/>
                  </a:cubicBezTo>
                  <a:cubicBezTo>
                    <a:pt x="828" y="85"/>
                    <a:pt x="829" y="83"/>
                    <a:pt x="830" y="84"/>
                  </a:cubicBezTo>
                  <a:cubicBezTo>
                    <a:pt x="831" y="86"/>
                    <a:pt x="833" y="86"/>
                    <a:pt x="833" y="85"/>
                  </a:cubicBezTo>
                  <a:cubicBezTo>
                    <a:pt x="833" y="85"/>
                    <a:pt x="833" y="84"/>
                    <a:pt x="832" y="84"/>
                  </a:cubicBezTo>
                  <a:cubicBezTo>
                    <a:pt x="833" y="84"/>
                    <a:pt x="833" y="83"/>
                    <a:pt x="832" y="83"/>
                  </a:cubicBezTo>
                  <a:cubicBezTo>
                    <a:pt x="832" y="84"/>
                    <a:pt x="831" y="83"/>
                    <a:pt x="830" y="84"/>
                  </a:cubicBezTo>
                  <a:cubicBezTo>
                    <a:pt x="830" y="83"/>
                    <a:pt x="831" y="83"/>
                    <a:pt x="830" y="83"/>
                  </a:cubicBezTo>
                  <a:cubicBezTo>
                    <a:pt x="830" y="84"/>
                    <a:pt x="831" y="82"/>
                    <a:pt x="830" y="82"/>
                  </a:cubicBezTo>
                  <a:close/>
                  <a:moveTo>
                    <a:pt x="836" y="60"/>
                  </a:moveTo>
                  <a:cubicBezTo>
                    <a:pt x="837" y="59"/>
                    <a:pt x="838" y="59"/>
                    <a:pt x="838" y="58"/>
                  </a:cubicBezTo>
                  <a:cubicBezTo>
                    <a:pt x="837" y="58"/>
                    <a:pt x="837" y="58"/>
                    <a:pt x="836" y="58"/>
                  </a:cubicBezTo>
                  <a:cubicBezTo>
                    <a:pt x="835" y="60"/>
                    <a:pt x="834" y="57"/>
                    <a:pt x="834" y="60"/>
                  </a:cubicBezTo>
                  <a:cubicBezTo>
                    <a:pt x="835" y="60"/>
                    <a:pt x="836" y="58"/>
                    <a:pt x="836" y="60"/>
                  </a:cubicBezTo>
                  <a:close/>
                  <a:moveTo>
                    <a:pt x="830" y="88"/>
                  </a:moveTo>
                  <a:cubicBezTo>
                    <a:pt x="829" y="89"/>
                    <a:pt x="829" y="87"/>
                    <a:pt x="827" y="87"/>
                  </a:cubicBezTo>
                  <a:cubicBezTo>
                    <a:pt x="827" y="88"/>
                    <a:pt x="829" y="89"/>
                    <a:pt x="831" y="89"/>
                  </a:cubicBezTo>
                  <a:cubicBezTo>
                    <a:pt x="830" y="89"/>
                    <a:pt x="830" y="88"/>
                    <a:pt x="830" y="88"/>
                  </a:cubicBezTo>
                  <a:close/>
                  <a:moveTo>
                    <a:pt x="827" y="89"/>
                  </a:moveTo>
                  <a:cubicBezTo>
                    <a:pt x="827" y="90"/>
                    <a:pt x="826" y="90"/>
                    <a:pt x="826" y="90"/>
                  </a:cubicBezTo>
                  <a:cubicBezTo>
                    <a:pt x="827" y="90"/>
                    <a:pt x="827" y="91"/>
                    <a:pt x="828" y="90"/>
                  </a:cubicBezTo>
                  <a:cubicBezTo>
                    <a:pt x="827" y="90"/>
                    <a:pt x="828" y="90"/>
                    <a:pt x="828" y="90"/>
                  </a:cubicBezTo>
                  <a:cubicBezTo>
                    <a:pt x="827" y="90"/>
                    <a:pt x="827" y="89"/>
                    <a:pt x="827" y="89"/>
                  </a:cubicBezTo>
                  <a:close/>
                  <a:moveTo>
                    <a:pt x="825" y="89"/>
                  </a:moveTo>
                  <a:cubicBezTo>
                    <a:pt x="825" y="90"/>
                    <a:pt x="826" y="90"/>
                    <a:pt x="826" y="90"/>
                  </a:cubicBezTo>
                  <a:cubicBezTo>
                    <a:pt x="826" y="89"/>
                    <a:pt x="825" y="89"/>
                    <a:pt x="825" y="89"/>
                  </a:cubicBezTo>
                  <a:close/>
                  <a:moveTo>
                    <a:pt x="825" y="85"/>
                  </a:moveTo>
                  <a:cubicBezTo>
                    <a:pt x="825" y="85"/>
                    <a:pt x="825" y="85"/>
                    <a:pt x="825" y="86"/>
                  </a:cubicBezTo>
                  <a:cubicBezTo>
                    <a:pt x="825" y="86"/>
                    <a:pt x="825" y="86"/>
                    <a:pt x="825" y="86"/>
                  </a:cubicBezTo>
                  <a:cubicBezTo>
                    <a:pt x="826" y="85"/>
                    <a:pt x="826" y="86"/>
                    <a:pt x="826" y="86"/>
                  </a:cubicBezTo>
                  <a:cubicBezTo>
                    <a:pt x="826" y="85"/>
                    <a:pt x="826" y="84"/>
                    <a:pt x="826" y="84"/>
                  </a:cubicBezTo>
                  <a:cubicBezTo>
                    <a:pt x="826" y="84"/>
                    <a:pt x="825" y="85"/>
                    <a:pt x="825" y="85"/>
                  </a:cubicBezTo>
                  <a:close/>
                  <a:moveTo>
                    <a:pt x="824" y="88"/>
                  </a:moveTo>
                  <a:cubicBezTo>
                    <a:pt x="825" y="88"/>
                    <a:pt x="825" y="88"/>
                    <a:pt x="826" y="89"/>
                  </a:cubicBezTo>
                  <a:cubicBezTo>
                    <a:pt x="826" y="87"/>
                    <a:pt x="824" y="88"/>
                    <a:pt x="824" y="88"/>
                  </a:cubicBezTo>
                  <a:close/>
                  <a:moveTo>
                    <a:pt x="826" y="61"/>
                  </a:moveTo>
                  <a:cubicBezTo>
                    <a:pt x="827" y="60"/>
                    <a:pt x="828" y="61"/>
                    <a:pt x="828" y="60"/>
                  </a:cubicBezTo>
                  <a:cubicBezTo>
                    <a:pt x="827" y="60"/>
                    <a:pt x="827" y="60"/>
                    <a:pt x="826" y="60"/>
                  </a:cubicBezTo>
                  <a:cubicBezTo>
                    <a:pt x="826" y="61"/>
                    <a:pt x="826" y="61"/>
                    <a:pt x="826" y="61"/>
                  </a:cubicBezTo>
                  <a:cubicBezTo>
                    <a:pt x="825" y="61"/>
                    <a:pt x="822" y="62"/>
                    <a:pt x="823" y="63"/>
                  </a:cubicBezTo>
                  <a:cubicBezTo>
                    <a:pt x="824" y="61"/>
                    <a:pt x="827" y="63"/>
                    <a:pt x="828" y="61"/>
                  </a:cubicBezTo>
                  <a:cubicBezTo>
                    <a:pt x="828" y="60"/>
                    <a:pt x="826" y="62"/>
                    <a:pt x="826" y="61"/>
                  </a:cubicBezTo>
                  <a:close/>
                  <a:moveTo>
                    <a:pt x="821" y="93"/>
                  </a:moveTo>
                  <a:cubicBezTo>
                    <a:pt x="821" y="94"/>
                    <a:pt x="821" y="95"/>
                    <a:pt x="821" y="95"/>
                  </a:cubicBezTo>
                  <a:cubicBezTo>
                    <a:pt x="821" y="93"/>
                    <a:pt x="823" y="94"/>
                    <a:pt x="823" y="93"/>
                  </a:cubicBezTo>
                  <a:cubicBezTo>
                    <a:pt x="822" y="93"/>
                    <a:pt x="822" y="93"/>
                    <a:pt x="821" y="93"/>
                  </a:cubicBezTo>
                  <a:close/>
                  <a:moveTo>
                    <a:pt x="822" y="90"/>
                  </a:moveTo>
                  <a:cubicBezTo>
                    <a:pt x="822" y="91"/>
                    <a:pt x="821" y="90"/>
                    <a:pt x="820" y="91"/>
                  </a:cubicBezTo>
                  <a:cubicBezTo>
                    <a:pt x="821" y="92"/>
                    <a:pt x="821" y="91"/>
                    <a:pt x="822" y="91"/>
                  </a:cubicBezTo>
                  <a:cubicBezTo>
                    <a:pt x="822" y="91"/>
                    <a:pt x="822" y="90"/>
                    <a:pt x="822" y="90"/>
                  </a:cubicBezTo>
                  <a:close/>
                  <a:moveTo>
                    <a:pt x="817" y="91"/>
                  </a:moveTo>
                  <a:cubicBezTo>
                    <a:pt x="817" y="91"/>
                    <a:pt x="817" y="92"/>
                    <a:pt x="817" y="92"/>
                  </a:cubicBezTo>
                  <a:cubicBezTo>
                    <a:pt x="818" y="92"/>
                    <a:pt x="818" y="92"/>
                    <a:pt x="819" y="91"/>
                  </a:cubicBezTo>
                  <a:cubicBezTo>
                    <a:pt x="818" y="91"/>
                    <a:pt x="818" y="91"/>
                    <a:pt x="817" y="91"/>
                  </a:cubicBezTo>
                  <a:close/>
                  <a:moveTo>
                    <a:pt x="821" y="61"/>
                  </a:moveTo>
                  <a:cubicBezTo>
                    <a:pt x="821" y="62"/>
                    <a:pt x="820" y="61"/>
                    <a:pt x="819" y="63"/>
                  </a:cubicBezTo>
                  <a:cubicBezTo>
                    <a:pt x="820" y="63"/>
                    <a:pt x="820" y="63"/>
                    <a:pt x="820" y="64"/>
                  </a:cubicBezTo>
                  <a:cubicBezTo>
                    <a:pt x="821" y="64"/>
                    <a:pt x="821" y="63"/>
                    <a:pt x="822" y="64"/>
                  </a:cubicBezTo>
                  <a:cubicBezTo>
                    <a:pt x="822" y="62"/>
                    <a:pt x="823" y="62"/>
                    <a:pt x="824" y="61"/>
                  </a:cubicBezTo>
                  <a:cubicBezTo>
                    <a:pt x="822" y="60"/>
                    <a:pt x="822" y="62"/>
                    <a:pt x="821" y="61"/>
                  </a:cubicBezTo>
                  <a:close/>
                  <a:moveTo>
                    <a:pt x="812" y="93"/>
                  </a:moveTo>
                  <a:cubicBezTo>
                    <a:pt x="812" y="92"/>
                    <a:pt x="813" y="94"/>
                    <a:pt x="813" y="93"/>
                  </a:cubicBezTo>
                  <a:cubicBezTo>
                    <a:pt x="812" y="93"/>
                    <a:pt x="813" y="92"/>
                    <a:pt x="813" y="92"/>
                  </a:cubicBezTo>
                  <a:cubicBezTo>
                    <a:pt x="812" y="92"/>
                    <a:pt x="812" y="90"/>
                    <a:pt x="812" y="91"/>
                  </a:cubicBezTo>
                  <a:cubicBezTo>
                    <a:pt x="813" y="92"/>
                    <a:pt x="812" y="93"/>
                    <a:pt x="812" y="93"/>
                  </a:cubicBezTo>
                  <a:close/>
                  <a:moveTo>
                    <a:pt x="813" y="86"/>
                  </a:moveTo>
                  <a:cubicBezTo>
                    <a:pt x="813" y="86"/>
                    <a:pt x="812" y="86"/>
                    <a:pt x="812" y="87"/>
                  </a:cubicBezTo>
                  <a:cubicBezTo>
                    <a:pt x="813" y="87"/>
                    <a:pt x="814" y="87"/>
                    <a:pt x="814" y="86"/>
                  </a:cubicBezTo>
                  <a:cubicBezTo>
                    <a:pt x="814" y="86"/>
                    <a:pt x="813" y="85"/>
                    <a:pt x="813" y="86"/>
                  </a:cubicBezTo>
                  <a:close/>
                  <a:moveTo>
                    <a:pt x="817" y="63"/>
                  </a:moveTo>
                  <a:cubicBezTo>
                    <a:pt x="817" y="63"/>
                    <a:pt x="816" y="64"/>
                    <a:pt x="817" y="64"/>
                  </a:cubicBezTo>
                  <a:cubicBezTo>
                    <a:pt x="817" y="63"/>
                    <a:pt x="818" y="63"/>
                    <a:pt x="817" y="63"/>
                  </a:cubicBezTo>
                  <a:close/>
                  <a:moveTo>
                    <a:pt x="811" y="93"/>
                  </a:moveTo>
                  <a:cubicBezTo>
                    <a:pt x="811" y="93"/>
                    <a:pt x="812" y="93"/>
                    <a:pt x="812" y="92"/>
                  </a:cubicBezTo>
                  <a:cubicBezTo>
                    <a:pt x="811" y="92"/>
                    <a:pt x="811" y="92"/>
                    <a:pt x="811" y="92"/>
                  </a:cubicBezTo>
                  <a:cubicBezTo>
                    <a:pt x="811" y="93"/>
                    <a:pt x="810" y="92"/>
                    <a:pt x="810" y="92"/>
                  </a:cubicBezTo>
                  <a:cubicBezTo>
                    <a:pt x="810" y="92"/>
                    <a:pt x="810" y="93"/>
                    <a:pt x="810" y="93"/>
                  </a:cubicBezTo>
                  <a:cubicBezTo>
                    <a:pt x="810" y="93"/>
                    <a:pt x="811" y="94"/>
                    <a:pt x="811" y="93"/>
                  </a:cubicBezTo>
                  <a:cubicBezTo>
                    <a:pt x="811" y="93"/>
                    <a:pt x="811" y="93"/>
                    <a:pt x="811" y="93"/>
                  </a:cubicBezTo>
                  <a:close/>
                  <a:moveTo>
                    <a:pt x="811" y="63"/>
                  </a:moveTo>
                  <a:cubicBezTo>
                    <a:pt x="813" y="64"/>
                    <a:pt x="812" y="64"/>
                    <a:pt x="813" y="63"/>
                  </a:cubicBezTo>
                  <a:cubicBezTo>
                    <a:pt x="814" y="64"/>
                    <a:pt x="815" y="64"/>
                    <a:pt x="814" y="63"/>
                  </a:cubicBezTo>
                  <a:cubicBezTo>
                    <a:pt x="815" y="63"/>
                    <a:pt x="814" y="64"/>
                    <a:pt x="815" y="64"/>
                  </a:cubicBezTo>
                  <a:cubicBezTo>
                    <a:pt x="815" y="63"/>
                    <a:pt x="817" y="63"/>
                    <a:pt x="816" y="62"/>
                  </a:cubicBezTo>
                  <a:cubicBezTo>
                    <a:pt x="816" y="64"/>
                    <a:pt x="812" y="62"/>
                    <a:pt x="811" y="63"/>
                  </a:cubicBezTo>
                  <a:close/>
                  <a:moveTo>
                    <a:pt x="811" y="85"/>
                  </a:moveTo>
                  <a:cubicBezTo>
                    <a:pt x="812" y="85"/>
                    <a:pt x="811" y="86"/>
                    <a:pt x="811" y="86"/>
                  </a:cubicBezTo>
                  <a:cubicBezTo>
                    <a:pt x="811" y="86"/>
                    <a:pt x="811" y="86"/>
                    <a:pt x="812" y="86"/>
                  </a:cubicBezTo>
                  <a:cubicBezTo>
                    <a:pt x="812" y="85"/>
                    <a:pt x="811" y="84"/>
                    <a:pt x="811" y="85"/>
                  </a:cubicBezTo>
                  <a:close/>
                  <a:moveTo>
                    <a:pt x="808" y="92"/>
                  </a:moveTo>
                  <a:cubicBezTo>
                    <a:pt x="808" y="92"/>
                    <a:pt x="808" y="93"/>
                    <a:pt x="808" y="93"/>
                  </a:cubicBezTo>
                  <a:cubicBezTo>
                    <a:pt x="808" y="93"/>
                    <a:pt x="808" y="92"/>
                    <a:pt x="809" y="92"/>
                  </a:cubicBezTo>
                  <a:cubicBezTo>
                    <a:pt x="808" y="92"/>
                    <a:pt x="808" y="92"/>
                    <a:pt x="808" y="92"/>
                  </a:cubicBezTo>
                  <a:close/>
                  <a:moveTo>
                    <a:pt x="807" y="92"/>
                  </a:moveTo>
                  <a:cubicBezTo>
                    <a:pt x="807" y="92"/>
                    <a:pt x="807" y="91"/>
                    <a:pt x="806" y="92"/>
                  </a:cubicBezTo>
                  <a:cubicBezTo>
                    <a:pt x="807" y="92"/>
                    <a:pt x="807" y="94"/>
                    <a:pt x="807" y="94"/>
                  </a:cubicBezTo>
                  <a:cubicBezTo>
                    <a:pt x="807" y="94"/>
                    <a:pt x="807" y="93"/>
                    <a:pt x="807" y="92"/>
                  </a:cubicBezTo>
                  <a:close/>
                  <a:moveTo>
                    <a:pt x="805" y="95"/>
                  </a:moveTo>
                  <a:cubicBezTo>
                    <a:pt x="806" y="95"/>
                    <a:pt x="806" y="95"/>
                    <a:pt x="807" y="95"/>
                  </a:cubicBezTo>
                  <a:cubicBezTo>
                    <a:pt x="806" y="94"/>
                    <a:pt x="806" y="94"/>
                    <a:pt x="805" y="95"/>
                  </a:cubicBezTo>
                  <a:close/>
                  <a:moveTo>
                    <a:pt x="808" y="64"/>
                  </a:moveTo>
                  <a:cubicBezTo>
                    <a:pt x="808" y="65"/>
                    <a:pt x="809" y="64"/>
                    <a:pt x="809" y="65"/>
                  </a:cubicBezTo>
                  <a:cubicBezTo>
                    <a:pt x="808" y="65"/>
                    <a:pt x="808" y="64"/>
                    <a:pt x="807" y="64"/>
                  </a:cubicBezTo>
                  <a:cubicBezTo>
                    <a:pt x="805" y="65"/>
                    <a:pt x="803" y="66"/>
                    <a:pt x="801" y="65"/>
                  </a:cubicBezTo>
                  <a:cubicBezTo>
                    <a:pt x="801" y="65"/>
                    <a:pt x="801" y="66"/>
                    <a:pt x="802" y="66"/>
                  </a:cubicBezTo>
                  <a:cubicBezTo>
                    <a:pt x="801" y="66"/>
                    <a:pt x="799" y="65"/>
                    <a:pt x="799" y="66"/>
                  </a:cubicBezTo>
                  <a:cubicBezTo>
                    <a:pt x="799" y="66"/>
                    <a:pt x="800" y="66"/>
                    <a:pt x="800" y="66"/>
                  </a:cubicBezTo>
                  <a:cubicBezTo>
                    <a:pt x="799" y="66"/>
                    <a:pt x="798" y="68"/>
                    <a:pt x="797" y="67"/>
                  </a:cubicBezTo>
                  <a:cubicBezTo>
                    <a:pt x="797" y="67"/>
                    <a:pt x="797" y="66"/>
                    <a:pt x="797" y="65"/>
                  </a:cubicBezTo>
                  <a:cubicBezTo>
                    <a:pt x="796" y="65"/>
                    <a:pt x="796" y="65"/>
                    <a:pt x="796" y="66"/>
                  </a:cubicBezTo>
                  <a:cubicBezTo>
                    <a:pt x="796" y="66"/>
                    <a:pt x="797" y="66"/>
                    <a:pt x="797" y="66"/>
                  </a:cubicBezTo>
                  <a:cubicBezTo>
                    <a:pt x="795" y="66"/>
                    <a:pt x="797" y="67"/>
                    <a:pt x="797" y="67"/>
                  </a:cubicBezTo>
                  <a:cubicBezTo>
                    <a:pt x="796" y="67"/>
                    <a:pt x="796" y="66"/>
                    <a:pt x="795" y="66"/>
                  </a:cubicBezTo>
                  <a:cubicBezTo>
                    <a:pt x="795" y="67"/>
                    <a:pt x="794" y="66"/>
                    <a:pt x="794" y="67"/>
                  </a:cubicBezTo>
                  <a:cubicBezTo>
                    <a:pt x="795" y="67"/>
                    <a:pt x="794" y="68"/>
                    <a:pt x="794" y="68"/>
                  </a:cubicBezTo>
                  <a:cubicBezTo>
                    <a:pt x="794" y="68"/>
                    <a:pt x="794" y="69"/>
                    <a:pt x="794" y="69"/>
                  </a:cubicBezTo>
                  <a:cubicBezTo>
                    <a:pt x="794" y="68"/>
                    <a:pt x="794" y="67"/>
                    <a:pt x="793" y="67"/>
                  </a:cubicBezTo>
                  <a:cubicBezTo>
                    <a:pt x="793" y="67"/>
                    <a:pt x="793" y="67"/>
                    <a:pt x="793" y="67"/>
                  </a:cubicBezTo>
                  <a:cubicBezTo>
                    <a:pt x="792" y="68"/>
                    <a:pt x="794" y="67"/>
                    <a:pt x="793" y="68"/>
                  </a:cubicBezTo>
                  <a:cubicBezTo>
                    <a:pt x="792" y="67"/>
                    <a:pt x="792" y="68"/>
                    <a:pt x="792" y="68"/>
                  </a:cubicBezTo>
                  <a:cubicBezTo>
                    <a:pt x="792" y="68"/>
                    <a:pt x="792" y="68"/>
                    <a:pt x="792" y="68"/>
                  </a:cubicBezTo>
                  <a:cubicBezTo>
                    <a:pt x="792" y="68"/>
                    <a:pt x="791" y="68"/>
                    <a:pt x="791" y="68"/>
                  </a:cubicBezTo>
                  <a:cubicBezTo>
                    <a:pt x="791" y="69"/>
                    <a:pt x="791" y="69"/>
                    <a:pt x="790" y="69"/>
                  </a:cubicBezTo>
                  <a:cubicBezTo>
                    <a:pt x="789" y="69"/>
                    <a:pt x="790" y="68"/>
                    <a:pt x="789" y="67"/>
                  </a:cubicBezTo>
                  <a:cubicBezTo>
                    <a:pt x="788" y="68"/>
                    <a:pt x="790" y="68"/>
                    <a:pt x="789" y="69"/>
                  </a:cubicBezTo>
                  <a:cubicBezTo>
                    <a:pt x="789" y="69"/>
                    <a:pt x="787" y="68"/>
                    <a:pt x="788" y="69"/>
                  </a:cubicBezTo>
                  <a:cubicBezTo>
                    <a:pt x="788" y="69"/>
                    <a:pt x="788" y="69"/>
                    <a:pt x="788" y="69"/>
                  </a:cubicBezTo>
                  <a:cubicBezTo>
                    <a:pt x="788" y="69"/>
                    <a:pt x="788" y="69"/>
                    <a:pt x="788" y="70"/>
                  </a:cubicBezTo>
                  <a:cubicBezTo>
                    <a:pt x="788" y="69"/>
                    <a:pt x="787" y="70"/>
                    <a:pt x="787" y="69"/>
                  </a:cubicBezTo>
                  <a:cubicBezTo>
                    <a:pt x="786" y="68"/>
                    <a:pt x="785" y="70"/>
                    <a:pt x="785" y="69"/>
                  </a:cubicBezTo>
                  <a:cubicBezTo>
                    <a:pt x="784" y="69"/>
                    <a:pt x="783" y="68"/>
                    <a:pt x="783" y="69"/>
                  </a:cubicBezTo>
                  <a:cubicBezTo>
                    <a:pt x="784" y="70"/>
                    <a:pt x="784" y="69"/>
                    <a:pt x="785" y="70"/>
                  </a:cubicBezTo>
                  <a:cubicBezTo>
                    <a:pt x="785" y="70"/>
                    <a:pt x="785" y="70"/>
                    <a:pt x="786" y="71"/>
                  </a:cubicBezTo>
                  <a:cubicBezTo>
                    <a:pt x="785" y="71"/>
                    <a:pt x="785" y="69"/>
                    <a:pt x="785" y="71"/>
                  </a:cubicBezTo>
                  <a:cubicBezTo>
                    <a:pt x="785" y="72"/>
                    <a:pt x="786" y="71"/>
                    <a:pt x="785" y="72"/>
                  </a:cubicBezTo>
                  <a:cubicBezTo>
                    <a:pt x="786" y="72"/>
                    <a:pt x="789" y="70"/>
                    <a:pt x="789" y="72"/>
                  </a:cubicBezTo>
                  <a:cubicBezTo>
                    <a:pt x="789" y="71"/>
                    <a:pt x="790" y="70"/>
                    <a:pt x="791" y="71"/>
                  </a:cubicBezTo>
                  <a:cubicBezTo>
                    <a:pt x="791" y="70"/>
                    <a:pt x="792" y="69"/>
                    <a:pt x="793" y="70"/>
                  </a:cubicBezTo>
                  <a:cubicBezTo>
                    <a:pt x="793" y="69"/>
                    <a:pt x="794" y="69"/>
                    <a:pt x="794" y="69"/>
                  </a:cubicBezTo>
                  <a:cubicBezTo>
                    <a:pt x="794" y="69"/>
                    <a:pt x="795" y="69"/>
                    <a:pt x="795" y="69"/>
                  </a:cubicBezTo>
                  <a:cubicBezTo>
                    <a:pt x="796" y="68"/>
                    <a:pt x="799" y="67"/>
                    <a:pt x="800" y="67"/>
                  </a:cubicBezTo>
                  <a:cubicBezTo>
                    <a:pt x="800" y="68"/>
                    <a:pt x="798" y="68"/>
                    <a:pt x="799" y="68"/>
                  </a:cubicBezTo>
                  <a:cubicBezTo>
                    <a:pt x="800" y="68"/>
                    <a:pt x="804" y="68"/>
                    <a:pt x="802" y="67"/>
                  </a:cubicBezTo>
                  <a:cubicBezTo>
                    <a:pt x="803" y="67"/>
                    <a:pt x="803" y="66"/>
                    <a:pt x="803" y="66"/>
                  </a:cubicBezTo>
                  <a:cubicBezTo>
                    <a:pt x="804" y="67"/>
                    <a:pt x="803" y="68"/>
                    <a:pt x="803" y="68"/>
                  </a:cubicBezTo>
                  <a:cubicBezTo>
                    <a:pt x="805" y="67"/>
                    <a:pt x="808" y="66"/>
                    <a:pt x="809" y="67"/>
                  </a:cubicBezTo>
                  <a:cubicBezTo>
                    <a:pt x="808" y="66"/>
                    <a:pt x="809" y="66"/>
                    <a:pt x="809" y="64"/>
                  </a:cubicBezTo>
                  <a:cubicBezTo>
                    <a:pt x="809" y="64"/>
                    <a:pt x="808" y="63"/>
                    <a:pt x="808" y="64"/>
                  </a:cubicBezTo>
                  <a:close/>
                  <a:moveTo>
                    <a:pt x="810" y="65"/>
                  </a:moveTo>
                  <a:cubicBezTo>
                    <a:pt x="810" y="64"/>
                    <a:pt x="811" y="65"/>
                    <a:pt x="811" y="65"/>
                  </a:cubicBezTo>
                  <a:cubicBezTo>
                    <a:pt x="811" y="65"/>
                    <a:pt x="811" y="64"/>
                    <a:pt x="811" y="64"/>
                  </a:cubicBezTo>
                  <a:cubicBezTo>
                    <a:pt x="811" y="64"/>
                    <a:pt x="810" y="65"/>
                    <a:pt x="810" y="63"/>
                  </a:cubicBezTo>
                  <a:cubicBezTo>
                    <a:pt x="810" y="64"/>
                    <a:pt x="810" y="64"/>
                    <a:pt x="809" y="64"/>
                  </a:cubicBezTo>
                  <a:cubicBezTo>
                    <a:pt x="810" y="64"/>
                    <a:pt x="809" y="65"/>
                    <a:pt x="810" y="65"/>
                  </a:cubicBezTo>
                  <a:close/>
                  <a:moveTo>
                    <a:pt x="805" y="93"/>
                  </a:moveTo>
                  <a:cubicBezTo>
                    <a:pt x="805" y="93"/>
                    <a:pt x="804" y="93"/>
                    <a:pt x="805" y="94"/>
                  </a:cubicBezTo>
                  <a:cubicBezTo>
                    <a:pt x="805" y="94"/>
                    <a:pt x="806" y="94"/>
                    <a:pt x="806" y="93"/>
                  </a:cubicBezTo>
                  <a:cubicBezTo>
                    <a:pt x="806" y="93"/>
                    <a:pt x="805" y="93"/>
                    <a:pt x="805" y="93"/>
                  </a:cubicBezTo>
                  <a:close/>
                  <a:moveTo>
                    <a:pt x="803" y="95"/>
                  </a:moveTo>
                  <a:cubicBezTo>
                    <a:pt x="803" y="95"/>
                    <a:pt x="802" y="95"/>
                    <a:pt x="802" y="95"/>
                  </a:cubicBezTo>
                  <a:cubicBezTo>
                    <a:pt x="802" y="96"/>
                    <a:pt x="802" y="96"/>
                    <a:pt x="802" y="96"/>
                  </a:cubicBezTo>
                  <a:cubicBezTo>
                    <a:pt x="802" y="97"/>
                    <a:pt x="802" y="96"/>
                    <a:pt x="803" y="96"/>
                  </a:cubicBezTo>
                  <a:cubicBezTo>
                    <a:pt x="803" y="96"/>
                    <a:pt x="803" y="96"/>
                    <a:pt x="803" y="96"/>
                  </a:cubicBezTo>
                  <a:cubicBezTo>
                    <a:pt x="803" y="96"/>
                    <a:pt x="803" y="96"/>
                    <a:pt x="803" y="95"/>
                  </a:cubicBezTo>
                  <a:close/>
                  <a:moveTo>
                    <a:pt x="804" y="87"/>
                  </a:moveTo>
                  <a:cubicBezTo>
                    <a:pt x="803" y="86"/>
                    <a:pt x="803" y="87"/>
                    <a:pt x="803" y="87"/>
                  </a:cubicBezTo>
                  <a:cubicBezTo>
                    <a:pt x="803" y="87"/>
                    <a:pt x="803" y="87"/>
                    <a:pt x="802" y="87"/>
                  </a:cubicBezTo>
                  <a:cubicBezTo>
                    <a:pt x="803" y="88"/>
                    <a:pt x="803" y="87"/>
                    <a:pt x="804" y="87"/>
                  </a:cubicBezTo>
                  <a:cubicBezTo>
                    <a:pt x="804" y="88"/>
                    <a:pt x="804" y="88"/>
                    <a:pt x="804" y="88"/>
                  </a:cubicBezTo>
                  <a:cubicBezTo>
                    <a:pt x="804" y="87"/>
                    <a:pt x="804" y="87"/>
                    <a:pt x="804" y="87"/>
                  </a:cubicBezTo>
                  <a:close/>
                  <a:moveTo>
                    <a:pt x="799" y="96"/>
                  </a:moveTo>
                  <a:cubicBezTo>
                    <a:pt x="798" y="96"/>
                    <a:pt x="798" y="96"/>
                    <a:pt x="798" y="96"/>
                  </a:cubicBezTo>
                  <a:cubicBezTo>
                    <a:pt x="798" y="96"/>
                    <a:pt x="798" y="96"/>
                    <a:pt x="798" y="97"/>
                  </a:cubicBezTo>
                  <a:cubicBezTo>
                    <a:pt x="798" y="97"/>
                    <a:pt x="798" y="97"/>
                    <a:pt x="798" y="97"/>
                  </a:cubicBezTo>
                  <a:cubicBezTo>
                    <a:pt x="798" y="96"/>
                    <a:pt x="798" y="98"/>
                    <a:pt x="799" y="98"/>
                  </a:cubicBezTo>
                  <a:cubicBezTo>
                    <a:pt x="799" y="97"/>
                    <a:pt x="798" y="97"/>
                    <a:pt x="799" y="96"/>
                  </a:cubicBezTo>
                  <a:close/>
                  <a:moveTo>
                    <a:pt x="794" y="98"/>
                  </a:moveTo>
                  <a:cubicBezTo>
                    <a:pt x="794" y="97"/>
                    <a:pt x="795" y="98"/>
                    <a:pt x="795" y="97"/>
                  </a:cubicBezTo>
                  <a:cubicBezTo>
                    <a:pt x="794" y="97"/>
                    <a:pt x="795" y="97"/>
                    <a:pt x="795" y="96"/>
                  </a:cubicBezTo>
                  <a:cubicBezTo>
                    <a:pt x="794" y="97"/>
                    <a:pt x="793" y="97"/>
                    <a:pt x="792" y="97"/>
                  </a:cubicBezTo>
                  <a:cubicBezTo>
                    <a:pt x="793" y="98"/>
                    <a:pt x="794" y="97"/>
                    <a:pt x="794" y="98"/>
                  </a:cubicBezTo>
                  <a:cubicBezTo>
                    <a:pt x="793" y="98"/>
                    <a:pt x="793" y="98"/>
                    <a:pt x="794" y="98"/>
                  </a:cubicBezTo>
                  <a:close/>
                  <a:moveTo>
                    <a:pt x="792" y="98"/>
                  </a:moveTo>
                  <a:cubicBezTo>
                    <a:pt x="791" y="98"/>
                    <a:pt x="792" y="97"/>
                    <a:pt x="791" y="97"/>
                  </a:cubicBezTo>
                  <a:cubicBezTo>
                    <a:pt x="791" y="97"/>
                    <a:pt x="790" y="97"/>
                    <a:pt x="790" y="97"/>
                  </a:cubicBezTo>
                  <a:cubicBezTo>
                    <a:pt x="791" y="97"/>
                    <a:pt x="791" y="99"/>
                    <a:pt x="792" y="98"/>
                  </a:cubicBezTo>
                  <a:close/>
                  <a:moveTo>
                    <a:pt x="789" y="98"/>
                  </a:moveTo>
                  <a:cubicBezTo>
                    <a:pt x="789" y="99"/>
                    <a:pt x="789" y="99"/>
                    <a:pt x="790" y="99"/>
                  </a:cubicBezTo>
                  <a:cubicBezTo>
                    <a:pt x="790" y="98"/>
                    <a:pt x="790" y="98"/>
                    <a:pt x="789" y="98"/>
                  </a:cubicBezTo>
                  <a:close/>
                  <a:moveTo>
                    <a:pt x="788" y="98"/>
                  </a:moveTo>
                  <a:cubicBezTo>
                    <a:pt x="788" y="98"/>
                    <a:pt x="787" y="98"/>
                    <a:pt x="787" y="97"/>
                  </a:cubicBezTo>
                  <a:cubicBezTo>
                    <a:pt x="788" y="97"/>
                    <a:pt x="789" y="97"/>
                    <a:pt x="789" y="96"/>
                  </a:cubicBezTo>
                  <a:cubicBezTo>
                    <a:pt x="787" y="96"/>
                    <a:pt x="787" y="98"/>
                    <a:pt x="786" y="98"/>
                  </a:cubicBezTo>
                  <a:cubicBezTo>
                    <a:pt x="787" y="98"/>
                    <a:pt x="786" y="99"/>
                    <a:pt x="786" y="100"/>
                  </a:cubicBezTo>
                  <a:cubicBezTo>
                    <a:pt x="787" y="98"/>
                    <a:pt x="788" y="98"/>
                    <a:pt x="788" y="98"/>
                  </a:cubicBezTo>
                  <a:close/>
                  <a:moveTo>
                    <a:pt x="785" y="100"/>
                  </a:moveTo>
                  <a:cubicBezTo>
                    <a:pt x="785" y="99"/>
                    <a:pt x="786" y="100"/>
                    <a:pt x="786" y="99"/>
                  </a:cubicBezTo>
                  <a:cubicBezTo>
                    <a:pt x="785" y="99"/>
                    <a:pt x="787" y="98"/>
                    <a:pt x="786" y="98"/>
                  </a:cubicBezTo>
                  <a:cubicBezTo>
                    <a:pt x="786" y="99"/>
                    <a:pt x="785" y="98"/>
                    <a:pt x="785" y="99"/>
                  </a:cubicBezTo>
                  <a:cubicBezTo>
                    <a:pt x="785" y="99"/>
                    <a:pt x="786" y="99"/>
                    <a:pt x="785" y="99"/>
                  </a:cubicBezTo>
                  <a:cubicBezTo>
                    <a:pt x="785" y="100"/>
                    <a:pt x="784" y="99"/>
                    <a:pt x="785" y="100"/>
                  </a:cubicBezTo>
                  <a:close/>
                  <a:moveTo>
                    <a:pt x="790" y="73"/>
                  </a:moveTo>
                  <a:cubicBezTo>
                    <a:pt x="790" y="72"/>
                    <a:pt x="788" y="72"/>
                    <a:pt x="788" y="73"/>
                  </a:cubicBezTo>
                  <a:cubicBezTo>
                    <a:pt x="789" y="72"/>
                    <a:pt x="789" y="74"/>
                    <a:pt x="790" y="73"/>
                  </a:cubicBezTo>
                  <a:cubicBezTo>
                    <a:pt x="789" y="73"/>
                    <a:pt x="791" y="72"/>
                    <a:pt x="790" y="72"/>
                  </a:cubicBezTo>
                  <a:cubicBezTo>
                    <a:pt x="790" y="72"/>
                    <a:pt x="790" y="73"/>
                    <a:pt x="790" y="73"/>
                  </a:cubicBezTo>
                  <a:close/>
                  <a:moveTo>
                    <a:pt x="785" y="98"/>
                  </a:moveTo>
                  <a:cubicBezTo>
                    <a:pt x="787" y="97"/>
                    <a:pt x="785" y="96"/>
                    <a:pt x="785" y="95"/>
                  </a:cubicBezTo>
                  <a:cubicBezTo>
                    <a:pt x="785" y="96"/>
                    <a:pt x="785" y="97"/>
                    <a:pt x="785" y="98"/>
                  </a:cubicBezTo>
                  <a:close/>
                  <a:moveTo>
                    <a:pt x="784" y="97"/>
                  </a:moveTo>
                  <a:cubicBezTo>
                    <a:pt x="784" y="97"/>
                    <a:pt x="783" y="97"/>
                    <a:pt x="783" y="98"/>
                  </a:cubicBezTo>
                  <a:cubicBezTo>
                    <a:pt x="782" y="98"/>
                    <a:pt x="782" y="97"/>
                    <a:pt x="781" y="97"/>
                  </a:cubicBezTo>
                  <a:cubicBezTo>
                    <a:pt x="781" y="97"/>
                    <a:pt x="781" y="97"/>
                    <a:pt x="780" y="97"/>
                  </a:cubicBezTo>
                  <a:cubicBezTo>
                    <a:pt x="780" y="98"/>
                    <a:pt x="781" y="99"/>
                    <a:pt x="781" y="100"/>
                  </a:cubicBezTo>
                  <a:cubicBezTo>
                    <a:pt x="781" y="100"/>
                    <a:pt x="780" y="99"/>
                    <a:pt x="780" y="99"/>
                  </a:cubicBezTo>
                  <a:cubicBezTo>
                    <a:pt x="781" y="99"/>
                    <a:pt x="781" y="99"/>
                    <a:pt x="781" y="99"/>
                  </a:cubicBezTo>
                  <a:cubicBezTo>
                    <a:pt x="780" y="99"/>
                    <a:pt x="780" y="98"/>
                    <a:pt x="780" y="98"/>
                  </a:cubicBezTo>
                  <a:cubicBezTo>
                    <a:pt x="780" y="99"/>
                    <a:pt x="780" y="100"/>
                    <a:pt x="781" y="100"/>
                  </a:cubicBezTo>
                  <a:cubicBezTo>
                    <a:pt x="781" y="99"/>
                    <a:pt x="783" y="101"/>
                    <a:pt x="783" y="100"/>
                  </a:cubicBezTo>
                  <a:cubicBezTo>
                    <a:pt x="782" y="100"/>
                    <a:pt x="782" y="100"/>
                    <a:pt x="782" y="100"/>
                  </a:cubicBezTo>
                  <a:cubicBezTo>
                    <a:pt x="783" y="100"/>
                    <a:pt x="782" y="99"/>
                    <a:pt x="782" y="98"/>
                  </a:cubicBezTo>
                  <a:cubicBezTo>
                    <a:pt x="781" y="98"/>
                    <a:pt x="782" y="99"/>
                    <a:pt x="782" y="99"/>
                  </a:cubicBezTo>
                  <a:cubicBezTo>
                    <a:pt x="781" y="99"/>
                    <a:pt x="781" y="98"/>
                    <a:pt x="782" y="98"/>
                  </a:cubicBezTo>
                  <a:cubicBezTo>
                    <a:pt x="782" y="98"/>
                    <a:pt x="783" y="98"/>
                    <a:pt x="784" y="98"/>
                  </a:cubicBezTo>
                  <a:cubicBezTo>
                    <a:pt x="784" y="98"/>
                    <a:pt x="783" y="98"/>
                    <a:pt x="784" y="99"/>
                  </a:cubicBezTo>
                  <a:cubicBezTo>
                    <a:pt x="783" y="99"/>
                    <a:pt x="783" y="99"/>
                    <a:pt x="783" y="99"/>
                  </a:cubicBezTo>
                  <a:cubicBezTo>
                    <a:pt x="783" y="99"/>
                    <a:pt x="783" y="100"/>
                    <a:pt x="784" y="100"/>
                  </a:cubicBezTo>
                  <a:cubicBezTo>
                    <a:pt x="784" y="98"/>
                    <a:pt x="785" y="99"/>
                    <a:pt x="785" y="97"/>
                  </a:cubicBezTo>
                  <a:cubicBezTo>
                    <a:pt x="784" y="97"/>
                    <a:pt x="785" y="96"/>
                    <a:pt x="784" y="97"/>
                  </a:cubicBezTo>
                  <a:close/>
                  <a:moveTo>
                    <a:pt x="784" y="94"/>
                  </a:moveTo>
                  <a:cubicBezTo>
                    <a:pt x="784" y="94"/>
                    <a:pt x="785" y="93"/>
                    <a:pt x="784" y="93"/>
                  </a:cubicBezTo>
                  <a:cubicBezTo>
                    <a:pt x="784" y="94"/>
                    <a:pt x="783" y="94"/>
                    <a:pt x="784" y="95"/>
                  </a:cubicBezTo>
                  <a:cubicBezTo>
                    <a:pt x="784" y="94"/>
                    <a:pt x="786" y="95"/>
                    <a:pt x="786" y="94"/>
                  </a:cubicBezTo>
                  <a:cubicBezTo>
                    <a:pt x="786" y="94"/>
                    <a:pt x="785" y="94"/>
                    <a:pt x="784" y="94"/>
                  </a:cubicBezTo>
                  <a:close/>
                  <a:moveTo>
                    <a:pt x="787" y="72"/>
                  </a:moveTo>
                  <a:cubicBezTo>
                    <a:pt x="786" y="73"/>
                    <a:pt x="788" y="73"/>
                    <a:pt x="788" y="74"/>
                  </a:cubicBezTo>
                  <a:cubicBezTo>
                    <a:pt x="788" y="74"/>
                    <a:pt x="789" y="74"/>
                    <a:pt x="789" y="74"/>
                  </a:cubicBezTo>
                  <a:cubicBezTo>
                    <a:pt x="788" y="73"/>
                    <a:pt x="787" y="73"/>
                    <a:pt x="787" y="72"/>
                  </a:cubicBezTo>
                  <a:close/>
                  <a:moveTo>
                    <a:pt x="786" y="73"/>
                  </a:moveTo>
                  <a:cubicBezTo>
                    <a:pt x="786" y="73"/>
                    <a:pt x="786" y="72"/>
                    <a:pt x="786" y="72"/>
                  </a:cubicBezTo>
                  <a:cubicBezTo>
                    <a:pt x="785" y="73"/>
                    <a:pt x="785" y="73"/>
                    <a:pt x="786" y="74"/>
                  </a:cubicBezTo>
                  <a:cubicBezTo>
                    <a:pt x="785" y="74"/>
                    <a:pt x="785" y="74"/>
                    <a:pt x="785" y="74"/>
                  </a:cubicBezTo>
                  <a:cubicBezTo>
                    <a:pt x="786" y="74"/>
                    <a:pt x="784" y="75"/>
                    <a:pt x="785" y="75"/>
                  </a:cubicBezTo>
                  <a:cubicBezTo>
                    <a:pt x="785" y="74"/>
                    <a:pt x="785" y="76"/>
                    <a:pt x="786" y="76"/>
                  </a:cubicBezTo>
                  <a:cubicBezTo>
                    <a:pt x="785" y="75"/>
                    <a:pt x="787" y="74"/>
                    <a:pt x="786" y="73"/>
                  </a:cubicBezTo>
                  <a:close/>
                  <a:moveTo>
                    <a:pt x="784" y="74"/>
                  </a:moveTo>
                  <a:cubicBezTo>
                    <a:pt x="784" y="74"/>
                    <a:pt x="783" y="74"/>
                    <a:pt x="783" y="74"/>
                  </a:cubicBezTo>
                  <a:cubicBezTo>
                    <a:pt x="784" y="73"/>
                    <a:pt x="784" y="74"/>
                    <a:pt x="784" y="74"/>
                  </a:cubicBezTo>
                  <a:cubicBezTo>
                    <a:pt x="784" y="73"/>
                    <a:pt x="784" y="73"/>
                    <a:pt x="784" y="73"/>
                  </a:cubicBezTo>
                  <a:cubicBezTo>
                    <a:pt x="784" y="74"/>
                    <a:pt x="783" y="73"/>
                    <a:pt x="782" y="74"/>
                  </a:cubicBezTo>
                  <a:cubicBezTo>
                    <a:pt x="783" y="74"/>
                    <a:pt x="781" y="74"/>
                    <a:pt x="781" y="74"/>
                  </a:cubicBezTo>
                  <a:cubicBezTo>
                    <a:pt x="781" y="74"/>
                    <a:pt x="782" y="76"/>
                    <a:pt x="782" y="75"/>
                  </a:cubicBezTo>
                  <a:cubicBezTo>
                    <a:pt x="781" y="74"/>
                    <a:pt x="783" y="74"/>
                    <a:pt x="783" y="74"/>
                  </a:cubicBezTo>
                  <a:cubicBezTo>
                    <a:pt x="783" y="75"/>
                    <a:pt x="782" y="77"/>
                    <a:pt x="782" y="77"/>
                  </a:cubicBezTo>
                  <a:cubicBezTo>
                    <a:pt x="783" y="76"/>
                    <a:pt x="783" y="75"/>
                    <a:pt x="783" y="75"/>
                  </a:cubicBezTo>
                  <a:cubicBezTo>
                    <a:pt x="784" y="76"/>
                    <a:pt x="784" y="74"/>
                    <a:pt x="784" y="75"/>
                  </a:cubicBezTo>
                  <a:cubicBezTo>
                    <a:pt x="784" y="75"/>
                    <a:pt x="784" y="75"/>
                    <a:pt x="785" y="75"/>
                  </a:cubicBezTo>
                  <a:cubicBezTo>
                    <a:pt x="785" y="75"/>
                    <a:pt x="784" y="75"/>
                    <a:pt x="784" y="74"/>
                  </a:cubicBezTo>
                  <a:close/>
                  <a:moveTo>
                    <a:pt x="778" y="100"/>
                  </a:moveTo>
                  <a:cubicBezTo>
                    <a:pt x="778" y="101"/>
                    <a:pt x="779" y="101"/>
                    <a:pt x="779" y="102"/>
                  </a:cubicBezTo>
                  <a:cubicBezTo>
                    <a:pt x="779" y="101"/>
                    <a:pt x="780" y="102"/>
                    <a:pt x="780" y="101"/>
                  </a:cubicBezTo>
                  <a:cubicBezTo>
                    <a:pt x="779" y="101"/>
                    <a:pt x="780" y="101"/>
                    <a:pt x="780" y="100"/>
                  </a:cubicBezTo>
                  <a:cubicBezTo>
                    <a:pt x="779" y="100"/>
                    <a:pt x="780" y="100"/>
                    <a:pt x="779" y="100"/>
                  </a:cubicBezTo>
                  <a:cubicBezTo>
                    <a:pt x="779" y="100"/>
                    <a:pt x="779" y="101"/>
                    <a:pt x="779" y="101"/>
                  </a:cubicBezTo>
                  <a:cubicBezTo>
                    <a:pt x="779" y="101"/>
                    <a:pt x="779" y="101"/>
                    <a:pt x="778" y="100"/>
                  </a:cubicBezTo>
                  <a:close/>
                  <a:moveTo>
                    <a:pt x="779" y="102"/>
                  </a:moveTo>
                  <a:cubicBezTo>
                    <a:pt x="779" y="103"/>
                    <a:pt x="778" y="103"/>
                    <a:pt x="778" y="102"/>
                  </a:cubicBezTo>
                  <a:cubicBezTo>
                    <a:pt x="778" y="102"/>
                    <a:pt x="778" y="102"/>
                    <a:pt x="778" y="101"/>
                  </a:cubicBezTo>
                  <a:cubicBezTo>
                    <a:pt x="777" y="101"/>
                    <a:pt x="778" y="103"/>
                    <a:pt x="776" y="102"/>
                  </a:cubicBezTo>
                  <a:cubicBezTo>
                    <a:pt x="776" y="103"/>
                    <a:pt x="777" y="103"/>
                    <a:pt x="777" y="103"/>
                  </a:cubicBezTo>
                  <a:cubicBezTo>
                    <a:pt x="778" y="102"/>
                    <a:pt x="779" y="105"/>
                    <a:pt x="780" y="103"/>
                  </a:cubicBezTo>
                  <a:cubicBezTo>
                    <a:pt x="779" y="103"/>
                    <a:pt x="779" y="102"/>
                    <a:pt x="779" y="102"/>
                  </a:cubicBezTo>
                  <a:close/>
                  <a:moveTo>
                    <a:pt x="780" y="71"/>
                  </a:moveTo>
                  <a:cubicBezTo>
                    <a:pt x="780" y="72"/>
                    <a:pt x="781" y="72"/>
                    <a:pt x="781" y="72"/>
                  </a:cubicBezTo>
                  <a:cubicBezTo>
                    <a:pt x="780" y="72"/>
                    <a:pt x="780" y="72"/>
                    <a:pt x="780" y="73"/>
                  </a:cubicBezTo>
                  <a:cubicBezTo>
                    <a:pt x="780" y="71"/>
                    <a:pt x="779" y="73"/>
                    <a:pt x="780" y="72"/>
                  </a:cubicBezTo>
                  <a:cubicBezTo>
                    <a:pt x="779" y="71"/>
                    <a:pt x="780" y="71"/>
                    <a:pt x="780" y="71"/>
                  </a:cubicBezTo>
                  <a:cubicBezTo>
                    <a:pt x="780" y="70"/>
                    <a:pt x="779" y="71"/>
                    <a:pt x="779" y="71"/>
                  </a:cubicBezTo>
                  <a:cubicBezTo>
                    <a:pt x="779" y="71"/>
                    <a:pt x="779" y="70"/>
                    <a:pt x="780" y="70"/>
                  </a:cubicBezTo>
                  <a:cubicBezTo>
                    <a:pt x="778" y="70"/>
                    <a:pt x="777" y="70"/>
                    <a:pt x="775" y="71"/>
                  </a:cubicBezTo>
                  <a:cubicBezTo>
                    <a:pt x="776" y="72"/>
                    <a:pt x="776" y="72"/>
                    <a:pt x="776" y="73"/>
                  </a:cubicBezTo>
                  <a:cubicBezTo>
                    <a:pt x="776" y="73"/>
                    <a:pt x="776" y="73"/>
                    <a:pt x="775" y="73"/>
                  </a:cubicBezTo>
                  <a:cubicBezTo>
                    <a:pt x="775" y="73"/>
                    <a:pt x="775" y="73"/>
                    <a:pt x="776" y="72"/>
                  </a:cubicBezTo>
                  <a:cubicBezTo>
                    <a:pt x="776" y="72"/>
                    <a:pt x="775" y="72"/>
                    <a:pt x="775" y="71"/>
                  </a:cubicBezTo>
                  <a:cubicBezTo>
                    <a:pt x="774" y="71"/>
                    <a:pt x="774" y="72"/>
                    <a:pt x="774" y="71"/>
                  </a:cubicBezTo>
                  <a:cubicBezTo>
                    <a:pt x="773" y="72"/>
                    <a:pt x="775" y="72"/>
                    <a:pt x="774" y="73"/>
                  </a:cubicBezTo>
                  <a:cubicBezTo>
                    <a:pt x="773" y="72"/>
                    <a:pt x="773" y="74"/>
                    <a:pt x="773" y="74"/>
                  </a:cubicBezTo>
                  <a:cubicBezTo>
                    <a:pt x="773" y="73"/>
                    <a:pt x="772" y="74"/>
                    <a:pt x="772" y="73"/>
                  </a:cubicBezTo>
                  <a:cubicBezTo>
                    <a:pt x="772" y="73"/>
                    <a:pt x="772" y="73"/>
                    <a:pt x="772" y="73"/>
                  </a:cubicBezTo>
                  <a:cubicBezTo>
                    <a:pt x="772" y="73"/>
                    <a:pt x="773" y="73"/>
                    <a:pt x="773" y="73"/>
                  </a:cubicBezTo>
                  <a:cubicBezTo>
                    <a:pt x="773" y="73"/>
                    <a:pt x="773" y="72"/>
                    <a:pt x="773" y="72"/>
                  </a:cubicBezTo>
                  <a:cubicBezTo>
                    <a:pt x="773" y="71"/>
                    <a:pt x="773" y="72"/>
                    <a:pt x="772" y="72"/>
                  </a:cubicBezTo>
                  <a:cubicBezTo>
                    <a:pt x="772" y="73"/>
                    <a:pt x="771" y="72"/>
                    <a:pt x="770" y="73"/>
                  </a:cubicBezTo>
                  <a:cubicBezTo>
                    <a:pt x="771" y="73"/>
                    <a:pt x="768" y="74"/>
                    <a:pt x="769" y="75"/>
                  </a:cubicBezTo>
                  <a:cubicBezTo>
                    <a:pt x="769" y="75"/>
                    <a:pt x="769" y="75"/>
                    <a:pt x="769" y="74"/>
                  </a:cubicBezTo>
                  <a:cubicBezTo>
                    <a:pt x="769" y="74"/>
                    <a:pt x="769" y="73"/>
                    <a:pt x="769" y="73"/>
                  </a:cubicBezTo>
                  <a:cubicBezTo>
                    <a:pt x="768" y="73"/>
                    <a:pt x="768" y="75"/>
                    <a:pt x="767" y="74"/>
                  </a:cubicBezTo>
                  <a:cubicBezTo>
                    <a:pt x="767" y="75"/>
                    <a:pt x="766" y="74"/>
                    <a:pt x="766" y="75"/>
                  </a:cubicBezTo>
                  <a:cubicBezTo>
                    <a:pt x="766" y="75"/>
                    <a:pt x="766" y="75"/>
                    <a:pt x="767" y="76"/>
                  </a:cubicBezTo>
                  <a:cubicBezTo>
                    <a:pt x="767" y="75"/>
                    <a:pt x="768" y="75"/>
                    <a:pt x="768" y="75"/>
                  </a:cubicBezTo>
                  <a:cubicBezTo>
                    <a:pt x="768" y="75"/>
                    <a:pt x="768" y="75"/>
                    <a:pt x="769" y="75"/>
                  </a:cubicBezTo>
                  <a:cubicBezTo>
                    <a:pt x="768" y="76"/>
                    <a:pt x="768" y="76"/>
                    <a:pt x="769" y="77"/>
                  </a:cubicBezTo>
                  <a:cubicBezTo>
                    <a:pt x="769" y="76"/>
                    <a:pt x="769" y="76"/>
                    <a:pt x="770" y="76"/>
                  </a:cubicBezTo>
                  <a:cubicBezTo>
                    <a:pt x="770" y="76"/>
                    <a:pt x="770" y="78"/>
                    <a:pt x="771" y="78"/>
                  </a:cubicBezTo>
                  <a:cubicBezTo>
                    <a:pt x="771" y="77"/>
                    <a:pt x="771" y="77"/>
                    <a:pt x="771" y="77"/>
                  </a:cubicBezTo>
                  <a:cubicBezTo>
                    <a:pt x="771" y="78"/>
                    <a:pt x="771" y="77"/>
                    <a:pt x="772" y="77"/>
                  </a:cubicBezTo>
                  <a:cubicBezTo>
                    <a:pt x="772" y="79"/>
                    <a:pt x="773" y="78"/>
                    <a:pt x="774" y="78"/>
                  </a:cubicBezTo>
                  <a:cubicBezTo>
                    <a:pt x="774" y="78"/>
                    <a:pt x="773" y="79"/>
                    <a:pt x="774" y="79"/>
                  </a:cubicBezTo>
                  <a:cubicBezTo>
                    <a:pt x="774" y="79"/>
                    <a:pt x="776" y="78"/>
                    <a:pt x="776" y="78"/>
                  </a:cubicBezTo>
                  <a:cubicBezTo>
                    <a:pt x="776" y="79"/>
                    <a:pt x="775" y="79"/>
                    <a:pt x="776" y="80"/>
                  </a:cubicBezTo>
                  <a:cubicBezTo>
                    <a:pt x="776" y="79"/>
                    <a:pt x="776" y="77"/>
                    <a:pt x="777" y="78"/>
                  </a:cubicBezTo>
                  <a:cubicBezTo>
                    <a:pt x="777" y="78"/>
                    <a:pt x="778" y="78"/>
                    <a:pt x="778" y="78"/>
                  </a:cubicBezTo>
                  <a:cubicBezTo>
                    <a:pt x="777" y="77"/>
                    <a:pt x="777" y="76"/>
                    <a:pt x="777" y="76"/>
                  </a:cubicBezTo>
                  <a:cubicBezTo>
                    <a:pt x="776" y="77"/>
                    <a:pt x="778" y="77"/>
                    <a:pt x="777" y="78"/>
                  </a:cubicBezTo>
                  <a:cubicBezTo>
                    <a:pt x="776" y="76"/>
                    <a:pt x="775" y="77"/>
                    <a:pt x="774" y="76"/>
                  </a:cubicBezTo>
                  <a:cubicBezTo>
                    <a:pt x="775" y="76"/>
                    <a:pt x="775" y="76"/>
                    <a:pt x="775" y="76"/>
                  </a:cubicBezTo>
                  <a:cubicBezTo>
                    <a:pt x="775" y="76"/>
                    <a:pt x="775" y="76"/>
                    <a:pt x="776" y="76"/>
                  </a:cubicBezTo>
                  <a:cubicBezTo>
                    <a:pt x="775" y="76"/>
                    <a:pt x="776" y="75"/>
                    <a:pt x="775" y="75"/>
                  </a:cubicBezTo>
                  <a:cubicBezTo>
                    <a:pt x="775" y="75"/>
                    <a:pt x="774" y="75"/>
                    <a:pt x="774" y="76"/>
                  </a:cubicBezTo>
                  <a:cubicBezTo>
                    <a:pt x="774" y="76"/>
                    <a:pt x="774" y="77"/>
                    <a:pt x="773" y="77"/>
                  </a:cubicBezTo>
                  <a:cubicBezTo>
                    <a:pt x="774" y="76"/>
                    <a:pt x="772" y="76"/>
                    <a:pt x="771" y="76"/>
                  </a:cubicBezTo>
                  <a:cubicBezTo>
                    <a:pt x="772" y="76"/>
                    <a:pt x="772" y="76"/>
                    <a:pt x="772" y="76"/>
                  </a:cubicBezTo>
                  <a:cubicBezTo>
                    <a:pt x="772" y="76"/>
                    <a:pt x="771" y="76"/>
                    <a:pt x="771" y="76"/>
                  </a:cubicBezTo>
                  <a:cubicBezTo>
                    <a:pt x="771" y="75"/>
                    <a:pt x="772" y="75"/>
                    <a:pt x="772" y="75"/>
                  </a:cubicBezTo>
                  <a:cubicBezTo>
                    <a:pt x="772" y="75"/>
                    <a:pt x="774" y="74"/>
                    <a:pt x="775" y="75"/>
                  </a:cubicBezTo>
                  <a:cubicBezTo>
                    <a:pt x="775" y="73"/>
                    <a:pt x="777" y="75"/>
                    <a:pt x="778" y="73"/>
                  </a:cubicBezTo>
                  <a:cubicBezTo>
                    <a:pt x="778" y="75"/>
                    <a:pt x="781" y="72"/>
                    <a:pt x="781" y="73"/>
                  </a:cubicBezTo>
                  <a:cubicBezTo>
                    <a:pt x="782" y="71"/>
                    <a:pt x="782" y="72"/>
                    <a:pt x="784" y="72"/>
                  </a:cubicBezTo>
                  <a:cubicBezTo>
                    <a:pt x="784" y="71"/>
                    <a:pt x="783" y="71"/>
                    <a:pt x="783" y="69"/>
                  </a:cubicBezTo>
                  <a:cubicBezTo>
                    <a:pt x="783" y="70"/>
                    <a:pt x="783" y="70"/>
                    <a:pt x="783" y="70"/>
                  </a:cubicBezTo>
                  <a:cubicBezTo>
                    <a:pt x="783" y="69"/>
                    <a:pt x="783" y="69"/>
                    <a:pt x="783" y="69"/>
                  </a:cubicBezTo>
                  <a:cubicBezTo>
                    <a:pt x="782" y="69"/>
                    <a:pt x="780" y="70"/>
                    <a:pt x="781" y="71"/>
                  </a:cubicBezTo>
                  <a:cubicBezTo>
                    <a:pt x="781" y="70"/>
                    <a:pt x="781" y="70"/>
                    <a:pt x="782" y="70"/>
                  </a:cubicBezTo>
                  <a:cubicBezTo>
                    <a:pt x="782" y="70"/>
                    <a:pt x="782" y="70"/>
                    <a:pt x="782" y="71"/>
                  </a:cubicBezTo>
                  <a:cubicBezTo>
                    <a:pt x="782" y="71"/>
                    <a:pt x="781" y="71"/>
                    <a:pt x="780" y="71"/>
                  </a:cubicBezTo>
                  <a:close/>
                  <a:moveTo>
                    <a:pt x="779" y="95"/>
                  </a:moveTo>
                  <a:cubicBezTo>
                    <a:pt x="779" y="95"/>
                    <a:pt x="780" y="95"/>
                    <a:pt x="780" y="94"/>
                  </a:cubicBezTo>
                  <a:cubicBezTo>
                    <a:pt x="780" y="94"/>
                    <a:pt x="779" y="94"/>
                    <a:pt x="779" y="94"/>
                  </a:cubicBezTo>
                  <a:cubicBezTo>
                    <a:pt x="780" y="94"/>
                    <a:pt x="779" y="95"/>
                    <a:pt x="779" y="95"/>
                  </a:cubicBezTo>
                  <a:close/>
                  <a:moveTo>
                    <a:pt x="781" y="75"/>
                  </a:moveTo>
                  <a:cubicBezTo>
                    <a:pt x="781" y="75"/>
                    <a:pt x="781" y="76"/>
                    <a:pt x="780" y="76"/>
                  </a:cubicBezTo>
                  <a:cubicBezTo>
                    <a:pt x="780" y="76"/>
                    <a:pt x="780" y="76"/>
                    <a:pt x="779" y="76"/>
                  </a:cubicBezTo>
                  <a:cubicBezTo>
                    <a:pt x="779" y="76"/>
                    <a:pt x="779" y="77"/>
                    <a:pt x="779" y="77"/>
                  </a:cubicBezTo>
                  <a:cubicBezTo>
                    <a:pt x="779" y="77"/>
                    <a:pt x="780" y="78"/>
                    <a:pt x="780" y="78"/>
                  </a:cubicBezTo>
                  <a:cubicBezTo>
                    <a:pt x="781" y="76"/>
                    <a:pt x="782" y="77"/>
                    <a:pt x="782" y="76"/>
                  </a:cubicBezTo>
                  <a:cubicBezTo>
                    <a:pt x="781" y="76"/>
                    <a:pt x="782" y="76"/>
                    <a:pt x="781" y="75"/>
                  </a:cubicBezTo>
                  <a:close/>
                  <a:moveTo>
                    <a:pt x="773" y="101"/>
                  </a:moveTo>
                  <a:cubicBezTo>
                    <a:pt x="773" y="101"/>
                    <a:pt x="772" y="101"/>
                    <a:pt x="773" y="102"/>
                  </a:cubicBezTo>
                  <a:cubicBezTo>
                    <a:pt x="773" y="103"/>
                    <a:pt x="773" y="102"/>
                    <a:pt x="774" y="103"/>
                  </a:cubicBezTo>
                  <a:cubicBezTo>
                    <a:pt x="774" y="102"/>
                    <a:pt x="774" y="102"/>
                    <a:pt x="775" y="102"/>
                  </a:cubicBezTo>
                  <a:cubicBezTo>
                    <a:pt x="774" y="102"/>
                    <a:pt x="775" y="102"/>
                    <a:pt x="775" y="101"/>
                  </a:cubicBezTo>
                  <a:cubicBezTo>
                    <a:pt x="774" y="102"/>
                    <a:pt x="774" y="100"/>
                    <a:pt x="773" y="101"/>
                  </a:cubicBezTo>
                  <a:close/>
                  <a:moveTo>
                    <a:pt x="772" y="101"/>
                  </a:moveTo>
                  <a:cubicBezTo>
                    <a:pt x="772" y="101"/>
                    <a:pt x="772" y="102"/>
                    <a:pt x="771" y="102"/>
                  </a:cubicBezTo>
                  <a:cubicBezTo>
                    <a:pt x="772" y="102"/>
                    <a:pt x="772" y="103"/>
                    <a:pt x="773" y="103"/>
                  </a:cubicBezTo>
                  <a:cubicBezTo>
                    <a:pt x="773" y="102"/>
                    <a:pt x="772" y="102"/>
                    <a:pt x="772" y="101"/>
                  </a:cubicBezTo>
                  <a:close/>
                  <a:moveTo>
                    <a:pt x="771" y="101"/>
                  </a:moveTo>
                  <a:cubicBezTo>
                    <a:pt x="771" y="101"/>
                    <a:pt x="771" y="102"/>
                    <a:pt x="770" y="102"/>
                  </a:cubicBezTo>
                  <a:cubicBezTo>
                    <a:pt x="770" y="102"/>
                    <a:pt x="769" y="102"/>
                    <a:pt x="769" y="102"/>
                  </a:cubicBezTo>
                  <a:cubicBezTo>
                    <a:pt x="770" y="102"/>
                    <a:pt x="771" y="104"/>
                    <a:pt x="772" y="103"/>
                  </a:cubicBezTo>
                  <a:cubicBezTo>
                    <a:pt x="772" y="103"/>
                    <a:pt x="772" y="103"/>
                    <a:pt x="772" y="103"/>
                  </a:cubicBezTo>
                  <a:cubicBezTo>
                    <a:pt x="771" y="102"/>
                    <a:pt x="770" y="103"/>
                    <a:pt x="770" y="102"/>
                  </a:cubicBezTo>
                  <a:cubicBezTo>
                    <a:pt x="771" y="102"/>
                    <a:pt x="771" y="102"/>
                    <a:pt x="771" y="101"/>
                  </a:cubicBezTo>
                  <a:close/>
                  <a:moveTo>
                    <a:pt x="772" y="100"/>
                  </a:moveTo>
                  <a:cubicBezTo>
                    <a:pt x="773" y="100"/>
                    <a:pt x="774" y="101"/>
                    <a:pt x="774" y="100"/>
                  </a:cubicBezTo>
                  <a:cubicBezTo>
                    <a:pt x="773" y="100"/>
                    <a:pt x="772" y="99"/>
                    <a:pt x="772" y="100"/>
                  </a:cubicBezTo>
                  <a:close/>
                  <a:moveTo>
                    <a:pt x="772" y="79"/>
                  </a:moveTo>
                  <a:cubicBezTo>
                    <a:pt x="772" y="79"/>
                    <a:pt x="771" y="80"/>
                    <a:pt x="772" y="80"/>
                  </a:cubicBezTo>
                  <a:cubicBezTo>
                    <a:pt x="772" y="79"/>
                    <a:pt x="772" y="80"/>
                    <a:pt x="773" y="80"/>
                  </a:cubicBezTo>
                  <a:cubicBezTo>
                    <a:pt x="773" y="80"/>
                    <a:pt x="773" y="79"/>
                    <a:pt x="773" y="79"/>
                  </a:cubicBezTo>
                  <a:cubicBezTo>
                    <a:pt x="773" y="79"/>
                    <a:pt x="772" y="78"/>
                    <a:pt x="772" y="79"/>
                  </a:cubicBezTo>
                  <a:close/>
                  <a:moveTo>
                    <a:pt x="767" y="105"/>
                  </a:moveTo>
                  <a:cubicBezTo>
                    <a:pt x="766" y="105"/>
                    <a:pt x="766" y="104"/>
                    <a:pt x="765" y="105"/>
                  </a:cubicBezTo>
                  <a:cubicBezTo>
                    <a:pt x="766" y="105"/>
                    <a:pt x="766" y="105"/>
                    <a:pt x="766" y="106"/>
                  </a:cubicBezTo>
                  <a:cubicBezTo>
                    <a:pt x="767" y="105"/>
                    <a:pt x="767" y="105"/>
                    <a:pt x="767" y="104"/>
                  </a:cubicBezTo>
                  <a:cubicBezTo>
                    <a:pt x="767" y="104"/>
                    <a:pt x="767" y="105"/>
                    <a:pt x="767" y="105"/>
                  </a:cubicBezTo>
                  <a:close/>
                  <a:moveTo>
                    <a:pt x="769" y="81"/>
                  </a:moveTo>
                  <a:cubicBezTo>
                    <a:pt x="770" y="81"/>
                    <a:pt x="770" y="82"/>
                    <a:pt x="771" y="82"/>
                  </a:cubicBezTo>
                  <a:cubicBezTo>
                    <a:pt x="770" y="81"/>
                    <a:pt x="770" y="81"/>
                    <a:pt x="770" y="81"/>
                  </a:cubicBezTo>
                  <a:cubicBezTo>
                    <a:pt x="771" y="81"/>
                    <a:pt x="771" y="81"/>
                    <a:pt x="770" y="80"/>
                  </a:cubicBezTo>
                  <a:cubicBezTo>
                    <a:pt x="771" y="80"/>
                    <a:pt x="771" y="79"/>
                    <a:pt x="771" y="79"/>
                  </a:cubicBezTo>
                  <a:cubicBezTo>
                    <a:pt x="770" y="79"/>
                    <a:pt x="771" y="78"/>
                    <a:pt x="771" y="78"/>
                  </a:cubicBezTo>
                  <a:cubicBezTo>
                    <a:pt x="770" y="78"/>
                    <a:pt x="771" y="79"/>
                    <a:pt x="770" y="79"/>
                  </a:cubicBezTo>
                  <a:cubicBezTo>
                    <a:pt x="771" y="78"/>
                    <a:pt x="768" y="78"/>
                    <a:pt x="769" y="79"/>
                  </a:cubicBezTo>
                  <a:cubicBezTo>
                    <a:pt x="769" y="79"/>
                    <a:pt x="769" y="79"/>
                    <a:pt x="769" y="79"/>
                  </a:cubicBezTo>
                  <a:cubicBezTo>
                    <a:pt x="768" y="79"/>
                    <a:pt x="768" y="79"/>
                    <a:pt x="768" y="78"/>
                  </a:cubicBezTo>
                  <a:cubicBezTo>
                    <a:pt x="769" y="76"/>
                    <a:pt x="766" y="77"/>
                    <a:pt x="768" y="76"/>
                  </a:cubicBezTo>
                  <a:cubicBezTo>
                    <a:pt x="767" y="76"/>
                    <a:pt x="767" y="76"/>
                    <a:pt x="767" y="75"/>
                  </a:cubicBezTo>
                  <a:cubicBezTo>
                    <a:pt x="767" y="76"/>
                    <a:pt x="765" y="76"/>
                    <a:pt x="765" y="75"/>
                  </a:cubicBezTo>
                  <a:cubicBezTo>
                    <a:pt x="765" y="75"/>
                    <a:pt x="765" y="75"/>
                    <a:pt x="765" y="75"/>
                  </a:cubicBezTo>
                  <a:cubicBezTo>
                    <a:pt x="764" y="75"/>
                    <a:pt x="764" y="75"/>
                    <a:pt x="764" y="74"/>
                  </a:cubicBezTo>
                  <a:cubicBezTo>
                    <a:pt x="764" y="74"/>
                    <a:pt x="763" y="75"/>
                    <a:pt x="763" y="76"/>
                  </a:cubicBezTo>
                  <a:cubicBezTo>
                    <a:pt x="763" y="75"/>
                    <a:pt x="764" y="75"/>
                    <a:pt x="764" y="75"/>
                  </a:cubicBezTo>
                  <a:cubicBezTo>
                    <a:pt x="763" y="76"/>
                    <a:pt x="765" y="76"/>
                    <a:pt x="765" y="76"/>
                  </a:cubicBezTo>
                  <a:cubicBezTo>
                    <a:pt x="764" y="76"/>
                    <a:pt x="764" y="77"/>
                    <a:pt x="763" y="77"/>
                  </a:cubicBezTo>
                  <a:cubicBezTo>
                    <a:pt x="763" y="76"/>
                    <a:pt x="763" y="76"/>
                    <a:pt x="763" y="76"/>
                  </a:cubicBezTo>
                  <a:cubicBezTo>
                    <a:pt x="763" y="76"/>
                    <a:pt x="762" y="77"/>
                    <a:pt x="763" y="77"/>
                  </a:cubicBezTo>
                  <a:cubicBezTo>
                    <a:pt x="765" y="77"/>
                    <a:pt x="766" y="79"/>
                    <a:pt x="764" y="80"/>
                  </a:cubicBezTo>
                  <a:cubicBezTo>
                    <a:pt x="765" y="81"/>
                    <a:pt x="765" y="80"/>
                    <a:pt x="766" y="81"/>
                  </a:cubicBezTo>
                  <a:cubicBezTo>
                    <a:pt x="766" y="80"/>
                    <a:pt x="766" y="79"/>
                    <a:pt x="765" y="78"/>
                  </a:cubicBezTo>
                  <a:cubicBezTo>
                    <a:pt x="767" y="79"/>
                    <a:pt x="767" y="78"/>
                    <a:pt x="768" y="79"/>
                  </a:cubicBezTo>
                  <a:cubicBezTo>
                    <a:pt x="767" y="79"/>
                    <a:pt x="767" y="79"/>
                    <a:pt x="766" y="79"/>
                  </a:cubicBezTo>
                  <a:cubicBezTo>
                    <a:pt x="766" y="80"/>
                    <a:pt x="767" y="81"/>
                    <a:pt x="768" y="81"/>
                  </a:cubicBezTo>
                  <a:cubicBezTo>
                    <a:pt x="768" y="82"/>
                    <a:pt x="767" y="81"/>
                    <a:pt x="767" y="82"/>
                  </a:cubicBezTo>
                  <a:cubicBezTo>
                    <a:pt x="767" y="82"/>
                    <a:pt x="767" y="82"/>
                    <a:pt x="767" y="82"/>
                  </a:cubicBezTo>
                  <a:cubicBezTo>
                    <a:pt x="767" y="82"/>
                    <a:pt x="767" y="82"/>
                    <a:pt x="768" y="82"/>
                  </a:cubicBezTo>
                  <a:cubicBezTo>
                    <a:pt x="769" y="81"/>
                    <a:pt x="768" y="83"/>
                    <a:pt x="769" y="83"/>
                  </a:cubicBezTo>
                  <a:cubicBezTo>
                    <a:pt x="769" y="82"/>
                    <a:pt x="769" y="82"/>
                    <a:pt x="769" y="81"/>
                  </a:cubicBezTo>
                  <a:close/>
                  <a:moveTo>
                    <a:pt x="763" y="81"/>
                  </a:moveTo>
                  <a:cubicBezTo>
                    <a:pt x="764" y="81"/>
                    <a:pt x="764" y="81"/>
                    <a:pt x="764" y="81"/>
                  </a:cubicBezTo>
                  <a:cubicBezTo>
                    <a:pt x="764" y="81"/>
                    <a:pt x="764" y="81"/>
                    <a:pt x="764" y="80"/>
                  </a:cubicBezTo>
                  <a:cubicBezTo>
                    <a:pt x="763" y="80"/>
                    <a:pt x="762" y="80"/>
                    <a:pt x="763" y="81"/>
                  </a:cubicBezTo>
                  <a:cubicBezTo>
                    <a:pt x="763" y="81"/>
                    <a:pt x="763" y="81"/>
                    <a:pt x="763" y="81"/>
                  </a:cubicBezTo>
                  <a:cubicBezTo>
                    <a:pt x="762" y="81"/>
                    <a:pt x="760" y="80"/>
                    <a:pt x="762" y="79"/>
                  </a:cubicBezTo>
                  <a:cubicBezTo>
                    <a:pt x="761" y="79"/>
                    <a:pt x="761" y="79"/>
                    <a:pt x="760" y="79"/>
                  </a:cubicBezTo>
                  <a:cubicBezTo>
                    <a:pt x="761" y="81"/>
                    <a:pt x="760" y="80"/>
                    <a:pt x="760" y="81"/>
                  </a:cubicBezTo>
                  <a:cubicBezTo>
                    <a:pt x="761" y="81"/>
                    <a:pt x="761" y="80"/>
                    <a:pt x="761" y="81"/>
                  </a:cubicBezTo>
                  <a:cubicBezTo>
                    <a:pt x="760" y="80"/>
                    <a:pt x="760" y="83"/>
                    <a:pt x="759" y="83"/>
                  </a:cubicBezTo>
                  <a:cubicBezTo>
                    <a:pt x="759" y="82"/>
                    <a:pt x="760" y="82"/>
                    <a:pt x="759" y="82"/>
                  </a:cubicBezTo>
                  <a:cubicBezTo>
                    <a:pt x="759" y="82"/>
                    <a:pt x="758" y="83"/>
                    <a:pt x="758" y="83"/>
                  </a:cubicBezTo>
                  <a:cubicBezTo>
                    <a:pt x="758" y="83"/>
                    <a:pt x="758" y="83"/>
                    <a:pt x="758" y="83"/>
                  </a:cubicBezTo>
                  <a:cubicBezTo>
                    <a:pt x="758" y="85"/>
                    <a:pt x="756" y="84"/>
                    <a:pt x="756" y="85"/>
                  </a:cubicBezTo>
                  <a:cubicBezTo>
                    <a:pt x="756" y="85"/>
                    <a:pt x="756" y="84"/>
                    <a:pt x="756" y="84"/>
                  </a:cubicBezTo>
                  <a:cubicBezTo>
                    <a:pt x="755" y="84"/>
                    <a:pt x="754" y="84"/>
                    <a:pt x="754" y="86"/>
                  </a:cubicBezTo>
                  <a:cubicBezTo>
                    <a:pt x="755" y="86"/>
                    <a:pt x="755" y="85"/>
                    <a:pt x="755" y="85"/>
                  </a:cubicBezTo>
                  <a:cubicBezTo>
                    <a:pt x="755" y="86"/>
                    <a:pt x="755" y="86"/>
                    <a:pt x="756" y="86"/>
                  </a:cubicBezTo>
                  <a:cubicBezTo>
                    <a:pt x="755" y="86"/>
                    <a:pt x="756" y="86"/>
                    <a:pt x="756" y="86"/>
                  </a:cubicBezTo>
                  <a:cubicBezTo>
                    <a:pt x="756" y="86"/>
                    <a:pt x="756" y="87"/>
                    <a:pt x="757" y="87"/>
                  </a:cubicBezTo>
                  <a:cubicBezTo>
                    <a:pt x="757" y="86"/>
                    <a:pt x="758" y="87"/>
                    <a:pt x="758" y="87"/>
                  </a:cubicBezTo>
                  <a:cubicBezTo>
                    <a:pt x="758" y="86"/>
                    <a:pt x="758" y="84"/>
                    <a:pt x="759" y="84"/>
                  </a:cubicBezTo>
                  <a:cubicBezTo>
                    <a:pt x="759" y="84"/>
                    <a:pt x="760" y="84"/>
                    <a:pt x="760" y="85"/>
                  </a:cubicBezTo>
                  <a:cubicBezTo>
                    <a:pt x="760" y="85"/>
                    <a:pt x="760" y="86"/>
                    <a:pt x="761" y="85"/>
                  </a:cubicBezTo>
                  <a:cubicBezTo>
                    <a:pt x="761" y="85"/>
                    <a:pt x="762" y="84"/>
                    <a:pt x="763" y="84"/>
                  </a:cubicBezTo>
                  <a:cubicBezTo>
                    <a:pt x="763" y="84"/>
                    <a:pt x="762" y="84"/>
                    <a:pt x="762" y="84"/>
                  </a:cubicBezTo>
                  <a:cubicBezTo>
                    <a:pt x="762" y="83"/>
                    <a:pt x="762" y="83"/>
                    <a:pt x="762" y="83"/>
                  </a:cubicBezTo>
                  <a:cubicBezTo>
                    <a:pt x="762" y="83"/>
                    <a:pt x="763" y="83"/>
                    <a:pt x="763" y="83"/>
                  </a:cubicBezTo>
                  <a:cubicBezTo>
                    <a:pt x="762" y="84"/>
                    <a:pt x="763" y="84"/>
                    <a:pt x="763" y="84"/>
                  </a:cubicBezTo>
                  <a:cubicBezTo>
                    <a:pt x="764" y="84"/>
                    <a:pt x="764" y="84"/>
                    <a:pt x="764" y="84"/>
                  </a:cubicBezTo>
                  <a:cubicBezTo>
                    <a:pt x="764" y="83"/>
                    <a:pt x="765" y="83"/>
                    <a:pt x="765" y="83"/>
                  </a:cubicBezTo>
                  <a:cubicBezTo>
                    <a:pt x="765" y="83"/>
                    <a:pt x="764" y="83"/>
                    <a:pt x="764" y="83"/>
                  </a:cubicBezTo>
                  <a:cubicBezTo>
                    <a:pt x="764" y="83"/>
                    <a:pt x="764" y="82"/>
                    <a:pt x="764" y="82"/>
                  </a:cubicBezTo>
                  <a:cubicBezTo>
                    <a:pt x="765" y="82"/>
                    <a:pt x="765" y="82"/>
                    <a:pt x="765" y="81"/>
                  </a:cubicBezTo>
                  <a:cubicBezTo>
                    <a:pt x="765" y="81"/>
                    <a:pt x="764" y="82"/>
                    <a:pt x="763" y="81"/>
                  </a:cubicBezTo>
                  <a:close/>
                  <a:moveTo>
                    <a:pt x="766" y="84"/>
                  </a:moveTo>
                  <a:cubicBezTo>
                    <a:pt x="767" y="83"/>
                    <a:pt x="766" y="83"/>
                    <a:pt x="766" y="82"/>
                  </a:cubicBezTo>
                  <a:cubicBezTo>
                    <a:pt x="765" y="81"/>
                    <a:pt x="765" y="82"/>
                    <a:pt x="765" y="83"/>
                  </a:cubicBezTo>
                  <a:cubicBezTo>
                    <a:pt x="766" y="82"/>
                    <a:pt x="766" y="84"/>
                    <a:pt x="766" y="84"/>
                  </a:cubicBezTo>
                  <a:close/>
                  <a:moveTo>
                    <a:pt x="763" y="104"/>
                  </a:moveTo>
                  <a:cubicBezTo>
                    <a:pt x="764" y="105"/>
                    <a:pt x="765" y="104"/>
                    <a:pt x="766" y="104"/>
                  </a:cubicBezTo>
                  <a:cubicBezTo>
                    <a:pt x="765" y="104"/>
                    <a:pt x="764" y="105"/>
                    <a:pt x="763" y="104"/>
                  </a:cubicBezTo>
                  <a:close/>
                  <a:moveTo>
                    <a:pt x="765" y="98"/>
                  </a:moveTo>
                  <a:cubicBezTo>
                    <a:pt x="765" y="98"/>
                    <a:pt x="766" y="98"/>
                    <a:pt x="766" y="98"/>
                  </a:cubicBezTo>
                  <a:cubicBezTo>
                    <a:pt x="765" y="98"/>
                    <a:pt x="765" y="98"/>
                    <a:pt x="765" y="97"/>
                  </a:cubicBezTo>
                  <a:cubicBezTo>
                    <a:pt x="765" y="99"/>
                    <a:pt x="764" y="98"/>
                    <a:pt x="764" y="99"/>
                  </a:cubicBezTo>
                  <a:cubicBezTo>
                    <a:pt x="765" y="100"/>
                    <a:pt x="765" y="98"/>
                    <a:pt x="765" y="100"/>
                  </a:cubicBezTo>
                  <a:cubicBezTo>
                    <a:pt x="766" y="100"/>
                    <a:pt x="765" y="99"/>
                    <a:pt x="766" y="99"/>
                  </a:cubicBezTo>
                  <a:cubicBezTo>
                    <a:pt x="765" y="99"/>
                    <a:pt x="765" y="99"/>
                    <a:pt x="765" y="98"/>
                  </a:cubicBezTo>
                  <a:cubicBezTo>
                    <a:pt x="765" y="98"/>
                    <a:pt x="765" y="98"/>
                    <a:pt x="766" y="98"/>
                  </a:cubicBezTo>
                  <a:cubicBezTo>
                    <a:pt x="766" y="98"/>
                    <a:pt x="766" y="97"/>
                    <a:pt x="765" y="98"/>
                  </a:cubicBezTo>
                  <a:close/>
                  <a:moveTo>
                    <a:pt x="765" y="101"/>
                  </a:moveTo>
                  <a:cubicBezTo>
                    <a:pt x="764" y="101"/>
                    <a:pt x="764" y="102"/>
                    <a:pt x="763" y="102"/>
                  </a:cubicBezTo>
                  <a:cubicBezTo>
                    <a:pt x="764" y="102"/>
                    <a:pt x="765" y="102"/>
                    <a:pt x="765" y="102"/>
                  </a:cubicBezTo>
                  <a:cubicBezTo>
                    <a:pt x="765" y="102"/>
                    <a:pt x="765" y="102"/>
                    <a:pt x="765" y="101"/>
                  </a:cubicBezTo>
                  <a:close/>
                  <a:moveTo>
                    <a:pt x="761" y="107"/>
                  </a:moveTo>
                  <a:cubicBezTo>
                    <a:pt x="760" y="106"/>
                    <a:pt x="762" y="105"/>
                    <a:pt x="762" y="106"/>
                  </a:cubicBezTo>
                  <a:cubicBezTo>
                    <a:pt x="762" y="105"/>
                    <a:pt x="763" y="105"/>
                    <a:pt x="763" y="105"/>
                  </a:cubicBezTo>
                  <a:cubicBezTo>
                    <a:pt x="762" y="105"/>
                    <a:pt x="763" y="104"/>
                    <a:pt x="762" y="104"/>
                  </a:cubicBezTo>
                  <a:cubicBezTo>
                    <a:pt x="762" y="104"/>
                    <a:pt x="762" y="105"/>
                    <a:pt x="761" y="105"/>
                  </a:cubicBezTo>
                  <a:cubicBezTo>
                    <a:pt x="760" y="105"/>
                    <a:pt x="760" y="106"/>
                    <a:pt x="759" y="105"/>
                  </a:cubicBezTo>
                  <a:cubicBezTo>
                    <a:pt x="758" y="106"/>
                    <a:pt x="760" y="107"/>
                    <a:pt x="759" y="107"/>
                  </a:cubicBezTo>
                  <a:cubicBezTo>
                    <a:pt x="760" y="107"/>
                    <a:pt x="760" y="106"/>
                    <a:pt x="761" y="107"/>
                  </a:cubicBezTo>
                  <a:close/>
                  <a:moveTo>
                    <a:pt x="763" y="103"/>
                  </a:moveTo>
                  <a:cubicBezTo>
                    <a:pt x="763" y="103"/>
                    <a:pt x="763" y="103"/>
                    <a:pt x="763" y="102"/>
                  </a:cubicBezTo>
                  <a:cubicBezTo>
                    <a:pt x="763" y="102"/>
                    <a:pt x="762" y="102"/>
                    <a:pt x="762" y="101"/>
                  </a:cubicBezTo>
                  <a:cubicBezTo>
                    <a:pt x="761" y="101"/>
                    <a:pt x="762" y="101"/>
                    <a:pt x="760" y="101"/>
                  </a:cubicBezTo>
                  <a:cubicBezTo>
                    <a:pt x="760" y="102"/>
                    <a:pt x="761" y="102"/>
                    <a:pt x="761" y="103"/>
                  </a:cubicBezTo>
                  <a:cubicBezTo>
                    <a:pt x="761" y="102"/>
                    <a:pt x="761" y="102"/>
                    <a:pt x="761" y="102"/>
                  </a:cubicBezTo>
                  <a:cubicBezTo>
                    <a:pt x="761" y="102"/>
                    <a:pt x="761" y="102"/>
                    <a:pt x="762" y="102"/>
                  </a:cubicBezTo>
                  <a:cubicBezTo>
                    <a:pt x="762" y="102"/>
                    <a:pt x="761" y="102"/>
                    <a:pt x="762" y="103"/>
                  </a:cubicBezTo>
                  <a:cubicBezTo>
                    <a:pt x="762" y="103"/>
                    <a:pt x="762" y="102"/>
                    <a:pt x="762" y="102"/>
                  </a:cubicBezTo>
                  <a:cubicBezTo>
                    <a:pt x="763" y="102"/>
                    <a:pt x="762" y="104"/>
                    <a:pt x="763" y="103"/>
                  </a:cubicBezTo>
                  <a:close/>
                  <a:moveTo>
                    <a:pt x="760" y="103"/>
                  </a:moveTo>
                  <a:cubicBezTo>
                    <a:pt x="760" y="104"/>
                    <a:pt x="759" y="102"/>
                    <a:pt x="759" y="103"/>
                  </a:cubicBezTo>
                  <a:cubicBezTo>
                    <a:pt x="759" y="103"/>
                    <a:pt x="759" y="104"/>
                    <a:pt x="759" y="104"/>
                  </a:cubicBezTo>
                  <a:cubicBezTo>
                    <a:pt x="760" y="104"/>
                    <a:pt x="760" y="103"/>
                    <a:pt x="761" y="104"/>
                  </a:cubicBezTo>
                  <a:cubicBezTo>
                    <a:pt x="761" y="104"/>
                    <a:pt x="761" y="105"/>
                    <a:pt x="761" y="105"/>
                  </a:cubicBezTo>
                  <a:cubicBezTo>
                    <a:pt x="761" y="104"/>
                    <a:pt x="761" y="103"/>
                    <a:pt x="760" y="103"/>
                  </a:cubicBezTo>
                  <a:close/>
                  <a:moveTo>
                    <a:pt x="759" y="101"/>
                  </a:moveTo>
                  <a:cubicBezTo>
                    <a:pt x="759" y="100"/>
                    <a:pt x="759" y="100"/>
                    <a:pt x="759" y="100"/>
                  </a:cubicBezTo>
                  <a:cubicBezTo>
                    <a:pt x="758" y="100"/>
                    <a:pt x="756" y="100"/>
                    <a:pt x="756" y="101"/>
                  </a:cubicBezTo>
                  <a:cubicBezTo>
                    <a:pt x="756" y="101"/>
                    <a:pt x="757" y="101"/>
                    <a:pt x="758" y="101"/>
                  </a:cubicBezTo>
                  <a:cubicBezTo>
                    <a:pt x="757" y="100"/>
                    <a:pt x="758" y="100"/>
                    <a:pt x="759" y="101"/>
                  </a:cubicBezTo>
                  <a:close/>
                  <a:moveTo>
                    <a:pt x="754" y="107"/>
                  </a:moveTo>
                  <a:cubicBezTo>
                    <a:pt x="755" y="107"/>
                    <a:pt x="755" y="108"/>
                    <a:pt x="756" y="108"/>
                  </a:cubicBezTo>
                  <a:cubicBezTo>
                    <a:pt x="756" y="107"/>
                    <a:pt x="755" y="106"/>
                    <a:pt x="754" y="107"/>
                  </a:cubicBezTo>
                  <a:close/>
                  <a:moveTo>
                    <a:pt x="754" y="109"/>
                  </a:moveTo>
                  <a:cubicBezTo>
                    <a:pt x="755" y="109"/>
                    <a:pt x="755" y="110"/>
                    <a:pt x="755" y="109"/>
                  </a:cubicBezTo>
                  <a:cubicBezTo>
                    <a:pt x="755" y="108"/>
                    <a:pt x="754" y="108"/>
                    <a:pt x="754" y="109"/>
                  </a:cubicBezTo>
                  <a:close/>
                  <a:moveTo>
                    <a:pt x="755" y="104"/>
                  </a:moveTo>
                  <a:cubicBezTo>
                    <a:pt x="755" y="103"/>
                    <a:pt x="753" y="104"/>
                    <a:pt x="752" y="104"/>
                  </a:cubicBezTo>
                  <a:cubicBezTo>
                    <a:pt x="752" y="105"/>
                    <a:pt x="752" y="106"/>
                    <a:pt x="753" y="107"/>
                  </a:cubicBezTo>
                  <a:cubicBezTo>
                    <a:pt x="753" y="106"/>
                    <a:pt x="753" y="105"/>
                    <a:pt x="754" y="104"/>
                  </a:cubicBezTo>
                  <a:cubicBezTo>
                    <a:pt x="754" y="105"/>
                    <a:pt x="755" y="105"/>
                    <a:pt x="755" y="104"/>
                  </a:cubicBezTo>
                  <a:close/>
                  <a:moveTo>
                    <a:pt x="754" y="107"/>
                  </a:moveTo>
                  <a:cubicBezTo>
                    <a:pt x="753" y="108"/>
                    <a:pt x="754" y="108"/>
                    <a:pt x="754" y="108"/>
                  </a:cubicBezTo>
                  <a:cubicBezTo>
                    <a:pt x="755" y="107"/>
                    <a:pt x="754" y="107"/>
                    <a:pt x="754" y="107"/>
                  </a:cubicBezTo>
                  <a:close/>
                  <a:moveTo>
                    <a:pt x="759" y="80"/>
                  </a:moveTo>
                  <a:cubicBezTo>
                    <a:pt x="758" y="80"/>
                    <a:pt x="757" y="80"/>
                    <a:pt x="757" y="80"/>
                  </a:cubicBezTo>
                  <a:cubicBezTo>
                    <a:pt x="757" y="81"/>
                    <a:pt x="757" y="81"/>
                    <a:pt x="757" y="81"/>
                  </a:cubicBezTo>
                  <a:cubicBezTo>
                    <a:pt x="757" y="81"/>
                    <a:pt x="757" y="82"/>
                    <a:pt x="757" y="82"/>
                  </a:cubicBezTo>
                  <a:cubicBezTo>
                    <a:pt x="758" y="82"/>
                    <a:pt x="758" y="82"/>
                    <a:pt x="758" y="82"/>
                  </a:cubicBezTo>
                  <a:cubicBezTo>
                    <a:pt x="758" y="81"/>
                    <a:pt x="759" y="81"/>
                    <a:pt x="758" y="80"/>
                  </a:cubicBezTo>
                  <a:cubicBezTo>
                    <a:pt x="758" y="81"/>
                    <a:pt x="759" y="81"/>
                    <a:pt x="759" y="80"/>
                  </a:cubicBezTo>
                  <a:close/>
                  <a:moveTo>
                    <a:pt x="756" y="82"/>
                  </a:moveTo>
                  <a:cubicBezTo>
                    <a:pt x="756" y="83"/>
                    <a:pt x="756" y="83"/>
                    <a:pt x="756" y="83"/>
                  </a:cubicBezTo>
                  <a:cubicBezTo>
                    <a:pt x="756" y="83"/>
                    <a:pt x="756" y="84"/>
                    <a:pt x="756" y="84"/>
                  </a:cubicBezTo>
                  <a:cubicBezTo>
                    <a:pt x="756" y="84"/>
                    <a:pt x="757" y="84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6" y="82"/>
                    <a:pt x="756" y="82"/>
                  </a:cubicBezTo>
                  <a:close/>
                  <a:moveTo>
                    <a:pt x="752" y="103"/>
                  </a:moveTo>
                  <a:cubicBezTo>
                    <a:pt x="751" y="104"/>
                    <a:pt x="753" y="103"/>
                    <a:pt x="753" y="104"/>
                  </a:cubicBezTo>
                  <a:cubicBezTo>
                    <a:pt x="753" y="104"/>
                    <a:pt x="753" y="104"/>
                    <a:pt x="753" y="104"/>
                  </a:cubicBezTo>
                  <a:cubicBezTo>
                    <a:pt x="752" y="103"/>
                    <a:pt x="753" y="103"/>
                    <a:pt x="752" y="103"/>
                  </a:cubicBezTo>
                  <a:close/>
                  <a:moveTo>
                    <a:pt x="752" y="103"/>
                  </a:moveTo>
                  <a:cubicBezTo>
                    <a:pt x="752" y="102"/>
                    <a:pt x="752" y="103"/>
                    <a:pt x="753" y="103"/>
                  </a:cubicBezTo>
                  <a:cubicBezTo>
                    <a:pt x="753" y="102"/>
                    <a:pt x="753" y="102"/>
                    <a:pt x="753" y="102"/>
                  </a:cubicBezTo>
                  <a:cubicBezTo>
                    <a:pt x="752" y="101"/>
                    <a:pt x="751" y="102"/>
                    <a:pt x="752" y="103"/>
                  </a:cubicBezTo>
                  <a:close/>
                  <a:moveTo>
                    <a:pt x="752" y="102"/>
                  </a:moveTo>
                  <a:cubicBezTo>
                    <a:pt x="751" y="101"/>
                    <a:pt x="753" y="102"/>
                    <a:pt x="753" y="101"/>
                  </a:cubicBezTo>
                  <a:cubicBezTo>
                    <a:pt x="753" y="100"/>
                    <a:pt x="752" y="100"/>
                    <a:pt x="751" y="100"/>
                  </a:cubicBezTo>
                  <a:cubicBezTo>
                    <a:pt x="752" y="101"/>
                    <a:pt x="752" y="100"/>
                    <a:pt x="752" y="101"/>
                  </a:cubicBezTo>
                  <a:cubicBezTo>
                    <a:pt x="752" y="101"/>
                    <a:pt x="751" y="101"/>
                    <a:pt x="751" y="101"/>
                  </a:cubicBezTo>
                  <a:cubicBezTo>
                    <a:pt x="751" y="101"/>
                    <a:pt x="751" y="102"/>
                    <a:pt x="751" y="102"/>
                  </a:cubicBezTo>
                  <a:cubicBezTo>
                    <a:pt x="751" y="102"/>
                    <a:pt x="751" y="102"/>
                    <a:pt x="752" y="102"/>
                  </a:cubicBezTo>
                  <a:close/>
                  <a:moveTo>
                    <a:pt x="755" y="78"/>
                  </a:moveTo>
                  <a:cubicBezTo>
                    <a:pt x="755" y="79"/>
                    <a:pt x="754" y="79"/>
                    <a:pt x="754" y="78"/>
                  </a:cubicBezTo>
                  <a:cubicBezTo>
                    <a:pt x="754" y="79"/>
                    <a:pt x="753" y="79"/>
                    <a:pt x="754" y="79"/>
                  </a:cubicBezTo>
                  <a:cubicBezTo>
                    <a:pt x="754" y="80"/>
                    <a:pt x="754" y="80"/>
                    <a:pt x="754" y="80"/>
                  </a:cubicBezTo>
                  <a:cubicBezTo>
                    <a:pt x="755" y="80"/>
                    <a:pt x="755" y="79"/>
                    <a:pt x="755" y="79"/>
                  </a:cubicBezTo>
                  <a:cubicBezTo>
                    <a:pt x="755" y="80"/>
                    <a:pt x="755" y="80"/>
                    <a:pt x="755" y="80"/>
                  </a:cubicBezTo>
                  <a:cubicBezTo>
                    <a:pt x="755" y="79"/>
                    <a:pt x="756" y="79"/>
                    <a:pt x="755" y="78"/>
                  </a:cubicBezTo>
                  <a:close/>
                  <a:moveTo>
                    <a:pt x="749" y="108"/>
                  </a:moveTo>
                  <a:cubicBezTo>
                    <a:pt x="748" y="109"/>
                    <a:pt x="747" y="109"/>
                    <a:pt x="746" y="109"/>
                  </a:cubicBezTo>
                  <a:cubicBezTo>
                    <a:pt x="746" y="110"/>
                    <a:pt x="747" y="110"/>
                    <a:pt x="747" y="111"/>
                  </a:cubicBezTo>
                  <a:cubicBezTo>
                    <a:pt x="748" y="109"/>
                    <a:pt x="749" y="110"/>
                    <a:pt x="749" y="108"/>
                  </a:cubicBezTo>
                  <a:cubicBezTo>
                    <a:pt x="749" y="109"/>
                    <a:pt x="750" y="109"/>
                    <a:pt x="750" y="109"/>
                  </a:cubicBezTo>
                  <a:cubicBezTo>
                    <a:pt x="750" y="109"/>
                    <a:pt x="750" y="108"/>
                    <a:pt x="750" y="108"/>
                  </a:cubicBezTo>
                  <a:cubicBezTo>
                    <a:pt x="750" y="108"/>
                    <a:pt x="751" y="108"/>
                    <a:pt x="751" y="108"/>
                  </a:cubicBezTo>
                  <a:cubicBezTo>
                    <a:pt x="750" y="108"/>
                    <a:pt x="749" y="108"/>
                    <a:pt x="749" y="108"/>
                  </a:cubicBezTo>
                  <a:close/>
                  <a:moveTo>
                    <a:pt x="749" y="105"/>
                  </a:moveTo>
                  <a:cubicBezTo>
                    <a:pt x="749" y="105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7"/>
                  </a:cubicBezTo>
                  <a:cubicBezTo>
                    <a:pt x="750" y="106"/>
                    <a:pt x="750" y="106"/>
                    <a:pt x="750" y="106"/>
                  </a:cubicBezTo>
                  <a:cubicBezTo>
                    <a:pt x="749" y="106"/>
                    <a:pt x="749" y="105"/>
                    <a:pt x="749" y="105"/>
                  </a:cubicBezTo>
                  <a:close/>
                  <a:moveTo>
                    <a:pt x="750" y="101"/>
                  </a:moveTo>
                  <a:cubicBezTo>
                    <a:pt x="750" y="101"/>
                    <a:pt x="749" y="101"/>
                    <a:pt x="749" y="101"/>
                  </a:cubicBezTo>
                  <a:cubicBezTo>
                    <a:pt x="749" y="101"/>
                    <a:pt x="749" y="101"/>
                    <a:pt x="749" y="101"/>
                  </a:cubicBezTo>
                  <a:cubicBezTo>
                    <a:pt x="749" y="101"/>
                    <a:pt x="749" y="103"/>
                    <a:pt x="750" y="102"/>
                  </a:cubicBezTo>
                  <a:cubicBezTo>
                    <a:pt x="750" y="102"/>
                    <a:pt x="750" y="102"/>
                    <a:pt x="750" y="101"/>
                  </a:cubicBezTo>
                  <a:close/>
                  <a:moveTo>
                    <a:pt x="749" y="86"/>
                  </a:moveTo>
                  <a:cubicBezTo>
                    <a:pt x="749" y="86"/>
                    <a:pt x="749" y="86"/>
                    <a:pt x="749" y="87"/>
                  </a:cubicBezTo>
                  <a:cubicBezTo>
                    <a:pt x="749" y="86"/>
                    <a:pt x="749" y="87"/>
                    <a:pt x="750" y="87"/>
                  </a:cubicBezTo>
                  <a:cubicBezTo>
                    <a:pt x="750" y="86"/>
                    <a:pt x="751" y="88"/>
                    <a:pt x="752" y="87"/>
                  </a:cubicBezTo>
                  <a:cubicBezTo>
                    <a:pt x="751" y="87"/>
                    <a:pt x="751" y="87"/>
                    <a:pt x="751" y="87"/>
                  </a:cubicBezTo>
                  <a:cubicBezTo>
                    <a:pt x="751" y="87"/>
                    <a:pt x="751" y="87"/>
                    <a:pt x="752" y="87"/>
                  </a:cubicBezTo>
                  <a:cubicBezTo>
                    <a:pt x="751" y="87"/>
                    <a:pt x="749" y="87"/>
                    <a:pt x="749" y="86"/>
                  </a:cubicBezTo>
                  <a:close/>
                  <a:moveTo>
                    <a:pt x="750" y="85"/>
                  </a:moveTo>
                  <a:cubicBezTo>
                    <a:pt x="751" y="85"/>
                    <a:pt x="752" y="84"/>
                    <a:pt x="752" y="83"/>
                  </a:cubicBezTo>
                  <a:cubicBezTo>
                    <a:pt x="751" y="84"/>
                    <a:pt x="750" y="84"/>
                    <a:pt x="750" y="85"/>
                  </a:cubicBezTo>
                  <a:close/>
                  <a:moveTo>
                    <a:pt x="747" y="102"/>
                  </a:moveTo>
                  <a:cubicBezTo>
                    <a:pt x="748" y="101"/>
                    <a:pt x="748" y="103"/>
                    <a:pt x="749" y="102"/>
                  </a:cubicBezTo>
                  <a:cubicBezTo>
                    <a:pt x="748" y="102"/>
                    <a:pt x="749" y="101"/>
                    <a:pt x="749" y="101"/>
                  </a:cubicBezTo>
                  <a:cubicBezTo>
                    <a:pt x="748" y="100"/>
                    <a:pt x="748" y="102"/>
                    <a:pt x="747" y="101"/>
                  </a:cubicBezTo>
                  <a:cubicBezTo>
                    <a:pt x="748" y="101"/>
                    <a:pt x="748" y="101"/>
                    <a:pt x="747" y="101"/>
                  </a:cubicBezTo>
                  <a:cubicBezTo>
                    <a:pt x="747" y="101"/>
                    <a:pt x="747" y="102"/>
                    <a:pt x="747" y="102"/>
                  </a:cubicBezTo>
                  <a:close/>
                  <a:moveTo>
                    <a:pt x="746" y="109"/>
                  </a:moveTo>
                  <a:cubicBezTo>
                    <a:pt x="745" y="109"/>
                    <a:pt x="746" y="111"/>
                    <a:pt x="745" y="111"/>
                  </a:cubicBezTo>
                  <a:cubicBezTo>
                    <a:pt x="745" y="110"/>
                    <a:pt x="745" y="110"/>
                    <a:pt x="745" y="110"/>
                  </a:cubicBezTo>
                  <a:cubicBezTo>
                    <a:pt x="746" y="111"/>
                    <a:pt x="746" y="112"/>
                    <a:pt x="747" y="112"/>
                  </a:cubicBezTo>
                  <a:cubicBezTo>
                    <a:pt x="746" y="111"/>
                    <a:pt x="746" y="110"/>
                    <a:pt x="746" y="109"/>
                  </a:cubicBezTo>
                  <a:close/>
                  <a:moveTo>
                    <a:pt x="744" y="106"/>
                  </a:moveTo>
                  <a:cubicBezTo>
                    <a:pt x="745" y="106"/>
                    <a:pt x="745" y="105"/>
                    <a:pt x="746" y="106"/>
                  </a:cubicBezTo>
                  <a:cubicBezTo>
                    <a:pt x="746" y="105"/>
                    <a:pt x="746" y="105"/>
                    <a:pt x="746" y="105"/>
                  </a:cubicBezTo>
                  <a:cubicBezTo>
                    <a:pt x="746" y="105"/>
                    <a:pt x="745" y="104"/>
                    <a:pt x="744" y="106"/>
                  </a:cubicBezTo>
                  <a:close/>
                  <a:moveTo>
                    <a:pt x="747" y="86"/>
                  </a:moveTo>
                  <a:cubicBezTo>
                    <a:pt x="747" y="85"/>
                    <a:pt x="747" y="85"/>
                    <a:pt x="747" y="85"/>
                  </a:cubicBezTo>
                  <a:cubicBezTo>
                    <a:pt x="747" y="85"/>
                    <a:pt x="747" y="84"/>
                    <a:pt x="747" y="84"/>
                  </a:cubicBezTo>
                  <a:cubicBezTo>
                    <a:pt x="747" y="85"/>
                    <a:pt x="747" y="85"/>
                    <a:pt x="746" y="85"/>
                  </a:cubicBezTo>
                  <a:cubicBezTo>
                    <a:pt x="746" y="85"/>
                    <a:pt x="746" y="85"/>
                    <a:pt x="746" y="85"/>
                  </a:cubicBezTo>
                  <a:cubicBezTo>
                    <a:pt x="746" y="86"/>
                    <a:pt x="747" y="86"/>
                    <a:pt x="748" y="86"/>
                  </a:cubicBezTo>
                  <a:cubicBezTo>
                    <a:pt x="748" y="85"/>
                    <a:pt x="749" y="86"/>
                    <a:pt x="749" y="85"/>
                  </a:cubicBezTo>
                  <a:cubicBezTo>
                    <a:pt x="748" y="84"/>
                    <a:pt x="748" y="86"/>
                    <a:pt x="747" y="86"/>
                  </a:cubicBezTo>
                  <a:close/>
                  <a:moveTo>
                    <a:pt x="743" y="110"/>
                  </a:moveTo>
                  <a:cubicBezTo>
                    <a:pt x="743" y="110"/>
                    <a:pt x="744" y="110"/>
                    <a:pt x="744" y="109"/>
                  </a:cubicBezTo>
                  <a:cubicBezTo>
                    <a:pt x="743" y="109"/>
                    <a:pt x="743" y="110"/>
                    <a:pt x="743" y="110"/>
                  </a:cubicBezTo>
                  <a:close/>
                  <a:moveTo>
                    <a:pt x="747" y="79"/>
                  </a:moveTo>
                  <a:cubicBezTo>
                    <a:pt x="747" y="79"/>
                    <a:pt x="747" y="79"/>
                    <a:pt x="747" y="79"/>
                  </a:cubicBezTo>
                  <a:cubicBezTo>
                    <a:pt x="746" y="79"/>
                    <a:pt x="747" y="79"/>
                    <a:pt x="747" y="80"/>
                  </a:cubicBezTo>
                  <a:cubicBezTo>
                    <a:pt x="747" y="78"/>
                    <a:pt x="748" y="81"/>
                    <a:pt x="748" y="80"/>
                  </a:cubicBezTo>
                  <a:cubicBezTo>
                    <a:pt x="747" y="79"/>
                    <a:pt x="750" y="79"/>
                    <a:pt x="749" y="78"/>
                  </a:cubicBezTo>
                  <a:cubicBezTo>
                    <a:pt x="749" y="78"/>
                    <a:pt x="748" y="79"/>
                    <a:pt x="747" y="78"/>
                  </a:cubicBezTo>
                  <a:cubicBezTo>
                    <a:pt x="747" y="79"/>
                    <a:pt x="747" y="79"/>
                    <a:pt x="747" y="79"/>
                  </a:cubicBezTo>
                  <a:close/>
                  <a:moveTo>
                    <a:pt x="743" y="106"/>
                  </a:moveTo>
                  <a:cubicBezTo>
                    <a:pt x="742" y="107"/>
                    <a:pt x="743" y="108"/>
                    <a:pt x="743" y="108"/>
                  </a:cubicBezTo>
                  <a:cubicBezTo>
                    <a:pt x="743" y="108"/>
                    <a:pt x="743" y="109"/>
                    <a:pt x="743" y="109"/>
                  </a:cubicBezTo>
                  <a:cubicBezTo>
                    <a:pt x="743" y="108"/>
                    <a:pt x="744" y="107"/>
                    <a:pt x="744" y="107"/>
                  </a:cubicBezTo>
                  <a:cubicBezTo>
                    <a:pt x="744" y="107"/>
                    <a:pt x="744" y="107"/>
                    <a:pt x="743" y="106"/>
                  </a:cubicBezTo>
                  <a:close/>
                  <a:moveTo>
                    <a:pt x="745" y="90"/>
                  </a:moveTo>
                  <a:cubicBezTo>
                    <a:pt x="745" y="91"/>
                    <a:pt x="746" y="91"/>
                    <a:pt x="747" y="90"/>
                  </a:cubicBezTo>
                  <a:cubicBezTo>
                    <a:pt x="745" y="90"/>
                    <a:pt x="746" y="90"/>
                    <a:pt x="745" y="90"/>
                  </a:cubicBezTo>
                  <a:close/>
                  <a:moveTo>
                    <a:pt x="742" y="112"/>
                  </a:moveTo>
                  <a:cubicBezTo>
                    <a:pt x="742" y="111"/>
                    <a:pt x="742" y="112"/>
                    <a:pt x="743" y="112"/>
                  </a:cubicBezTo>
                  <a:cubicBezTo>
                    <a:pt x="743" y="112"/>
                    <a:pt x="743" y="112"/>
                    <a:pt x="743" y="111"/>
                  </a:cubicBezTo>
                  <a:cubicBezTo>
                    <a:pt x="743" y="111"/>
                    <a:pt x="743" y="111"/>
                    <a:pt x="743" y="111"/>
                  </a:cubicBezTo>
                  <a:cubicBezTo>
                    <a:pt x="743" y="111"/>
                    <a:pt x="742" y="111"/>
                    <a:pt x="742" y="111"/>
                  </a:cubicBezTo>
                  <a:cubicBezTo>
                    <a:pt x="742" y="111"/>
                    <a:pt x="741" y="113"/>
                    <a:pt x="742" y="112"/>
                  </a:cubicBezTo>
                  <a:close/>
                  <a:moveTo>
                    <a:pt x="739" y="109"/>
                  </a:moveTo>
                  <a:cubicBezTo>
                    <a:pt x="739" y="109"/>
                    <a:pt x="738" y="108"/>
                    <a:pt x="737" y="108"/>
                  </a:cubicBezTo>
                  <a:cubicBezTo>
                    <a:pt x="739" y="109"/>
                    <a:pt x="736" y="109"/>
                    <a:pt x="737" y="110"/>
                  </a:cubicBezTo>
                  <a:cubicBezTo>
                    <a:pt x="738" y="109"/>
                    <a:pt x="742" y="109"/>
                    <a:pt x="742" y="108"/>
                  </a:cubicBezTo>
                  <a:cubicBezTo>
                    <a:pt x="741" y="108"/>
                    <a:pt x="740" y="108"/>
                    <a:pt x="739" y="109"/>
                  </a:cubicBezTo>
                  <a:close/>
                  <a:moveTo>
                    <a:pt x="743" y="87"/>
                  </a:moveTo>
                  <a:cubicBezTo>
                    <a:pt x="743" y="88"/>
                    <a:pt x="745" y="89"/>
                    <a:pt x="745" y="88"/>
                  </a:cubicBezTo>
                  <a:cubicBezTo>
                    <a:pt x="744" y="89"/>
                    <a:pt x="744" y="87"/>
                    <a:pt x="743" y="87"/>
                  </a:cubicBezTo>
                  <a:close/>
                  <a:moveTo>
                    <a:pt x="740" y="113"/>
                  </a:moveTo>
                  <a:cubicBezTo>
                    <a:pt x="740" y="112"/>
                    <a:pt x="740" y="112"/>
                    <a:pt x="741" y="111"/>
                  </a:cubicBezTo>
                  <a:cubicBezTo>
                    <a:pt x="740" y="111"/>
                    <a:pt x="740" y="112"/>
                    <a:pt x="739" y="111"/>
                  </a:cubicBezTo>
                  <a:cubicBezTo>
                    <a:pt x="739" y="111"/>
                    <a:pt x="739" y="111"/>
                    <a:pt x="739" y="111"/>
                  </a:cubicBezTo>
                  <a:cubicBezTo>
                    <a:pt x="739" y="111"/>
                    <a:pt x="740" y="111"/>
                    <a:pt x="740" y="110"/>
                  </a:cubicBezTo>
                  <a:cubicBezTo>
                    <a:pt x="738" y="111"/>
                    <a:pt x="737" y="110"/>
                    <a:pt x="737" y="112"/>
                  </a:cubicBezTo>
                  <a:cubicBezTo>
                    <a:pt x="737" y="112"/>
                    <a:pt x="737" y="111"/>
                    <a:pt x="737" y="112"/>
                  </a:cubicBezTo>
                  <a:cubicBezTo>
                    <a:pt x="737" y="112"/>
                    <a:pt x="736" y="112"/>
                    <a:pt x="736" y="112"/>
                  </a:cubicBezTo>
                  <a:cubicBezTo>
                    <a:pt x="736" y="113"/>
                    <a:pt x="735" y="111"/>
                    <a:pt x="735" y="112"/>
                  </a:cubicBezTo>
                  <a:cubicBezTo>
                    <a:pt x="736" y="113"/>
                    <a:pt x="736" y="112"/>
                    <a:pt x="736" y="112"/>
                  </a:cubicBezTo>
                  <a:cubicBezTo>
                    <a:pt x="736" y="113"/>
                    <a:pt x="737" y="114"/>
                    <a:pt x="737" y="114"/>
                  </a:cubicBezTo>
                  <a:cubicBezTo>
                    <a:pt x="737" y="114"/>
                    <a:pt x="738" y="114"/>
                    <a:pt x="738" y="114"/>
                  </a:cubicBezTo>
                  <a:cubicBezTo>
                    <a:pt x="738" y="113"/>
                    <a:pt x="739" y="113"/>
                    <a:pt x="739" y="112"/>
                  </a:cubicBezTo>
                  <a:cubicBezTo>
                    <a:pt x="739" y="112"/>
                    <a:pt x="738" y="112"/>
                    <a:pt x="738" y="112"/>
                  </a:cubicBezTo>
                  <a:cubicBezTo>
                    <a:pt x="738" y="111"/>
                    <a:pt x="738" y="111"/>
                    <a:pt x="738" y="111"/>
                  </a:cubicBezTo>
                  <a:cubicBezTo>
                    <a:pt x="738" y="112"/>
                    <a:pt x="740" y="113"/>
                    <a:pt x="740" y="113"/>
                  </a:cubicBezTo>
                  <a:close/>
                  <a:moveTo>
                    <a:pt x="740" y="113"/>
                  </a:moveTo>
                  <a:cubicBezTo>
                    <a:pt x="739" y="113"/>
                    <a:pt x="739" y="113"/>
                    <a:pt x="739" y="113"/>
                  </a:cubicBezTo>
                  <a:cubicBezTo>
                    <a:pt x="739" y="114"/>
                    <a:pt x="740" y="114"/>
                    <a:pt x="740" y="114"/>
                  </a:cubicBezTo>
                  <a:cubicBezTo>
                    <a:pt x="740" y="114"/>
                    <a:pt x="740" y="114"/>
                    <a:pt x="740" y="113"/>
                  </a:cubicBezTo>
                  <a:close/>
                  <a:moveTo>
                    <a:pt x="743" y="89"/>
                  </a:moveTo>
                  <a:cubicBezTo>
                    <a:pt x="742" y="90"/>
                    <a:pt x="743" y="91"/>
                    <a:pt x="743" y="91"/>
                  </a:cubicBezTo>
                  <a:cubicBezTo>
                    <a:pt x="743" y="91"/>
                    <a:pt x="743" y="91"/>
                    <a:pt x="743" y="91"/>
                  </a:cubicBezTo>
                  <a:cubicBezTo>
                    <a:pt x="743" y="91"/>
                    <a:pt x="744" y="91"/>
                    <a:pt x="744" y="91"/>
                  </a:cubicBezTo>
                  <a:cubicBezTo>
                    <a:pt x="743" y="90"/>
                    <a:pt x="743" y="90"/>
                    <a:pt x="743" y="89"/>
                  </a:cubicBezTo>
                  <a:close/>
                  <a:moveTo>
                    <a:pt x="742" y="85"/>
                  </a:moveTo>
                  <a:cubicBezTo>
                    <a:pt x="742" y="85"/>
                    <a:pt x="742" y="85"/>
                    <a:pt x="743" y="85"/>
                  </a:cubicBezTo>
                  <a:cubicBezTo>
                    <a:pt x="743" y="85"/>
                    <a:pt x="743" y="85"/>
                    <a:pt x="743" y="84"/>
                  </a:cubicBezTo>
                  <a:cubicBezTo>
                    <a:pt x="742" y="84"/>
                    <a:pt x="742" y="84"/>
                    <a:pt x="742" y="85"/>
                  </a:cubicBezTo>
                  <a:close/>
                  <a:moveTo>
                    <a:pt x="740" y="87"/>
                  </a:moveTo>
                  <a:cubicBezTo>
                    <a:pt x="742" y="88"/>
                    <a:pt x="740" y="89"/>
                    <a:pt x="740" y="89"/>
                  </a:cubicBezTo>
                  <a:cubicBezTo>
                    <a:pt x="740" y="89"/>
                    <a:pt x="741" y="89"/>
                    <a:pt x="741" y="88"/>
                  </a:cubicBezTo>
                  <a:cubicBezTo>
                    <a:pt x="740" y="88"/>
                    <a:pt x="742" y="87"/>
                    <a:pt x="741" y="87"/>
                  </a:cubicBezTo>
                  <a:cubicBezTo>
                    <a:pt x="741" y="88"/>
                    <a:pt x="740" y="87"/>
                    <a:pt x="740" y="87"/>
                  </a:cubicBezTo>
                  <a:close/>
                  <a:moveTo>
                    <a:pt x="739" y="84"/>
                  </a:moveTo>
                  <a:cubicBezTo>
                    <a:pt x="739" y="85"/>
                    <a:pt x="740" y="84"/>
                    <a:pt x="741" y="85"/>
                  </a:cubicBezTo>
                  <a:cubicBezTo>
                    <a:pt x="741" y="85"/>
                    <a:pt x="742" y="84"/>
                    <a:pt x="742" y="84"/>
                  </a:cubicBezTo>
                  <a:cubicBezTo>
                    <a:pt x="741" y="83"/>
                    <a:pt x="739" y="83"/>
                    <a:pt x="739" y="84"/>
                  </a:cubicBezTo>
                  <a:close/>
                  <a:moveTo>
                    <a:pt x="735" y="112"/>
                  </a:moveTo>
                  <a:cubicBezTo>
                    <a:pt x="734" y="113"/>
                    <a:pt x="733" y="113"/>
                    <a:pt x="732" y="113"/>
                  </a:cubicBezTo>
                  <a:cubicBezTo>
                    <a:pt x="733" y="114"/>
                    <a:pt x="734" y="115"/>
                    <a:pt x="735" y="114"/>
                  </a:cubicBezTo>
                  <a:cubicBezTo>
                    <a:pt x="735" y="114"/>
                    <a:pt x="734" y="113"/>
                    <a:pt x="734" y="113"/>
                  </a:cubicBezTo>
                  <a:cubicBezTo>
                    <a:pt x="735" y="113"/>
                    <a:pt x="735" y="114"/>
                    <a:pt x="736" y="115"/>
                  </a:cubicBezTo>
                  <a:cubicBezTo>
                    <a:pt x="736" y="115"/>
                    <a:pt x="736" y="114"/>
                    <a:pt x="736" y="114"/>
                  </a:cubicBezTo>
                  <a:cubicBezTo>
                    <a:pt x="736" y="113"/>
                    <a:pt x="735" y="113"/>
                    <a:pt x="735" y="112"/>
                  </a:cubicBezTo>
                  <a:close/>
                  <a:moveTo>
                    <a:pt x="736" y="90"/>
                  </a:moveTo>
                  <a:cubicBezTo>
                    <a:pt x="736" y="90"/>
                    <a:pt x="737" y="90"/>
                    <a:pt x="737" y="90"/>
                  </a:cubicBezTo>
                  <a:cubicBezTo>
                    <a:pt x="737" y="90"/>
                    <a:pt x="736" y="91"/>
                    <a:pt x="736" y="91"/>
                  </a:cubicBezTo>
                  <a:cubicBezTo>
                    <a:pt x="737" y="91"/>
                    <a:pt x="737" y="92"/>
                    <a:pt x="736" y="92"/>
                  </a:cubicBezTo>
                  <a:cubicBezTo>
                    <a:pt x="737" y="92"/>
                    <a:pt x="737" y="93"/>
                    <a:pt x="738" y="93"/>
                  </a:cubicBezTo>
                  <a:cubicBezTo>
                    <a:pt x="738" y="92"/>
                    <a:pt x="739" y="91"/>
                    <a:pt x="738" y="91"/>
                  </a:cubicBezTo>
                  <a:cubicBezTo>
                    <a:pt x="738" y="91"/>
                    <a:pt x="738" y="90"/>
                    <a:pt x="737" y="90"/>
                  </a:cubicBezTo>
                  <a:cubicBezTo>
                    <a:pt x="737" y="89"/>
                    <a:pt x="738" y="90"/>
                    <a:pt x="738" y="89"/>
                  </a:cubicBezTo>
                  <a:cubicBezTo>
                    <a:pt x="737" y="89"/>
                    <a:pt x="738" y="88"/>
                    <a:pt x="737" y="88"/>
                  </a:cubicBezTo>
                  <a:cubicBezTo>
                    <a:pt x="738" y="89"/>
                    <a:pt x="736" y="88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6" y="90"/>
                  </a:cubicBezTo>
                  <a:close/>
                  <a:moveTo>
                    <a:pt x="738" y="88"/>
                  </a:moveTo>
                  <a:cubicBezTo>
                    <a:pt x="738" y="88"/>
                    <a:pt x="738" y="89"/>
                    <a:pt x="739" y="90"/>
                  </a:cubicBezTo>
                  <a:cubicBezTo>
                    <a:pt x="739" y="89"/>
                    <a:pt x="739" y="88"/>
                    <a:pt x="738" y="88"/>
                  </a:cubicBezTo>
                  <a:close/>
                  <a:moveTo>
                    <a:pt x="731" y="117"/>
                  </a:moveTo>
                  <a:cubicBezTo>
                    <a:pt x="731" y="116"/>
                    <a:pt x="732" y="118"/>
                    <a:pt x="733" y="117"/>
                  </a:cubicBezTo>
                  <a:cubicBezTo>
                    <a:pt x="732" y="117"/>
                    <a:pt x="732" y="116"/>
                    <a:pt x="732" y="116"/>
                  </a:cubicBezTo>
                  <a:cubicBezTo>
                    <a:pt x="732" y="116"/>
                    <a:pt x="730" y="117"/>
                    <a:pt x="731" y="117"/>
                  </a:cubicBezTo>
                  <a:close/>
                  <a:moveTo>
                    <a:pt x="732" y="112"/>
                  </a:moveTo>
                  <a:cubicBezTo>
                    <a:pt x="733" y="113"/>
                    <a:pt x="733" y="111"/>
                    <a:pt x="733" y="111"/>
                  </a:cubicBezTo>
                  <a:cubicBezTo>
                    <a:pt x="733" y="111"/>
                    <a:pt x="732" y="111"/>
                    <a:pt x="732" y="112"/>
                  </a:cubicBezTo>
                  <a:close/>
                  <a:moveTo>
                    <a:pt x="730" y="115"/>
                  </a:moveTo>
                  <a:cubicBezTo>
                    <a:pt x="730" y="114"/>
                    <a:pt x="732" y="116"/>
                    <a:pt x="732" y="115"/>
                  </a:cubicBezTo>
                  <a:cubicBezTo>
                    <a:pt x="732" y="114"/>
                    <a:pt x="732" y="113"/>
                    <a:pt x="732" y="112"/>
                  </a:cubicBezTo>
                  <a:cubicBezTo>
                    <a:pt x="732" y="112"/>
                    <a:pt x="731" y="112"/>
                    <a:pt x="731" y="112"/>
                  </a:cubicBezTo>
                  <a:cubicBezTo>
                    <a:pt x="731" y="112"/>
                    <a:pt x="732" y="112"/>
                    <a:pt x="732" y="112"/>
                  </a:cubicBezTo>
                  <a:cubicBezTo>
                    <a:pt x="731" y="111"/>
                    <a:pt x="731" y="113"/>
                    <a:pt x="731" y="113"/>
                  </a:cubicBezTo>
                  <a:cubicBezTo>
                    <a:pt x="731" y="113"/>
                    <a:pt x="731" y="113"/>
                    <a:pt x="731" y="113"/>
                  </a:cubicBezTo>
                  <a:cubicBezTo>
                    <a:pt x="731" y="112"/>
                    <a:pt x="729" y="113"/>
                    <a:pt x="729" y="113"/>
                  </a:cubicBezTo>
                  <a:cubicBezTo>
                    <a:pt x="729" y="113"/>
                    <a:pt x="728" y="113"/>
                    <a:pt x="729" y="114"/>
                  </a:cubicBezTo>
                  <a:cubicBezTo>
                    <a:pt x="730" y="113"/>
                    <a:pt x="731" y="114"/>
                    <a:pt x="731" y="115"/>
                  </a:cubicBezTo>
                  <a:cubicBezTo>
                    <a:pt x="731" y="114"/>
                    <a:pt x="729" y="114"/>
                    <a:pt x="730" y="115"/>
                  </a:cubicBezTo>
                  <a:close/>
                  <a:moveTo>
                    <a:pt x="734" y="91"/>
                  </a:moveTo>
                  <a:cubicBezTo>
                    <a:pt x="734" y="93"/>
                    <a:pt x="735" y="94"/>
                    <a:pt x="735" y="94"/>
                  </a:cubicBezTo>
                  <a:cubicBezTo>
                    <a:pt x="735" y="93"/>
                    <a:pt x="736" y="92"/>
                    <a:pt x="736" y="92"/>
                  </a:cubicBezTo>
                  <a:cubicBezTo>
                    <a:pt x="736" y="91"/>
                    <a:pt x="735" y="90"/>
                    <a:pt x="735" y="90"/>
                  </a:cubicBezTo>
                  <a:cubicBezTo>
                    <a:pt x="735" y="90"/>
                    <a:pt x="733" y="91"/>
                    <a:pt x="734" y="91"/>
                  </a:cubicBezTo>
                  <a:cubicBezTo>
                    <a:pt x="734" y="91"/>
                    <a:pt x="735" y="91"/>
                    <a:pt x="735" y="90"/>
                  </a:cubicBezTo>
                  <a:cubicBezTo>
                    <a:pt x="736" y="91"/>
                    <a:pt x="736" y="93"/>
                    <a:pt x="735" y="92"/>
                  </a:cubicBezTo>
                  <a:cubicBezTo>
                    <a:pt x="735" y="92"/>
                    <a:pt x="736" y="92"/>
                    <a:pt x="736" y="91"/>
                  </a:cubicBezTo>
                  <a:cubicBezTo>
                    <a:pt x="735" y="91"/>
                    <a:pt x="735" y="92"/>
                    <a:pt x="734" y="91"/>
                  </a:cubicBezTo>
                  <a:close/>
                  <a:moveTo>
                    <a:pt x="733" y="92"/>
                  </a:moveTo>
                  <a:cubicBezTo>
                    <a:pt x="733" y="92"/>
                    <a:pt x="734" y="92"/>
                    <a:pt x="734" y="92"/>
                  </a:cubicBezTo>
                  <a:cubicBezTo>
                    <a:pt x="733" y="92"/>
                    <a:pt x="732" y="91"/>
                    <a:pt x="731" y="92"/>
                  </a:cubicBezTo>
                  <a:cubicBezTo>
                    <a:pt x="733" y="92"/>
                    <a:pt x="730" y="93"/>
                    <a:pt x="731" y="94"/>
                  </a:cubicBezTo>
                  <a:cubicBezTo>
                    <a:pt x="732" y="93"/>
                    <a:pt x="733" y="94"/>
                    <a:pt x="734" y="93"/>
                  </a:cubicBezTo>
                  <a:cubicBezTo>
                    <a:pt x="734" y="93"/>
                    <a:pt x="733" y="92"/>
                    <a:pt x="733" y="92"/>
                  </a:cubicBezTo>
                  <a:close/>
                  <a:moveTo>
                    <a:pt x="727" y="115"/>
                  </a:moveTo>
                  <a:cubicBezTo>
                    <a:pt x="728" y="115"/>
                    <a:pt x="728" y="115"/>
                    <a:pt x="728" y="114"/>
                  </a:cubicBezTo>
                  <a:cubicBezTo>
                    <a:pt x="729" y="115"/>
                    <a:pt x="728" y="115"/>
                    <a:pt x="728" y="115"/>
                  </a:cubicBezTo>
                  <a:cubicBezTo>
                    <a:pt x="729" y="115"/>
                    <a:pt x="729" y="115"/>
                    <a:pt x="730" y="115"/>
                  </a:cubicBezTo>
                  <a:cubicBezTo>
                    <a:pt x="729" y="114"/>
                    <a:pt x="729" y="114"/>
                    <a:pt x="728" y="113"/>
                  </a:cubicBezTo>
                  <a:cubicBezTo>
                    <a:pt x="728" y="115"/>
                    <a:pt x="727" y="113"/>
                    <a:pt x="727" y="114"/>
                  </a:cubicBezTo>
                  <a:cubicBezTo>
                    <a:pt x="727" y="114"/>
                    <a:pt x="727" y="116"/>
                    <a:pt x="727" y="115"/>
                  </a:cubicBezTo>
                  <a:cubicBezTo>
                    <a:pt x="727" y="115"/>
                    <a:pt x="727" y="115"/>
                    <a:pt x="727" y="115"/>
                  </a:cubicBezTo>
                  <a:close/>
                  <a:moveTo>
                    <a:pt x="731" y="90"/>
                  </a:moveTo>
                  <a:cubicBezTo>
                    <a:pt x="732" y="90"/>
                    <a:pt x="731" y="90"/>
                    <a:pt x="731" y="91"/>
                  </a:cubicBezTo>
                  <a:cubicBezTo>
                    <a:pt x="731" y="91"/>
                    <a:pt x="731" y="91"/>
                    <a:pt x="732" y="92"/>
                  </a:cubicBezTo>
                  <a:cubicBezTo>
                    <a:pt x="731" y="91"/>
                    <a:pt x="732" y="91"/>
                    <a:pt x="732" y="91"/>
                  </a:cubicBezTo>
                  <a:cubicBezTo>
                    <a:pt x="732" y="91"/>
                    <a:pt x="732" y="89"/>
                    <a:pt x="731" y="90"/>
                  </a:cubicBezTo>
                  <a:close/>
                  <a:moveTo>
                    <a:pt x="725" y="114"/>
                  </a:moveTo>
                  <a:cubicBezTo>
                    <a:pt x="725" y="115"/>
                    <a:pt x="725" y="115"/>
                    <a:pt x="725" y="116"/>
                  </a:cubicBezTo>
                  <a:cubicBezTo>
                    <a:pt x="726" y="116"/>
                    <a:pt x="726" y="117"/>
                    <a:pt x="726" y="117"/>
                  </a:cubicBezTo>
                  <a:cubicBezTo>
                    <a:pt x="727" y="116"/>
                    <a:pt x="726" y="114"/>
                    <a:pt x="725" y="114"/>
                  </a:cubicBezTo>
                  <a:close/>
                  <a:moveTo>
                    <a:pt x="728" y="93"/>
                  </a:moveTo>
                  <a:cubicBezTo>
                    <a:pt x="728" y="93"/>
                    <a:pt x="728" y="94"/>
                    <a:pt x="728" y="94"/>
                  </a:cubicBezTo>
                  <a:cubicBezTo>
                    <a:pt x="728" y="93"/>
                    <a:pt x="728" y="93"/>
                    <a:pt x="728" y="93"/>
                  </a:cubicBezTo>
                  <a:cubicBezTo>
                    <a:pt x="728" y="94"/>
                    <a:pt x="728" y="94"/>
                    <a:pt x="728" y="95"/>
                  </a:cubicBezTo>
                  <a:cubicBezTo>
                    <a:pt x="729" y="94"/>
                    <a:pt x="730" y="93"/>
                    <a:pt x="729" y="93"/>
                  </a:cubicBezTo>
                  <a:cubicBezTo>
                    <a:pt x="729" y="94"/>
                    <a:pt x="729" y="93"/>
                    <a:pt x="728" y="93"/>
                  </a:cubicBezTo>
                  <a:close/>
                  <a:moveTo>
                    <a:pt x="728" y="91"/>
                  </a:moveTo>
                  <a:cubicBezTo>
                    <a:pt x="728" y="90"/>
                    <a:pt x="729" y="91"/>
                    <a:pt x="730" y="90"/>
                  </a:cubicBezTo>
                  <a:cubicBezTo>
                    <a:pt x="729" y="90"/>
                    <a:pt x="729" y="89"/>
                    <a:pt x="729" y="89"/>
                  </a:cubicBezTo>
                  <a:cubicBezTo>
                    <a:pt x="729" y="90"/>
                    <a:pt x="728" y="90"/>
                    <a:pt x="728" y="91"/>
                  </a:cubicBezTo>
                  <a:close/>
                  <a:moveTo>
                    <a:pt x="723" y="116"/>
                  </a:moveTo>
                  <a:cubicBezTo>
                    <a:pt x="723" y="115"/>
                    <a:pt x="723" y="115"/>
                    <a:pt x="723" y="115"/>
                  </a:cubicBezTo>
                  <a:cubicBezTo>
                    <a:pt x="723" y="116"/>
                    <a:pt x="723" y="117"/>
                    <a:pt x="722" y="117"/>
                  </a:cubicBezTo>
                  <a:cubicBezTo>
                    <a:pt x="723" y="117"/>
                    <a:pt x="722" y="119"/>
                    <a:pt x="723" y="118"/>
                  </a:cubicBezTo>
                  <a:cubicBezTo>
                    <a:pt x="723" y="118"/>
                    <a:pt x="723" y="118"/>
                    <a:pt x="724" y="118"/>
                  </a:cubicBezTo>
                  <a:cubicBezTo>
                    <a:pt x="723" y="117"/>
                    <a:pt x="724" y="117"/>
                    <a:pt x="724" y="117"/>
                  </a:cubicBezTo>
                  <a:cubicBezTo>
                    <a:pt x="724" y="117"/>
                    <a:pt x="723" y="117"/>
                    <a:pt x="723" y="116"/>
                  </a:cubicBezTo>
                  <a:cubicBezTo>
                    <a:pt x="724" y="116"/>
                    <a:pt x="724" y="116"/>
                    <a:pt x="725" y="115"/>
                  </a:cubicBezTo>
                  <a:cubicBezTo>
                    <a:pt x="723" y="116"/>
                    <a:pt x="724" y="114"/>
                    <a:pt x="724" y="114"/>
                  </a:cubicBezTo>
                  <a:cubicBezTo>
                    <a:pt x="723" y="115"/>
                    <a:pt x="724" y="115"/>
                    <a:pt x="723" y="116"/>
                  </a:cubicBezTo>
                  <a:close/>
                  <a:moveTo>
                    <a:pt x="722" y="119"/>
                  </a:moveTo>
                  <a:cubicBezTo>
                    <a:pt x="722" y="119"/>
                    <a:pt x="723" y="120"/>
                    <a:pt x="724" y="119"/>
                  </a:cubicBezTo>
                  <a:cubicBezTo>
                    <a:pt x="723" y="119"/>
                    <a:pt x="723" y="119"/>
                    <a:pt x="722" y="119"/>
                  </a:cubicBezTo>
                  <a:close/>
                  <a:moveTo>
                    <a:pt x="722" y="96"/>
                  </a:moveTo>
                  <a:cubicBezTo>
                    <a:pt x="723" y="96"/>
                    <a:pt x="722" y="97"/>
                    <a:pt x="723" y="97"/>
                  </a:cubicBezTo>
                  <a:cubicBezTo>
                    <a:pt x="724" y="96"/>
                    <a:pt x="725" y="97"/>
                    <a:pt x="726" y="96"/>
                  </a:cubicBezTo>
                  <a:cubicBezTo>
                    <a:pt x="724" y="95"/>
                    <a:pt x="723" y="96"/>
                    <a:pt x="722" y="96"/>
                  </a:cubicBezTo>
                  <a:close/>
                  <a:moveTo>
                    <a:pt x="724" y="95"/>
                  </a:moveTo>
                  <a:cubicBezTo>
                    <a:pt x="724" y="95"/>
                    <a:pt x="723" y="94"/>
                    <a:pt x="723" y="95"/>
                  </a:cubicBezTo>
                  <a:cubicBezTo>
                    <a:pt x="723" y="95"/>
                    <a:pt x="723" y="95"/>
                    <a:pt x="723" y="95"/>
                  </a:cubicBezTo>
                  <a:cubicBezTo>
                    <a:pt x="724" y="95"/>
                    <a:pt x="725" y="94"/>
                    <a:pt x="725" y="94"/>
                  </a:cubicBezTo>
                  <a:cubicBezTo>
                    <a:pt x="724" y="93"/>
                    <a:pt x="724" y="93"/>
                    <a:pt x="725" y="94"/>
                  </a:cubicBezTo>
                  <a:cubicBezTo>
                    <a:pt x="724" y="94"/>
                    <a:pt x="724" y="94"/>
                    <a:pt x="724" y="95"/>
                  </a:cubicBezTo>
                  <a:close/>
                  <a:moveTo>
                    <a:pt x="721" y="94"/>
                  </a:moveTo>
                  <a:cubicBezTo>
                    <a:pt x="720" y="94"/>
                    <a:pt x="721" y="95"/>
                    <a:pt x="721" y="95"/>
                  </a:cubicBezTo>
                  <a:cubicBezTo>
                    <a:pt x="721" y="94"/>
                    <a:pt x="723" y="95"/>
                    <a:pt x="722" y="94"/>
                  </a:cubicBezTo>
                  <a:cubicBezTo>
                    <a:pt x="721" y="94"/>
                    <a:pt x="721" y="94"/>
                    <a:pt x="721" y="94"/>
                  </a:cubicBezTo>
                  <a:close/>
                  <a:moveTo>
                    <a:pt x="719" y="91"/>
                  </a:moveTo>
                  <a:cubicBezTo>
                    <a:pt x="720" y="92"/>
                    <a:pt x="718" y="92"/>
                    <a:pt x="718" y="94"/>
                  </a:cubicBezTo>
                  <a:cubicBezTo>
                    <a:pt x="719" y="94"/>
                    <a:pt x="720" y="93"/>
                    <a:pt x="721" y="93"/>
                  </a:cubicBezTo>
                  <a:cubicBezTo>
                    <a:pt x="720" y="93"/>
                    <a:pt x="720" y="92"/>
                    <a:pt x="720" y="91"/>
                  </a:cubicBezTo>
                  <a:cubicBezTo>
                    <a:pt x="720" y="91"/>
                    <a:pt x="721" y="91"/>
                    <a:pt x="720" y="90"/>
                  </a:cubicBezTo>
                  <a:cubicBezTo>
                    <a:pt x="720" y="91"/>
                    <a:pt x="720" y="90"/>
                    <a:pt x="719" y="91"/>
                  </a:cubicBezTo>
                  <a:close/>
                  <a:moveTo>
                    <a:pt x="714" y="114"/>
                  </a:moveTo>
                  <a:cubicBezTo>
                    <a:pt x="714" y="115"/>
                    <a:pt x="713" y="116"/>
                    <a:pt x="714" y="116"/>
                  </a:cubicBezTo>
                  <a:cubicBezTo>
                    <a:pt x="714" y="115"/>
                    <a:pt x="715" y="115"/>
                    <a:pt x="715" y="115"/>
                  </a:cubicBezTo>
                  <a:cubicBezTo>
                    <a:pt x="714" y="115"/>
                    <a:pt x="714" y="115"/>
                    <a:pt x="714" y="114"/>
                  </a:cubicBezTo>
                  <a:close/>
                  <a:moveTo>
                    <a:pt x="717" y="92"/>
                  </a:moveTo>
                  <a:cubicBezTo>
                    <a:pt x="717" y="92"/>
                    <a:pt x="716" y="92"/>
                    <a:pt x="716" y="92"/>
                  </a:cubicBezTo>
                  <a:cubicBezTo>
                    <a:pt x="716" y="92"/>
                    <a:pt x="717" y="92"/>
                    <a:pt x="717" y="92"/>
                  </a:cubicBezTo>
                  <a:cubicBezTo>
                    <a:pt x="716" y="93"/>
                    <a:pt x="717" y="93"/>
                    <a:pt x="716" y="95"/>
                  </a:cubicBezTo>
                  <a:cubicBezTo>
                    <a:pt x="718" y="94"/>
                    <a:pt x="716" y="93"/>
                    <a:pt x="718" y="93"/>
                  </a:cubicBezTo>
                  <a:cubicBezTo>
                    <a:pt x="717" y="92"/>
                    <a:pt x="716" y="93"/>
                    <a:pt x="717" y="92"/>
                  </a:cubicBezTo>
                  <a:close/>
                  <a:moveTo>
                    <a:pt x="712" y="96"/>
                  </a:moveTo>
                  <a:cubicBezTo>
                    <a:pt x="712" y="96"/>
                    <a:pt x="712" y="96"/>
                    <a:pt x="712" y="96"/>
                  </a:cubicBezTo>
                  <a:cubicBezTo>
                    <a:pt x="711" y="97"/>
                    <a:pt x="713" y="98"/>
                    <a:pt x="713" y="98"/>
                  </a:cubicBezTo>
                  <a:cubicBezTo>
                    <a:pt x="712" y="98"/>
                    <a:pt x="713" y="96"/>
                    <a:pt x="712" y="96"/>
                  </a:cubicBezTo>
                  <a:close/>
                  <a:moveTo>
                    <a:pt x="710" y="94"/>
                  </a:moveTo>
                  <a:cubicBezTo>
                    <a:pt x="710" y="94"/>
                    <a:pt x="710" y="94"/>
                    <a:pt x="711" y="94"/>
                  </a:cubicBezTo>
                  <a:cubicBezTo>
                    <a:pt x="710" y="94"/>
                    <a:pt x="711" y="92"/>
                    <a:pt x="710" y="93"/>
                  </a:cubicBezTo>
                  <a:cubicBezTo>
                    <a:pt x="710" y="93"/>
                    <a:pt x="710" y="93"/>
                    <a:pt x="710" y="93"/>
                  </a:cubicBezTo>
                  <a:cubicBezTo>
                    <a:pt x="710" y="93"/>
                    <a:pt x="710" y="93"/>
                    <a:pt x="709" y="94"/>
                  </a:cubicBezTo>
                  <a:cubicBezTo>
                    <a:pt x="710" y="94"/>
                    <a:pt x="709" y="95"/>
                    <a:pt x="709" y="95"/>
                  </a:cubicBezTo>
                  <a:cubicBezTo>
                    <a:pt x="710" y="95"/>
                    <a:pt x="710" y="95"/>
                    <a:pt x="710" y="95"/>
                  </a:cubicBezTo>
                  <a:cubicBezTo>
                    <a:pt x="710" y="95"/>
                    <a:pt x="710" y="95"/>
                    <a:pt x="710" y="96"/>
                  </a:cubicBezTo>
                  <a:cubicBezTo>
                    <a:pt x="711" y="95"/>
                    <a:pt x="711" y="96"/>
                    <a:pt x="711" y="96"/>
                  </a:cubicBezTo>
                  <a:cubicBezTo>
                    <a:pt x="711" y="95"/>
                    <a:pt x="710" y="95"/>
                    <a:pt x="710" y="94"/>
                  </a:cubicBezTo>
                  <a:close/>
                  <a:moveTo>
                    <a:pt x="707" y="97"/>
                  </a:moveTo>
                  <a:cubicBezTo>
                    <a:pt x="707" y="97"/>
                    <a:pt x="709" y="97"/>
                    <a:pt x="708" y="98"/>
                  </a:cubicBezTo>
                  <a:cubicBezTo>
                    <a:pt x="709" y="98"/>
                    <a:pt x="709" y="98"/>
                    <a:pt x="709" y="97"/>
                  </a:cubicBezTo>
                  <a:cubicBezTo>
                    <a:pt x="708" y="97"/>
                    <a:pt x="709" y="97"/>
                    <a:pt x="708" y="96"/>
                  </a:cubicBezTo>
                  <a:cubicBezTo>
                    <a:pt x="708" y="96"/>
                    <a:pt x="706" y="97"/>
                    <a:pt x="707" y="97"/>
                  </a:cubicBezTo>
                  <a:close/>
                  <a:moveTo>
                    <a:pt x="708" y="101"/>
                  </a:moveTo>
                  <a:cubicBezTo>
                    <a:pt x="707" y="101"/>
                    <a:pt x="706" y="101"/>
                    <a:pt x="707" y="101"/>
                  </a:cubicBezTo>
                  <a:cubicBezTo>
                    <a:pt x="707" y="100"/>
                    <a:pt x="708" y="103"/>
                    <a:pt x="708" y="101"/>
                  </a:cubicBezTo>
                  <a:cubicBezTo>
                    <a:pt x="708" y="101"/>
                    <a:pt x="708" y="101"/>
                    <a:pt x="708" y="101"/>
                  </a:cubicBezTo>
                  <a:close/>
                  <a:moveTo>
                    <a:pt x="708" y="93"/>
                  </a:moveTo>
                  <a:cubicBezTo>
                    <a:pt x="708" y="94"/>
                    <a:pt x="708" y="94"/>
                    <a:pt x="708" y="94"/>
                  </a:cubicBezTo>
                  <a:cubicBezTo>
                    <a:pt x="708" y="94"/>
                    <a:pt x="707" y="94"/>
                    <a:pt x="707" y="95"/>
                  </a:cubicBezTo>
                  <a:cubicBezTo>
                    <a:pt x="708" y="95"/>
                    <a:pt x="708" y="95"/>
                    <a:pt x="708" y="95"/>
                  </a:cubicBezTo>
                  <a:cubicBezTo>
                    <a:pt x="708" y="95"/>
                    <a:pt x="707" y="94"/>
                    <a:pt x="708" y="95"/>
                  </a:cubicBezTo>
                  <a:cubicBezTo>
                    <a:pt x="709" y="94"/>
                    <a:pt x="709" y="94"/>
                    <a:pt x="709" y="93"/>
                  </a:cubicBezTo>
                  <a:cubicBezTo>
                    <a:pt x="708" y="94"/>
                    <a:pt x="707" y="93"/>
                    <a:pt x="708" y="93"/>
                  </a:cubicBezTo>
                  <a:close/>
                  <a:moveTo>
                    <a:pt x="702" y="102"/>
                  </a:moveTo>
                  <a:cubicBezTo>
                    <a:pt x="702" y="102"/>
                    <a:pt x="702" y="102"/>
                    <a:pt x="702" y="102"/>
                  </a:cubicBezTo>
                  <a:cubicBezTo>
                    <a:pt x="702" y="102"/>
                    <a:pt x="702" y="102"/>
                    <a:pt x="703" y="103"/>
                  </a:cubicBezTo>
                  <a:cubicBezTo>
                    <a:pt x="703" y="102"/>
                    <a:pt x="703" y="102"/>
                    <a:pt x="702" y="102"/>
                  </a:cubicBezTo>
                  <a:close/>
                  <a:moveTo>
                    <a:pt x="692" y="106"/>
                  </a:moveTo>
                  <a:cubicBezTo>
                    <a:pt x="692" y="105"/>
                    <a:pt x="693" y="106"/>
                    <a:pt x="693" y="105"/>
                  </a:cubicBezTo>
                  <a:cubicBezTo>
                    <a:pt x="693" y="105"/>
                    <a:pt x="692" y="104"/>
                    <a:pt x="692" y="105"/>
                  </a:cubicBezTo>
                  <a:cubicBezTo>
                    <a:pt x="692" y="105"/>
                    <a:pt x="692" y="105"/>
                    <a:pt x="692" y="105"/>
                  </a:cubicBezTo>
                  <a:cubicBezTo>
                    <a:pt x="692" y="105"/>
                    <a:pt x="692" y="106"/>
                    <a:pt x="692" y="106"/>
                  </a:cubicBezTo>
                  <a:close/>
                  <a:moveTo>
                    <a:pt x="687" y="124"/>
                  </a:moveTo>
                  <a:cubicBezTo>
                    <a:pt x="687" y="123"/>
                    <a:pt x="686" y="123"/>
                    <a:pt x="686" y="122"/>
                  </a:cubicBezTo>
                  <a:cubicBezTo>
                    <a:pt x="686" y="122"/>
                    <a:pt x="687" y="121"/>
                    <a:pt x="686" y="121"/>
                  </a:cubicBezTo>
                  <a:cubicBezTo>
                    <a:pt x="686" y="122"/>
                    <a:pt x="686" y="122"/>
                    <a:pt x="686" y="123"/>
                  </a:cubicBezTo>
                  <a:cubicBezTo>
                    <a:pt x="686" y="123"/>
                    <a:pt x="686" y="123"/>
                    <a:pt x="686" y="124"/>
                  </a:cubicBezTo>
                  <a:cubicBezTo>
                    <a:pt x="687" y="124"/>
                    <a:pt x="687" y="124"/>
                    <a:pt x="687" y="124"/>
                  </a:cubicBezTo>
                  <a:cubicBezTo>
                    <a:pt x="687" y="124"/>
                    <a:pt x="688" y="124"/>
                    <a:pt x="688" y="124"/>
                  </a:cubicBezTo>
                  <a:cubicBezTo>
                    <a:pt x="687" y="124"/>
                    <a:pt x="687" y="124"/>
                    <a:pt x="687" y="124"/>
                  </a:cubicBezTo>
                  <a:close/>
                  <a:moveTo>
                    <a:pt x="690" y="103"/>
                  </a:moveTo>
                  <a:cubicBezTo>
                    <a:pt x="690" y="103"/>
                    <a:pt x="691" y="102"/>
                    <a:pt x="690" y="102"/>
                  </a:cubicBezTo>
                  <a:cubicBezTo>
                    <a:pt x="690" y="103"/>
                    <a:pt x="690" y="102"/>
                    <a:pt x="689" y="103"/>
                  </a:cubicBezTo>
                  <a:cubicBezTo>
                    <a:pt x="690" y="103"/>
                    <a:pt x="691" y="104"/>
                    <a:pt x="690" y="103"/>
                  </a:cubicBezTo>
                  <a:cubicBezTo>
                    <a:pt x="691" y="103"/>
                    <a:pt x="690" y="103"/>
                    <a:pt x="690" y="103"/>
                  </a:cubicBezTo>
                  <a:close/>
                  <a:moveTo>
                    <a:pt x="687" y="103"/>
                  </a:moveTo>
                  <a:cubicBezTo>
                    <a:pt x="687" y="102"/>
                    <a:pt x="688" y="103"/>
                    <a:pt x="689" y="102"/>
                  </a:cubicBezTo>
                  <a:cubicBezTo>
                    <a:pt x="688" y="102"/>
                    <a:pt x="687" y="102"/>
                    <a:pt x="687" y="103"/>
                  </a:cubicBezTo>
                  <a:close/>
                  <a:moveTo>
                    <a:pt x="685" y="116"/>
                  </a:moveTo>
                  <a:cubicBezTo>
                    <a:pt x="685" y="116"/>
                    <a:pt x="685" y="116"/>
                    <a:pt x="685" y="116"/>
                  </a:cubicBezTo>
                  <a:cubicBezTo>
                    <a:pt x="685" y="116"/>
                    <a:pt x="685" y="116"/>
                    <a:pt x="685" y="117"/>
                  </a:cubicBezTo>
                  <a:cubicBezTo>
                    <a:pt x="685" y="117"/>
                    <a:pt x="686" y="117"/>
                    <a:pt x="686" y="116"/>
                  </a:cubicBezTo>
                  <a:cubicBezTo>
                    <a:pt x="686" y="116"/>
                    <a:pt x="686" y="115"/>
                    <a:pt x="685" y="116"/>
                  </a:cubicBezTo>
                  <a:close/>
                  <a:moveTo>
                    <a:pt x="681" y="102"/>
                  </a:moveTo>
                  <a:cubicBezTo>
                    <a:pt x="681" y="102"/>
                    <a:pt x="683" y="102"/>
                    <a:pt x="683" y="102"/>
                  </a:cubicBezTo>
                  <a:cubicBezTo>
                    <a:pt x="682" y="102"/>
                    <a:pt x="681" y="101"/>
                    <a:pt x="681" y="102"/>
                  </a:cubicBezTo>
                  <a:close/>
                  <a:moveTo>
                    <a:pt x="670" y="106"/>
                  </a:moveTo>
                  <a:cubicBezTo>
                    <a:pt x="671" y="106"/>
                    <a:pt x="671" y="104"/>
                    <a:pt x="672" y="106"/>
                  </a:cubicBezTo>
                  <a:cubicBezTo>
                    <a:pt x="672" y="105"/>
                    <a:pt x="673" y="105"/>
                    <a:pt x="672" y="104"/>
                  </a:cubicBezTo>
                  <a:cubicBezTo>
                    <a:pt x="672" y="105"/>
                    <a:pt x="671" y="105"/>
                    <a:pt x="670" y="106"/>
                  </a:cubicBezTo>
                  <a:close/>
                  <a:moveTo>
                    <a:pt x="663" y="131"/>
                  </a:moveTo>
                  <a:cubicBezTo>
                    <a:pt x="663" y="130"/>
                    <a:pt x="663" y="130"/>
                    <a:pt x="663" y="130"/>
                  </a:cubicBezTo>
                  <a:cubicBezTo>
                    <a:pt x="662" y="130"/>
                    <a:pt x="663" y="129"/>
                    <a:pt x="662" y="128"/>
                  </a:cubicBezTo>
                  <a:cubicBezTo>
                    <a:pt x="662" y="129"/>
                    <a:pt x="663" y="129"/>
                    <a:pt x="662" y="130"/>
                  </a:cubicBezTo>
                  <a:cubicBezTo>
                    <a:pt x="662" y="130"/>
                    <a:pt x="662" y="131"/>
                    <a:pt x="661" y="131"/>
                  </a:cubicBezTo>
                  <a:cubicBezTo>
                    <a:pt x="662" y="130"/>
                    <a:pt x="660" y="130"/>
                    <a:pt x="660" y="130"/>
                  </a:cubicBezTo>
                  <a:cubicBezTo>
                    <a:pt x="661" y="131"/>
                    <a:pt x="661" y="132"/>
                    <a:pt x="662" y="132"/>
                  </a:cubicBezTo>
                  <a:cubicBezTo>
                    <a:pt x="662" y="130"/>
                    <a:pt x="662" y="132"/>
                    <a:pt x="663" y="131"/>
                  </a:cubicBezTo>
                  <a:close/>
                  <a:moveTo>
                    <a:pt x="660" y="130"/>
                  </a:moveTo>
                  <a:cubicBezTo>
                    <a:pt x="661" y="129"/>
                    <a:pt x="661" y="129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lose/>
                  <a:moveTo>
                    <a:pt x="663" y="111"/>
                  </a:moveTo>
                  <a:cubicBezTo>
                    <a:pt x="663" y="112"/>
                    <a:pt x="663" y="112"/>
                    <a:pt x="662" y="112"/>
                  </a:cubicBezTo>
                  <a:cubicBezTo>
                    <a:pt x="663" y="113"/>
                    <a:pt x="663" y="112"/>
                    <a:pt x="664" y="111"/>
                  </a:cubicBezTo>
                  <a:cubicBezTo>
                    <a:pt x="664" y="111"/>
                    <a:pt x="663" y="111"/>
                    <a:pt x="663" y="111"/>
                  </a:cubicBezTo>
                  <a:close/>
                  <a:moveTo>
                    <a:pt x="657" y="132"/>
                  </a:moveTo>
                  <a:cubicBezTo>
                    <a:pt x="657" y="132"/>
                    <a:pt x="659" y="133"/>
                    <a:pt x="659" y="133"/>
                  </a:cubicBezTo>
                  <a:cubicBezTo>
                    <a:pt x="659" y="131"/>
                    <a:pt x="659" y="131"/>
                    <a:pt x="659" y="130"/>
                  </a:cubicBezTo>
                  <a:cubicBezTo>
                    <a:pt x="658" y="131"/>
                    <a:pt x="658" y="131"/>
                    <a:pt x="659" y="132"/>
                  </a:cubicBezTo>
                  <a:cubicBezTo>
                    <a:pt x="658" y="132"/>
                    <a:pt x="658" y="130"/>
                    <a:pt x="657" y="131"/>
                  </a:cubicBezTo>
                  <a:cubicBezTo>
                    <a:pt x="657" y="132"/>
                    <a:pt x="657" y="130"/>
                    <a:pt x="657" y="130"/>
                  </a:cubicBezTo>
                  <a:cubicBezTo>
                    <a:pt x="656" y="130"/>
                    <a:pt x="656" y="130"/>
                    <a:pt x="656" y="131"/>
                  </a:cubicBezTo>
                  <a:cubicBezTo>
                    <a:pt x="657" y="131"/>
                    <a:pt x="657" y="132"/>
                    <a:pt x="657" y="132"/>
                  </a:cubicBezTo>
                  <a:close/>
                  <a:moveTo>
                    <a:pt x="656" y="132"/>
                  </a:moveTo>
                  <a:cubicBezTo>
                    <a:pt x="655" y="132"/>
                    <a:pt x="656" y="131"/>
                    <a:pt x="655" y="131"/>
                  </a:cubicBezTo>
                  <a:cubicBezTo>
                    <a:pt x="655" y="133"/>
                    <a:pt x="655" y="133"/>
                    <a:pt x="655" y="134"/>
                  </a:cubicBezTo>
                  <a:cubicBezTo>
                    <a:pt x="655" y="132"/>
                    <a:pt x="657" y="133"/>
                    <a:pt x="657" y="132"/>
                  </a:cubicBezTo>
                  <a:cubicBezTo>
                    <a:pt x="657" y="132"/>
                    <a:pt x="656" y="133"/>
                    <a:pt x="656" y="132"/>
                  </a:cubicBezTo>
                  <a:close/>
                  <a:moveTo>
                    <a:pt x="657" y="114"/>
                  </a:moveTo>
                  <a:cubicBezTo>
                    <a:pt x="658" y="114"/>
                    <a:pt x="659" y="114"/>
                    <a:pt x="659" y="114"/>
                  </a:cubicBezTo>
                  <a:cubicBezTo>
                    <a:pt x="658" y="113"/>
                    <a:pt x="657" y="114"/>
                    <a:pt x="657" y="114"/>
                  </a:cubicBezTo>
                  <a:close/>
                  <a:moveTo>
                    <a:pt x="649" y="131"/>
                  </a:moveTo>
                  <a:cubicBezTo>
                    <a:pt x="649" y="131"/>
                    <a:pt x="650" y="132"/>
                    <a:pt x="651" y="132"/>
                  </a:cubicBezTo>
                  <a:cubicBezTo>
                    <a:pt x="651" y="132"/>
                    <a:pt x="651" y="131"/>
                    <a:pt x="651" y="131"/>
                  </a:cubicBezTo>
                  <a:cubicBezTo>
                    <a:pt x="651" y="132"/>
                    <a:pt x="648" y="130"/>
                    <a:pt x="649" y="131"/>
                  </a:cubicBezTo>
                  <a:close/>
                  <a:moveTo>
                    <a:pt x="637" y="122"/>
                  </a:moveTo>
                  <a:cubicBezTo>
                    <a:pt x="636" y="122"/>
                    <a:pt x="637" y="121"/>
                    <a:pt x="637" y="120"/>
                  </a:cubicBezTo>
                  <a:cubicBezTo>
                    <a:pt x="636" y="121"/>
                    <a:pt x="636" y="122"/>
                    <a:pt x="635" y="123"/>
                  </a:cubicBezTo>
                  <a:cubicBezTo>
                    <a:pt x="635" y="123"/>
                    <a:pt x="635" y="123"/>
                    <a:pt x="636" y="123"/>
                  </a:cubicBezTo>
                  <a:cubicBezTo>
                    <a:pt x="636" y="121"/>
                    <a:pt x="636" y="122"/>
                    <a:pt x="637" y="122"/>
                  </a:cubicBezTo>
                  <a:close/>
                  <a:moveTo>
                    <a:pt x="621" y="127"/>
                  </a:moveTo>
                  <a:cubicBezTo>
                    <a:pt x="621" y="127"/>
                    <a:pt x="621" y="128"/>
                    <a:pt x="622" y="128"/>
                  </a:cubicBezTo>
                  <a:cubicBezTo>
                    <a:pt x="624" y="127"/>
                    <a:pt x="621" y="127"/>
                    <a:pt x="621" y="127"/>
                  </a:cubicBezTo>
                  <a:close/>
                  <a:moveTo>
                    <a:pt x="619" y="128"/>
                  </a:moveTo>
                  <a:cubicBezTo>
                    <a:pt x="619" y="127"/>
                    <a:pt x="619" y="128"/>
                    <a:pt x="620" y="127"/>
                  </a:cubicBezTo>
                  <a:cubicBezTo>
                    <a:pt x="619" y="126"/>
                    <a:pt x="618" y="128"/>
                    <a:pt x="619" y="128"/>
                  </a:cubicBezTo>
                  <a:close/>
                  <a:moveTo>
                    <a:pt x="612" y="145"/>
                  </a:moveTo>
                  <a:cubicBezTo>
                    <a:pt x="612" y="145"/>
                    <a:pt x="612" y="145"/>
                    <a:pt x="612" y="144"/>
                  </a:cubicBezTo>
                  <a:cubicBezTo>
                    <a:pt x="611" y="144"/>
                    <a:pt x="611" y="145"/>
                    <a:pt x="611" y="145"/>
                  </a:cubicBezTo>
                  <a:cubicBezTo>
                    <a:pt x="611" y="145"/>
                    <a:pt x="611" y="145"/>
                    <a:pt x="611" y="145"/>
                  </a:cubicBezTo>
                  <a:cubicBezTo>
                    <a:pt x="611" y="146"/>
                    <a:pt x="612" y="145"/>
                    <a:pt x="612" y="146"/>
                  </a:cubicBezTo>
                  <a:cubicBezTo>
                    <a:pt x="612" y="145"/>
                    <a:pt x="613" y="146"/>
                    <a:pt x="614" y="145"/>
                  </a:cubicBezTo>
                  <a:cubicBezTo>
                    <a:pt x="613" y="144"/>
                    <a:pt x="613" y="145"/>
                    <a:pt x="612" y="145"/>
                  </a:cubicBezTo>
                  <a:close/>
                  <a:moveTo>
                    <a:pt x="613" y="130"/>
                  </a:moveTo>
                  <a:cubicBezTo>
                    <a:pt x="614" y="129"/>
                    <a:pt x="614" y="130"/>
                    <a:pt x="614" y="130"/>
                  </a:cubicBezTo>
                  <a:cubicBezTo>
                    <a:pt x="615" y="130"/>
                    <a:pt x="614" y="131"/>
                    <a:pt x="615" y="131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4" y="130"/>
                    <a:pt x="613" y="129"/>
                    <a:pt x="613" y="130"/>
                  </a:cubicBezTo>
                  <a:close/>
                  <a:moveTo>
                    <a:pt x="610" y="146"/>
                  </a:moveTo>
                  <a:cubicBezTo>
                    <a:pt x="609" y="147"/>
                    <a:pt x="610" y="147"/>
                    <a:pt x="610" y="147"/>
                  </a:cubicBezTo>
                  <a:cubicBezTo>
                    <a:pt x="610" y="148"/>
                    <a:pt x="610" y="148"/>
                    <a:pt x="610" y="148"/>
                  </a:cubicBezTo>
                  <a:cubicBezTo>
                    <a:pt x="610" y="147"/>
                    <a:pt x="610" y="147"/>
                    <a:pt x="611" y="147"/>
                  </a:cubicBezTo>
                  <a:cubicBezTo>
                    <a:pt x="610" y="147"/>
                    <a:pt x="611" y="146"/>
                    <a:pt x="610" y="146"/>
                  </a:cubicBezTo>
                  <a:close/>
                  <a:moveTo>
                    <a:pt x="607" y="151"/>
                  </a:moveTo>
                  <a:cubicBezTo>
                    <a:pt x="607" y="150"/>
                    <a:pt x="609" y="150"/>
                    <a:pt x="609" y="150"/>
                  </a:cubicBezTo>
                  <a:cubicBezTo>
                    <a:pt x="608" y="150"/>
                    <a:pt x="610" y="150"/>
                    <a:pt x="610" y="150"/>
                  </a:cubicBezTo>
                  <a:cubicBezTo>
                    <a:pt x="609" y="150"/>
                    <a:pt x="611" y="148"/>
                    <a:pt x="610" y="148"/>
                  </a:cubicBezTo>
                  <a:cubicBezTo>
                    <a:pt x="610" y="149"/>
                    <a:pt x="608" y="149"/>
                    <a:pt x="609" y="150"/>
                  </a:cubicBezTo>
                  <a:cubicBezTo>
                    <a:pt x="609" y="149"/>
                    <a:pt x="609" y="149"/>
                    <a:pt x="609" y="149"/>
                  </a:cubicBezTo>
                  <a:cubicBezTo>
                    <a:pt x="609" y="150"/>
                    <a:pt x="609" y="150"/>
                    <a:pt x="608" y="150"/>
                  </a:cubicBezTo>
                  <a:cubicBezTo>
                    <a:pt x="608" y="149"/>
                    <a:pt x="607" y="149"/>
                    <a:pt x="607" y="149"/>
                  </a:cubicBezTo>
                  <a:cubicBezTo>
                    <a:pt x="608" y="150"/>
                    <a:pt x="607" y="150"/>
                    <a:pt x="606" y="149"/>
                  </a:cubicBezTo>
                  <a:cubicBezTo>
                    <a:pt x="606" y="150"/>
                    <a:pt x="607" y="150"/>
                    <a:pt x="606" y="150"/>
                  </a:cubicBezTo>
                  <a:cubicBezTo>
                    <a:pt x="606" y="150"/>
                    <a:pt x="606" y="150"/>
                    <a:pt x="605" y="150"/>
                  </a:cubicBezTo>
                  <a:cubicBezTo>
                    <a:pt x="605" y="151"/>
                    <a:pt x="603" y="150"/>
                    <a:pt x="603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2"/>
                    <a:pt x="604" y="152"/>
                    <a:pt x="604" y="152"/>
                  </a:cubicBezTo>
                  <a:cubicBezTo>
                    <a:pt x="605" y="150"/>
                    <a:pt x="604" y="152"/>
                    <a:pt x="605" y="152"/>
                  </a:cubicBezTo>
                  <a:cubicBezTo>
                    <a:pt x="606" y="151"/>
                    <a:pt x="607" y="151"/>
                    <a:pt x="607" y="151"/>
                  </a:cubicBezTo>
                  <a:close/>
                  <a:moveTo>
                    <a:pt x="609" y="146"/>
                  </a:moveTo>
                  <a:cubicBezTo>
                    <a:pt x="610" y="146"/>
                    <a:pt x="609" y="145"/>
                    <a:pt x="610" y="144"/>
                  </a:cubicBezTo>
                  <a:cubicBezTo>
                    <a:pt x="609" y="144"/>
                    <a:pt x="609" y="144"/>
                    <a:pt x="608" y="144"/>
                  </a:cubicBezTo>
                  <a:cubicBezTo>
                    <a:pt x="609" y="144"/>
                    <a:pt x="608" y="145"/>
                    <a:pt x="609" y="145"/>
                  </a:cubicBezTo>
                  <a:cubicBezTo>
                    <a:pt x="609" y="144"/>
                    <a:pt x="609" y="145"/>
                    <a:pt x="609" y="146"/>
                  </a:cubicBezTo>
                  <a:close/>
                  <a:moveTo>
                    <a:pt x="608" y="146"/>
                  </a:moveTo>
                  <a:cubicBezTo>
                    <a:pt x="609" y="147"/>
                    <a:pt x="609" y="148"/>
                    <a:pt x="609" y="147"/>
                  </a:cubicBezTo>
                  <a:cubicBezTo>
                    <a:pt x="609" y="147"/>
                    <a:pt x="610" y="147"/>
                    <a:pt x="609" y="146"/>
                  </a:cubicBezTo>
                  <a:cubicBezTo>
                    <a:pt x="609" y="146"/>
                    <a:pt x="609" y="147"/>
                    <a:pt x="609" y="146"/>
                  </a:cubicBezTo>
                  <a:cubicBezTo>
                    <a:pt x="609" y="146"/>
                    <a:pt x="608" y="146"/>
                    <a:pt x="608" y="146"/>
                  </a:cubicBezTo>
                  <a:close/>
                  <a:moveTo>
                    <a:pt x="603" y="150"/>
                  </a:moveTo>
                  <a:cubicBezTo>
                    <a:pt x="603" y="149"/>
                    <a:pt x="603" y="150"/>
                    <a:pt x="604" y="149"/>
                  </a:cubicBezTo>
                  <a:cubicBezTo>
                    <a:pt x="604" y="149"/>
                    <a:pt x="604" y="149"/>
                    <a:pt x="604" y="148"/>
                  </a:cubicBezTo>
                  <a:cubicBezTo>
                    <a:pt x="603" y="149"/>
                    <a:pt x="603" y="149"/>
                    <a:pt x="603" y="148"/>
                  </a:cubicBezTo>
                  <a:cubicBezTo>
                    <a:pt x="603" y="148"/>
                    <a:pt x="602" y="148"/>
                    <a:pt x="602" y="148"/>
                  </a:cubicBezTo>
                  <a:cubicBezTo>
                    <a:pt x="602" y="148"/>
                    <a:pt x="602" y="149"/>
                    <a:pt x="601" y="149"/>
                  </a:cubicBezTo>
                  <a:cubicBezTo>
                    <a:pt x="603" y="149"/>
                    <a:pt x="603" y="149"/>
                    <a:pt x="603" y="150"/>
                  </a:cubicBezTo>
                  <a:close/>
                  <a:moveTo>
                    <a:pt x="601" y="154"/>
                  </a:moveTo>
                  <a:cubicBezTo>
                    <a:pt x="601" y="153"/>
                    <a:pt x="601" y="152"/>
                    <a:pt x="600" y="153"/>
                  </a:cubicBezTo>
                  <a:cubicBezTo>
                    <a:pt x="601" y="153"/>
                    <a:pt x="600" y="155"/>
                    <a:pt x="601" y="155"/>
                  </a:cubicBezTo>
                  <a:cubicBezTo>
                    <a:pt x="601" y="153"/>
                    <a:pt x="603" y="153"/>
                    <a:pt x="603" y="152"/>
                  </a:cubicBezTo>
                  <a:cubicBezTo>
                    <a:pt x="602" y="152"/>
                    <a:pt x="603" y="151"/>
                    <a:pt x="602" y="151"/>
                  </a:cubicBezTo>
                  <a:cubicBezTo>
                    <a:pt x="602" y="151"/>
                    <a:pt x="602" y="152"/>
                    <a:pt x="601" y="151"/>
                  </a:cubicBezTo>
                  <a:cubicBezTo>
                    <a:pt x="601" y="152"/>
                    <a:pt x="602" y="152"/>
                    <a:pt x="601" y="152"/>
                  </a:cubicBezTo>
                  <a:cubicBezTo>
                    <a:pt x="601" y="152"/>
                    <a:pt x="601" y="152"/>
                    <a:pt x="600" y="152"/>
                  </a:cubicBezTo>
                  <a:cubicBezTo>
                    <a:pt x="601" y="152"/>
                    <a:pt x="601" y="152"/>
                    <a:pt x="601" y="153"/>
                  </a:cubicBezTo>
                  <a:cubicBezTo>
                    <a:pt x="601" y="153"/>
                    <a:pt x="602" y="153"/>
                    <a:pt x="602" y="153"/>
                  </a:cubicBezTo>
                  <a:cubicBezTo>
                    <a:pt x="601" y="153"/>
                    <a:pt x="601" y="154"/>
                    <a:pt x="601" y="154"/>
                  </a:cubicBezTo>
                  <a:close/>
                  <a:moveTo>
                    <a:pt x="601" y="151"/>
                  </a:moveTo>
                  <a:cubicBezTo>
                    <a:pt x="601" y="150"/>
                    <a:pt x="602" y="150"/>
                    <a:pt x="602" y="149"/>
                  </a:cubicBezTo>
                  <a:cubicBezTo>
                    <a:pt x="601" y="149"/>
                    <a:pt x="601" y="149"/>
                    <a:pt x="600" y="150"/>
                  </a:cubicBezTo>
                  <a:cubicBezTo>
                    <a:pt x="601" y="150"/>
                    <a:pt x="601" y="151"/>
                    <a:pt x="601" y="151"/>
                  </a:cubicBezTo>
                  <a:close/>
                  <a:moveTo>
                    <a:pt x="598" y="150"/>
                  </a:moveTo>
                  <a:cubicBezTo>
                    <a:pt x="599" y="150"/>
                    <a:pt x="599" y="151"/>
                    <a:pt x="599" y="151"/>
                  </a:cubicBezTo>
                  <a:cubicBezTo>
                    <a:pt x="599" y="151"/>
                    <a:pt x="599" y="151"/>
                    <a:pt x="600" y="151"/>
                  </a:cubicBezTo>
                  <a:cubicBezTo>
                    <a:pt x="599" y="150"/>
                    <a:pt x="599" y="149"/>
                    <a:pt x="598" y="150"/>
                  </a:cubicBezTo>
                  <a:close/>
                  <a:moveTo>
                    <a:pt x="596" y="151"/>
                  </a:moveTo>
                  <a:cubicBezTo>
                    <a:pt x="596" y="151"/>
                    <a:pt x="596" y="152"/>
                    <a:pt x="596" y="152"/>
                  </a:cubicBezTo>
                  <a:cubicBezTo>
                    <a:pt x="597" y="152"/>
                    <a:pt x="596" y="152"/>
                    <a:pt x="597" y="153"/>
                  </a:cubicBezTo>
                  <a:cubicBezTo>
                    <a:pt x="597" y="152"/>
                    <a:pt x="598" y="152"/>
                    <a:pt x="598" y="152"/>
                  </a:cubicBezTo>
                  <a:cubicBezTo>
                    <a:pt x="597" y="152"/>
                    <a:pt x="597" y="152"/>
                    <a:pt x="596" y="151"/>
                  </a:cubicBezTo>
                  <a:close/>
                  <a:moveTo>
                    <a:pt x="594" y="153"/>
                  </a:moveTo>
                  <a:cubicBezTo>
                    <a:pt x="594" y="153"/>
                    <a:pt x="594" y="152"/>
                    <a:pt x="594" y="152"/>
                  </a:cubicBezTo>
                  <a:cubicBezTo>
                    <a:pt x="593" y="152"/>
                    <a:pt x="593" y="152"/>
                    <a:pt x="593" y="153"/>
                  </a:cubicBezTo>
                  <a:cubicBezTo>
                    <a:pt x="594" y="153"/>
                    <a:pt x="594" y="153"/>
                    <a:pt x="594" y="153"/>
                  </a:cubicBezTo>
                  <a:close/>
                  <a:moveTo>
                    <a:pt x="590" y="154"/>
                  </a:moveTo>
                  <a:cubicBezTo>
                    <a:pt x="591" y="154"/>
                    <a:pt x="591" y="155"/>
                    <a:pt x="592" y="155"/>
                  </a:cubicBezTo>
                  <a:cubicBezTo>
                    <a:pt x="592" y="155"/>
                    <a:pt x="592" y="154"/>
                    <a:pt x="592" y="154"/>
                  </a:cubicBezTo>
                  <a:cubicBezTo>
                    <a:pt x="591" y="155"/>
                    <a:pt x="591" y="153"/>
                    <a:pt x="590" y="154"/>
                  </a:cubicBezTo>
                  <a:close/>
                  <a:moveTo>
                    <a:pt x="587" y="155"/>
                  </a:moveTo>
                  <a:cubicBezTo>
                    <a:pt x="587" y="155"/>
                    <a:pt x="588" y="155"/>
                    <a:pt x="588" y="156"/>
                  </a:cubicBezTo>
                  <a:cubicBezTo>
                    <a:pt x="589" y="155"/>
                    <a:pt x="588" y="154"/>
                    <a:pt x="589" y="154"/>
                  </a:cubicBezTo>
                  <a:cubicBezTo>
                    <a:pt x="588" y="153"/>
                    <a:pt x="589" y="155"/>
                    <a:pt x="587" y="155"/>
                  </a:cubicBezTo>
                  <a:cubicBezTo>
                    <a:pt x="587" y="154"/>
                    <a:pt x="587" y="154"/>
                    <a:pt x="587" y="155"/>
                  </a:cubicBezTo>
                  <a:close/>
                  <a:moveTo>
                    <a:pt x="585" y="158"/>
                  </a:moveTo>
                  <a:cubicBezTo>
                    <a:pt x="585" y="158"/>
                    <a:pt x="585" y="158"/>
                    <a:pt x="586" y="158"/>
                  </a:cubicBezTo>
                  <a:cubicBezTo>
                    <a:pt x="585" y="157"/>
                    <a:pt x="586" y="156"/>
                    <a:pt x="585" y="156"/>
                  </a:cubicBezTo>
                  <a:cubicBezTo>
                    <a:pt x="585" y="157"/>
                    <a:pt x="584" y="158"/>
                    <a:pt x="585" y="158"/>
                  </a:cubicBezTo>
                  <a:close/>
                  <a:moveTo>
                    <a:pt x="584" y="158"/>
                  </a:moveTo>
                  <a:cubicBezTo>
                    <a:pt x="583" y="158"/>
                    <a:pt x="584" y="157"/>
                    <a:pt x="583" y="157"/>
                  </a:cubicBezTo>
                  <a:cubicBezTo>
                    <a:pt x="583" y="157"/>
                    <a:pt x="582" y="157"/>
                    <a:pt x="582" y="157"/>
                  </a:cubicBezTo>
                  <a:cubicBezTo>
                    <a:pt x="582" y="158"/>
                    <a:pt x="583" y="158"/>
                    <a:pt x="583" y="158"/>
                  </a:cubicBezTo>
                  <a:cubicBezTo>
                    <a:pt x="582" y="158"/>
                    <a:pt x="582" y="159"/>
                    <a:pt x="581" y="159"/>
                  </a:cubicBezTo>
                  <a:cubicBezTo>
                    <a:pt x="582" y="159"/>
                    <a:pt x="582" y="159"/>
                    <a:pt x="582" y="159"/>
                  </a:cubicBezTo>
                  <a:cubicBezTo>
                    <a:pt x="582" y="159"/>
                    <a:pt x="582" y="159"/>
                    <a:pt x="582" y="158"/>
                  </a:cubicBezTo>
                  <a:cubicBezTo>
                    <a:pt x="583" y="159"/>
                    <a:pt x="583" y="158"/>
                    <a:pt x="584" y="158"/>
                  </a:cubicBezTo>
                  <a:cubicBezTo>
                    <a:pt x="584" y="158"/>
                    <a:pt x="583" y="158"/>
                    <a:pt x="583" y="159"/>
                  </a:cubicBezTo>
                  <a:cubicBezTo>
                    <a:pt x="584" y="159"/>
                    <a:pt x="584" y="159"/>
                    <a:pt x="584" y="159"/>
                  </a:cubicBezTo>
                  <a:cubicBezTo>
                    <a:pt x="584" y="158"/>
                    <a:pt x="584" y="158"/>
                    <a:pt x="584" y="158"/>
                  </a:cubicBezTo>
                  <a:close/>
                  <a:moveTo>
                    <a:pt x="588" y="156"/>
                  </a:moveTo>
                  <a:cubicBezTo>
                    <a:pt x="587" y="155"/>
                    <a:pt x="587" y="155"/>
                    <a:pt x="585" y="155"/>
                  </a:cubicBezTo>
                  <a:cubicBezTo>
                    <a:pt x="585" y="157"/>
                    <a:pt x="587" y="156"/>
                    <a:pt x="588" y="156"/>
                  </a:cubicBezTo>
                  <a:close/>
                  <a:moveTo>
                    <a:pt x="586" y="156"/>
                  </a:moveTo>
                  <a:cubicBezTo>
                    <a:pt x="586" y="157"/>
                    <a:pt x="586" y="157"/>
                    <a:pt x="586" y="157"/>
                  </a:cubicBezTo>
                  <a:cubicBezTo>
                    <a:pt x="586" y="157"/>
                    <a:pt x="587" y="157"/>
                    <a:pt x="587" y="157"/>
                  </a:cubicBezTo>
                  <a:cubicBezTo>
                    <a:pt x="587" y="157"/>
                    <a:pt x="587" y="157"/>
                    <a:pt x="586" y="156"/>
                  </a:cubicBezTo>
                  <a:close/>
                  <a:moveTo>
                    <a:pt x="584" y="152"/>
                  </a:moveTo>
                  <a:cubicBezTo>
                    <a:pt x="583" y="152"/>
                    <a:pt x="583" y="153"/>
                    <a:pt x="583" y="153"/>
                  </a:cubicBezTo>
                  <a:cubicBezTo>
                    <a:pt x="583" y="154"/>
                    <a:pt x="584" y="154"/>
                    <a:pt x="584" y="154"/>
                  </a:cubicBezTo>
                  <a:cubicBezTo>
                    <a:pt x="583" y="153"/>
                    <a:pt x="585" y="153"/>
                    <a:pt x="586" y="153"/>
                  </a:cubicBezTo>
                  <a:cubicBezTo>
                    <a:pt x="585" y="153"/>
                    <a:pt x="587" y="151"/>
                    <a:pt x="586" y="152"/>
                  </a:cubicBezTo>
                  <a:cubicBezTo>
                    <a:pt x="585" y="153"/>
                    <a:pt x="584" y="153"/>
                    <a:pt x="584" y="152"/>
                  </a:cubicBezTo>
                  <a:close/>
                  <a:moveTo>
                    <a:pt x="585" y="150"/>
                  </a:moveTo>
                  <a:cubicBezTo>
                    <a:pt x="585" y="149"/>
                    <a:pt x="586" y="150"/>
                    <a:pt x="586" y="150"/>
                  </a:cubicBezTo>
                  <a:cubicBezTo>
                    <a:pt x="586" y="150"/>
                    <a:pt x="586" y="149"/>
                    <a:pt x="585" y="149"/>
                  </a:cubicBezTo>
                  <a:cubicBezTo>
                    <a:pt x="585" y="150"/>
                    <a:pt x="585" y="150"/>
                    <a:pt x="585" y="150"/>
                  </a:cubicBezTo>
                  <a:close/>
                  <a:moveTo>
                    <a:pt x="580" y="158"/>
                  </a:moveTo>
                  <a:cubicBezTo>
                    <a:pt x="581" y="158"/>
                    <a:pt x="582" y="158"/>
                    <a:pt x="582" y="158"/>
                  </a:cubicBezTo>
                  <a:cubicBezTo>
                    <a:pt x="581" y="157"/>
                    <a:pt x="581" y="157"/>
                    <a:pt x="580" y="158"/>
                  </a:cubicBezTo>
                  <a:close/>
                  <a:moveTo>
                    <a:pt x="580" y="154"/>
                  </a:moveTo>
                  <a:cubicBezTo>
                    <a:pt x="580" y="154"/>
                    <a:pt x="580" y="153"/>
                    <a:pt x="580" y="153"/>
                  </a:cubicBezTo>
                  <a:cubicBezTo>
                    <a:pt x="580" y="153"/>
                    <a:pt x="580" y="154"/>
                    <a:pt x="580" y="154"/>
                  </a:cubicBezTo>
                  <a:cubicBezTo>
                    <a:pt x="580" y="154"/>
                    <a:pt x="580" y="154"/>
                    <a:pt x="581" y="155"/>
                  </a:cubicBezTo>
                  <a:cubicBezTo>
                    <a:pt x="581" y="154"/>
                    <a:pt x="582" y="154"/>
                    <a:pt x="582" y="154"/>
                  </a:cubicBezTo>
                  <a:cubicBezTo>
                    <a:pt x="581" y="153"/>
                    <a:pt x="581" y="154"/>
                    <a:pt x="580" y="154"/>
                  </a:cubicBezTo>
                  <a:close/>
                  <a:moveTo>
                    <a:pt x="585" y="114"/>
                  </a:moveTo>
                  <a:cubicBezTo>
                    <a:pt x="586" y="114"/>
                    <a:pt x="587" y="115"/>
                    <a:pt x="588" y="113"/>
                  </a:cubicBezTo>
                  <a:cubicBezTo>
                    <a:pt x="586" y="113"/>
                    <a:pt x="585" y="113"/>
                    <a:pt x="585" y="114"/>
                  </a:cubicBezTo>
                  <a:close/>
                  <a:moveTo>
                    <a:pt x="578" y="159"/>
                  </a:moveTo>
                  <a:cubicBezTo>
                    <a:pt x="578" y="159"/>
                    <a:pt x="578" y="159"/>
                    <a:pt x="578" y="160"/>
                  </a:cubicBezTo>
                  <a:cubicBezTo>
                    <a:pt x="578" y="160"/>
                    <a:pt x="578" y="160"/>
                    <a:pt x="578" y="160"/>
                  </a:cubicBezTo>
                  <a:cubicBezTo>
                    <a:pt x="577" y="160"/>
                    <a:pt x="577" y="159"/>
                    <a:pt x="577" y="159"/>
                  </a:cubicBezTo>
                  <a:cubicBezTo>
                    <a:pt x="577" y="160"/>
                    <a:pt x="576" y="160"/>
                    <a:pt x="576" y="161"/>
                  </a:cubicBezTo>
                  <a:cubicBezTo>
                    <a:pt x="576" y="160"/>
                    <a:pt x="577" y="160"/>
                    <a:pt x="576" y="160"/>
                  </a:cubicBezTo>
                  <a:cubicBezTo>
                    <a:pt x="576" y="161"/>
                    <a:pt x="575" y="161"/>
                    <a:pt x="574" y="161"/>
                  </a:cubicBezTo>
                  <a:cubicBezTo>
                    <a:pt x="575" y="161"/>
                    <a:pt x="574" y="162"/>
                    <a:pt x="575" y="162"/>
                  </a:cubicBezTo>
                  <a:cubicBezTo>
                    <a:pt x="575" y="162"/>
                    <a:pt x="574" y="163"/>
                    <a:pt x="575" y="163"/>
                  </a:cubicBezTo>
                  <a:cubicBezTo>
                    <a:pt x="575" y="162"/>
                    <a:pt x="576" y="162"/>
                    <a:pt x="575" y="162"/>
                  </a:cubicBezTo>
                  <a:cubicBezTo>
                    <a:pt x="576" y="163"/>
                    <a:pt x="577" y="160"/>
                    <a:pt x="578" y="161"/>
                  </a:cubicBezTo>
                  <a:cubicBezTo>
                    <a:pt x="578" y="160"/>
                    <a:pt x="579" y="160"/>
                    <a:pt x="579" y="160"/>
                  </a:cubicBezTo>
                  <a:cubicBezTo>
                    <a:pt x="578" y="160"/>
                    <a:pt x="580" y="158"/>
                    <a:pt x="579" y="159"/>
                  </a:cubicBezTo>
                  <a:cubicBezTo>
                    <a:pt x="579" y="161"/>
                    <a:pt x="578" y="158"/>
                    <a:pt x="578" y="159"/>
                  </a:cubicBezTo>
                  <a:close/>
                  <a:moveTo>
                    <a:pt x="578" y="153"/>
                  </a:moveTo>
                  <a:cubicBezTo>
                    <a:pt x="578" y="153"/>
                    <a:pt x="578" y="153"/>
                    <a:pt x="578" y="153"/>
                  </a:cubicBezTo>
                  <a:cubicBezTo>
                    <a:pt x="578" y="153"/>
                    <a:pt x="578" y="154"/>
                    <a:pt x="578" y="154"/>
                  </a:cubicBezTo>
                  <a:cubicBezTo>
                    <a:pt x="578" y="154"/>
                    <a:pt x="579" y="154"/>
                    <a:pt x="579" y="155"/>
                  </a:cubicBezTo>
                  <a:cubicBezTo>
                    <a:pt x="579" y="154"/>
                    <a:pt x="580" y="153"/>
                    <a:pt x="579" y="153"/>
                  </a:cubicBezTo>
                  <a:cubicBezTo>
                    <a:pt x="579" y="154"/>
                    <a:pt x="578" y="154"/>
                    <a:pt x="578" y="153"/>
                  </a:cubicBezTo>
                  <a:close/>
                  <a:moveTo>
                    <a:pt x="584" y="114"/>
                  </a:moveTo>
                  <a:cubicBezTo>
                    <a:pt x="581" y="116"/>
                    <a:pt x="576" y="116"/>
                    <a:pt x="572" y="118"/>
                  </a:cubicBezTo>
                  <a:cubicBezTo>
                    <a:pt x="570" y="117"/>
                    <a:pt x="570" y="118"/>
                    <a:pt x="569" y="118"/>
                  </a:cubicBezTo>
                  <a:cubicBezTo>
                    <a:pt x="568" y="118"/>
                    <a:pt x="566" y="120"/>
                    <a:pt x="564" y="119"/>
                  </a:cubicBezTo>
                  <a:cubicBezTo>
                    <a:pt x="564" y="120"/>
                    <a:pt x="561" y="121"/>
                    <a:pt x="560" y="120"/>
                  </a:cubicBezTo>
                  <a:cubicBezTo>
                    <a:pt x="559" y="121"/>
                    <a:pt x="560" y="121"/>
                    <a:pt x="559" y="121"/>
                  </a:cubicBezTo>
                  <a:cubicBezTo>
                    <a:pt x="558" y="121"/>
                    <a:pt x="555" y="124"/>
                    <a:pt x="552" y="123"/>
                  </a:cubicBezTo>
                  <a:cubicBezTo>
                    <a:pt x="552" y="124"/>
                    <a:pt x="550" y="124"/>
                    <a:pt x="549" y="124"/>
                  </a:cubicBezTo>
                  <a:cubicBezTo>
                    <a:pt x="548" y="125"/>
                    <a:pt x="544" y="126"/>
                    <a:pt x="542" y="126"/>
                  </a:cubicBezTo>
                  <a:cubicBezTo>
                    <a:pt x="535" y="130"/>
                    <a:pt x="524" y="131"/>
                    <a:pt x="518" y="135"/>
                  </a:cubicBezTo>
                  <a:cubicBezTo>
                    <a:pt x="518" y="134"/>
                    <a:pt x="518" y="135"/>
                    <a:pt x="517" y="135"/>
                  </a:cubicBezTo>
                  <a:cubicBezTo>
                    <a:pt x="512" y="136"/>
                    <a:pt x="507" y="138"/>
                    <a:pt x="502" y="140"/>
                  </a:cubicBezTo>
                  <a:cubicBezTo>
                    <a:pt x="501" y="140"/>
                    <a:pt x="501" y="140"/>
                    <a:pt x="501" y="140"/>
                  </a:cubicBezTo>
                  <a:cubicBezTo>
                    <a:pt x="498" y="142"/>
                    <a:pt x="495" y="142"/>
                    <a:pt x="492" y="144"/>
                  </a:cubicBezTo>
                  <a:cubicBezTo>
                    <a:pt x="490" y="143"/>
                    <a:pt x="488" y="146"/>
                    <a:pt x="486" y="145"/>
                  </a:cubicBezTo>
                  <a:cubicBezTo>
                    <a:pt x="486" y="146"/>
                    <a:pt x="484" y="145"/>
                    <a:pt x="483" y="146"/>
                  </a:cubicBezTo>
                  <a:cubicBezTo>
                    <a:pt x="483" y="147"/>
                    <a:pt x="481" y="147"/>
                    <a:pt x="480" y="147"/>
                  </a:cubicBezTo>
                  <a:cubicBezTo>
                    <a:pt x="479" y="147"/>
                    <a:pt x="480" y="148"/>
                    <a:pt x="479" y="148"/>
                  </a:cubicBezTo>
                  <a:cubicBezTo>
                    <a:pt x="474" y="150"/>
                    <a:pt x="470" y="151"/>
                    <a:pt x="466" y="153"/>
                  </a:cubicBezTo>
                  <a:cubicBezTo>
                    <a:pt x="465" y="152"/>
                    <a:pt x="465" y="152"/>
                    <a:pt x="465" y="152"/>
                  </a:cubicBezTo>
                  <a:cubicBezTo>
                    <a:pt x="464" y="152"/>
                    <a:pt x="464" y="153"/>
                    <a:pt x="464" y="153"/>
                  </a:cubicBezTo>
                  <a:cubicBezTo>
                    <a:pt x="460" y="154"/>
                    <a:pt x="457" y="157"/>
                    <a:pt x="452" y="157"/>
                  </a:cubicBezTo>
                  <a:cubicBezTo>
                    <a:pt x="453" y="157"/>
                    <a:pt x="452" y="158"/>
                    <a:pt x="451" y="158"/>
                  </a:cubicBezTo>
                  <a:cubicBezTo>
                    <a:pt x="446" y="158"/>
                    <a:pt x="441" y="162"/>
                    <a:pt x="436" y="162"/>
                  </a:cubicBezTo>
                  <a:cubicBezTo>
                    <a:pt x="436" y="162"/>
                    <a:pt x="436" y="163"/>
                    <a:pt x="436" y="163"/>
                  </a:cubicBezTo>
                  <a:cubicBezTo>
                    <a:pt x="435" y="163"/>
                    <a:pt x="434" y="164"/>
                    <a:pt x="433" y="164"/>
                  </a:cubicBezTo>
                  <a:cubicBezTo>
                    <a:pt x="430" y="166"/>
                    <a:pt x="425" y="166"/>
                    <a:pt x="423" y="168"/>
                  </a:cubicBezTo>
                  <a:cubicBezTo>
                    <a:pt x="422" y="167"/>
                    <a:pt x="422" y="169"/>
                    <a:pt x="420" y="169"/>
                  </a:cubicBezTo>
                  <a:cubicBezTo>
                    <a:pt x="420" y="169"/>
                    <a:pt x="420" y="168"/>
                    <a:pt x="420" y="168"/>
                  </a:cubicBezTo>
                  <a:cubicBezTo>
                    <a:pt x="419" y="169"/>
                    <a:pt x="420" y="168"/>
                    <a:pt x="420" y="169"/>
                  </a:cubicBezTo>
                  <a:cubicBezTo>
                    <a:pt x="420" y="169"/>
                    <a:pt x="419" y="169"/>
                    <a:pt x="419" y="169"/>
                  </a:cubicBezTo>
                  <a:cubicBezTo>
                    <a:pt x="419" y="169"/>
                    <a:pt x="419" y="170"/>
                    <a:pt x="418" y="170"/>
                  </a:cubicBezTo>
                  <a:cubicBezTo>
                    <a:pt x="416" y="170"/>
                    <a:pt x="415" y="171"/>
                    <a:pt x="413" y="172"/>
                  </a:cubicBezTo>
                  <a:cubicBezTo>
                    <a:pt x="416" y="173"/>
                    <a:pt x="418" y="170"/>
                    <a:pt x="421" y="170"/>
                  </a:cubicBezTo>
                  <a:cubicBezTo>
                    <a:pt x="428" y="167"/>
                    <a:pt x="434" y="165"/>
                    <a:pt x="442" y="164"/>
                  </a:cubicBezTo>
                  <a:cubicBezTo>
                    <a:pt x="445" y="162"/>
                    <a:pt x="450" y="160"/>
                    <a:pt x="454" y="159"/>
                  </a:cubicBezTo>
                  <a:cubicBezTo>
                    <a:pt x="458" y="158"/>
                    <a:pt x="462" y="157"/>
                    <a:pt x="466" y="156"/>
                  </a:cubicBezTo>
                  <a:cubicBezTo>
                    <a:pt x="466" y="156"/>
                    <a:pt x="466" y="155"/>
                    <a:pt x="467" y="155"/>
                  </a:cubicBezTo>
                  <a:cubicBezTo>
                    <a:pt x="484" y="151"/>
                    <a:pt x="498" y="144"/>
                    <a:pt x="514" y="140"/>
                  </a:cubicBezTo>
                  <a:cubicBezTo>
                    <a:pt x="521" y="137"/>
                    <a:pt x="528" y="134"/>
                    <a:pt x="535" y="132"/>
                  </a:cubicBezTo>
                  <a:cubicBezTo>
                    <a:pt x="547" y="127"/>
                    <a:pt x="560" y="124"/>
                    <a:pt x="572" y="119"/>
                  </a:cubicBezTo>
                  <a:cubicBezTo>
                    <a:pt x="573" y="119"/>
                    <a:pt x="573" y="119"/>
                    <a:pt x="574" y="119"/>
                  </a:cubicBezTo>
                  <a:cubicBezTo>
                    <a:pt x="574" y="118"/>
                    <a:pt x="574" y="118"/>
                    <a:pt x="575" y="119"/>
                  </a:cubicBezTo>
                  <a:cubicBezTo>
                    <a:pt x="575" y="118"/>
                    <a:pt x="575" y="118"/>
                    <a:pt x="576" y="118"/>
                  </a:cubicBezTo>
                  <a:cubicBezTo>
                    <a:pt x="579" y="117"/>
                    <a:pt x="581" y="116"/>
                    <a:pt x="584" y="115"/>
                  </a:cubicBezTo>
                  <a:cubicBezTo>
                    <a:pt x="584" y="115"/>
                    <a:pt x="585" y="115"/>
                    <a:pt x="584" y="115"/>
                  </a:cubicBezTo>
                  <a:cubicBezTo>
                    <a:pt x="584" y="115"/>
                    <a:pt x="584" y="114"/>
                    <a:pt x="584" y="114"/>
                  </a:cubicBezTo>
                  <a:close/>
                  <a:moveTo>
                    <a:pt x="574" y="156"/>
                  </a:moveTo>
                  <a:cubicBezTo>
                    <a:pt x="574" y="156"/>
                    <a:pt x="574" y="156"/>
                    <a:pt x="574" y="156"/>
                  </a:cubicBezTo>
                  <a:cubicBezTo>
                    <a:pt x="574" y="156"/>
                    <a:pt x="574" y="157"/>
                    <a:pt x="575" y="157"/>
                  </a:cubicBezTo>
                  <a:cubicBezTo>
                    <a:pt x="575" y="156"/>
                    <a:pt x="574" y="156"/>
                    <a:pt x="575" y="156"/>
                  </a:cubicBezTo>
                  <a:cubicBezTo>
                    <a:pt x="575" y="156"/>
                    <a:pt x="575" y="156"/>
                    <a:pt x="575" y="156"/>
                  </a:cubicBezTo>
                  <a:cubicBezTo>
                    <a:pt x="574" y="156"/>
                    <a:pt x="574" y="155"/>
                    <a:pt x="574" y="156"/>
                  </a:cubicBezTo>
                  <a:close/>
                  <a:moveTo>
                    <a:pt x="573" y="162"/>
                  </a:moveTo>
                  <a:cubicBezTo>
                    <a:pt x="573" y="161"/>
                    <a:pt x="574" y="162"/>
                    <a:pt x="574" y="162"/>
                  </a:cubicBezTo>
                  <a:cubicBezTo>
                    <a:pt x="574" y="161"/>
                    <a:pt x="574" y="161"/>
                    <a:pt x="574" y="161"/>
                  </a:cubicBezTo>
                  <a:cubicBezTo>
                    <a:pt x="573" y="160"/>
                    <a:pt x="572" y="161"/>
                    <a:pt x="572" y="162"/>
                  </a:cubicBezTo>
                  <a:cubicBezTo>
                    <a:pt x="573" y="161"/>
                    <a:pt x="573" y="161"/>
                    <a:pt x="574" y="161"/>
                  </a:cubicBezTo>
                  <a:cubicBezTo>
                    <a:pt x="574" y="161"/>
                    <a:pt x="572" y="162"/>
                    <a:pt x="573" y="162"/>
                  </a:cubicBezTo>
                  <a:close/>
                  <a:moveTo>
                    <a:pt x="572" y="163"/>
                  </a:moveTo>
                  <a:cubicBezTo>
                    <a:pt x="572" y="163"/>
                    <a:pt x="571" y="164"/>
                    <a:pt x="571" y="164"/>
                  </a:cubicBezTo>
                  <a:cubicBezTo>
                    <a:pt x="572" y="164"/>
                    <a:pt x="574" y="163"/>
                    <a:pt x="573" y="162"/>
                  </a:cubicBezTo>
                  <a:cubicBezTo>
                    <a:pt x="573" y="163"/>
                    <a:pt x="573" y="163"/>
                    <a:pt x="572" y="163"/>
                  </a:cubicBezTo>
                  <a:close/>
                  <a:moveTo>
                    <a:pt x="572" y="157"/>
                  </a:moveTo>
                  <a:cubicBezTo>
                    <a:pt x="571" y="157"/>
                    <a:pt x="572" y="157"/>
                    <a:pt x="572" y="156"/>
                  </a:cubicBezTo>
                  <a:cubicBezTo>
                    <a:pt x="571" y="157"/>
                    <a:pt x="571" y="157"/>
                    <a:pt x="570" y="158"/>
                  </a:cubicBezTo>
                  <a:cubicBezTo>
                    <a:pt x="569" y="157"/>
                    <a:pt x="570" y="158"/>
                    <a:pt x="569" y="158"/>
                  </a:cubicBezTo>
                  <a:cubicBezTo>
                    <a:pt x="569" y="158"/>
                    <a:pt x="569" y="158"/>
                    <a:pt x="569" y="157"/>
                  </a:cubicBezTo>
                  <a:cubicBezTo>
                    <a:pt x="569" y="157"/>
                    <a:pt x="569" y="157"/>
                    <a:pt x="569" y="157"/>
                  </a:cubicBezTo>
                  <a:cubicBezTo>
                    <a:pt x="569" y="157"/>
                    <a:pt x="568" y="157"/>
                    <a:pt x="568" y="157"/>
                  </a:cubicBezTo>
                  <a:cubicBezTo>
                    <a:pt x="568" y="158"/>
                    <a:pt x="569" y="158"/>
                    <a:pt x="569" y="159"/>
                  </a:cubicBezTo>
                  <a:cubicBezTo>
                    <a:pt x="569" y="157"/>
                    <a:pt x="570" y="160"/>
                    <a:pt x="571" y="159"/>
                  </a:cubicBezTo>
                  <a:cubicBezTo>
                    <a:pt x="571" y="158"/>
                    <a:pt x="572" y="157"/>
                    <a:pt x="573" y="157"/>
                  </a:cubicBezTo>
                  <a:cubicBezTo>
                    <a:pt x="573" y="157"/>
                    <a:pt x="573" y="156"/>
                    <a:pt x="573" y="156"/>
                  </a:cubicBezTo>
                  <a:cubicBezTo>
                    <a:pt x="573" y="157"/>
                    <a:pt x="572" y="157"/>
                    <a:pt x="572" y="157"/>
                  </a:cubicBezTo>
                  <a:close/>
                  <a:moveTo>
                    <a:pt x="573" y="144"/>
                  </a:moveTo>
                  <a:cubicBezTo>
                    <a:pt x="573" y="144"/>
                    <a:pt x="573" y="145"/>
                    <a:pt x="574" y="145"/>
                  </a:cubicBezTo>
                  <a:cubicBezTo>
                    <a:pt x="574" y="145"/>
                    <a:pt x="574" y="145"/>
                    <a:pt x="575" y="145"/>
                  </a:cubicBezTo>
                  <a:cubicBezTo>
                    <a:pt x="573" y="145"/>
                    <a:pt x="574" y="144"/>
                    <a:pt x="573" y="144"/>
                  </a:cubicBezTo>
                  <a:close/>
                  <a:moveTo>
                    <a:pt x="569" y="161"/>
                  </a:moveTo>
                  <a:cubicBezTo>
                    <a:pt x="570" y="161"/>
                    <a:pt x="570" y="161"/>
                    <a:pt x="570" y="162"/>
                  </a:cubicBezTo>
                  <a:cubicBezTo>
                    <a:pt x="571" y="161"/>
                    <a:pt x="570" y="161"/>
                    <a:pt x="570" y="160"/>
                  </a:cubicBezTo>
                  <a:cubicBezTo>
                    <a:pt x="571" y="161"/>
                    <a:pt x="571" y="160"/>
                    <a:pt x="571" y="160"/>
                  </a:cubicBezTo>
                  <a:cubicBezTo>
                    <a:pt x="570" y="160"/>
                    <a:pt x="570" y="160"/>
                    <a:pt x="569" y="161"/>
                  </a:cubicBezTo>
                  <a:close/>
                  <a:moveTo>
                    <a:pt x="569" y="162"/>
                  </a:moveTo>
                  <a:cubicBezTo>
                    <a:pt x="568" y="162"/>
                    <a:pt x="568" y="164"/>
                    <a:pt x="569" y="164"/>
                  </a:cubicBezTo>
                  <a:cubicBezTo>
                    <a:pt x="568" y="163"/>
                    <a:pt x="569" y="163"/>
                    <a:pt x="569" y="162"/>
                  </a:cubicBezTo>
                  <a:close/>
                  <a:moveTo>
                    <a:pt x="566" y="158"/>
                  </a:moveTo>
                  <a:cubicBezTo>
                    <a:pt x="568" y="158"/>
                    <a:pt x="567" y="160"/>
                    <a:pt x="568" y="160"/>
                  </a:cubicBezTo>
                  <a:cubicBezTo>
                    <a:pt x="569" y="159"/>
                    <a:pt x="568" y="159"/>
                    <a:pt x="568" y="159"/>
                  </a:cubicBezTo>
                  <a:cubicBezTo>
                    <a:pt x="568" y="159"/>
                    <a:pt x="566" y="157"/>
                    <a:pt x="566" y="158"/>
                  </a:cubicBezTo>
                  <a:close/>
                  <a:moveTo>
                    <a:pt x="568" y="161"/>
                  </a:moveTo>
                  <a:cubicBezTo>
                    <a:pt x="568" y="161"/>
                    <a:pt x="567" y="161"/>
                    <a:pt x="567" y="161"/>
                  </a:cubicBezTo>
                  <a:cubicBezTo>
                    <a:pt x="566" y="161"/>
                    <a:pt x="567" y="160"/>
                    <a:pt x="566" y="160"/>
                  </a:cubicBezTo>
                  <a:cubicBezTo>
                    <a:pt x="566" y="161"/>
                    <a:pt x="566" y="162"/>
                    <a:pt x="565" y="163"/>
                  </a:cubicBezTo>
                  <a:cubicBezTo>
                    <a:pt x="564" y="162"/>
                    <a:pt x="566" y="162"/>
                    <a:pt x="565" y="162"/>
                  </a:cubicBezTo>
                  <a:cubicBezTo>
                    <a:pt x="565" y="163"/>
                    <a:pt x="564" y="162"/>
                    <a:pt x="564" y="163"/>
                  </a:cubicBezTo>
                  <a:cubicBezTo>
                    <a:pt x="564" y="163"/>
                    <a:pt x="565" y="163"/>
                    <a:pt x="565" y="163"/>
                  </a:cubicBezTo>
                  <a:cubicBezTo>
                    <a:pt x="564" y="164"/>
                    <a:pt x="563" y="163"/>
                    <a:pt x="563" y="163"/>
                  </a:cubicBezTo>
                  <a:cubicBezTo>
                    <a:pt x="563" y="162"/>
                    <a:pt x="565" y="162"/>
                    <a:pt x="565" y="161"/>
                  </a:cubicBezTo>
                  <a:cubicBezTo>
                    <a:pt x="564" y="161"/>
                    <a:pt x="564" y="161"/>
                    <a:pt x="564" y="161"/>
                  </a:cubicBezTo>
                  <a:cubicBezTo>
                    <a:pt x="564" y="161"/>
                    <a:pt x="564" y="162"/>
                    <a:pt x="563" y="162"/>
                  </a:cubicBezTo>
                  <a:cubicBezTo>
                    <a:pt x="564" y="161"/>
                    <a:pt x="563" y="162"/>
                    <a:pt x="563" y="162"/>
                  </a:cubicBezTo>
                  <a:cubicBezTo>
                    <a:pt x="563" y="161"/>
                    <a:pt x="562" y="161"/>
                    <a:pt x="563" y="161"/>
                  </a:cubicBezTo>
                  <a:cubicBezTo>
                    <a:pt x="561" y="161"/>
                    <a:pt x="561" y="161"/>
                    <a:pt x="560" y="161"/>
                  </a:cubicBezTo>
                  <a:cubicBezTo>
                    <a:pt x="560" y="161"/>
                    <a:pt x="559" y="161"/>
                    <a:pt x="559" y="162"/>
                  </a:cubicBezTo>
                  <a:cubicBezTo>
                    <a:pt x="559" y="162"/>
                    <a:pt x="559" y="162"/>
                    <a:pt x="560" y="163"/>
                  </a:cubicBezTo>
                  <a:cubicBezTo>
                    <a:pt x="560" y="162"/>
                    <a:pt x="562" y="161"/>
                    <a:pt x="562" y="162"/>
                  </a:cubicBezTo>
                  <a:cubicBezTo>
                    <a:pt x="562" y="162"/>
                    <a:pt x="561" y="162"/>
                    <a:pt x="561" y="163"/>
                  </a:cubicBezTo>
                  <a:cubicBezTo>
                    <a:pt x="561" y="163"/>
                    <a:pt x="561" y="164"/>
                    <a:pt x="562" y="164"/>
                  </a:cubicBezTo>
                  <a:cubicBezTo>
                    <a:pt x="562" y="164"/>
                    <a:pt x="562" y="164"/>
                    <a:pt x="563" y="164"/>
                  </a:cubicBezTo>
                  <a:cubicBezTo>
                    <a:pt x="563" y="164"/>
                    <a:pt x="562" y="165"/>
                    <a:pt x="563" y="165"/>
                  </a:cubicBezTo>
                  <a:cubicBezTo>
                    <a:pt x="563" y="165"/>
                    <a:pt x="564" y="165"/>
                    <a:pt x="564" y="165"/>
                  </a:cubicBezTo>
                  <a:cubicBezTo>
                    <a:pt x="564" y="164"/>
                    <a:pt x="564" y="164"/>
                    <a:pt x="564" y="164"/>
                  </a:cubicBezTo>
                  <a:cubicBezTo>
                    <a:pt x="565" y="164"/>
                    <a:pt x="565" y="164"/>
                    <a:pt x="565" y="164"/>
                  </a:cubicBezTo>
                  <a:cubicBezTo>
                    <a:pt x="567" y="164"/>
                    <a:pt x="568" y="162"/>
                    <a:pt x="568" y="161"/>
                  </a:cubicBezTo>
                  <a:close/>
                  <a:moveTo>
                    <a:pt x="568" y="147"/>
                  </a:moveTo>
                  <a:cubicBezTo>
                    <a:pt x="568" y="147"/>
                    <a:pt x="568" y="147"/>
                    <a:pt x="568" y="146"/>
                  </a:cubicBezTo>
                  <a:cubicBezTo>
                    <a:pt x="568" y="146"/>
                    <a:pt x="568" y="147"/>
                    <a:pt x="567" y="147"/>
                  </a:cubicBezTo>
                  <a:cubicBezTo>
                    <a:pt x="568" y="147"/>
                    <a:pt x="568" y="147"/>
                    <a:pt x="568" y="148"/>
                  </a:cubicBezTo>
                  <a:cubicBezTo>
                    <a:pt x="568" y="147"/>
                    <a:pt x="568" y="147"/>
                    <a:pt x="569" y="147"/>
                  </a:cubicBezTo>
                  <a:cubicBezTo>
                    <a:pt x="568" y="147"/>
                    <a:pt x="568" y="147"/>
                    <a:pt x="568" y="147"/>
                  </a:cubicBezTo>
                  <a:close/>
                  <a:moveTo>
                    <a:pt x="565" y="158"/>
                  </a:moveTo>
                  <a:cubicBezTo>
                    <a:pt x="565" y="159"/>
                    <a:pt x="564" y="159"/>
                    <a:pt x="563" y="159"/>
                  </a:cubicBezTo>
                  <a:cubicBezTo>
                    <a:pt x="564" y="159"/>
                    <a:pt x="563" y="160"/>
                    <a:pt x="564" y="161"/>
                  </a:cubicBezTo>
                  <a:cubicBezTo>
                    <a:pt x="564" y="160"/>
                    <a:pt x="565" y="161"/>
                    <a:pt x="565" y="161"/>
                  </a:cubicBezTo>
                  <a:cubicBezTo>
                    <a:pt x="565" y="160"/>
                    <a:pt x="566" y="160"/>
                    <a:pt x="566" y="159"/>
                  </a:cubicBezTo>
                  <a:cubicBezTo>
                    <a:pt x="565" y="159"/>
                    <a:pt x="565" y="158"/>
                    <a:pt x="565" y="158"/>
                  </a:cubicBezTo>
                  <a:close/>
                  <a:moveTo>
                    <a:pt x="560" y="166"/>
                  </a:moveTo>
                  <a:cubicBezTo>
                    <a:pt x="560" y="165"/>
                    <a:pt x="560" y="164"/>
                    <a:pt x="560" y="165"/>
                  </a:cubicBezTo>
                  <a:cubicBezTo>
                    <a:pt x="560" y="165"/>
                    <a:pt x="559" y="165"/>
                    <a:pt x="558" y="165"/>
                  </a:cubicBezTo>
                  <a:cubicBezTo>
                    <a:pt x="558" y="166"/>
                    <a:pt x="559" y="166"/>
                    <a:pt x="559" y="167"/>
                  </a:cubicBezTo>
                  <a:cubicBezTo>
                    <a:pt x="560" y="166"/>
                    <a:pt x="559" y="166"/>
                    <a:pt x="559" y="166"/>
                  </a:cubicBezTo>
                  <a:cubicBezTo>
                    <a:pt x="560" y="166"/>
                    <a:pt x="560" y="167"/>
                    <a:pt x="561" y="166"/>
                  </a:cubicBezTo>
                  <a:cubicBezTo>
                    <a:pt x="560" y="166"/>
                    <a:pt x="561" y="165"/>
                    <a:pt x="560" y="165"/>
                  </a:cubicBezTo>
                  <a:cubicBezTo>
                    <a:pt x="560" y="166"/>
                    <a:pt x="560" y="165"/>
                    <a:pt x="560" y="166"/>
                  </a:cubicBezTo>
                  <a:close/>
                  <a:moveTo>
                    <a:pt x="558" y="163"/>
                  </a:moveTo>
                  <a:cubicBezTo>
                    <a:pt x="558" y="162"/>
                    <a:pt x="559" y="162"/>
                    <a:pt x="559" y="162"/>
                  </a:cubicBezTo>
                  <a:cubicBezTo>
                    <a:pt x="558" y="161"/>
                    <a:pt x="558" y="162"/>
                    <a:pt x="557" y="161"/>
                  </a:cubicBezTo>
                  <a:cubicBezTo>
                    <a:pt x="557" y="163"/>
                    <a:pt x="558" y="163"/>
                    <a:pt x="558" y="164"/>
                  </a:cubicBezTo>
                  <a:cubicBezTo>
                    <a:pt x="558" y="163"/>
                    <a:pt x="559" y="164"/>
                    <a:pt x="559" y="163"/>
                  </a:cubicBezTo>
                  <a:cubicBezTo>
                    <a:pt x="559" y="162"/>
                    <a:pt x="559" y="162"/>
                    <a:pt x="558" y="163"/>
                  </a:cubicBezTo>
                  <a:close/>
                  <a:moveTo>
                    <a:pt x="556" y="165"/>
                  </a:moveTo>
                  <a:cubicBezTo>
                    <a:pt x="556" y="164"/>
                    <a:pt x="555" y="164"/>
                    <a:pt x="556" y="164"/>
                  </a:cubicBezTo>
                  <a:cubicBezTo>
                    <a:pt x="555" y="163"/>
                    <a:pt x="555" y="164"/>
                    <a:pt x="555" y="164"/>
                  </a:cubicBezTo>
                  <a:cubicBezTo>
                    <a:pt x="555" y="163"/>
                    <a:pt x="555" y="163"/>
                    <a:pt x="555" y="162"/>
                  </a:cubicBezTo>
                  <a:cubicBezTo>
                    <a:pt x="554" y="163"/>
                    <a:pt x="555" y="161"/>
                    <a:pt x="554" y="162"/>
                  </a:cubicBezTo>
                  <a:cubicBezTo>
                    <a:pt x="555" y="162"/>
                    <a:pt x="554" y="163"/>
                    <a:pt x="554" y="164"/>
                  </a:cubicBezTo>
                  <a:cubicBezTo>
                    <a:pt x="554" y="164"/>
                    <a:pt x="555" y="164"/>
                    <a:pt x="555" y="164"/>
                  </a:cubicBezTo>
                  <a:cubicBezTo>
                    <a:pt x="555" y="166"/>
                    <a:pt x="554" y="165"/>
                    <a:pt x="554" y="165"/>
                  </a:cubicBezTo>
                  <a:cubicBezTo>
                    <a:pt x="554" y="166"/>
                    <a:pt x="554" y="165"/>
                    <a:pt x="555" y="165"/>
                  </a:cubicBezTo>
                  <a:cubicBezTo>
                    <a:pt x="555" y="166"/>
                    <a:pt x="556" y="165"/>
                    <a:pt x="556" y="166"/>
                  </a:cubicBezTo>
                  <a:cubicBezTo>
                    <a:pt x="554" y="166"/>
                    <a:pt x="555" y="168"/>
                    <a:pt x="554" y="168"/>
                  </a:cubicBezTo>
                  <a:cubicBezTo>
                    <a:pt x="554" y="168"/>
                    <a:pt x="555" y="168"/>
                    <a:pt x="555" y="167"/>
                  </a:cubicBezTo>
                  <a:cubicBezTo>
                    <a:pt x="555" y="168"/>
                    <a:pt x="555" y="168"/>
                    <a:pt x="555" y="169"/>
                  </a:cubicBezTo>
                  <a:cubicBezTo>
                    <a:pt x="557" y="169"/>
                    <a:pt x="556" y="167"/>
                    <a:pt x="557" y="167"/>
                  </a:cubicBezTo>
                  <a:cubicBezTo>
                    <a:pt x="557" y="167"/>
                    <a:pt x="557" y="167"/>
                    <a:pt x="557" y="167"/>
                  </a:cubicBezTo>
                  <a:cubicBezTo>
                    <a:pt x="557" y="167"/>
                    <a:pt x="558" y="167"/>
                    <a:pt x="558" y="168"/>
                  </a:cubicBezTo>
                  <a:cubicBezTo>
                    <a:pt x="558" y="167"/>
                    <a:pt x="558" y="167"/>
                    <a:pt x="558" y="166"/>
                  </a:cubicBezTo>
                  <a:cubicBezTo>
                    <a:pt x="558" y="166"/>
                    <a:pt x="557" y="166"/>
                    <a:pt x="557" y="165"/>
                  </a:cubicBezTo>
                  <a:cubicBezTo>
                    <a:pt x="557" y="166"/>
                    <a:pt x="557" y="167"/>
                    <a:pt x="556" y="167"/>
                  </a:cubicBezTo>
                  <a:cubicBezTo>
                    <a:pt x="557" y="166"/>
                    <a:pt x="555" y="167"/>
                    <a:pt x="555" y="166"/>
                  </a:cubicBezTo>
                  <a:cubicBezTo>
                    <a:pt x="556" y="166"/>
                    <a:pt x="556" y="165"/>
                    <a:pt x="557" y="164"/>
                  </a:cubicBezTo>
                  <a:cubicBezTo>
                    <a:pt x="556" y="163"/>
                    <a:pt x="556" y="165"/>
                    <a:pt x="556" y="165"/>
                  </a:cubicBezTo>
                  <a:close/>
                  <a:moveTo>
                    <a:pt x="554" y="164"/>
                  </a:moveTo>
                  <a:cubicBezTo>
                    <a:pt x="554" y="164"/>
                    <a:pt x="554" y="164"/>
                    <a:pt x="554" y="164"/>
                  </a:cubicBezTo>
                  <a:cubicBezTo>
                    <a:pt x="553" y="165"/>
                    <a:pt x="552" y="163"/>
                    <a:pt x="552" y="164"/>
                  </a:cubicBezTo>
                  <a:cubicBezTo>
                    <a:pt x="552" y="165"/>
                    <a:pt x="550" y="164"/>
                    <a:pt x="551" y="165"/>
                  </a:cubicBezTo>
                  <a:cubicBezTo>
                    <a:pt x="551" y="165"/>
                    <a:pt x="550" y="165"/>
                    <a:pt x="550" y="165"/>
                  </a:cubicBezTo>
                  <a:cubicBezTo>
                    <a:pt x="549" y="166"/>
                    <a:pt x="550" y="166"/>
                    <a:pt x="550" y="166"/>
                  </a:cubicBezTo>
                  <a:cubicBezTo>
                    <a:pt x="549" y="166"/>
                    <a:pt x="549" y="166"/>
                    <a:pt x="549" y="166"/>
                  </a:cubicBezTo>
                  <a:cubicBezTo>
                    <a:pt x="549" y="166"/>
                    <a:pt x="549" y="166"/>
                    <a:pt x="549" y="167"/>
                  </a:cubicBezTo>
                  <a:cubicBezTo>
                    <a:pt x="550" y="167"/>
                    <a:pt x="550" y="167"/>
                    <a:pt x="550" y="168"/>
                  </a:cubicBezTo>
                  <a:cubicBezTo>
                    <a:pt x="550" y="168"/>
                    <a:pt x="550" y="167"/>
                    <a:pt x="549" y="168"/>
                  </a:cubicBezTo>
                  <a:cubicBezTo>
                    <a:pt x="549" y="168"/>
                    <a:pt x="549" y="169"/>
                    <a:pt x="550" y="169"/>
                  </a:cubicBezTo>
                  <a:cubicBezTo>
                    <a:pt x="549" y="169"/>
                    <a:pt x="549" y="169"/>
                    <a:pt x="549" y="169"/>
                  </a:cubicBezTo>
                  <a:cubicBezTo>
                    <a:pt x="549" y="169"/>
                    <a:pt x="547" y="169"/>
                    <a:pt x="548" y="170"/>
                  </a:cubicBezTo>
                  <a:cubicBezTo>
                    <a:pt x="548" y="169"/>
                    <a:pt x="549" y="169"/>
                    <a:pt x="549" y="170"/>
                  </a:cubicBezTo>
                  <a:cubicBezTo>
                    <a:pt x="549" y="170"/>
                    <a:pt x="549" y="170"/>
                    <a:pt x="548" y="170"/>
                  </a:cubicBezTo>
                  <a:cubicBezTo>
                    <a:pt x="550" y="171"/>
                    <a:pt x="552" y="169"/>
                    <a:pt x="552" y="170"/>
                  </a:cubicBezTo>
                  <a:cubicBezTo>
                    <a:pt x="553" y="170"/>
                    <a:pt x="553" y="170"/>
                    <a:pt x="553" y="169"/>
                  </a:cubicBezTo>
                  <a:cubicBezTo>
                    <a:pt x="553" y="169"/>
                    <a:pt x="553" y="170"/>
                    <a:pt x="552" y="169"/>
                  </a:cubicBezTo>
                  <a:cubicBezTo>
                    <a:pt x="552" y="168"/>
                    <a:pt x="552" y="168"/>
                    <a:pt x="551" y="168"/>
                  </a:cubicBezTo>
                  <a:cubicBezTo>
                    <a:pt x="551" y="168"/>
                    <a:pt x="552" y="169"/>
                    <a:pt x="551" y="169"/>
                  </a:cubicBezTo>
                  <a:cubicBezTo>
                    <a:pt x="552" y="168"/>
                    <a:pt x="550" y="169"/>
                    <a:pt x="551" y="168"/>
                  </a:cubicBezTo>
                  <a:cubicBezTo>
                    <a:pt x="551" y="168"/>
                    <a:pt x="551" y="168"/>
                    <a:pt x="552" y="167"/>
                  </a:cubicBezTo>
                  <a:cubicBezTo>
                    <a:pt x="551" y="167"/>
                    <a:pt x="551" y="167"/>
                    <a:pt x="551" y="167"/>
                  </a:cubicBezTo>
                  <a:cubicBezTo>
                    <a:pt x="552" y="167"/>
                    <a:pt x="552" y="166"/>
                    <a:pt x="553" y="166"/>
                  </a:cubicBezTo>
                  <a:cubicBezTo>
                    <a:pt x="553" y="166"/>
                    <a:pt x="553" y="166"/>
                    <a:pt x="553" y="165"/>
                  </a:cubicBezTo>
                  <a:cubicBezTo>
                    <a:pt x="552" y="165"/>
                    <a:pt x="552" y="166"/>
                    <a:pt x="552" y="166"/>
                  </a:cubicBezTo>
                  <a:cubicBezTo>
                    <a:pt x="552" y="165"/>
                    <a:pt x="553" y="165"/>
                    <a:pt x="552" y="164"/>
                  </a:cubicBezTo>
                  <a:cubicBezTo>
                    <a:pt x="553" y="164"/>
                    <a:pt x="553" y="164"/>
                    <a:pt x="554" y="164"/>
                  </a:cubicBezTo>
                  <a:cubicBezTo>
                    <a:pt x="554" y="165"/>
                    <a:pt x="554" y="165"/>
                    <a:pt x="554" y="164"/>
                  </a:cubicBezTo>
                  <a:close/>
                  <a:moveTo>
                    <a:pt x="548" y="168"/>
                  </a:moveTo>
                  <a:cubicBezTo>
                    <a:pt x="548" y="168"/>
                    <a:pt x="549" y="166"/>
                    <a:pt x="548" y="166"/>
                  </a:cubicBezTo>
                  <a:cubicBezTo>
                    <a:pt x="548" y="166"/>
                    <a:pt x="548" y="167"/>
                    <a:pt x="548" y="167"/>
                  </a:cubicBezTo>
                  <a:cubicBezTo>
                    <a:pt x="548" y="167"/>
                    <a:pt x="547" y="167"/>
                    <a:pt x="547" y="167"/>
                  </a:cubicBezTo>
                  <a:cubicBezTo>
                    <a:pt x="547" y="166"/>
                    <a:pt x="547" y="166"/>
                    <a:pt x="547" y="165"/>
                  </a:cubicBezTo>
                  <a:cubicBezTo>
                    <a:pt x="547" y="166"/>
                    <a:pt x="546" y="165"/>
                    <a:pt x="546" y="166"/>
                  </a:cubicBezTo>
                  <a:cubicBezTo>
                    <a:pt x="546" y="166"/>
                    <a:pt x="546" y="166"/>
                    <a:pt x="547" y="166"/>
                  </a:cubicBezTo>
                  <a:cubicBezTo>
                    <a:pt x="546" y="166"/>
                    <a:pt x="547" y="167"/>
                    <a:pt x="546" y="167"/>
                  </a:cubicBezTo>
                  <a:cubicBezTo>
                    <a:pt x="546" y="166"/>
                    <a:pt x="546" y="165"/>
                    <a:pt x="545" y="166"/>
                  </a:cubicBezTo>
                  <a:cubicBezTo>
                    <a:pt x="546" y="166"/>
                    <a:pt x="546" y="166"/>
                    <a:pt x="546" y="167"/>
                  </a:cubicBezTo>
                  <a:cubicBezTo>
                    <a:pt x="546" y="167"/>
                    <a:pt x="546" y="167"/>
                    <a:pt x="546" y="168"/>
                  </a:cubicBezTo>
                  <a:cubicBezTo>
                    <a:pt x="546" y="168"/>
                    <a:pt x="546" y="168"/>
                    <a:pt x="545" y="168"/>
                  </a:cubicBezTo>
                  <a:cubicBezTo>
                    <a:pt x="545" y="168"/>
                    <a:pt x="545" y="167"/>
                    <a:pt x="545" y="167"/>
                  </a:cubicBezTo>
                  <a:cubicBezTo>
                    <a:pt x="544" y="167"/>
                    <a:pt x="544" y="167"/>
                    <a:pt x="543" y="168"/>
                  </a:cubicBezTo>
                  <a:cubicBezTo>
                    <a:pt x="543" y="167"/>
                    <a:pt x="544" y="167"/>
                    <a:pt x="544" y="167"/>
                  </a:cubicBezTo>
                  <a:cubicBezTo>
                    <a:pt x="542" y="168"/>
                    <a:pt x="542" y="170"/>
                    <a:pt x="539" y="168"/>
                  </a:cubicBezTo>
                  <a:cubicBezTo>
                    <a:pt x="539" y="169"/>
                    <a:pt x="540" y="169"/>
                    <a:pt x="540" y="169"/>
                  </a:cubicBezTo>
                  <a:cubicBezTo>
                    <a:pt x="540" y="169"/>
                    <a:pt x="539" y="170"/>
                    <a:pt x="539" y="170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40" y="170"/>
                    <a:pt x="540" y="170"/>
                    <a:pt x="540" y="171"/>
                  </a:cubicBezTo>
                  <a:cubicBezTo>
                    <a:pt x="540" y="171"/>
                    <a:pt x="540" y="170"/>
                    <a:pt x="539" y="170"/>
                  </a:cubicBezTo>
                  <a:cubicBezTo>
                    <a:pt x="539" y="172"/>
                    <a:pt x="540" y="171"/>
                    <a:pt x="540" y="171"/>
                  </a:cubicBezTo>
                  <a:cubicBezTo>
                    <a:pt x="540" y="171"/>
                    <a:pt x="540" y="171"/>
                    <a:pt x="541" y="171"/>
                  </a:cubicBezTo>
                  <a:cubicBezTo>
                    <a:pt x="541" y="170"/>
                    <a:pt x="541" y="172"/>
                    <a:pt x="542" y="171"/>
                  </a:cubicBezTo>
                  <a:cubicBezTo>
                    <a:pt x="542" y="171"/>
                    <a:pt x="541" y="171"/>
                    <a:pt x="541" y="170"/>
                  </a:cubicBezTo>
                  <a:cubicBezTo>
                    <a:pt x="542" y="170"/>
                    <a:pt x="544" y="171"/>
                    <a:pt x="543" y="169"/>
                  </a:cubicBezTo>
                  <a:cubicBezTo>
                    <a:pt x="544" y="169"/>
                    <a:pt x="545" y="170"/>
                    <a:pt x="545" y="170"/>
                  </a:cubicBezTo>
                  <a:cubicBezTo>
                    <a:pt x="545" y="168"/>
                    <a:pt x="547" y="169"/>
                    <a:pt x="548" y="167"/>
                  </a:cubicBezTo>
                  <a:cubicBezTo>
                    <a:pt x="548" y="169"/>
                    <a:pt x="545" y="170"/>
                    <a:pt x="548" y="171"/>
                  </a:cubicBezTo>
                  <a:cubicBezTo>
                    <a:pt x="548" y="171"/>
                    <a:pt x="549" y="171"/>
                    <a:pt x="549" y="170"/>
                  </a:cubicBezTo>
                  <a:cubicBezTo>
                    <a:pt x="548" y="170"/>
                    <a:pt x="547" y="170"/>
                    <a:pt x="547" y="169"/>
                  </a:cubicBezTo>
                  <a:cubicBezTo>
                    <a:pt x="548" y="169"/>
                    <a:pt x="548" y="169"/>
                    <a:pt x="548" y="168"/>
                  </a:cubicBezTo>
                  <a:close/>
                  <a:moveTo>
                    <a:pt x="538" y="170"/>
                  </a:moveTo>
                  <a:cubicBezTo>
                    <a:pt x="538" y="171"/>
                    <a:pt x="538" y="172"/>
                    <a:pt x="537" y="171"/>
                  </a:cubicBezTo>
                  <a:cubicBezTo>
                    <a:pt x="537" y="172"/>
                    <a:pt x="539" y="172"/>
                    <a:pt x="539" y="171"/>
                  </a:cubicBezTo>
                  <a:cubicBezTo>
                    <a:pt x="538" y="171"/>
                    <a:pt x="538" y="169"/>
                    <a:pt x="538" y="170"/>
                  </a:cubicBezTo>
                  <a:close/>
                  <a:moveTo>
                    <a:pt x="552" y="168"/>
                  </a:moveTo>
                  <a:cubicBezTo>
                    <a:pt x="553" y="168"/>
                    <a:pt x="553" y="169"/>
                    <a:pt x="553" y="168"/>
                  </a:cubicBezTo>
                  <a:cubicBezTo>
                    <a:pt x="553" y="168"/>
                    <a:pt x="552" y="168"/>
                    <a:pt x="552" y="167"/>
                  </a:cubicBezTo>
                  <a:cubicBezTo>
                    <a:pt x="554" y="167"/>
                    <a:pt x="553" y="166"/>
                    <a:pt x="554" y="165"/>
                  </a:cubicBezTo>
                  <a:cubicBezTo>
                    <a:pt x="553" y="166"/>
                    <a:pt x="553" y="167"/>
                    <a:pt x="552" y="168"/>
                  </a:cubicBezTo>
                  <a:close/>
                  <a:moveTo>
                    <a:pt x="547" y="171"/>
                  </a:moveTo>
                  <a:cubicBezTo>
                    <a:pt x="546" y="171"/>
                    <a:pt x="547" y="170"/>
                    <a:pt x="546" y="170"/>
                  </a:cubicBezTo>
                  <a:cubicBezTo>
                    <a:pt x="545" y="171"/>
                    <a:pt x="546" y="171"/>
                    <a:pt x="546" y="172"/>
                  </a:cubicBezTo>
                  <a:cubicBezTo>
                    <a:pt x="545" y="171"/>
                    <a:pt x="544" y="171"/>
                    <a:pt x="543" y="172"/>
                  </a:cubicBezTo>
                  <a:cubicBezTo>
                    <a:pt x="545" y="172"/>
                    <a:pt x="546" y="172"/>
                    <a:pt x="547" y="172"/>
                  </a:cubicBezTo>
                  <a:cubicBezTo>
                    <a:pt x="547" y="171"/>
                    <a:pt x="547" y="171"/>
                    <a:pt x="547" y="171"/>
                  </a:cubicBezTo>
                  <a:close/>
                  <a:moveTo>
                    <a:pt x="540" y="174"/>
                  </a:moveTo>
                  <a:cubicBezTo>
                    <a:pt x="540" y="173"/>
                    <a:pt x="540" y="173"/>
                    <a:pt x="540" y="173"/>
                  </a:cubicBezTo>
                  <a:cubicBezTo>
                    <a:pt x="540" y="172"/>
                    <a:pt x="539" y="174"/>
                    <a:pt x="540" y="174"/>
                  </a:cubicBezTo>
                  <a:cubicBezTo>
                    <a:pt x="540" y="173"/>
                    <a:pt x="541" y="175"/>
                    <a:pt x="541" y="174"/>
                  </a:cubicBezTo>
                  <a:cubicBezTo>
                    <a:pt x="540" y="174"/>
                    <a:pt x="540" y="174"/>
                    <a:pt x="540" y="174"/>
                  </a:cubicBezTo>
                  <a:close/>
                  <a:moveTo>
                    <a:pt x="539" y="175"/>
                  </a:moveTo>
                  <a:cubicBezTo>
                    <a:pt x="537" y="175"/>
                    <a:pt x="538" y="174"/>
                    <a:pt x="537" y="173"/>
                  </a:cubicBezTo>
                  <a:cubicBezTo>
                    <a:pt x="537" y="174"/>
                    <a:pt x="537" y="174"/>
                    <a:pt x="537" y="174"/>
                  </a:cubicBezTo>
                  <a:cubicBezTo>
                    <a:pt x="537" y="174"/>
                    <a:pt x="537" y="175"/>
                    <a:pt x="537" y="175"/>
                  </a:cubicBezTo>
                  <a:cubicBezTo>
                    <a:pt x="537" y="174"/>
                    <a:pt x="536" y="174"/>
                    <a:pt x="536" y="174"/>
                  </a:cubicBezTo>
                  <a:cubicBezTo>
                    <a:pt x="536" y="174"/>
                    <a:pt x="536" y="174"/>
                    <a:pt x="536" y="174"/>
                  </a:cubicBezTo>
                  <a:cubicBezTo>
                    <a:pt x="536" y="175"/>
                    <a:pt x="537" y="176"/>
                    <a:pt x="539" y="175"/>
                  </a:cubicBezTo>
                  <a:close/>
                  <a:moveTo>
                    <a:pt x="539" y="175"/>
                  </a:moveTo>
                  <a:cubicBezTo>
                    <a:pt x="539" y="175"/>
                    <a:pt x="539" y="174"/>
                    <a:pt x="539" y="174"/>
                  </a:cubicBezTo>
                  <a:cubicBezTo>
                    <a:pt x="539" y="175"/>
                    <a:pt x="538" y="174"/>
                    <a:pt x="538" y="174"/>
                  </a:cubicBezTo>
                  <a:cubicBezTo>
                    <a:pt x="538" y="175"/>
                    <a:pt x="539" y="175"/>
                    <a:pt x="539" y="175"/>
                  </a:cubicBezTo>
                  <a:close/>
                  <a:moveTo>
                    <a:pt x="536" y="173"/>
                  </a:moveTo>
                  <a:cubicBezTo>
                    <a:pt x="536" y="173"/>
                    <a:pt x="536" y="173"/>
                    <a:pt x="536" y="172"/>
                  </a:cubicBezTo>
                  <a:cubicBezTo>
                    <a:pt x="536" y="173"/>
                    <a:pt x="537" y="173"/>
                    <a:pt x="537" y="173"/>
                  </a:cubicBezTo>
                  <a:cubicBezTo>
                    <a:pt x="538" y="172"/>
                    <a:pt x="535" y="171"/>
                    <a:pt x="535" y="172"/>
                  </a:cubicBezTo>
                  <a:cubicBezTo>
                    <a:pt x="535" y="172"/>
                    <a:pt x="536" y="171"/>
                    <a:pt x="535" y="171"/>
                  </a:cubicBezTo>
                  <a:cubicBezTo>
                    <a:pt x="535" y="171"/>
                    <a:pt x="535" y="171"/>
                    <a:pt x="534" y="171"/>
                  </a:cubicBezTo>
                  <a:cubicBezTo>
                    <a:pt x="535" y="172"/>
                    <a:pt x="534" y="172"/>
                    <a:pt x="534" y="172"/>
                  </a:cubicBezTo>
                  <a:cubicBezTo>
                    <a:pt x="535" y="172"/>
                    <a:pt x="534" y="173"/>
                    <a:pt x="535" y="174"/>
                  </a:cubicBezTo>
                  <a:cubicBezTo>
                    <a:pt x="535" y="172"/>
                    <a:pt x="537" y="174"/>
                    <a:pt x="536" y="173"/>
                  </a:cubicBezTo>
                  <a:close/>
                  <a:moveTo>
                    <a:pt x="536" y="169"/>
                  </a:moveTo>
                  <a:cubicBezTo>
                    <a:pt x="536" y="169"/>
                    <a:pt x="536" y="170"/>
                    <a:pt x="536" y="170"/>
                  </a:cubicBezTo>
                  <a:cubicBezTo>
                    <a:pt x="537" y="169"/>
                    <a:pt x="538" y="169"/>
                    <a:pt x="537" y="169"/>
                  </a:cubicBezTo>
                  <a:cubicBezTo>
                    <a:pt x="537" y="170"/>
                    <a:pt x="536" y="169"/>
                    <a:pt x="536" y="169"/>
                  </a:cubicBezTo>
                  <a:close/>
                  <a:moveTo>
                    <a:pt x="543" y="120"/>
                  </a:moveTo>
                  <a:cubicBezTo>
                    <a:pt x="543" y="121"/>
                    <a:pt x="543" y="122"/>
                    <a:pt x="542" y="122"/>
                  </a:cubicBezTo>
                  <a:cubicBezTo>
                    <a:pt x="543" y="122"/>
                    <a:pt x="542" y="123"/>
                    <a:pt x="543" y="123"/>
                  </a:cubicBezTo>
                  <a:cubicBezTo>
                    <a:pt x="543" y="122"/>
                    <a:pt x="544" y="122"/>
                    <a:pt x="544" y="121"/>
                  </a:cubicBezTo>
                  <a:cubicBezTo>
                    <a:pt x="543" y="122"/>
                    <a:pt x="544" y="120"/>
                    <a:pt x="543" y="120"/>
                  </a:cubicBezTo>
                  <a:close/>
                  <a:moveTo>
                    <a:pt x="534" y="174"/>
                  </a:moveTo>
                  <a:cubicBezTo>
                    <a:pt x="534" y="173"/>
                    <a:pt x="534" y="173"/>
                    <a:pt x="534" y="172"/>
                  </a:cubicBezTo>
                  <a:cubicBezTo>
                    <a:pt x="533" y="171"/>
                    <a:pt x="532" y="173"/>
                    <a:pt x="533" y="171"/>
                  </a:cubicBezTo>
                  <a:cubicBezTo>
                    <a:pt x="532" y="171"/>
                    <a:pt x="532" y="172"/>
                    <a:pt x="532" y="173"/>
                  </a:cubicBezTo>
                  <a:cubicBezTo>
                    <a:pt x="531" y="173"/>
                    <a:pt x="531" y="175"/>
                    <a:pt x="530" y="174"/>
                  </a:cubicBezTo>
                  <a:cubicBezTo>
                    <a:pt x="530" y="174"/>
                    <a:pt x="530" y="175"/>
                    <a:pt x="530" y="175"/>
                  </a:cubicBezTo>
                  <a:cubicBezTo>
                    <a:pt x="531" y="175"/>
                    <a:pt x="531" y="174"/>
                    <a:pt x="531" y="175"/>
                  </a:cubicBezTo>
                  <a:cubicBezTo>
                    <a:pt x="532" y="174"/>
                    <a:pt x="532" y="175"/>
                    <a:pt x="532" y="175"/>
                  </a:cubicBezTo>
                  <a:cubicBezTo>
                    <a:pt x="531" y="174"/>
                    <a:pt x="533" y="173"/>
                    <a:pt x="534" y="174"/>
                  </a:cubicBezTo>
                  <a:close/>
                  <a:moveTo>
                    <a:pt x="529" y="163"/>
                  </a:moveTo>
                  <a:cubicBezTo>
                    <a:pt x="528" y="162"/>
                    <a:pt x="529" y="163"/>
                    <a:pt x="529" y="164"/>
                  </a:cubicBezTo>
                  <a:cubicBezTo>
                    <a:pt x="529" y="164"/>
                    <a:pt x="529" y="164"/>
                    <a:pt x="528" y="164"/>
                  </a:cubicBezTo>
                  <a:cubicBezTo>
                    <a:pt x="530" y="164"/>
                    <a:pt x="530" y="164"/>
                    <a:pt x="532" y="163"/>
                  </a:cubicBezTo>
                  <a:cubicBezTo>
                    <a:pt x="531" y="163"/>
                    <a:pt x="531" y="162"/>
                    <a:pt x="530" y="162"/>
                  </a:cubicBezTo>
                  <a:cubicBezTo>
                    <a:pt x="530" y="162"/>
                    <a:pt x="530" y="162"/>
                    <a:pt x="530" y="163"/>
                  </a:cubicBezTo>
                  <a:cubicBezTo>
                    <a:pt x="530" y="163"/>
                    <a:pt x="529" y="163"/>
                    <a:pt x="529" y="163"/>
                  </a:cubicBezTo>
                  <a:cubicBezTo>
                    <a:pt x="529" y="163"/>
                    <a:pt x="529" y="163"/>
                    <a:pt x="529" y="163"/>
                  </a:cubicBezTo>
                  <a:close/>
                  <a:moveTo>
                    <a:pt x="525" y="165"/>
                  </a:moveTo>
                  <a:cubicBezTo>
                    <a:pt x="526" y="166"/>
                    <a:pt x="526" y="165"/>
                    <a:pt x="526" y="165"/>
                  </a:cubicBezTo>
                  <a:cubicBezTo>
                    <a:pt x="526" y="165"/>
                    <a:pt x="527" y="165"/>
                    <a:pt x="527" y="165"/>
                  </a:cubicBezTo>
                  <a:cubicBezTo>
                    <a:pt x="526" y="164"/>
                    <a:pt x="525" y="165"/>
                    <a:pt x="525" y="165"/>
                  </a:cubicBezTo>
                  <a:close/>
                  <a:moveTo>
                    <a:pt x="479" y="182"/>
                  </a:moveTo>
                  <a:cubicBezTo>
                    <a:pt x="480" y="182"/>
                    <a:pt x="481" y="183"/>
                    <a:pt x="481" y="182"/>
                  </a:cubicBezTo>
                  <a:cubicBezTo>
                    <a:pt x="480" y="182"/>
                    <a:pt x="479" y="181"/>
                    <a:pt x="479" y="182"/>
                  </a:cubicBezTo>
                  <a:close/>
                  <a:moveTo>
                    <a:pt x="473" y="186"/>
                  </a:moveTo>
                  <a:cubicBezTo>
                    <a:pt x="474" y="185"/>
                    <a:pt x="476" y="185"/>
                    <a:pt x="476" y="184"/>
                  </a:cubicBezTo>
                  <a:cubicBezTo>
                    <a:pt x="475" y="185"/>
                    <a:pt x="473" y="185"/>
                    <a:pt x="473" y="186"/>
                  </a:cubicBezTo>
                  <a:close/>
                  <a:moveTo>
                    <a:pt x="472" y="200"/>
                  </a:moveTo>
                  <a:cubicBezTo>
                    <a:pt x="473" y="199"/>
                    <a:pt x="472" y="198"/>
                    <a:pt x="473" y="198"/>
                  </a:cubicBezTo>
                  <a:cubicBezTo>
                    <a:pt x="471" y="198"/>
                    <a:pt x="472" y="200"/>
                    <a:pt x="472" y="200"/>
                  </a:cubicBezTo>
                  <a:close/>
                  <a:moveTo>
                    <a:pt x="469" y="143"/>
                  </a:moveTo>
                  <a:cubicBezTo>
                    <a:pt x="468" y="143"/>
                    <a:pt x="468" y="144"/>
                    <a:pt x="467" y="143"/>
                  </a:cubicBezTo>
                  <a:cubicBezTo>
                    <a:pt x="467" y="144"/>
                    <a:pt x="468" y="146"/>
                    <a:pt x="468" y="145"/>
                  </a:cubicBezTo>
                  <a:cubicBezTo>
                    <a:pt x="468" y="145"/>
                    <a:pt x="468" y="145"/>
                    <a:pt x="468" y="145"/>
                  </a:cubicBezTo>
                  <a:cubicBezTo>
                    <a:pt x="469" y="145"/>
                    <a:pt x="469" y="144"/>
                    <a:pt x="469" y="144"/>
                  </a:cubicBezTo>
                  <a:cubicBezTo>
                    <a:pt x="469" y="144"/>
                    <a:pt x="469" y="144"/>
                    <a:pt x="469" y="143"/>
                  </a:cubicBezTo>
                  <a:close/>
                  <a:moveTo>
                    <a:pt x="468" y="143"/>
                  </a:moveTo>
                  <a:cubicBezTo>
                    <a:pt x="468" y="143"/>
                    <a:pt x="469" y="143"/>
                    <a:pt x="469" y="142"/>
                  </a:cubicBezTo>
                  <a:cubicBezTo>
                    <a:pt x="468" y="142"/>
                    <a:pt x="468" y="142"/>
                    <a:pt x="468" y="143"/>
                  </a:cubicBezTo>
                  <a:close/>
                  <a:moveTo>
                    <a:pt x="466" y="146"/>
                  </a:moveTo>
                  <a:cubicBezTo>
                    <a:pt x="466" y="146"/>
                    <a:pt x="466" y="147"/>
                    <a:pt x="466" y="146"/>
                  </a:cubicBezTo>
                  <a:cubicBezTo>
                    <a:pt x="466" y="146"/>
                    <a:pt x="467" y="145"/>
                    <a:pt x="467" y="145"/>
                  </a:cubicBezTo>
                  <a:cubicBezTo>
                    <a:pt x="466" y="145"/>
                    <a:pt x="466" y="146"/>
                    <a:pt x="466" y="146"/>
                  </a:cubicBezTo>
                  <a:close/>
                  <a:moveTo>
                    <a:pt x="466" y="145"/>
                  </a:moveTo>
                  <a:cubicBezTo>
                    <a:pt x="465" y="145"/>
                    <a:pt x="465" y="146"/>
                    <a:pt x="464" y="145"/>
                  </a:cubicBezTo>
                  <a:cubicBezTo>
                    <a:pt x="464" y="146"/>
                    <a:pt x="464" y="146"/>
                    <a:pt x="465" y="146"/>
                  </a:cubicBezTo>
                  <a:cubicBezTo>
                    <a:pt x="465" y="146"/>
                    <a:pt x="465" y="146"/>
                    <a:pt x="465" y="146"/>
                  </a:cubicBezTo>
                  <a:cubicBezTo>
                    <a:pt x="465" y="146"/>
                    <a:pt x="465" y="147"/>
                    <a:pt x="465" y="147"/>
                  </a:cubicBezTo>
                  <a:cubicBezTo>
                    <a:pt x="466" y="146"/>
                    <a:pt x="465" y="146"/>
                    <a:pt x="466" y="145"/>
                  </a:cubicBezTo>
                  <a:close/>
                  <a:moveTo>
                    <a:pt x="468" y="118"/>
                  </a:moveTo>
                  <a:cubicBezTo>
                    <a:pt x="468" y="119"/>
                    <a:pt x="468" y="119"/>
                    <a:pt x="468" y="119"/>
                  </a:cubicBezTo>
                  <a:cubicBezTo>
                    <a:pt x="468" y="119"/>
                    <a:pt x="468" y="119"/>
                    <a:pt x="469" y="120"/>
                  </a:cubicBezTo>
                  <a:cubicBezTo>
                    <a:pt x="468" y="119"/>
                    <a:pt x="469" y="119"/>
                    <a:pt x="469" y="119"/>
                  </a:cubicBezTo>
                  <a:cubicBezTo>
                    <a:pt x="469" y="118"/>
                    <a:pt x="469" y="119"/>
                    <a:pt x="468" y="118"/>
                  </a:cubicBezTo>
                  <a:close/>
                  <a:moveTo>
                    <a:pt x="462" y="147"/>
                  </a:moveTo>
                  <a:cubicBezTo>
                    <a:pt x="462" y="148"/>
                    <a:pt x="461" y="147"/>
                    <a:pt x="462" y="148"/>
                  </a:cubicBezTo>
                  <a:cubicBezTo>
                    <a:pt x="462" y="148"/>
                    <a:pt x="462" y="147"/>
                    <a:pt x="462" y="147"/>
                  </a:cubicBezTo>
                  <a:cubicBezTo>
                    <a:pt x="462" y="148"/>
                    <a:pt x="462" y="149"/>
                    <a:pt x="463" y="149"/>
                  </a:cubicBezTo>
                  <a:cubicBezTo>
                    <a:pt x="463" y="149"/>
                    <a:pt x="463" y="149"/>
                    <a:pt x="463" y="148"/>
                  </a:cubicBezTo>
                  <a:cubicBezTo>
                    <a:pt x="462" y="148"/>
                    <a:pt x="463" y="147"/>
                    <a:pt x="462" y="147"/>
                  </a:cubicBezTo>
                  <a:close/>
                  <a:moveTo>
                    <a:pt x="449" y="212"/>
                  </a:moveTo>
                  <a:cubicBezTo>
                    <a:pt x="449" y="212"/>
                    <a:pt x="450" y="211"/>
                    <a:pt x="450" y="211"/>
                  </a:cubicBezTo>
                  <a:cubicBezTo>
                    <a:pt x="449" y="210"/>
                    <a:pt x="447" y="212"/>
                    <a:pt x="448" y="212"/>
                  </a:cubicBezTo>
                  <a:cubicBezTo>
                    <a:pt x="448" y="211"/>
                    <a:pt x="449" y="212"/>
                    <a:pt x="449" y="213"/>
                  </a:cubicBezTo>
                  <a:cubicBezTo>
                    <a:pt x="449" y="212"/>
                    <a:pt x="450" y="212"/>
                    <a:pt x="450" y="212"/>
                  </a:cubicBezTo>
                  <a:cubicBezTo>
                    <a:pt x="450" y="213"/>
                    <a:pt x="449" y="212"/>
                    <a:pt x="449" y="212"/>
                  </a:cubicBezTo>
                  <a:close/>
                  <a:moveTo>
                    <a:pt x="460" y="146"/>
                  </a:moveTo>
                  <a:cubicBezTo>
                    <a:pt x="460" y="146"/>
                    <a:pt x="460" y="148"/>
                    <a:pt x="461" y="147"/>
                  </a:cubicBezTo>
                  <a:cubicBezTo>
                    <a:pt x="461" y="147"/>
                    <a:pt x="461" y="146"/>
                    <a:pt x="460" y="146"/>
                  </a:cubicBezTo>
                  <a:close/>
                  <a:moveTo>
                    <a:pt x="460" y="148"/>
                  </a:moveTo>
                  <a:cubicBezTo>
                    <a:pt x="460" y="148"/>
                    <a:pt x="460" y="146"/>
                    <a:pt x="459" y="146"/>
                  </a:cubicBezTo>
                  <a:cubicBezTo>
                    <a:pt x="459" y="148"/>
                    <a:pt x="458" y="147"/>
                    <a:pt x="457" y="146"/>
                  </a:cubicBezTo>
                  <a:cubicBezTo>
                    <a:pt x="457" y="147"/>
                    <a:pt x="457" y="148"/>
                    <a:pt x="456" y="148"/>
                  </a:cubicBezTo>
                  <a:cubicBezTo>
                    <a:pt x="456" y="147"/>
                    <a:pt x="456" y="147"/>
                    <a:pt x="456" y="146"/>
                  </a:cubicBezTo>
                  <a:cubicBezTo>
                    <a:pt x="456" y="147"/>
                    <a:pt x="455" y="146"/>
                    <a:pt x="455" y="146"/>
                  </a:cubicBezTo>
                  <a:cubicBezTo>
                    <a:pt x="455" y="147"/>
                    <a:pt x="455" y="147"/>
                    <a:pt x="455" y="148"/>
                  </a:cubicBezTo>
                  <a:cubicBezTo>
                    <a:pt x="455" y="148"/>
                    <a:pt x="456" y="147"/>
                    <a:pt x="456" y="147"/>
                  </a:cubicBezTo>
                  <a:cubicBezTo>
                    <a:pt x="456" y="149"/>
                    <a:pt x="457" y="147"/>
                    <a:pt x="458" y="148"/>
                  </a:cubicBezTo>
                  <a:cubicBezTo>
                    <a:pt x="457" y="148"/>
                    <a:pt x="458" y="148"/>
                    <a:pt x="457" y="149"/>
                  </a:cubicBezTo>
                  <a:cubicBezTo>
                    <a:pt x="458" y="149"/>
                    <a:pt x="457" y="148"/>
                    <a:pt x="458" y="148"/>
                  </a:cubicBezTo>
                  <a:cubicBezTo>
                    <a:pt x="459" y="148"/>
                    <a:pt x="458" y="147"/>
                    <a:pt x="459" y="147"/>
                  </a:cubicBezTo>
                  <a:cubicBezTo>
                    <a:pt x="459" y="148"/>
                    <a:pt x="459" y="149"/>
                    <a:pt x="460" y="148"/>
                  </a:cubicBezTo>
                  <a:close/>
                  <a:moveTo>
                    <a:pt x="448" y="209"/>
                  </a:moveTo>
                  <a:cubicBezTo>
                    <a:pt x="448" y="211"/>
                    <a:pt x="447" y="209"/>
                    <a:pt x="447" y="210"/>
                  </a:cubicBezTo>
                  <a:cubicBezTo>
                    <a:pt x="446" y="210"/>
                    <a:pt x="447" y="210"/>
                    <a:pt x="447" y="211"/>
                  </a:cubicBezTo>
                  <a:cubicBezTo>
                    <a:pt x="448" y="209"/>
                    <a:pt x="447" y="211"/>
                    <a:pt x="448" y="211"/>
                  </a:cubicBezTo>
                  <a:cubicBezTo>
                    <a:pt x="448" y="210"/>
                    <a:pt x="449" y="210"/>
                    <a:pt x="449" y="210"/>
                  </a:cubicBezTo>
                  <a:cubicBezTo>
                    <a:pt x="449" y="209"/>
                    <a:pt x="449" y="209"/>
                    <a:pt x="448" y="209"/>
                  </a:cubicBezTo>
                  <a:close/>
                  <a:moveTo>
                    <a:pt x="452" y="149"/>
                  </a:moveTo>
                  <a:cubicBezTo>
                    <a:pt x="452" y="148"/>
                    <a:pt x="451" y="148"/>
                    <a:pt x="451" y="148"/>
                  </a:cubicBezTo>
                  <a:cubicBezTo>
                    <a:pt x="451" y="149"/>
                    <a:pt x="452" y="149"/>
                    <a:pt x="451" y="149"/>
                  </a:cubicBezTo>
                  <a:cubicBezTo>
                    <a:pt x="452" y="150"/>
                    <a:pt x="453" y="150"/>
                    <a:pt x="454" y="149"/>
                  </a:cubicBezTo>
                  <a:cubicBezTo>
                    <a:pt x="454" y="148"/>
                    <a:pt x="452" y="149"/>
                    <a:pt x="452" y="149"/>
                  </a:cubicBezTo>
                  <a:close/>
                  <a:moveTo>
                    <a:pt x="442" y="209"/>
                  </a:moveTo>
                  <a:cubicBezTo>
                    <a:pt x="442" y="210"/>
                    <a:pt x="441" y="209"/>
                    <a:pt x="441" y="210"/>
                  </a:cubicBezTo>
                  <a:cubicBezTo>
                    <a:pt x="442" y="210"/>
                    <a:pt x="443" y="209"/>
                    <a:pt x="442" y="209"/>
                  </a:cubicBezTo>
                  <a:close/>
                  <a:moveTo>
                    <a:pt x="438" y="212"/>
                  </a:moveTo>
                  <a:cubicBezTo>
                    <a:pt x="438" y="211"/>
                    <a:pt x="439" y="211"/>
                    <a:pt x="439" y="211"/>
                  </a:cubicBezTo>
                  <a:cubicBezTo>
                    <a:pt x="439" y="211"/>
                    <a:pt x="439" y="211"/>
                    <a:pt x="438" y="211"/>
                  </a:cubicBezTo>
                  <a:cubicBezTo>
                    <a:pt x="438" y="210"/>
                    <a:pt x="439" y="210"/>
                    <a:pt x="438" y="210"/>
                  </a:cubicBezTo>
                  <a:cubicBezTo>
                    <a:pt x="438" y="211"/>
                    <a:pt x="438" y="211"/>
                    <a:pt x="438" y="212"/>
                  </a:cubicBezTo>
                  <a:close/>
                  <a:moveTo>
                    <a:pt x="409" y="173"/>
                  </a:moveTo>
                  <a:cubicBezTo>
                    <a:pt x="409" y="173"/>
                    <a:pt x="409" y="174"/>
                    <a:pt x="410" y="174"/>
                  </a:cubicBezTo>
                  <a:cubicBezTo>
                    <a:pt x="409" y="173"/>
                    <a:pt x="411" y="173"/>
                    <a:pt x="411" y="173"/>
                  </a:cubicBezTo>
                  <a:cubicBezTo>
                    <a:pt x="412" y="173"/>
                    <a:pt x="412" y="173"/>
                    <a:pt x="412" y="172"/>
                  </a:cubicBezTo>
                  <a:cubicBezTo>
                    <a:pt x="411" y="171"/>
                    <a:pt x="410" y="173"/>
                    <a:pt x="409" y="173"/>
                  </a:cubicBezTo>
                  <a:close/>
                  <a:moveTo>
                    <a:pt x="398" y="229"/>
                  </a:moveTo>
                  <a:cubicBezTo>
                    <a:pt x="400" y="229"/>
                    <a:pt x="399" y="228"/>
                    <a:pt x="400" y="227"/>
                  </a:cubicBezTo>
                  <a:cubicBezTo>
                    <a:pt x="399" y="227"/>
                    <a:pt x="399" y="228"/>
                    <a:pt x="398" y="229"/>
                  </a:cubicBezTo>
                  <a:close/>
                  <a:moveTo>
                    <a:pt x="393" y="230"/>
                  </a:moveTo>
                  <a:cubicBezTo>
                    <a:pt x="393" y="231"/>
                    <a:pt x="394" y="231"/>
                    <a:pt x="394" y="231"/>
                  </a:cubicBezTo>
                  <a:cubicBezTo>
                    <a:pt x="394" y="231"/>
                    <a:pt x="395" y="231"/>
                    <a:pt x="396" y="231"/>
                  </a:cubicBezTo>
                  <a:cubicBezTo>
                    <a:pt x="396" y="231"/>
                    <a:pt x="396" y="230"/>
                    <a:pt x="396" y="230"/>
                  </a:cubicBezTo>
                  <a:cubicBezTo>
                    <a:pt x="395" y="230"/>
                    <a:pt x="395" y="231"/>
                    <a:pt x="393" y="230"/>
                  </a:cubicBezTo>
                  <a:close/>
                  <a:moveTo>
                    <a:pt x="390" y="232"/>
                  </a:moveTo>
                  <a:cubicBezTo>
                    <a:pt x="392" y="232"/>
                    <a:pt x="392" y="231"/>
                    <a:pt x="392" y="231"/>
                  </a:cubicBezTo>
                  <a:cubicBezTo>
                    <a:pt x="391" y="231"/>
                    <a:pt x="391" y="231"/>
                    <a:pt x="390" y="232"/>
                  </a:cubicBezTo>
                  <a:close/>
                  <a:moveTo>
                    <a:pt x="393" y="179"/>
                  </a:moveTo>
                  <a:cubicBezTo>
                    <a:pt x="394" y="179"/>
                    <a:pt x="395" y="179"/>
                    <a:pt x="395" y="178"/>
                  </a:cubicBezTo>
                  <a:cubicBezTo>
                    <a:pt x="394" y="178"/>
                    <a:pt x="394" y="179"/>
                    <a:pt x="393" y="179"/>
                  </a:cubicBezTo>
                  <a:close/>
                  <a:moveTo>
                    <a:pt x="129" y="269"/>
                  </a:moveTo>
                  <a:cubicBezTo>
                    <a:pt x="133" y="268"/>
                    <a:pt x="137" y="265"/>
                    <a:pt x="142" y="264"/>
                  </a:cubicBezTo>
                  <a:cubicBezTo>
                    <a:pt x="144" y="263"/>
                    <a:pt x="147" y="262"/>
                    <a:pt x="151" y="261"/>
                  </a:cubicBezTo>
                  <a:cubicBezTo>
                    <a:pt x="151" y="260"/>
                    <a:pt x="153" y="260"/>
                    <a:pt x="154" y="259"/>
                  </a:cubicBezTo>
                  <a:cubicBezTo>
                    <a:pt x="154" y="259"/>
                    <a:pt x="154" y="259"/>
                    <a:pt x="155" y="259"/>
                  </a:cubicBezTo>
                  <a:cubicBezTo>
                    <a:pt x="158" y="258"/>
                    <a:pt x="161" y="256"/>
                    <a:pt x="164" y="256"/>
                  </a:cubicBezTo>
                  <a:cubicBezTo>
                    <a:pt x="165" y="254"/>
                    <a:pt x="168" y="254"/>
                    <a:pt x="169" y="253"/>
                  </a:cubicBezTo>
                  <a:cubicBezTo>
                    <a:pt x="178" y="250"/>
                    <a:pt x="186" y="245"/>
                    <a:pt x="195" y="243"/>
                  </a:cubicBezTo>
                  <a:cubicBezTo>
                    <a:pt x="205" y="238"/>
                    <a:pt x="215" y="234"/>
                    <a:pt x="225" y="230"/>
                  </a:cubicBezTo>
                  <a:cubicBezTo>
                    <a:pt x="227" y="229"/>
                    <a:pt x="230" y="228"/>
                    <a:pt x="233" y="227"/>
                  </a:cubicBezTo>
                  <a:cubicBezTo>
                    <a:pt x="239" y="224"/>
                    <a:pt x="246" y="221"/>
                    <a:pt x="252" y="218"/>
                  </a:cubicBezTo>
                  <a:cubicBezTo>
                    <a:pt x="256" y="217"/>
                    <a:pt x="259" y="215"/>
                    <a:pt x="261" y="215"/>
                  </a:cubicBezTo>
                  <a:cubicBezTo>
                    <a:pt x="264" y="214"/>
                    <a:pt x="266" y="212"/>
                    <a:pt x="269" y="212"/>
                  </a:cubicBezTo>
                  <a:cubicBezTo>
                    <a:pt x="286" y="204"/>
                    <a:pt x="304" y="196"/>
                    <a:pt x="322" y="189"/>
                  </a:cubicBezTo>
                  <a:cubicBezTo>
                    <a:pt x="322" y="189"/>
                    <a:pt x="322" y="190"/>
                    <a:pt x="323" y="189"/>
                  </a:cubicBezTo>
                  <a:cubicBezTo>
                    <a:pt x="322" y="189"/>
                    <a:pt x="322" y="189"/>
                    <a:pt x="322" y="189"/>
                  </a:cubicBezTo>
                  <a:cubicBezTo>
                    <a:pt x="335" y="184"/>
                    <a:pt x="347" y="178"/>
                    <a:pt x="359" y="174"/>
                  </a:cubicBezTo>
                  <a:cubicBezTo>
                    <a:pt x="359" y="173"/>
                    <a:pt x="360" y="173"/>
                    <a:pt x="360" y="173"/>
                  </a:cubicBezTo>
                  <a:cubicBezTo>
                    <a:pt x="366" y="171"/>
                    <a:pt x="374" y="168"/>
                    <a:pt x="379" y="166"/>
                  </a:cubicBezTo>
                  <a:cubicBezTo>
                    <a:pt x="379" y="165"/>
                    <a:pt x="381" y="166"/>
                    <a:pt x="380" y="164"/>
                  </a:cubicBezTo>
                  <a:cubicBezTo>
                    <a:pt x="379" y="166"/>
                    <a:pt x="377" y="166"/>
                    <a:pt x="377" y="165"/>
                  </a:cubicBezTo>
                  <a:cubicBezTo>
                    <a:pt x="377" y="165"/>
                    <a:pt x="377" y="166"/>
                    <a:pt x="376" y="166"/>
                  </a:cubicBezTo>
                  <a:cubicBezTo>
                    <a:pt x="373" y="166"/>
                    <a:pt x="370" y="168"/>
                    <a:pt x="368" y="167"/>
                  </a:cubicBezTo>
                  <a:cubicBezTo>
                    <a:pt x="367" y="168"/>
                    <a:pt x="367" y="168"/>
                    <a:pt x="366" y="168"/>
                  </a:cubicBezTo>
                  <a:cubicBezTo>
                    <a:pt x="366" y="168"/>
                    <a:pt x="366" y="168"/>
                    <a:pt x="365" y="168"/>
                  </a:cubicBezTo>
                  <a:cubicBezTo>
                    <a:pt x="364" y="168"/>
                    <a:pt x="364" y="169"/>
                    <a:pt x="364" y="170"/>
                  </a:cubicBezTo>
                  <a:cubicBezTo>
                    <a:pt x="362" y="169"/>
                    <a:pt x="362" y="170"/>
                    <a:pt x="361" y="170"/>
                  </a:cubicBezTo>
                  <a:cubicBezTo>
                    <a:pt x="361" y="170"/>
                    <a:pt x="360" y="169"/>
                    <a:pt x="360" y="170"/>
                  </a:cubicBezTo>
                  <a:cubicBezTo>
                    <a:pt x="360" y="170"/>
                    <a:pt x="360" y="170"/>
                    <a:pt x="360" y="170"/>
                  </a:cubicBezTo>
                  <a:cubicBezTo>
                    <a:pt x="358" y="171"/>
                    <a:pt x="356" y="170"/>
                    <a:pt x="356" y="171"/>
                  </a:cubicBezTo>
                  <a:cubicBezTo>
                    <a:pt x="355" y="171"/>
                    <a:pt x="355" y="171"/>
                    <a:pt x="355" y="171"/>
                  </a:cubicBezTo>
                  <a:cubicBezTo>
                    <a:pt x="354" y="171"/>
                    <a:pt x="354" y="172"/>
                    <a:pt x="352" y="171"/>
                  </a:cubicBezTo>
                  <a:cubicBezTo>
                    <a:pt x="352" y="173"/>
                    <a:pt x="350" y="172"/>
                    <a:pt x="349" y="172"/>
                  </a:cubicBezTo>
                  <a:cubicBezTo>
                    <a:pt x="349" y="173"/>
                    <a:pt x="349" y="172"/>
                    <a:pt x="348" y="173"/>
                  </a:cubicBezTo>
                  <a:cubicBezTo>
                    <a:pt x="348" y="172"/>
                    <a:pt x="347" y="173"/>
                    <a:pt x="347" y="174"/>
                  </a:cubicBezTo>
                  <a:cubicBezTo>
                    <a:pt x="347" y="173"/>
                    <a:pt x="347" y="173"/>
                    <a:pt x="346" y="172"/>
                  </a:cubicBezTo>
                  <a:cubicBezTo>
                    <a:pt x="346" y="173"/>
                    <a:pt x="344" y="172"/>
                    <a:pt x="344" y="173"/>
                  </a:cubicBezTo>
                  <a:cubicBezTo>
                    <a:pt x="345" y="173"/>
                    <a:pt x="344" y="173"/>
                    <a:pt x="344" y="173"/>
                  </a:cubicBezTo>
                  <a:cubicBezTo>
                    <a:pt x="344" y="174"/>
                    <a:pt x="345" y="174"/>
                    <a:pt x="345" y="174"/>
                  </a:cubicBezTo>
                  <a:cubicBezTo>
                    <a:pt x="343" y="175"/>
                    <a:pt x="342" y="173"/>
                    <a:pt x="341" y="174"/>
                  </a:cubicBezTo>
                  <a:cubicBezTo>
                    <a:pt x="342" y="174"/>
                    <a:pt x="342" y="175"/>
                    <a:pt x="342" y="175"/>
                  </a:cubicBezTo>
                  <a:cubicBezTo>
                    <a:pt x="341" y="175"/>
                    <a:pt x="340" y="176"/>
                    <a:pt x="340" y="176"/>
                  </a:cubicBezTo>
                  <a:cubicBezTo>
                    <a:pt x="340" y="175"/>
                    <a:pt x="340" y="175"/>
                    <a:pt x="341" y="175"/>
                  </a:cubicBezTo>
                  <a:cubicBezTo>
                    <a:pt x="339" y="175"/>
                    <a:pt x="337" y="176"/>
                    <a:pt x="336" y="176"/>
                  </a:cubicBezTo>
                  <a:cubicBezTo>
                    <a:pt x="337" y="176"/>
                    <a:pt x="338" y="176"/>
                    <a:pt x="338" y="177"/>
                  </a:cubicBezTo>
                  <a:cubicBezTo>
                    <a:pt x="337" y="177"/>
                    <a:pt x="336" y="177"/>
                    <a:pt x="335" y="177"/>
                  </a:cubicBezTo>
                  <a:cubicBezTo>
                    <a:pt x="336" y="178"/>
                    <a:pt x="333" y="178"/>
                    <a:pt x="334" y="179"/>
                  </a:cubicBezTo>
                  <a:cubicBezTo>
                    <a:pt x="334" y="179"/>
                    <a:pt x="334" y="178"/>
                    <a:pt x="333" y="178"/>
                  </a:cubicBezTo>
                  <a:cubicBezTo>
                    <a:pt x="333" y="178"/>
                    <a:pt x="332" y="179"/>
                    <a:pt x="331" y="179"/>
                  </a:cubicBezTo>
                  <a:cubicBezTo>
                    <a:pt x="331" y="178"/>
                    <a:pt x="332" y="179"/>
                    <a:pt x="332" y="178"/>
                  </a:cubicBezTo>
                  <a:cubicBezTo>
                    <a:pt x="331" y="177"/>
                    <a:pt x="331" y="178"/>
                    <a:pt x="330" y="179"/>
                  </a:cubicBezTo>
                  <a:cubicBezTo>
                    <a:pt x="330" y="178"/>
                    <a:pt x="329" y="178"/>
                    <a:pt x="329" y="179"/>
                  </a:cubicBezTo>
                  <a:cubicBezTo>
                    <a:pt x="329" y="179"/>
                    <a:pt x="329" y="179"/>
                    <a:pt x="329" y="180"/>
                  </a:cubicBezTo>
                  <a:cubicBezTo>
                    <a:pt x="328" y="180"/>
                    <a:pt x="328" y="179"/>
                    <a:pt x="327" y="178"/>
                  </a:cubicBezTo>
                  <a:cubicBezTo>
                    <a:pt x="327" y="180"/>
                    <a:pt x="325" y="180"/>
                    <a:pt x="325" y="180"/>
                  </a:cubicBezTo>
                  <a:cubicBezTo>
                    <a:pt x="326" y="180"/>
                    <a:pt x="327" y="179"/>
                    <a:pt x="327" y="180"/>
                  </a:cubicBezTo>
                  <a:cubicBezTo>
                    <a:pt x="326" y="180"/>
                    <a:pt x="324" y="182"/>
                    <a:pt x="323" y="181"/>
                  </a:cubicBezTo>
                  <a:cubicBezTo>
                    <a:pt x="324" y="182"/>
                    <a:pt x="323" y="180"/>
                    <a:pt x="324" y="181"/>
                  </a:cubicBezTo>
                  <a:cubicBezTo>
                    <a:pt x="324" y="180"/>
                    <a:pt x="324" y="180"/>
                    <a:pt x="323" y="180"/>
                  </a:cubicBezTo>
                  <a:cubicBezTo>
                    <a:pt x="323" y="181"/>
                    <a:pt x="322" y="181"/>
                    <a:pt x="321" y="180"/>
                  </a:cubicBezTo>
                  <a:cubicBezTo>
                    <a:pt x="321" y="182"/>
                    <a:pt x="322" y="180"/>
                    <a:pt x="322" y="181"/>
                  </a:cubicBezTo>
                  <a:cubicBezTo>
                    <a:pt x="322" y="181"/>
                    <a:pt x="322" y="182"/>
                    <a:pt x="322" y="182"/>
                  </a:cubicBezTo>
                  <a:cubicBezTo>
                    <a:pt x="321" y="181"/>
                    <a:pt x="320" y="181"/>
                    <a:pt x="321" y="182"/>
                  </a:cubicBezTo>
                  <a:cubicBezTo>
                    <a:pt x="320" y="183"/>
                    <a:pt x="318" y="181"/>
                    <a:pt x="318" y="183"/>
                  </a:cubicBezTo>
                  <a:cubicBezTo>
                    <a:pt x="318" y="182"/>
                    <a:pt x="319" y="183"/>
                    <a:pt x="319" y="183"/>
                  </a:cubicBezTo>
                  <a:cubicBezTo>
                    <a:pt x="318" y="183"/>
                    <a:pt x="318" y="184"/>
                    <a:pt x="317" y="183"/>
                  </a:cubicBezTo>
                  <a:cubicBezTo>
                    <a:pt x="316" y="184"/>
                    <a:pt x="318" y="183"/>
                    <a:pt x="318" y="184"/>
                  </a:cubicBezTo>
                  <a:cubicBezTo>
                    <a:pt x="317" y="184"/>
                    <a:pt x="316" y="183"/>
                    <a:pt x="315" y="183"/>
                  </a:cubicBezTo>
                  <a:cubicBezTo>
                    <a:pt x="315" y="185"/>
                    <a:pt x="312" y="184"/>
                    <a:pt x="311" y="186"/>
                  </a:cubicBezTo>
                  <a:cubicBezTo>
                    <a:pt x="311" y="185"/>
                    <a:pt x="311" y="185"/>
                    <a:pt x="310" y="185"/>
                  </a:cubicBezTo>
                  <a:cubicBezTo>
                    <a:pt x="310" y="186"/>
                    <a:pt x="310" y="186"/>
                    <a:pt x="309" y="187"/>
                  </a:cubicBezTo>
                  <a:cubicBezTo>
                    <a:pt x="310" y="185"/>
                    <a:pt x="308" y="187"/>
                    <a:pt x="307" y="187"/>
                  </a:cubicBezTo>
                  <a:cubicBezTo>
                    <a:pt x="308" y="187"/>
                    <a:pt x="307" y="187"/>
                    <a:pt x="307" y="186"/>
                  </a:cubicBezTo>
                  <a:cubicBezTo>
                    <a:pt x="306" y="187"/>
                    <a:pt x="305" y="187"/>
                    <a:pt x="305" y="187"/>
                  </a:cubicBezTo>
                  <a:cubicBezTo>
                    <a:pt x="305" y="188"/>
                    <a:pt x="305" y="188"/>
                    <a:pt x="305" y="188"/>
                  </a:cubicBezTo>
                  <a:cubicBezTo>
                    <a:pt x="304" y="187"/>
                    <a:pt x="302" y="189"/>
                    <a:pt x="299" y="189"/>
                  </a:cubicBezTo>
                  <a:cubicBezTo>
                    <a:pt x="299" y="189"/>
                    <a:pt x="300" y="188"/>
                    <a:pt x="299" y="188"/>
                  </a:cubicBezTo>
                  <a:cubicBezTo>
                    <a:pt x="299" y="189"/>
                    <a:pt x="298" y="189"/>
                    <a:pt x="298" y="189"/>
                  </a:cubicBezTo>
                  <a:cubicBezTo>
                    <a:pt x="298" y="189"/>
                    <a:pt x="298" y="190"/>
                    <a:pt x="298" y="190"/>
                  </a:cubicBezTo>
                  <a:cubicBezTo>
                    <a:pt x="297" y="190"/>
                    <a:pt x="297" y="191"/>
                    <a:pt x="296" y="190"/>
                  </a:cubicBezTo>
                  <a:cubicBezTo>
                    <a:pt x="296" y="190"/>
                    <a:pt x="296" y="190"/>
                    <a:pt x="296" y="190"/>
                  </a:cubicBezTo>
                  <a:cubicBezTo>
                    <a:pt x="296" y="191"/>
                    <a:pt x="296" y="191"/>
                    <a:pt x="296" y="192"/>
                  </a:cubicBezTo>
                  <a:cubicBezTo>
                    <a:pt x="296" y="191"/>
                    <a:pt x="295" y="191"/>
                    <a:pt x="295" y="191"/>
                  </a:cubicBezTo>
                  <a:cubicBezTo>
                    <a:pt x="295" y="191"/>
                    <a:pt x="295" y="191"/>
                    <a:pt x="295" y="190"/>
                  </a:cubicBezTo>
                  <a:cubicBezTo>
                    <a:pt x="294" y="192"/>
                    <a:pt x="293" y="192"/>
                    <a:pt x="292" y="192"/>
                  </a:cubicBezTo>
                  <a:cubicBezTo>
                    <a:pt x="293" y="194"/>
                    <a:pt x="289" y="193"/>
                    <a:pt x="288" y="193"/>
                  </a:cubicBezTo>
                  <a:cubicBezTo>
                    <a:pt x="289" y="195"/>
                    <a:pt x="286" y="194"/>
                    <a:pt x="286" y="195"/>
                  </a:cubicBezTo>
                  <a:cubicBezTo>
                    <a:pt x="286" y="195"/>
                    <a:pt x="285" y="194"/>
                    <a:pt x="285" y="194"/>
                  </a:cubicBezTo>
                  <a:cubicBezTo>
                    <a:pt x="284" y="195"/>
                    <a:pt x="284" y="196"/>
                    <a:pt x="283" y="195"/>
                  </a:cubicBezTo>
                  <a:cubicBezTo>
                    <a:pt x="283" y="196"/>
                    <a:pt x="283" y="196"/>
                    <a:pt x="282" y="196"/>
                  </a:cubicBezTo>
                  <a:cubicBezTo>
                    <a:pt x="282" y="196"/>
                    <a:pt x="282" y="196"/>
                    <a:pt x="282" y="195"/>
                  </a:cubicBezTo>
                  <a:cubicBezTo>
                    <a:pt x="281" y="196"/>
                    <a:pt x="281" y="196"/>
                    <a:pt x="280" y="196"/>
                  </a:cubicBezTo>
                  <a:cubicBezTo>
                    <a:pt x="280" y="196"/>
                    <a:pt x="280" y="196"/>
                    <a:pt x="279" y="196"/>
                  </a:cubicBezTo>
                  <a:cubicBezTo>
                    <a:pt x="279" y="197"/>
                    <a:pt x="279" y="198"/>
                    <a:pt x="279" y="197"/>
                  </a:cubicBezTo>
                  <a:cubicBezTo>
                    <a:pt x="278" y="197"/>
                    <a:pt x="279" y="197"/>
                    <a:pt x="279" y="198"/>
                  </a:cubicBezTo>
                  <a:cubicBezTo>
                    <a:pt x="278" y="198"/>
                    <a:pt x="277" y="199"/>
                    <a:pt x="276" y="198"/>
                  </a:cubicBezTo>
                  <a:cubicBezTo>
                    <a:pt x="276" y="200"/>
                    <a:pt x="275" y="199"/>
                    <a:pt x="274" y="200"/>
                  </a:cubicBezTo>
                  <a:cubicBezTo>
                    <a:pt x="274" y="199"/>
                    <a:pt x="275" y="199"/>
                    <a:pt x="274" y="198"/>
                  </a:cubicBezTo>
                  <a:cubicBezTo>
                    <a:pt x="274" y="199"/>
                    <a:pt x="274" y="198"/>
                    <a:pt x="273" y="198"/>
                  </a:cubicBezTo>
                  <a:cubicBezTo>
                    <a:pt x="273" y="200"/>
                    <a:pt x="272" y="199"/>
                    <a:pt x="272" y="200"/>
                  </a:cubicBezTo>
                  <a:cubicBezTo>
                    <a:pt x="272" y="200"/>
                    <a:pt x="273" y="200"/>
                    <a:pt x="273" y="200"/>
                  </a:cubicBezTo>
                  <a:cubicBezTo>
                    <a:pt x="272" y="200"/>
                    <a:pt x="272" y="201"/>
                    <a:pt x="271" y="201"/>
                  </a:cubicBezTo>
                  <a:cubicBezTo>
                    <a:pt x="271" y="200"/>
                    <a:pt x="271" y="200"/>
                    <a:pt x="271" y="199"/>
                  </a:cubicBezTo>
                  <a:cubicBezTo>
                    <a:pt x="271" y="200"/>
                    <a:pt x="270" y="200"/>
                    <a:pt x="270" y="200"/>
                  </a:cubicBezTo>
                  <a:cubicBezTo>
                    <a:pt x="270" y="200"/>
                    <a:pt x="270" y="201"/>
                    <a:pt x="270" y="201"/>
                  </a:cubicBezTo>
                  <a:cubicBezTo>
                    <a:pt x="269" y="201"/>
                    <a:pt x="270" y="200"/>
                    <a:pt x="269" y="200"/>
                  </a:cubicBezTo>
                  <a:cubicBezTo>
                    <a:pt x="269" y="201"/>
                    <a:pt x="268" y="202"/>
                    <a:pt x="268" y="202"/>
                  </a:cubicBezTo>
                  <a:cubicBezTo>
                    <a:pt x="268" y="202"/>
                    <a:pt x="269" y="201"/>
                    <a:pt x="268" y="201"/>
                  </a:cubicBezTo>
                  <a:cubicBezTo>
                    <a:pt x="268" y="201"/>
                    <a:pt x="267" y="201"/>
                    <a:pt x="267" y="201"/>
                  </a:cubicBezTo>
                  <a:cubicBezTo>
                    <a:pt x="268" y="201"/>
                    <a:pt x="268" y="202"/>
                    <a:pt x="267" y="202"/>
                  </a:cubicBezTo>
                  <a:cubicBezTo>
                    <a:pt x="266" y="201"/>
                    <a:pt x="266" y="203"/>
                    <a:pt x="265" y="202"/>
                  </a:cubicBezTo>
                  <a:cubicBezTo>
                    <a:pt x="264" y="203"/>
                    <a:pt x="264" y="203"/>
                    <a:pt x="264" y="204"/>
                  </a:cubicBezTo>
                  <a:cubicBezTo>
                    <a:pt x="264" y="203"/>
                    <a:pt x="263" y="205"/>
                    <a:pt x="262" y="204"/>
                  </a:cubicBezTo>
                  <a:cubicBezTo>
                    <a:pt x="263" y="204"/>
                    <a:pt x="263" y="203"/>
                    <a:pt x="264" y="203"/>
                  </a:cubicBezTo>
                  <a:cubicBezTo>
                    <a:pt x="261" y="203"/>
                    <a:pt x="259" y="205"/>
                    <a:pt x="256" y="205"/>
                  </a:cubicBezTo>
                  <a:cubicBezTo>
                    <a:pt x="256" y="206"/>
                    <a:pt x="255" y="206"/>
                    <a:pt x="256" y="206"/>
                  </a:cubicBezTo>
                  <a:cubicBezTo>
                    <a:pt x="256" y="207"/>
                    <a:pt x="257" y="206"/>
                    <a:pt x="257" y="207"/>
                  </a:cubicBezTo>
                  <a:cubicBezTo>
                    <a:pt x="256" y="206"/>
                    <a:pt x="256" y="207"/>
                    <a:pt x="255" y="207"/>
                  </a:cubicBezTo>
                  <a:cubicBezTo>
                    <a:pt x="255" y="207"/>
                    <a:pt x="255" y="206"/>
                    <a:pt x="255" y="206"/>
                  </a:cubicBezTo>
                  <a:cubicBezTo>
                    <a:pt x="254" y="208"/>
                    <a:pt x="252" y="207"/>
                    <a:pt x="251" y="209"/>
                  </a:cubicBezTo>
                  <a:cubicBezTo>
                    <a:pt x="251" y="208"/>
                    <a:pt x="252" y="208"/>
                    <a:pt x="251" y="207"/>
                  </a:cubicBezTo>
                  <a:cubicBezTo>
                    <a:pt x="251" y="208"/>
                    <a:pt x="251" y="208"/>
                    <a:pt x="250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8"/>
                    <a:pt x="250" y="208"/>
                    <a:pt x="249" y="208"/>
                  </a:cubicBezTo>
                  <a:cubicBezTo>
                    <a:pt x="249" y="209"/>
                    <a:pt x="246" y="209"/>
                    <a:pt x="246" y="210"/>
                  </a:cubicBezTo>
                  <a:cubicBezTo>
                    <a:pt x="243" y="210"/>
                    <a:pt x="240" y="214"/>
                    <a:pt x="237" y="213"/>
                  </a:cubicBezTo>
                  <a:cubicBezTo>
                    <a:pt x="236" y="215"/>
                    <a:pt x="236" y="214"/>
                    <a:pt x="236" y="215"/>
                  </a:cubicBezTo>
                  <a:cubicBezTo>
                    <a:pt x="235" y="215"/>
                    <a:pt x="235" y="215"/>
                    <a:pt x="235" y="215"/>
                  </a:cubicBezTo>
                  <a:cubicBezTo>
                    <a:pt x="235" y="216"/>
                    <a:pt x="232" y="216"/>
                    <a:pt x="232" y="216"/>
                  </a:cubicBezTo>
                  <a:cubicBezTo>
                    <a:pt x="232" y="216"/>
                    <a:pt x="233" y="218"/>
                    <a:pt x="231" y="217"/>
                  </a:cubicBezTo>
                  <a:cubicBezTo>
                    <a:pt x="231" y="217"/>
                    <a:pt x="232" y="217"/>
                    <a:pt x="232" y="217"/>
                  </a:cubicBezTo>
                  <a:cubicBezTo>
                    <a:pt x="228" y="218"/>
                    <a:pt x="224" y="220"/>
                    <a:pt x="220" y="222"/>
                  </a:cubicBezTo>
                  <a:cubicBezTo>
                    <a:pt x="220" y="221"/>
                    <a:pt x="220" y="221"/>
                    <a:pt x="220" y="221"/>
                  </a:cubicBezTo>
                  <a:cubicBezTo>
                    <a:pt x="219" y="222"/>
                    <a:pt x="219" y="220"/>
                    <a:pt x="219" y="222"/>
                  </a:cubicBezTo>
                  <a:cubicBezTo>
                    <a:pt x="217" y="222"/>
                    <a:pt x="216" y="224"/>
                    <a:pt x="214" y="224"/>
                  </a:cubicBezTo>
                  <a:cubicBezTo>
                    <a:pt x="214" y="225"/>
                    <a:pt x="211" y="226"/>
                    <a:pt x="210" y="225"/>
                  </a:cubicBezTo>
                  <a:cubicBezTo>
                    <a:pt x="208" y="228"/>
                    <a:pt x="205" y="229"/>
                    <a:pt x="202" y="229"/>
                  </a:cubicBezTo>
                  <a:cubicBezTo>
                    <a:pt x="202" y="230"/>
                    <a:pt x="200" y="230"/>
                    <a:pt x="200" y="231"/>
                  </a:cubicBezTo>
                  <a:cubicBezTo>
                    <a:pt x="200" y="230"/>
                    <a:pt x="199" y="231"/>
                    <a:pt x="199" y="231"/>
                  </a:cubicBezTo>
                  <a:cubicBezTo>
                    <a:pt x="197" y="232"/>
                    <a:pt x="197" y="232"/>
                    <a:pt x="195" y="233"/>
                  </a:cubicBezTo>
                  <a:cubicBezTo>
                    <a:pt x="194" y="233"/>
                    <a:pt x="193" y="235"/>
                    <a:pt x="191" y="234"/>
                  </a:cubicBezTo>
                  <a:cubicBezTo>
                    <a:pt x="191" y="235"/>
                    <a:pt x="189" y="236"/>
                    <a:pt x="189" y="235"/>
                  </a:cubicBezTo>
                  <a:cubicBezTo>
                    <a:pt x="189" y="237"/>
                    <a:pt x="188" y="236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6" y="237"/>
                    <a:pt x="187" y="238"/>
                    <a:pt x="187" y="238"/>
                  </a:cubicBezTo>
                  <a:cubicBezTo>
                    <a:pt x="186" y="237"/>
                    <a:pt x="185" y="239"/>
                    <a:pt x="184" y="239"/>
                  </a:cubicBezTo>
                  <a:cubicBezTo>
                    <a:pt x="184" y="239"/>
                    <a:pt x="183" y="238"/>
                    <a:pt x="183" y="239"/>
                  </a:cubicBezTo>
                  <a:cubicBezTo>
                    <a:pt x="183" y="239"/>
                    <a:pt x="184" y="240"/>
                    <a:pt x="183" y="239"/>
                  </a:cubicBezTo>
                  <a:cubicBezTo>
                    <a:pt x="182" y="239"/>
                    <a:pt x="181" y="241"/>
                    <a:pt x="180" y="240"/>
                  </a:cubicBezTo>
                  <a:cubicBezTo>
                    <a:pt x="180" y="241"/>
                    <a:pt x="178" y="242"/>
                    <a:pt x="176" y="242"/>
                  </a:cubicBezTo>
                  <a:cubicBezTo>
                    <a:pt x="176" y="242"/>
                    <a:pt x="176" y="242"/>
                    <a:pt x="176" y="243"/>
                  </a:cubicBezTo>
                  <a:cubicBezTo>
                    <a:pt x="175" y="242"/>
                    <a:pt x="175" y="244"/>
                    <a:pt x="175" y="244"/>
                  </a:cubicBezTo>
                  <a:cubicBezTo>
                    <a:pt x="174" y="243"/>
                    <a:pt x="174" y="243"/>
                    <a:pt x="173" y="243"/>
                  </a:cubicBezTo>
                  <a:cubicBezTo>
                    <a:pt x="173" y="244"/>
                    <a:pt x="171" y="244"/>
                    <a:pt x="171" y="245"/>
                  </a:cubicBezTo>
                  <a:cubicBezTo>
                    <a:pt x="171" y="245"/>
                    <a:pt x="171" y="244"/>
                    <a:pt x="170" y="245"/>
                  </a:cubicBezTo>
                  <a:cubicBezTo>
                    <a:pt x="169" y="247"/>
                    <a:pt x="167" y="247"/>
                    <a:pt x="165" y="248"/>
                  </a:cubicBezTo>
                  <a:cubicBezTo>
                    <a:pt x="166" y="248"/>
                    <a:pt x="165" y="249"/>
                    <a:pt x="164" y="249"/>
                  </a:cubicBezTo>
                  <a:cubicBezTo>
                    <a:pt x="164" y="248"/>
                    <a:pt x="165" y="248"/>
                    <a:pt x="165" y="248"/>
                  </a:cubicBezTo>
                  <a:cubicBezTo>
                    <a:pt x="162" y="251"/>
                    <a:pt x="154" y="252"/>
                    <a:pt x="153" y="255"/>
                  </a:cubicBezTo>
                  <a:cubicBezTo>
                    <a:pt x="152" y="255"/>
                    <a:pt x="151" y="256"/>
                    <a:pt x="151" y="256"/>
                  </a:cubicBezTo>
                  <a:cubicBezTo>
                    <a:pt x="151" y="256"/>
                    <a:pt x="152" y="256"/>
                    <a:pt x="151" y="257"/>
                  </a:cubicBezTo>
                  <a:cubicBezTo>
                    <a:pt x="151" y="257"/>
                    <a:pt x="151" y="256"/>
                    <a:pt x="150" y="256"/>
                  </a:cubicBezTo>
                  <a:cubicBezTo>
                    <a:pt x="150" y="257"/>
                    <a:pt x="150" y="257"/>
                    <a:pt x="149" y="257"/>
                  </a:cubicBezTo>
                  <a:cubicBezTo>
                    <a:pt x="149" y="257"/>
                    <a:pt x="149" y="256"/>
                    <a:pt x="148" y="257"/>
                  </a:cubicBezTo>
                  <a:cubicBezTo>
                    <a:pt x="147" y="258"/>
                    <a:pt x="146" y="257"/>
                    <a:pt x="144" y="259"/>
                  </a:cubicBezTo>
                  <a:cubicBezTo>
                    <a:pt x="140" y="260"/>
                    <a:pt x="135" y="265"/>
                    <a:pt x="130" y="266"/>
                  </a:cubicBezTo>
                  <a:cubicBezTo>
                    <a:pt x="129" y="266"/>
                    <a:pt x="130" y="267"/>
                    <a:pt x="129" y="267"/>
                  </a:cubicBezTo>
                  <a:cubicBezTo>
                    <a:pt x="129" y="266"/>
                    <a:pt x="127" y="269"/>
                    <a:pt x="127" y="268"/>
                  </a:cubicBezTo>
                  <a:cubicBezTo>
                    <a:pt x="126" y="268"/>
                    <a:pt x="126" y="269"/>
                    <a:pt x="125" y="269"/>
                  </a:cubicBezTo>
                  <a:cubicBezTo>
                    <a:pt x="126" y="270"/>
                    <a:pt x="128" y="269"/>
                    <a:pt x="129" y="269"/>
                  </a:cubicBezTo>
                  <a:close/>
                  <a:moveTo>
                    <a:pt x="297" y="189"/>
                  </a:moveTo>
                  <a:cubicBezTo>
                    <a:pt x="297" y="189"/>
                    <a:pt x="298" y="189"/>
                    <a:pt x="298" y="189"/>
                  </a:cubicBezTo>
                  <a:cubicBezTo>
                    <a:pt x="297" y="188"/>
                    <a:pt x="297" y="189"/>
                    <a:pt x="297" y="189"/>
                  </a:cubicBezTo>
                  <a:cubicBezTo>
                    <a:pt x="297" y="189"/>
                    <a:pt x="297" y="190"/>
                    <a:pt x="297" y="190"/>
                  </a:cubicBezTo>
                  <a:cubicBezTo>
                    <a:pt x="297" y="190"/>
                    <a:pt x="297" y="190"/>
                    <a:pt x="297" y="189"/>
                  </a:cubicBezTo>
                  <a:close/>
                  <a:moveTo>
                    <a:pt x="326" y="256"/>
                  </a:moveTo>
                  <a:cubicBezTo>
                    <a:pt x="325" y="257"/>
                    <a:pt x="325" y="256"/>
                    <a:pt x="324" y="256"/>
                  </a:cubicBezTo>
                  <a:cubicBezTo>
                    <a:pt x="324" y="257"/>
                    <a:pt x="324" y="258"/>
                    <a:pt x="325" y="258"/>
                  </a:cubicBezTo>
                  <a:cubicBezTo>
                    <a:pt x="325" y="257"/>
                    <a:pt x="326" y="258"/>
                    <a:pt x="326" y="257"/>
                  </a:cubicBezTo>
                  <a:cubicBezTo>
                    <a:pt x="325" y="257"/>
                    <a:pt x="325" y="257"/>
                    <a:pt x="326" y="256"/>
                  </a:cubicBezTo>
                  <a:close/>
                  <a:moveTo>
                    <a:pt x="324" y="258"/>
                  </a:moveTo>
                  <a:cubicBezTo>
                    <a:pt x="324" y="258"/>
                    <a:pt x="322" y="258"/>
                    <a:pt x="323" y="258"/>
                  </a:cubicBezTo>
                  <a:cubicBezTo>
                    <a:pt x="323" y="258"/>
                    <a:pt x="324" y="259"/>
                    <a:pt x="324" y="258"/>
                  </a:cubicBezTo>
                  <a:cubicBezTo>
                    <a:pt x="324" y="258"/>
                    <a:pt x="324" y="258"/>
                    <a:pt x="324" y="258"/>
                  </a:cubicBezTo>
                  <a:close/>
                  <a:moveTo>
                    <a:pt x="308" y="264"/>
                  </a:moveTo>
                  <a:cubicBezTo>
                    <a:pt x="307" y="264"/>
                    <a:pt x="307" y="264"/>
                    <a:pt x="307" y="264"/>
                  </a:cubicBezTo>
                  <a:cubicBezTo>
                    <a:pt x="306" y="265"/>
                    <a:pt x="307" y="265"/>
                    <a:pt x="308" y="265"/>
                  </a:cubicBezTo>
                  <a:cubicBezTo>
                    <a:pt x="307" y="265"/>
                    <a:pt x="308" y="264"/>
                    <a:pt x="308" y="264"/>
                  </a:cubicBezTo>
                  <a:close/>
                  <a:moveTo>
                    <a:pt x="300" y="269"/>
                  </a:moveTo>
                  <a:cubicBezTo>
                    <a:pt x="301" y="268"/>
                    <a:pt x="302" y="268"/>
                    <a:pt x="303" y="268"/>
                  </a:cubicBezTo>
                  <a:cubicBezTo>
                    <a:pt x="302" y="267"/>
                    <a:pt x="300" y="268"/>
                    <a:pt x="300" y="269"/>
                  </a:cubicBezTo>
                  <a:close/>
                  <a:moveTo>
                    <a:pt x="291" y="276"/>
                  </a:moveTo>
                  <a:cubicBezTo>
                    <a:pt x="291" y="277"/>
                    <a:pt x="290" y="279"/>
                    <a:pt x="291" y="278"/>
                  </a:cubicBezTo>
                  <a:cubicBezTo>
                    <a:pt x="291" y="278"/>
                    <a:pt x="291" y="276"/>
                    <a:pt x="291" y="276"/>
                  </a:cubicBezTo>
                  <a:close/>
                  <a:moveTo>
                    <a:pt x="266" y="290"/>
                  </a:moveTo>
                  <a:cubicBezTo>
                    <a:pt x="265" y="290"/>
                    <a:pt x="265" y="292"/>
                    <a:pt x="265" y="292"/>
                  </a:cubicBezTo>
                  <a:cubicBezTo>
                    <a:pt x="265" y="291"/>
                    <a:pt x="266" y="291"/>
                    <a:pt x="266" y="290"/>
                  </a:cubicBezTo>
                  <a:close/>
                  <a:moveTo>
                    <a:pt x="243" y="306"/>
                  </a:moveTo>
                  <a:cubicBezTo>
                    <a:pt x="243" y="306"/>
                    <a:pt x="242" y="306"/>
                    <a:pt x="242" y="307"/>
                  </a:cubicBezTo>
                  <a:cubicBezTo>
                    <a:pt x="243" y="306"/>
                    <a:pt x="243" y="308"/>
                    <a:pt x="244" y="307"/>
                  </a:cubicBezTo>
                  <a:cubicBezTo>
                    <a:pt x="243" y="307"/>
                    <a:pt x="243" y="306"/>
                    <a:pt x="243" y="306"/>
                  </a:cubicBezTo>
                  <a:close/>
                  <a:moveTo>
                    <a:pt x="240" y="306"/>
                  </a:moveTo>
                  <a:cubicBezTo>
                    <a:pt x="239" y="306"/>
                    <a:pt x="239" y="306"/>
                    <a:pt x="239" y="306"/>
                  </a:cubicBezTo>
                  <a:cubicBezTo>
                    <a:pt x="239" y="306"/>
                    <a:pt x="239" y="307"/>
                    <a:pt x="239" y="307"/>
                  </a:cubicBezTo>
                  <a:cubicBezTo>
                    <a:pt x="239" y="306"/>
                    <a:pt x="240" y="307"/>
                    <a:pt x="240" y="307"/>
                  </a:cubicBezTo>
                  <a:cubicBezTo>
                    <a:pt x="241" y="306"/>
                    <a:pt x="239" y="307"/>
                    <a:pt x="239" y="306"/>
                  </a:cubicBezTo>
                  <a:cubicBezTo>
                    <a:pt x="239" y="306"/>
                    <a:pt x="240" y="306"/>
                    <a:pt x="240" y="306"/>
                  </a:cubicBezTo>
                  <a:close/>
                  <a:moveTo>
                    <a:pt x="231" y="309"/>
                  </a:moveTo>
                  <a:cubicBezTo>
                    <a:pt x="230" y="310"/>
                    <a:pt x="231" y="311"/>
                    <a:pt x="232" y="310"/>
                  </a:cubicBezTo>
                  <a:cubicBezTo>
                    <a:pt x="231" y="311"/>
                    <a:pt x="231" y="309"/>
                    <a:pt x="232" y="309"/>
                  </a:cubicBezTo>
                  <a:cubicBezTo>
                    <a:pt x="232" y="309"/>
                    <a:pt x="232" y="309"/>
                    <a:pt x="232" y="309"/>
                  </a:cubicBezTo>
                  <a:cubicBezTo>
                    <a:pt x="231" y="309"/>
                    <a:pt x="232" y="309"/>
                    <a:pt x="231" y="309"/>
                  </a:cubicBezTo>
                  <a:close/>
                  <a:moveTo>
                    <a:pt x="226" y="312"/>
                  </a:moveTo>
                  <a:cubicBezTo>
                    <a:pt x="226" y="314"/>
                    <a:pt x="225" y="311"/>
                    <a:pt x="225" y="312"/>
                  </a:cubicBezTo>
                  <a:cubicBezTo>
                    <a:pt x="225" y="312"/>
                    <a:pt x="225" y="313"/>
                    <a:pt x="226" y="313"/>
                  </a:cubicBezTo>
                  <a:cubicBezTo>
                    <a:pt x="226" y="312"/>
                    <a:pt x="227" y="314"/>
                    <a:pt x="227" y="313"/>
                  </a:cubicBezTo>
                  <a:cubicBezTo>
                    <a:pt x="226" y="313"/>
                    <a:pt x="227" y="312"/>
                    <a:pt x="226" y="312"/>
                  </a:cubicBezTo>
                  <a:close/>
                  <a:moveTo>
                    <a:pt x="225" y="315"/>
                  </a:moveTo>
                  <a:cubicBezTo>
                    <a:pt x="225" y="316"/>
                    <a:pt x="224" y="317"/>
                    <a:pt x="225" y="317"/>
                  </a:cubicBezTo>
                  <a:cubicBezTo>
                    <a:pt x="225" y="317"/>
                    <a:pt x="225" y="317"/>
                    <a:pt x="225" y="316"/>
                  </a:cubicBezTo>
                  <a:cubicBezTo>
                    <a:pt x="225" y="317"/>
                    <a:pt x="225" y="317"/>
                    <a:pt x="225" y="317"/>
                  </a:cubicBezTo>
                  <a:cubicBezTo>
                    <a:pt x="225" y="316"/>
                    <a:pt x="225" y="316"/>
                    <a:pt x="225" y="315"/>
                  </a:cubicBezTo>
                  <a:close/>
                  <a:moveTo>
                    <a:pt x="220" y="312"/>
                  </a:moveTo>
                  <a:cubicBezTo>
                    <a:pt x="220" y="312"/>
                    <a:pt x="220" y="313"/>
                    <a:pt x="220" y="313"/>
                  </a:cubicBezTo>
                  <a:cubicBezTo>
                    <a:pt x="221" y="313"/>
                    <a:pt x="220" y="314"/>
                    <a:pt x="220" y="314"/>
                  </a:cubicBezTo>
                  <a:cubicBezTo>
                    <a:pt x="220" y="314"/>
                    <a:pt x="221" y="315"/>
                    <a:pt x="221" y="314"/>
                  </a:cubicBezTo>
                  <a:cubicBezTo>
                    <a:pt x="220" y="314"/>
                    <a:pt x="221" y="313"/>
                    <a:pt x="220" y="312"/>
                  </a:cubicBezTo>
                  <a:close/>
                  <a:moveTo>
                    <a:pt x="216" y="316"/>
                  </a:moveTo>
                  <a:cubicBezTo>
                    <a:pt x="217" y="315"/>
                    <a:pt x="216" y="315"/>
                    <a:pt x="217" y="314"/>
                  </a:cubicBezTo>
                  <a:cubicBezTo>
                    <a:pt x="216" y="314"/>
                    <a:pt x="217" y="317"/>
                    <a:pt x="215" y="315"/>
                  </a:cubicBezTo>
                  <a:cubicBezTo>
                    <a:pt x="215" y="316"/>
                    <a:pt x="215" y="317"/>
                    <a:pt x="215" y="317"/>
                  </a:cubicBezTo>
                  <a:cubicBezTo>
                    <a:pt x="216" y="317"/>
                    <a:pt x="216" y="319"/>
                    <a:pt x="217" y="318"/>
                  </a:cubicBezTo>
                  <a:cubicBezTo>
                    <a:pt x="216" y="318"/>
                    <a:pt x="216" y="317"/>
                    <a:pt x="216" y="317"/>
                  </a:cubicBezTo>
                  <a:cubicBezTo>
                    <a:pt x="216" y="316"/>
                    <a:pt x="217" y="316"/>
                    <a:pt x="217" y="316"/>
                  </a:cubicBezTo>
                  <a:cubicBezTo>
                    <a:pt x="218" y="316"/>
                    <a:pt x="218" y="317"/>
                    <a:pt x="219" y="317"/>
                  </a:cubicBezTo>
                  <a:cubicBezTo>
                    <a:pt x="219" y="316"/>
                    <a:pt x="219" y="316"/>
                    <a:pt x="219" y="316"/>
                  </a:cubicBezTo>
                  <a:cubicBezTo>
                    <a:pt x="218" y="316"/>
                    <a:pt x="218" y="315"/>
                    <a:pt x="216" y="316"/>
                  </a:cubicBezTo>
                  <a:close/>
                  <a:moveTo>
                    <a:pt x="217" y="320"/>
                  </a:moveTo>
                  <a:cubicBezTo>
                    <a:pt x="216" y="320"/>
                    <a:pt x="216" y="322"/>
                    <a:pt x="217" y="322"/>
                  </a:cubicBezTo>
                  <a:cubicBezTo>
                    <a:pt x="217" y="322"/>
                    <a:pt x="217" y="320"/>
                    <a:pt x="216" y="321"/>
                  </a:cubicBezTo>
                  <a:cubicBezTo>
                    <a:pt x="216" y="320"/>
                    <a:pt x="217" y="320"/>
                    <a:pt x="217" y="320"/>
                  </a:cubicBezTo>
                  <a:close/>
                  <a:moveTo>
                    <a:pt x="206" y="328"/>
                  </a:moveTo>
                  <a:cubicBezTo>
                    <a:pt x="206" y="328"/>
                    <a:pt x="207" y="328"/>
                    <a:pt x="207" y="328"/>
                  </a:cubicBezTo>
                  <a:cubicBezTo>
                    <a:pt x="206" y="327"/>
                    <a:pt x="206" y="327"/>
                    <a:pt x="206" y="327"/>
                  </a:cubicBezTo>
                  <a:cubicBezTo>
                    <a:pt x="205" y="328"/>
                    <a:pt x="206" y="329"/>
                    <a:pt x="206" y="328"/>
                  </a:cubicBezTo>
                  <a:cubicBezTo>
                    <a:pt x="206" y="328"/>
                    <a:pt x="206" y="328"/>
                    <a:pt x="206" y="328"/>
                  </a:cubicBezTo>
                  <a:close/>
                  <a:moveTo>
                    <a:pt x="192" y="329"/>
                  </a:moveTo>
                  <a:cubicBezTo>
                    <a:pt x="192" y="329"/>
                    <a:pt x="192" y="330"/>
                    <a:pt x="191" y="330"/>
                  </a:cubicBezTo>
                  <a:cubicBezTo>
                    <a:pt x="191" y="330"/>
                    <a:pt x="191" y="331"/>
                    <a:pt x="192" y="331"/>
                  </a:cubicBezTo>
                  <a:cubicBezTo>
                    <a:pt x="192" y="330"/>
                    <a:pt x="192" y="330"/>
                    <a:pt x="192" y="330"/>
                  </a:cubicBezTo>
                  <a:cubicBezTo>
                    <a:pt x="192" y="330"/>
                    <a:pt x="192" y="329"/>
                    <a:pt x="192" y="329"/>
                  </a:cubicBezTo>
                  <a:close/>
                  <a:moveTo>
                    <a:pt x="191" y="332"/>
                  </a:moveTo>
                  <a:cubicBezTo>
                    <a:pt x="190" y="332"/>
                    <a:pt x="190" y="332"/>
                    <a:pt x="190" y="332"/>
                  </a:cubicBezTo>
                  <a:cubicBezTo>
                    <a:pt x="190" y="332"/>
                    <a:pt x="189" y="332"/>
                    <a:pt x="189" y="333"/>
                  </a:cubicBezTo>
                  <a:cubicBezTo>
                    <a:pt x="190" y="333"/>
                    <a:pt x="190" y="333"/>
                    <a:pt x="190" y="334"/>
                  </a:cubicBezTo>
                  <a:cubicBezTo>
                    <a:pt x="190" y="333"/>
                    <a:pt x="191" y="333"/>
                    <a:pt x="191" y="333"/>
                  </a:cubicBezTo>
                  <a:cubicBezTo>
                    <a:pt x="191" y="332"/>
                    <a:pt x="190" y="333"/>
                    <a:pt x="190" y="333"/>
                  </a:cubicBezTo>
                  <a:cubicBezTo>
                    <a:pt x="190" y="333"/>
                    <a:pt x="190" y="332"/>
                    <a:pt x="191" y="332"/>
                  </a:cubicBezTo>
                  <a:close/>
                  <a:moveTo>
                    <a:pt x="188" y="335"/>
                  </a:moveTo>
                  <a:cubicBezTo>
                    <a:pt x="187" y="335"/>
                    <a:pt x="187" y="335"/>
                    <a:pt x="187" y="336"/>
                  </a:cubicBezTo>
                  <a:cubicBezTo>
                    <a:pt x="187" y="336"/>
                    <a:pt x="188" y="336"/>
                    <a:pt x="188" y="336"/>
                  </a:cubicBezTo>
                  <a:cubicBezTo>
                    <a:pt x="187" y="336"/>
                    <a:pt x="186" y="337"/>
                    <a:pt x="187" y="337"/>
                  </a:cubicBezTo>
                  <a:cubicBezTo>
                    <a:pt x="187" y="337"/>
                    <a:pt x="188" y="337"/>
                    <a:pt x="188" y="337"/>
                  </a:cubicBezTo>
                  <a:cubicBezTo>
                    <a:pt x="188" y="336"/>
                    <a:pt x="188" y="336"/>
                    <a:pt x="188" y="335"/>
                  </a:cubicBezTo>
                  <a:close/>
                  <a:moveTo>
                    <a:pt x="185" y="333"/>
                  </a:moveTo>
                  <a:cubicBezTo>
                    <a:pt x="185" y="334"/>
                    <a:pt x="185" y="334"/>
                    <a:pt x="185" y="335"/>
                  </a:cubicBezTo>
                  <a:cubicBezTo>
                    <a:pt x="186" y="336"/>
                    <a:pt x="185" y="334"/>
                    <a:pt x="186" y="334"/>
                  </a:cubicBezTo>
                  <a:cubicBezTo>
                    <a:pt x="185" y="334"/>
                    <a:pt x="186" y="335"/>
                    <a:pt x="186" y="334"/>
                  </a:cubicBezTo>
                  <a:cubicBezTo>
                    <a:pt x="185" y="334"/>
                    <a:pt x="186" y="334"/>
                    <a:pt x="185" y="333"/>
                  </a:cubicBezTo>
                  <a:close/>
                  <a:moveTo>
                    <a:pt x="181" y="341"/>
                  </a:moveTo>
                  <a:cubicBezTo>
                    <a:pt x="181" y="341"/>
                    <a:pt x="182" y="342"/>
                    <a:pt x="182" y="341"/>
                  </a:cubicBezTo>
                  <a:cubicBezTo>
                    <a:pt x="181" y="341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1" y="340"/>
                    <a:pt x="181" y="341"/>
                  </a:cubicBezTo>
                  <a:close/>
                  <a:moveTo>
                    <a:pt x="180" y="340"/>
                  </a:moveTo>
                  <a:cubicBezTo>
                    <a:pt x="181" y="340"/>
                    <a:pt x="182" y="340"/>
                    <a:pt x="182" y="339"/>
                  </a:cubicBezTo>
                  <a:cubicBezTo>
                    <a:pt x="181" y="339"/>
                    <a:pt x="181" y="340"/>
                    <a:pt x="180" y="340"/>
                  </a:cubicBezTo>
                  <a:close/>
                  <a:moveTo>
                    <a:pt x="176" y="338"/>
                  </a:moveTo>
                  <a:cubicBezTo>
                    <a:pt x="177" y="338"/>
                    <a:pt x="177" y="338"/>
                    <a:pt x="178" y="337"/>
                  </a:cubicBezTo>
                  <a:cubicBezTo>
                    <a:pt x="177" y="336"/>
                    <a:pt x="176" y="337"/>
                    <a:pt x="176" y="338"/>
                  </a:cubicBezTo>
                  <a:close/>
                  <a:moveTo>
                    <a:pt x="144" y="365"/>
                  </a:moveTo>
                  <a:cubicBezTo>
                    <a:pt x="144" y="365"/>
                    <a:pt x="144" y="365"/>
                    <a:pt x="143" y="365"/>
                  </a:cubicBezTo>
                  <a:cubicBezTo>
                    <a:pt x="143" y="366"/>
                    <a:pt x="143" y="366"/>
                    <a:pt x="143" y="367"/>
                  </a:cubicBezTo>
                  <a:cubicBezTo>
                    <a:pt x="144" y="367"/>
                    <a:pt x="144" y="366"/>
                    <a:pt x="144" y="366"/>
                  </a:cubicBezTo>
                  <a:cubicBezTo>
                    <a:pt x="144" y="366"/>
                    <a:pt x="144" y="365"/>
                    <a:pt x="144" y="365"/>
                  </a:cubicBezTo>
                  <a:close/>
                  <a:moveTo>
                    <a:pt x="132" y="359"/>
                  </a:moveTo>
                  <a:cubicBezTo>
                    <a:pt x="133" y="359"/>
                    <a:pt x="134" y="360"/>
                    <a:pt x="134" y="359"/>
                  </a:cubicBezTo>
                  <a:cubicBezTo>
                    <a:pt x="134" y="359"/>
                    <a:pt x="133" y="358"/>
                    <a:pt x="132" y="359"/>
                  </a:cubicBezTo>
                  <a:close/>
                  <a:moveTo>
                    <a:pt x="120" y="377"/>
                  </a:moveTo>
                  <a:cubicBezTo>
                    <a:pt x="121" y="378"/>
                    <a:pt x="119" y="378"/>
                    <a:pt x="119" y="379"/>
                  </a:cubicBezTo>
                  <a:cubicBezTo>
                    <a:pt x="119" y="379"/>
                    <a:pt x="120" y="379"/>
                    <a:pt x="120" y="379"/>
                  </a:cubicBezTo>
                  <a:cubicBezTo>
                    <a:pt x="120" y="378"/>
                    <a:pt x="120" y="378"/>
                    <a:pt x="121" y="379"/>
                  </a:cubicBezTo>
                  <a:cubicBezTo>
                    <a:pt x="121" y="378"/>
                    <a:pt x="120" y="376"/>
                    <a:pt x="120" y="377"/>
                  </a:cubicBezTo>
                  <a:close/>
                  <a:moveTo>
                    <a:pt x="115" y="381"/>
                  </a:moveTo>
                  <a:cubicBezTo>
                    <a:pt x="114" y="380"/>
                    <a:pt x="114" y="381"/>
                    <a:pt x="114" y="380"/>
                  </a:cubicBezTo>
                  <a:cubicBezTo>
                    <a:pt x="114" y="381"/>
                    <a:pt x="114" y="382"/>
                    <a:pt x="114" y="382"/>
                  </a:cubicBezTo>
                  <a:cubicBezTo>
                    <a:pt x="114" y="382"/>
                    <a:pt x="115" y="382"/>
                    <a:pt x="115" y="382"/>
                  </a:cubicBezTo>
                  <a:cubicBezTo>
                    <a:pt x="115" y="381"/>
                    <a:pt x="115" y="381"/>
                    <a:pt x="115" y="381"/>
                  </a:cubicBezTo>
                  <a:close/>
                  <a:moveTo>
                    <a:pt x="109" y="383"/>
                  </a:moveTo>
                  <a:cubicBezTo>
                    <a:pt x="109" y="384"/>
                    <a:pt x="109" y="384"/>
                    <a:pt x="108" y="384"/>
                  </a:cubicBezTo>
                  <a:cubicBezTo>
                    <a:pt x="109" y="384"/>
                    <a:pt x="109" y="384"/>
                    <a:pt x="109" y="385"/>
                  </a:cubicBezTo>
                  <a:cubicBezTo>
                    <a:pt x="109" y="384"/>
                    <a:pt x="109" y="384"/>
                    <a:pt x="110" y="384"/>
                  </a:cubicBezTo>
                  <a:cubicBezTo>
                    <a:pt x="109" y="384"/>
                    <a:pt x="109" y="383"/>
                    <a:pt x="109" y="383"/>
                  </a:cubicBezTo>
                  <a:close/>
                  <a:moveTo>
                    <a:pt x="110" y="380"/>
                  </a:moveTo>
                  <a:cubicBezTo>
                    <a:pt x="110" y="379"/>
                    <a:pt x="110" y="379"/>
                    <a:pt x="110" y="378"/>
                  </a:cubicBezTo>
                  <a:cubicBezTo>
                    <a:pt x="109" y="378"/>
                    <a:pt x="109" y="379"/>
                    <a:pt x="110" y="380"/>
                  </a:cubicBezTo>
                  <a:close/>
                  <a:moveTo>
                    <a:pt x="116" y="323"/>
                  </a:moveTo>
                  <a:cubicBezTo>
                    <a:pt x="116" y="323"/>
                    <a:pt x="117" y="322"/>
                    <a:pt x="117" y="322"/>
                  </a:cubicBezTo>
                  <a:cubicBezTo>
                    <a:pt x="117" y="322"/>
                    <a:pt x="116" y="322"/>
                    <a:pt x="116" y="323"/>
                  </a:cubicBezTo>
                  <a:close/>
                  <a:moveTo>
                    <a:pt x="124" y="269"/>
                  </a:moveTo>
                  <a:cubicBezTo>
                    <a:pt x="124" y="269"/>
                    <a:pt x="124" y="270"/>
                    <a:pt x="124" y="270"/>
                  </a:cubicBezTo>
                  <a:cubicBezTo>
                    <a:pt x="124" y="270"/>
                    <a:pt x="125" y="270"/>
                    <a:pt x="125" y="270"/>
                  </a:cubicBezTo>
                  <a:cubicBezTo>
                    <a:pt x="125" y="269"/>
                    <a:pt x="125" y="269"/>
                    <a:pt x="124" y="269"/>
                  </a:cubicBezTo>
                  <a:close/>
                  <a:moveTo>
                    <a:pt x="115" y="323"/>
                  </a:moveTo>
                  <a:cubicBezTo>
                    <a:pt x="114" y="323"/>
                    <a:pt x="113" y="324"/>
                    <a:pt x="114" y="324"/>
                  </a:cubicBezTo>
                  <a:cubicBezTo>
                    <a:pt x="114" y="324"/>
                    <a:pt x="114" y="324"/>
                    <a:pt x="114" y="324"/>
                  </a:cubicBezTo>
                  <a:cubicBezTo>
                    <a:pt x="114" y="324"/>
                    <a:pt x="114" y="324"/>
                    <a:pt x="115" y="324"/>
                  </a:cubicBezTo>
                  <a:cubicBezTo>
                    <a:pt x="115" y="324"/>
                    <a:pt x="116" y="324"/>
                    <a:pt x="115" y="324"/>
                  </a:cubicBezTo>
                  <a:cubicBezTo>
                    <a:pt x="115" y="324"/>
                    <a:pt x="115" y="324"/>
                    <a:pt x="115" y="323"/>
                  </a:cubicBezTo>
                  <a:close/>
                  <a:moveTo>
                    <a:pt x="111" y="319"/>
                  </a:moveTo>
                  <a:cubicBezTo>
                    <a:pt x="111" y="319"/>
                    <a:pt x="111" y="319"/>
                    <a:pt x="111" y="319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2" y="320"/>
                    <a:pt x="112" y="320"/>
                    <a:pt x="112" y="319"/>
                  </a:cubicBezTo>
                  <a:cubicBezTo>
                    <a:pt x="112" y="319"/>
                    <a:pt x="112" y="319"/>
                    <a:pt x="112" y="319"/>
                  </a:cubicBezTo>
                  <a:cubicBezTo>
                    <a:pt x="112" y="319"/>
                    <a:pt x="112" y="319"/>
                    <a:pt x="111" y="319"/>
                  </a:cubicBezTo>
                  <a:close/>
                  <a:moveTo>
                    <a:pt x="90" y="398"/>
                  </a:moveTo>
                  <a:cubicBezTo>
                    <a:pt x="91" y="399"/>
                    <a:pt x="91" y="398"/>
                    <a:pt x="92" y="398"/>
                  </a:cubicBezTo>
                  <a:cubicBezTo>
                    <a:pt x="91" y="398"/>
                    <a:pt x="90" y="397"/>
                    <a:pt x="90" y="398"/>
                  </a:cubicBezTo>
                  <a:close/>
                  <a:moveTo>
                    <a:pt x="90" y="381"/>
                  </a:moveTo>
                  <a:cubicBezTo>
                    <a:pt x="91" y="381"/>
                    <a:pt x="92" y="381"/>
                    <a:pt x="92" y="380"/>
                  </a:cubicBezTo>
                  <a:cubicBezTo>
                    <a:pt x="91" y="380"/>
                    <a:pt x="90" y="380"/>
                    <a:pt x="90" y="381"/>
                  </a:cubicBezTo>
                  <a:close/>
                  <a:moveTo>
                    <a:pt x="81" y="401"/>
                  </a:moveTo>
                  <a:cubicBezTo>
                    <a:pt x="81" y="400"/>
                    <a:pt x="82" y="400"/>
                    <a:pt x="81" y="399"/>
                  </a:cubicBezTo>
                  <a:cubicBezTo>
                    <a:pt x="81" y="400"/>
                    <a:pt x="80" y="400"/>
                    <a:pt x="81" y="401"/>
                  </a:cubicBezTo>
                  <a:close/>
                  <a:moveTo>
                    <a:pt x="82" y="386"/>
                  </a:moveTo>
                  <a:cubicBezTo>
                    <a:pt x="81" y="385"/>
                    <a:pt x="83" y="385"/>
                    <a:pt x="82" y="384"/>
                  </a:cubicBezTo>
                  <a:cubicBezTo>
                    <a:pt x="82" y="385"/>
                    <a:pt x="81" y="385"/>
                    <a:pt x="82" y="386"/>
                  </a:cubicBezTo>
                  <a:close/>
                  <a:moveTo>
                    <a:pt x="78" y="405"/>
                  </a:moveTo>
                  <a:cubicBezTo>
                    <a:pt x="78" y="405"/>
                    <a:pt x="78" y="405"/>
                    <a:pt x="78" y="405"/>
                  </a:cubicBezTo>
                  <a:cubicBezTo>
                    <a:pt x="78" y="405"/>
                    <a:pt x="78" y="405"/>
                    <a:pt x="79" y="405"/>
                  </a:cubicBezTo>
                  <a:cubicBezTo>
                    <a:pt x="78" y="405"/>
                    <a:pt x="79" y="404"/>
                    <a:pt x="79" y="404"/>
                  </a:cubicBezTo>
                  <a:cubicBezTo>
                    <a:pt x="78" y="405"/>
                    <a:pt x="78" y="404"/>
                    <a:pt x="78" y="405"/>
                  </a:cubicBezTo>
                  <a:close/>
                  <a:moveTo>
                    <a:pt x="77" y="402"/>
                  </a:moveTo>
                  <a:cubicBezTo>
                    <a:pt x="77" y="402"/>
                    <a:pt x="77" y="403"/>
                    <a:pt x="77" y="403"/>
                  </a:cubicBezTo>
                  <a:cubicBezTo>
                    <a:pt x="77" y="403"/>
                    <a:pt x="77" y="402"/>
                    <a:pt x="77" y="402"/>
                  </a:cubicBezTo>
                  <a:cubicBezTo>
                    <a:pt x="77" y="402"/>
                    <a:pt x="78" y="402"/>
                    <a:pt x="78" y="402"/>
                  </a:cubicBezTo>
                  <a:cubicBezTo>
                    <a:pt x="78" y="402"/>
                    <a:pt x="77" y="401"/>
                    <a:pt x="77" y="402"/>
                  </a:cubicBezTo>
                  <a:close/>
                  <a:moveTo>
                    <a:pt x="76" y="402"/>
                  </a:moveTo>
                  <a:cubicBezTo>
                    <a:pt x="76" y="403"/>
                    <a:pt x="75" y="402"/>
                    <a:pt x="75" y="403"/>
                  </a:cubicBezTo>
                  <a:cubicBezTo>
                    <a:pt x="76" y="403"/>
                    <a:pt x="76" y="404"/>
                    <a:pt x="77" y="403"/>
                  </a:cubicBezTo>
                  <a:cubicBezTo>
                    <a:pt x="76" y="403"/>
                    <a:pt x="77" y="402"/>
                    <a:pt x="76" y="402"/>
                  </a:cubicBezTo>
                  <a:close/>
                  <a:moveTo>
                    <a:pt x="74" y="403"/>
                  </a:moveTo>
                  <a:cubicBezTo>
                    <a:pt x="74" y="404"/>
                    <a:pt x="73" y="403"/>
                    <a:pt x="72" y="404"/>
                  </a:cubicBezTo>
                  <a:cubicBezTo>
                    <a:pt x="73" y="404"/>
                    <a:pt x="73" y="404"/>
                    <a:pt x="74" y="404"/>
                  </a:cubicBezTo>
                  <a:cubicBezTo>
                    <a:pt x="74" y="404"/>
                    <a:pt x="75" y="404"/>
                    <a:pt x="74" y="403"/>
                  </a:cubicBezTo>
                  <a:close/>
                  <a:moveTo>
                    <a:pt x="68" y="408"/>
                  </a:moveTo>
                  <a:cubicBezTo>
                    <a:pt x="69" y="408"/>
                    <a:pt x="69" y="408"/>
                    <a:pt x="69" y="409"/>
                  </a:cubicBezTo>
                  <a:cubicBezTo>
                    <a:pt x="69" y="409"/>
                    <a:pt x="68" y="409"/>
                    <a:pt x="68" y="409"/>
                  </a:cubicBezTo>
                  <a:cubicBezTo>
                    <a:pt x="68" y="410"/>
                    <a:pt x="69" y="410"/>
                    <a:pt x="70" y="410"/>
                  </a:cubicBezTo>
                  <a:cubicBezTo>
                    <a:pt x="69" y="409"/>
                    <a:pt x="71" y="409"/>
                    <a:pt x="71" y="409"/>
                  </a:cubicBezTo>
                  <a:cubicBezTo>
                    <a:pt x="71" y="409"/>
                    <a:pt x="71" y="409"/>
                    <a:pt x="71" y="408"/>
                  </a:cubicBezTo>
                  <a:cubicBezTo>
                    <a:pt x="71" y="408"/>
                    <a:pt x="71" y="408"/>
                    <a:pt x="71" y="408"/>
                  </a:cubicBezTo>
                  <a:cubicBezTo>
                    <a:pt x="71" y="408"/>
                    <a:pt x="71" y="408"/>
                    <a:pt x="70" y="408"/>
                  </a:cubicBezTo>
                  <a:cubicBezTo>
                    <a:pt x="70" y="408"/>
                    <a:pt x="70" y="409"/>
                    <a:pt x="70" y="409"/>
                  </a:cubicBezTo>
                  <a:cubicBezTo>
                    <a:pt x="70" y="408"/>
                    <a:pt x="70" y="408"/>
                    <a:pt x="70" y="408"/>
                  </a:cubicBezTo>
                  <a:cubicBezTo>
                    <a:pt x="70" y="408"/>
                    <a:pt x="69" y="408"/>
                    <a:pt x="69" y="407"/>
                  </a:cubicBezTo>
                  <a:cubicBezTo>
                    <a:pt x="69" y="407"/>
                    <a:pt x="69" y="408"/>
                    <a:pt x="68" y="408"/>
                  </a:cubicBezTo>
                  <a:cubicBezTo>
                    <a:pt x="68" y="408"/>
                    <a:pt x="68" y="407"/>
                    <a:pt x="68" y="408"/>
                  </a:cubicBezTo>
                  <a:close/>
                  <a:moveTo>
                    <a:pt x="66" y="383"/>
                  </a:moveTo>
                  <a:cubicBezTo>
                    <a:pt x="66" y="382"/>
                    <a:pt x="66" y="382"/>
                    <a:pt x="66" y="382"/>
                  </a:cubicBezTo>
                  <a:cubicBezTo>
                    <a:pt x="65" y="381"/>
                    <a:pt x="64" y="383"/>
                    <a:pt x="64" y="382"/>
                  </a:cubicBezTo>
                  <a:cubicBezTo>
                    <a:pt x="65" y="383"/>
                    <a:pt x="63" y="383"/>
                    <a:pt x="63" y="384"/>
                  </a:cubicBezTo>
                  <a:cubicBezTo>
                    <a:pt x="64" y="384"/>
                    <a:pt x="64" y="383"/>
                    <a:pt x="66" y="383"/>
                  </a:cubicBezTo>
                  <a:cubicBezTo>
                    <a:pt x="66" y="383"/>
                    <a:pt x="66" y="383"/>
                    <a:pt x="66" y="384"/>
                  </a:cubicBezTo>
                  <a:cubicBezTo>
                    <a:pt x="67" y="383"/>
                    <a:pt x="66" y="383"/>
                    <a:pt x="67" y="382"/>
                  </a:cubicBezTo>
                  <a:cubicBezTo>
                    <a:pt x="67" y="382"/>
                    <a:pt x="67" y="383"/>
                    <a:pt x="66" y="383"/>
                  </a:cubicBezTo>
                  <a:close/>
                  <a:moveTo>
                    <a:pt x="59" y="388"/>
                  </a:moveTo>
                  <a:cubicBezTo>
                    <a:pt x="60" y="388"/>
                    <a:pt x="61" y="388"/>
                    <a:pt x="61" y="387"/>
                  </a:cubicBezTo>
                  <a:cubicBezTo>
                    <a:pt x="60" y="387"/>
                    <a:pt x="59" y="387"/>
                    <a:pt x="59" y="388"/>
                  </a:cubicBezTo>
                  <a:close/>
                  <a:moveTo>
                    <a:pt x="54" y="393"/>
                  </a:moveTo>
                  <a:cubicBezTo>
                    <a:pt x="54" y="393"/>
                    <a:pt x="54" y="393"/>
                    <a:pt x="54" y="393"/>
                  </a:cubicBezTo>
                  <a:cubicBezTo>
                    <a:pt x="54" y="392"/>
                    <a:pt x="54" y="392"/>
                    <a:pt x="54" y="391"/>
                  </a:cubicBezTo>
                  <a:cubicBezTo>
                    <a:pt x="54" y="391"/>
                    <a:pt x="55" y="391"/>
                    <a:pt x="55" y="391"/>
                  </a:cubicBezTo>
                  <a:cubicBezTo>
                    <a:pt x="55" y="390"/>
                    <a:pt x="56" y="390"/>
                    <a:pt x="55" y="390"/>
                  </a:cubicBezTo>
                  <a:cubicBezTo>
                    <a:pt x="53" y="391"/>
                    <a:pt x="50" y="390"/>
                    <a:pt x="49" y="393"/>
                  </a:cubicBezTo>
                  <a:cubicBezTo>
                    <a:pt x="51" y="394"/>
                    <a:pt x="54" y="392"/>
                    <a:pt x="54" y="393"/>
                  </a:cubicBezTo>
                  <a:close/>
                  <a:moveTo>
                    <a:pt x="44" y="396"/>
                  </a:moveTo>
                  <a:cubicBezTo>
                    <a:pt x="44" y="396"/>
                    <a:pt x="45" y="396"/>
                    <a:pt x="46" y="396"/>
                  </a:cubicBezTo>
                  <a:cubicBezTo>
                    <a:pt x="45" y="395"/>
                    <a:pt x="46" y="395"/>
                    <a:pt x="45" y="394"/>
                  </a:cubicBezTo>
                  <a:cubicBezTo>
                    <a:pt x="46" y="394"/>
                    <a:pt x="46" y="394"/>
                    <a:pt x="47" y="395"/>
                  </a:cubicBezTo>
                  <a:cubicBezTo>
                    <a:pt x="47" y="394"/>
                    <a:pt x="47" y="394"/>
                    <a:pt x="47" y="393"/>
                  </a:cubicBezTo>
                  <a:cubicBezTo>
                    <a:pt x="47" y="394"/>
                    <a:pt x="47" y="394"/>
                    <a:pt x="47" y="394"/>
                  </a:cubicBezTo>
                  <a:cubicBezTo>
                    <a:pt x="46" y="393"/>
                    <a:pt x="46" y="395"/>
                    <a:pt x="45" y="394"/>
                  </a:cubicBezTo>
                  <a:cubicBezTo>
                    <a:pt x="45" y="394"/>
                    <a:pt x="45" y="395"/>
                    <a:pt x="45" y="395"/>
                  </a:cubicBezTo>
                  <a:cubicBezTo>
                    <a:pt x="45" y="394"/>
                    <a:pt x="43" y="396"/>
                    <a:pt x="44" y="396"/>
                  </a:cubicBezTo>
                  <a:close/>
                  <a:moveTo>
                    <a:pt x="36" y="377"/>
                  </a:moveTo>
                  <a:cubicBezTo>
                    <a:pt x="36" y="377"/>
                    <a:pt x="37" y="377"/>
                    <a:pt x="37" y="377"/>
                  </a:cubicBezTo>
                  <a:cubicBezTo>
                    <a:pt x="37" y="376"/>
                    <a:pt x="37" y="375"/>
                    <a:pt x="36" y="375"/>
                  </a:cubicBezTo>
                  <a:cubicBezTo>
                    <a:pt x="36" y="377"/>
                    <a:pt x="36" y="377"/>
                    <a:pt x="36" y="377"/>
                  </a:cubicBezTo>
                  <a:close/>
                  <a:moveTo>
                    <a:pt x="34" y="379"/>
                  </a:moveTo>
                  <a:cubicBezTo>
                    <a:pt x="33" y="380"/>
                    <a:pt x="34" y="380"/>
                    <a:pt x="34" y="381"/>
                  </a:cubicBezTo>
                  <a:cubicBezTo>
                    <a:pt x="34" y="381"/>
                    <a:pt x="34" y="381"/>
                    <a:pt x="34" y="381"/>
                  </a:cubicBezTo>
                  <a:cubicBezTo>
                    <a:pt x="34" y="381"/>
                    <a:pt x="34" y="382"/>
                    <a:pt x="34" y="381"/>
                  </a:cubicBezTo>
                  <a:cubicBezTo>
                    <a:pt x="33" y="380"/>
                    <a:pt x="35" y="382"/>
                    <a:pt x="35" y="381"/>
                  </a:cubicBezTo>
                  <a:cubicBezTo>
                    <a:pt x="34" y="380"/>
                    <a:pt x="34" y="380"/>
                    <a:pt x="34" y="379"/>
                  </a:cubicBezTo>
                  <a:close/>
                  <a:moveTo>
                    <a:pt x="15" y="392"/>
                  </a:moveTo>
                  <a:cubicBezTo>
                    <a:pt x="15" y="392"/>
                    <a:pt x="15" y="392"/>
                    <a:pt x="15" y="392"/>
                  </a:cubicBezTo>
                  <a:cubicBezTo>
                    <a:pt x="15" y="392"/>
                    <a:pt x="15" y="393"/>
                    <a:pt x="16" y="392"/>
                  </a:cubicBezTo>
                  <a:cubicBezTo>
                    <a:pt x="16" y="392"/>
                    <a:pt x="16" y="392"/>
                    <a:pt x="16" y="392"/>
                  </a:cubicBezTo>
                  <a:cubicBezTo>
                    <a:pt x="15" y="391"/>
                    <a:pt x="15" y="392"/>
                    <a:pt x="15" y="392"/>
                  </a:cubicBezTo>
                  <a:close/>
                  <a:moveTo>
                    <a:pt x="8" y="423"/>
                  </a:moveTo>
                  <a:cubicBezTo>
                    <a:pt x="8" y="422"/>
                    <a:pt x="7" y="422"/>
                    <a:pt x="7" y="421"/>
                  </a:cubicBezTo>
                  <a:cubicBezTo>
                    <a:pt x="6" y="423"/>
                    <a:pt x="7" y="424"/>
                    <a:pt x="9" y="424"/>
                  </a:cubicBezTo>
                  <a:cubicBezTo>
                    <a:pt x="9" y="423"/>
                    <a:pt x="8" y="423"/>
                    <a:pt x="8" y="423"/>
                  </a:cubicBezTo>
                  <a:close/>
                  <a:moveTo>
                    <a:pt x="6" y="425"/>
                  </a:moveTo>
                  <a:cubicBezTo>
                    <a:pt x="6" y="426"/>
                    <a:pt x="7" y="427"/>
                    <a:pt x="8" y="426"/>
                  </a:cubicBezTo>
                  <a:cubicBezTo>
                    <a:pt x="7" y="426"/>
                    <a:pt x="7" y="426"/>
                    <a:pt x="7" y="425"/>
                  </a:cubicBezTo>
                  <a:cubicBezTo>
                    <a:pt x="7" y="425"/>
                    <a:pt x="7" y="425"/>
                    <a:pt x="7" y="425"/>
                  </a:cubicBezTo>
                  <a:cubicBezTo>
                    <a:pt x="7" y="426"/>
                    <a:pt x="6" y="425"/>
                    <a:pt x="6" y="4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淘宝网Chenying0907出品 134"/>
            <p:cNvSpPr>
              <a:spLocks/>
            </p:cNvSpPr>
            <p:nvPr/>
          </p:nvSpPr>
          <p:spPr bwMode="auto">
            <a:xfrm>
              <a:off x="7388" y="3550"/>
              <a:ext cx="9" cy="2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1 h 1"/>
                <a:gd name="T4" fmla="*/ 3 w 4"/>
                <a:gd name="T5" fmla="*/ 0 h 1"/>
                <a:gd name="T6" fmla="*/ 1 w 4"/>
                <a:gd name="T7" fmla="*/ 1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0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淘宝网Chenying0907出品 135"/>
            <p:cNvSpPr>
              <a:spLocks/>
            </p:cNvSpPr>
            <p:nvPr/>
          </p:nvSpPr>
          <p:spPr bwMode="auto">
            <a:xfrm>
              <a:off x="8383" y="3107"/>
              <a:ext cx="14" cy="7"/>
            </a:xfrm>
            <a:custGeom>
              <a:avLst/>
              <a:gdLst>
                <a:gd name="T0" fmla="*/ 1 w 6"/>
                <a:gd name="T1" fmla="*/ 2 h 3"/>
                <a:gd name="T2" fmla="*/ 1 w 6"/>
                <a:gd name="T3" fmla="*/ 1 h 3"/>
                <a:gd name="T4" fmla="*/ 3 w 6"/>
                <a:gd name="T5" fmla="*/ 0 h 3"/>
                <a:gd name="T6" fmla="*/ 5 w 6"/>
                <a:gd name="T7" fmla="*/ 1 h 3"/>
                <a:gd name="T8" fmla="*/ 4 w 6"/>
                <a:gd name="T9" fmla="*/ 3 h 3"/>
                <a:gd name="T10" fmla="*/ 2 w 6"/>
                <a:gd name="T11" fmla="*/ 3 h 3"/>
                <a:gd name="T12" fmla="*/ 3 w 6"/>
                <a:gd name="T13" fmla="*/ 3 h 3"/>
                <a:gd name="T14" fmla="*/ 2 w 6"/>
                <a:gd name="T15" fmla="*/ 1 h 3"/>
                <a:gd name="T16" fmla="*/ 0 w 6"/>
                <a:gd name="T17" fmla="*/ 3 h 3"/>
                <a:gd name="T18" fmla="*/ 1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1"/>
                    <a:pt x="3" y="0"/>
                  </a:cubicBezTo>
                  <a:cubicBezTo>
                    <a:pt x="3" y="1"/>
                    <a:pt x="4" y="2"/>
                    <a:pt x="5" y="1"/>
                  </a:cubicBezTo>
                  <a:cubicBezTo>
                    <a:pt x="6" y="2"/>
                    <a:pt x="4" y="1"/>
                    <a:pt x="4" y="3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淘宝网Chenying0907出品 136"/>
            <p:cNvSpPr>
              <a:spLocks/>
            </p:cNvSpPr>
            <p:nvPr/>
          </p:nvSpPr>
          <p:spPr bwMode="auto">
            <a:xfrm>
              <a:off x="8940" y="2967"/>
              <a:ext cx="4" cy="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1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淘宝网Chenying0907出品 137"/>
            <p:cNvSpPr>
              <a:spLocks/>
            </p:cNvSpPr>
            <p:nvPr/>
          </p:nvSpPr>
          <p:spPr bwMode="auto">
            <a:xfrm>
              <a:off x="9056" y="2923"/>
              <a:ext cx="7" cy="4"/>
            </a:xfrm>
            <a:custGeom>
              <a:avLst/>
              <a:gdLst>
                <a:gd name="T0" fmla="*/ 3 w 3"/>
                <a:gd name="T1" fmla="*/ 1 h 2"/>
                <a:gd name="T2" fmla="*/ 3 w 3"/>
                <a:gd name="T3" fmla="*/ 1 h 2"/>
                <a:gd name="T4" fmla="*/ 2 w 3"/>
                <a:gd name="T5" fmla="*/ 2 h 2"/>
                <a:gd name="T6" fmla="*/ 1 w 3"/>
                <a:gd name="T7" fmla="*/ 1 h 2"/>
                <a:gd name="T8" fmla="*/ 3 w 3"/>
                <a:gd name="T9" fmla="*/ 0 h 2"/>
                <a:gd name="T10" fmla="*/ 3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0"/>
                    <a:pt x="2" y="1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淘宝网Chenying0907出品 138"/>
            <p:cNvSpPr>
              <a:spLocks/>
            </p:cNvSpPr>
            <p:nvPr/>
          </p:nvSpPr>
          <p:spPr bwMode="auto">
            <a:xfrm>
              <a:off x="9008" y="2951"/>
              <a:ext cx="10" cy="2"/>
            </a:xfrm>
            <a:custGeom>
              <a:avLst/>
              <a:gdLst>
                <a:gd name="T0" fmla="*/ 1 w 4"/>
                <a:gd name="T1" fmla="*/ 1 h 1"/>
                <a:gd name="T2" fmla="*/ 2 w 4"/>
                <a:gd name="T3" fmla="*/ 0 h 1"/>
                <a:gd name="T4" fmla="*/ 1 w 4"/>
                <a:gd name="T5" fmla="*/ 0 h 1"/>
                <a:gd name="T6" fmla="*/ 4 w 4"/>
                <a:gd name="T7" fmla="*/ 0 h 1"/>
                <a:gd name="T8" fmla="*/ 1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1" y="1"/>
                    <a:pt x="3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淘宝网Chenying0907出品 139"/>
            <p:cNvSpPr>
              <a:spLocks/>
            </p:cNvSpPr>
            <p:nvPr/>
          </p:nvSpPr>
          <p:spPr bwMode="auto">
            <a:xfrm>
              <a:off x="8996" y="2953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淘宝网Chenying0907出品 140"/>
            <p:cNvSpPr>
              <a:spLocks/>
            </p:cNvSpPr>
            <p:nvPr/>
          </p:nvSpPr>
          <p:spPr bwMode="auto">
            <a:xfrm>
              <a:off x="8982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1 h 2"/>
                <a:gd name="T6" fmla="*/ 1 w 2"/>
                <a:gd name="T7" fmla="*/ 2 h 2"/>
                <a:gd name="T8" fmla="*/ 1 w 2"/>
                <a:gd name="T9" fmla="*/ 1 h 2"/>
                <a:gd name="T10" fmla="*/ 0 w 2"/>
                <a:gd name="T11" fmla="*/ 0 h 2"/>
                <a:gd name="T12" fmla="*/ 1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淘宝网Chenying0907出品 141"/>
            <p:cNvSpPr>
              <a:spLocks/>
            </p:cNvSpPr>
            <p:nvPr/>
          </p:nvSpPr>
          <p:spPr bwMode="auto">
            <a:xfrm>
              <a:off x="8959" y="2960"/>
              <a:ext cx="14" cy="7"/>
            </a:xfrm>
            <a:custGeom>
              <a:avLst/>
              <a:gdLst>
                <a:gd name="T0" fmla="*/ 4 w 6"/>
                <a:gd name="T1" fmla="*/ 2 h 3"/>
                <a:gd name="T2" fmla="*/ 4 w 6"/>
                <a:gd name="T3" fmla="*/ 3 h 3"/>
                <a:gd name="T4" fmla="*/ 2 w 6"/>
                <a:gd name="T5" fmla="*/ 3 h 3"/>
                <a:gd name="T6" fmla="*/ 2 w 6"/>
                <a:gd name="T7" fmla="*/ 2 h 3"/>
                <a:gd name="T8" fmla="*/ 0 w 6"/>
                <a:gd name="T9" fmla="*/ 1 h 3"/>
                <a:gd name="T10" fmla="*/ 2 w 6"/>
                <a:gd name="T11" fmla="*/ 1 h 3"/>
                <a:gd name="T12" fmla="*/ 2 w 6"/>
                <a:gd name="T13" fmla="*/ 0 h 3"/>
                <a:gd name="T14" fmla="*/ 4 w 6"/>
                <a:gd name="T15" fmla="*/ 1 h 3"/>
                <a:gd name="T16" fmla="*/ 3 w 6"/>
                <a:gd name="T17" fmla="*/ 1 h 3"/>
                <a:gd name="T18" fmla="*/ 4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4" y="2"/>
                  </a:moveTo>
                  <a:cubicBezTo>
                    <a:pt x="6" y="2"/>
                    <a:pt x="3" y="2"/>
                    <a:pt x="4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4" y="3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淘宝网Chenying0907出品 142"/>
            <p:cNvSpPr>
              <a:spLocks/>
            </p:cNvSpPr>
            <p:nvPr/>
          </p:nvSpPr>
          <p:spPr bwMode="auto">
            <a:xfrm>
              <a:off x="8949" y="2967"/>
              <a:ext cx="7" cy="5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1 h 2"/>
                <a:gd name="T4" fmla="*/ 3 w 3"/>
                <a:gd name="T5" fmla="*/ 0 h 2"/>
                <a:gd name="T6" fmla="*/ 2 w 3"/>
                <a:gd name="T7" fmla="*/ 2 h 2"/>
                <a:gd name="T8" fmla="*/ 0 w 3"/>
                <a:gd name="T9" fmla="*/ 1 h 2"/>
                <a:gd name="T10" fmla="*/ 0 w 3"/>
                <a:gd name="T11" fmla="*/ 0 h 2"/>
                <a:gd name="T12" fmla="*/ 1 w 3"/>
                <a:gd name="T13" fmla="*/ 0 h 2"/>
                <a:gd name="T14" fmla="*/ 3 w 3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淘宝网Chenying0907出品 143"/>
            <p:cNvSpPr>
              <a:spLocks/>
            </p:cNvSpPr>
            <p:nvPr/>
          </p:nvSpPr>
          <p:spPr bwMode="auto">
            <a:xfrm>
              <a:off x="8954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1 w 2"/>
                <a:gd name="T5" fmla="*/ 1 h 2"/>
                <a:gd name="T6" fmla="*/ 2 w 2"/>
                <a:gd name="T7" fmla="*/ 2 h 2"/>
                <a:gd name="T8" fmla="*/ 1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淘宝网Chenying0907出品 144"/>
            <p:cNvSpPr>
              <a:spLocks/>
            </p:cNvSpPr>
            <p:nvPr/>
          </p:nvSpPr>
          <p:spPr bwMode="auto">
            <a:xfrm>
              <a:off x="8951" y="2960"/>
              <a:ext cx="8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2 h 2"/>
                <a:gd name="T4" fmla="*/ 1 w 3"/>
                <a:gd name="T5" fmla="*/ 2 h 2"/>
                <a:gd name="T6" fmla="*/ 0 w 3"/>
                <a:gd name="T7" fmla="*/ 2 h 2"/>
                <a:gd name="T8" fmla="*/ 1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淘宝网Chenying0907出品 145"/>
            <p:cNvSpPr>
              <a:spLocks/>
            </p:cNvSpPr>
            <p:nvPr/>
          </p:nvSpPr>
          <p:spPr bwMode="auto">
            <a:xfrm>
              <a:off x="8696" y="3031"/>
              <a:ext cx="4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0 h 2"/>
                <a:gd name="T6" fmla="*/ 0 w 2"/>
                <a:gd name="T7" fmla="*/ 1 h 2"/>
                <a:gd name="T8" fmla="*/ 1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淘宝网Chenying0907出品 146"/>
            <p:cNvSpPr>
              <a:spLocks/>
            </p:cNvSpPr>
            <p:nvPr/>
          </p:nvSpPr>
          <p:spPr bwMode="auto">
            <a:xfrm>
              <a:off x="8693" y="3031"/>
              <a:ext cx="3" cy="8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1 h 3"/>
                <a:gd name="T12" fmla="*/ 0 w 1"/>
                <a:gd name="T13" fmla="*/ 1 h 3"/>
                <a:gd name="T14" fmla="*/ 1 w 1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淘宝网Chenying0907出品 147"/>
            <p:cNvSpPr>
              <a:spLocks/>
            </p:cNvSpPr>
            <p:nvPr/>
          </p:nvSpPr>
          <p:spPr bwMode="auto">
            <a:xfrm>
              <a:off x="8670" y="3039"/>
              <a:ext cx="4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淘宝网Chenying0907出品 148"/>
            <p:cNvSpPr>
              <a:spLocks/>
            </p:cNvSpPr>
            <p:nvPr/>
          </p:nvSpPr>
          <p:spPr bwMode="auto">
            <a:xfrm>
              <a:off x="8636" y="3050"/>
              <a:ext cx="7" cy="7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1 h 3"/>
                <a:gd name="T4" fmla="*/ 1 w 3"/>
                <a:gd name="T5" fmla="*/ 1 h 3"/>
                <a:gd name="T6" fmla="*/ 0 w 3"/>
                <a:gd name="T7" fmla="*/ 1 h 3"/>
                <a:gd name="T8" fmla="*/ 1 w 3"/>
                <a:gd name="T9" fmla="*/ 0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3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淘宝网Chenying0907出品 149"/>
            <p:cNvSpPr>
              <a:spLocks/>
            </p:cNvSpPr>
            <p:nvPr/>
          </p:nvSpPr>
          <p:spPr bwMode="auto">
            <a:xfrm>
              <a:off x="8622" y="3048"/>
              <a:ext cx="10" cy="7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2 h 3"/>
                <a:gd name="T4" fmla="*/ 3 w 4"/>
                <a:gd name="T5" fmla="*/ 1 h 3"/>
                <a:gd name="T6" fmla="*/ 3 w 4"/>
                <a:gd name="T7" fmla="*/ 3 h 3"/>
                <a:gd name="T8" fmla="*/ 0 w 4"/>
                <a:gd name="T9" fmla="*/ 1 h 3"/>
                <a:gd name="T10" fmla="*/ 0 w 4"/>
                <a:gd name="T11" fmla="*/ 0 h 3"/>
                <a:gd name="T12" fmla="*/ 1 w 4"/>
                <a:gd name="T13" fmla="*/ 0 h 3"/>
                <a:gd name="T14" fmla="*/ 3 w 4"/>
                <a:gd name="T15" fmla="*/ 0 h 3"/>
                <a:gd name="T16" fmla="*/ 4 w 4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1"/>
                    <a:pt x="3" y="2"/>
                    <a:pt x="3" y="3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3" y="0"/>
                  </a:cubicBezTo>
                  <a:cubicBezTo>
                    <a:pt x="2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淘宝网Chenying0907出品 150"/>
            <p:cNvSpPr>
              <a:spLocks/>
            </p:cNvSpPr>
            <p:nvPr/>
          </p:nvSpPr>
          <p:spPr bwMode="auto">
            <a:xfrm>
              <a:off x="8622" y="3053"/>
              <a:ext cx="3" cy="7"/>
            </a:xfrm>
            <a:custGeom>
              <a:avLst/>
              <a:gdLst>
                <a:gd name="T0" fmla="*/ 0 w 1"/>
                <a:gd name="T1" fmla="*/ 1 h 3"/>
                <a:gd name="T2" fmla="*/ 1 w 1"/>
                <a:gd name="T3" fmla="*/ 1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1" y="2"/>
                    <a:pt x="0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1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淘宝网Chenying0907出品 151"/>
            <p:cNvSpPr>
              <a:spLocks noEditPoints="1"/>
            </p:cNvSpPr>
            <p:nvPr/>
          </p:nvSpPr>
          <p:spPr bwMode="auto">
            <a:xfrm>
              <a:off x="6895" y="3351"/>
              <a:ext cx="1675" cy="1433"/>
            </a:xfrm>
            <a:custGeom>
              <a:avLst/>
              <a:gdLst>
                <a:gd name="T0" fmla="*/ 463 w 707"/>
                <a:gd name="T1" fmla="*/ 175 h 605"/>
                <a:gd name="T2" fmla="*/ 216 w 707"/>
                <a:gd name="T3" fmla="*/ 333 h 605"/>
                <a:gd name="T4" fmla="*/ 41 w 707"/>
                <a:gd name="T5" fmla="*/ 483 h 605"/>
                <a:gd name="T6" fmla="*/ 539 w 707"/>
                <a:gd name="T7" fmla="*/ 159 h 605"/>
                <a:gd name="T8" fmla="*/ 638 w 707"/>
                <a:gd name="T9" fmla="*/ 138 h 605"/>
                <a:gd name="T10" fmla="*/ 455 w 707"/>
                <a:gd name="T11" fmla="*/ 240 h 605"/>
                <a:gd name="T12" fmla="*/ 318 w 707"/>
                <a:gd name="T13" fmla="*/ 325 h 605"/>
                <a:gd name="T14" fmla="*/ 232 w 707"/>
                <a:gd name="T15" fmla="*/ 385 h 605"/>
                <a:gd name="T16" fmla="*/ 157 w 707"/>
                <a:gd name="T17" fmla="*/ 441 h 605"/>
                <a:gd name="T18" fmla="*/ 322 w 707"/>
                <a:gd name="T19" fmla="*/ 331 h 605"/>
                <a:gd name="T20" fmla="*/ 506 w 707"/>
                <a:gd name="T21" fmla="*/ 225 h 605"/>
                <a:gd name="T22" fmla="*/ 670 w 707"/>
                <a:gd name="T23" fmla="*/ 159 h 605"/>
                <a:gd name="T24" fmla="*/ 656 w 707"/>
                <a:gd name="T25" fmla="*/ 175 h 605"/>
                <a:gd name="T26" fmla="*/ 649 w 707"/>
                <a:gd name="T27" fmla="*/ 183 h 605"/>
                <a:gd name="T28" fmla="*/ 540 w 707"/>
                <a:gd name="T29" fmla="*/ 254 h 605"/>
                <a:gd name="T30" fmla="*/ 502 w 707"/>
                <a:gd name="T31" fmla="*/ 361 h 605"/>
                <a:gd name="T32" fmla="*/ 508 w 707"/>
                <a:gd name="T33" fmla="*/ 393 h 605"/>
                <a:gd name="T34" fmla="*/ 572 w 707"/>
                <a:gd name="T35" fmla="*/ 403 h 605"/>
                <a:gd name="T36" fmla="*/ 576 w 707"/>
                <a:gd name="T37" fmla="*/ 427 h 605"/>
                <a:gd name="T38" fmla="*/ 582 w 707"/>
                <a:gd name="T39" fmla="*/ 434 h 605"/>
                <a:gd name="T40" fmla="*/ 568 w 707"/>
                <a:gd name="T41" fmla="*/ 457 h 605"/>
                <a:gd name="T42" fmla="*/ 523 w 707"/>
                <a:gd name="T43" fmla="*/ 469 h 605"/>
                <a:gd name="T44" fmla="*/ 498 w 707"/>
                <a:gd name="T45" fmla="*/ 478 h 605"/>
                <a:gd name="T46" fmla="*/ 531 w 707"/>
                <a:gd name="T47" fmla="*/ 462 h 605"/>
                <a:gd name="T48" fmla="*/ 515 w 707"/>
                <a:gd name="T49" fmla="*/ 461 h 605"/>
                <a:gd name="T50" fmla="*/ 528 w 707"/>
                <a:gd name="T51" fmla="*/ 448 h 605"/>
                <a:gd name="T52" fmla="*/ 440 w 707"/>
                <a:gd name="T53" fmla="*/ 501 h 605"/>
                <a:gd name="T54" fmla="*/ 436 w 707"/>
                <a:gd name="T55" fmla="*/ 514 h 605"/>
                <a:gd name="T56" fmla="*/ 393 w 707"/>
                <a:gd name="T57" fmla="*/ 541 h 605"/>
                <a:gd name="T58" fmla="*/ 342 w 707"/>
                <a:gd name="T59" fmla="*/ 537 h 605"/>
                <a:gd name="T60" fmla="*/ 346 w 707"/>
                <a:gd name="T61" fmla="*/ 422 h 605"/>
                <a:gd name="T62" fmla="*/ 258 w 707"/>
                <a:gd name="T63" fmla="*/ 421 h 605"/>
                <a:gd name="T64" fmla="*/ 264 w 707"/>
                <a:gd name="T65" fmla="*/ 411 h 605"/>
                <a:gd name="T66" fmla="*/ 248 w 707"/>
                <a:gd name="T67" fmla="*/ 404 h 605"/>
                <a:gd name="T68" fmla="*/ 195 w 707"/>
                <a:gd name="T69" fmla="*/ 444 h 605"/>
                <a:gd name="T70" fmla="*/ 153 w 707"/>
                <a:gd name="T71" fmla="*/ 475 h 605"/>
                <a:gd name="T72" fmla="*/ 127 w 707"/>
                <a:gd name="T73" fmla="*/ 492 h 605"/>
                <a:gd name="T74" fmla="*/ 113 w 707"/>
                <a:gd name="T75" fmla="*/ 506 h 605"/>
                <a:gd name="T76" fmla="*/ 98 w 707"/>
                <a:gd name="T77" fmla="*/ 516 h 605"/>
                <a:gd name="T78" fmla="*/ 92 w 707"/>
                <a:gd name="T79" fmla="*/ 520 h 605"/>
                <a:gd name="T80" fmla="*/ 75 w 707"/>
                <a:gd name="T81" fmla="*/ 533 h 605"/>
                <a:gd name="T82" fmla="*/ 51 w 707"/>
                <a:gd name="T83" fmla="*/ 553 h 605"/>
                <a:gd name="T84" fmla="*/ 28 w 707"/>
                <a:gd name="T85" fmla="*/ 573 h 605"/>
                <a:gd name="T86" fmla="*/ 5 w 707"/>
                <a:gd name="T87" fmla="*/ 582 h 605"/>
                <a:gd name="T88" fmla="*/ 492 w 707"/>
                <a:gd name="T89" fmla="*/ 141 h 605"/>
                <a:gd name="T90" fmla="*/ 437 w 707"/>
                <a:gd name="T91" fmla="*/ 98 h 605"/>
                <a:gd name="T92" fmla="*/ 222 w 707"/>
                <a:gd name="T93" fmla="*/ 228 h 605"/>
                <a:gd name="T94" fmla="*/ 666 w 707"/>
                <a:gd name="T95" fmla="*/ 163 h 605"/>
                <a:gd name="T96" fmla="*/ 100 w 707"/>
                <a:gd name="T97" fmla="*/ 511 h 605"/>
                <a:gd name="T98" fmla="*/ 645 w 707"/>
                <a:gd name="T99" fmla="*/ 170 h 605"/>
                <a:gd name="T100" fmla="*/ 635 w 707"/>
                <a:gd name="T101" fmla="*/ 186 h 605"/>
                <a:gd name="T102" fmla="*/ 578 w 707"/>
                <a:gd name="T103" fmla="*/ 443 h 605"/>
                <a:gd name="T104" fmla="*/ 578 w 707"/>
                <a:gd name="T105" fmla="*/ 438 h 605"/>
                <a:gd name="T106" fmla="*/ 551 w 707"/>
                <a:gd name="T107" fmla="*/ 456 h 605"/>
                <a:gd name="T108" fmla="*/ 548 w 707"/>
                <a:gd name="T109" fmla="*/ 456 h 605"/>
                <a:gd name="T110" fmla="*/ 529 w 707"/>
                <a:gd name="T111" fmla="*/ 468 h 605"/>
                <a:gd name="T112" fmla="*/ 506 w 707"/>
                <a:gd name="T113" fmla="*/ 336 h 605"/>
                <a:gd name="T114" fmla="*/ 382 w 707"/>
                <a:gd name="T115" fmla="*/ 541 h 605"/>
                <a:gd name="T116" fmla="*/ 251 w 707"/>
                <a:gd name="T117" fmla="*/ 397 h 605"/>
                <a:gd name="T118" fmla="*/ 242 w 707"/>
                <a:gd name="T119" fmla="*/ 406 h 605"/>
                <a:gd name="T120" fmla="*/ 139 w 707"/>
                <a:gd name="T121" fmla="*/ 484 h 605"/>
                <a:gd name="T122" fmla="*/ 115 w 707"/>
                <a:gd name="T123" fmla="*/ 476 h 605"/>
                <a:gd name="T124" fmla="*/ 95 w 707"/>
                <a:gd name="T125" fmla="*/ 52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7" h="605">
                  <a:moveTo>
                    <a:pt x="691" y="30"/>
                  </a:moveTo>
                  <a:cubicBezTo>
                    <a:pt x="691" y="30"/>
                    <a:pt x="692" y="30"/>
                    <a:pt x="691" y="31"/>
                  </a:cubicBezTo>
                  <a:cubicBezTo>
                    <a:pt x="686" y="34"/>
                    <a:pt x="682" y="38"/>
                    <a:pt x="677" y="41"/>
                  </a:cubicBezTo>
                  <a:cubicBezTo>
                    <a:pt x="676" y="43"/>
                    <a:pt x="674" y="43"/>
                    <a:pt x="673" y="45"/>
                  </a:cubicBezTo>
                  <a:cubicBezTo>
                    <a:pt x="668" y="48"/>
                    <a:pt x="662" y="51"/>
                    <a:pt x="657" y="55"/>
                  </a:cubicBezTo>
                  <a:cubicBezTo>
                    <a:pt x="657" y="55"/>
                    <a:pt x="657" y="55"/>
                    <a:pt x="656" y="55"/>
                  </a:cubicBezTo>
                  <a:cubicBezTo>
                    <a:pt x="653" y="59"/>
                    <a:pt x="647" y="61"/>
                    <a:pt x="644" y="65"/>
                  </a:cubicBezTo>
                  <a:cubicBezTo>
                    <a:pt x="644" y="65"/>
                    <a:pt x="643" y="65"/>
                    <a:pt x="643" y="65"/>
                  </a:cubicBezTo>
                  <a:cubicBezTo>
                    <a:pt x="642" y="65"/>
                    <a:pt x="642" y="65"/>
                    <a:pt x="642" y="66"/>
                  </a:cubicBezTo>
                  <a:cubicBezTo>
                    <a:pt x="641" y="66"/>
                    <a:pt x="640" y="66"/>
                    <a:pt x="639" y="67"/>
                  </a:cubicBezTo>
                  <a:cubicBezTo>
                    <a:pt x="637" y="69"/>
                    <a:pt x="634" y="70"/>
                    <a:pt x="631" y="72"/>
                  </a:cubicBezTo>
                  <a:cubicBezTo>
                    <a:pt x="631" y="72"/>
                    <a:pt x="630" y="72"/>
                    <a:pt x="629" y="73"/>
                  </a:cubicBezTo>
                  <a:cubicBezTo>
                    <a:pt x="627" y="75"/>
                    <a:pt x="624" y="77"/>
                    <a:pt x="622" y="79"/>
                  </a:cubicBezTo>
                  <a:cubicBezTo>
                    <a:pt x="619" y="79"/>
                    <a:pt x="618" y="81"/>
                    <a:pt x="616" y="82"/>
                  </a:cubicBezTo>
                  <a:cubicBezTo>
                    <a:pt x="614" y="85"/>
                    <a:pt x="609" y="86"/>
                    <a:pt x="606" y="89"/>
                  </a:cubicBezTo>
                  <a:cubicBezTo>
                    <a:pt x="602" y="89"/>
                    <a:pt x="600" y="94"/>
                    <a:pt x="595" y="95"/>
                  </a:cubicBezTo>
                  <a:cubicBezTo>
                    <a:pt x="589" y="99"/>
                    <a:pt x="582" y="104"/>
                    <a:pt x="576" y="107"/>
                  </a:cubicBezTo>
                  <a:cubicBezTo>
                    <a:pt x="575" y="108"/>
                    <a:pt x="573" y="108"/>
                    <a:pt x="573" y="109"/>
                  </a:cubicBezTo>
                  <a:cubicBezTo>
                    <a:pt x="571" y="109"/>
                    <a:pt x="571" y="110"/>
                    <a:pt x="570" y="110"/>
                  </a:cubicBezTo>
                  <a:cubicBezTo>
                    <a:pt x="562" y="115"/>
                    <a:pt x="555" y="120"/>
                    <a:pt x="547" y="124"/>
                  </a:cubicBezTo>
                  <a:cubicBezTo>
                    <a:pt x="547" y="124"/>
                    <a:pt x="547" y="125"/>
                    <a:pt x="547" y="125"/>
                  </a:cubicBezTo>
                  <a:cubicBezTo>
                    <a:pt x="541" y="127"/>
                    <a:pt x="537" y="131"/>
                    <a:pt x="532" y="133"/>
                  </a:cubicBezTo>
                  <a:cubicBezTo>
                    <a:pt x="529" y="135"/>
                    <a:pt x="526" y="137"/>
                    <a:pt x="523" y="138"/>
                  </a:cubicBezTo>
                  <a:cubicBezTo>
                    <a:pt x="522" y="139"/>
                    <a:pt x="522" y="140"/>
                    <a:pt x="521" y="140"/>
                  </a:cubicBezTo>
                  <a:cubicBezTo>
                    <a:pt x="519" y="142"/>
                    <a:pt x="516" y="143"/>
                    <a:pt x="513" y="144"/>
                  </a:cubicBezTo>
                  <a:cubicBezTo>
                    <a:pt x="511" y="147"/>
                    <a:pt x="507" y="147"/>
                    <a:pt x="505" y="150"/>
                  </a:cubicBezTo>
                  <a:cubicBezTo>
                    <a:pt x="496" y="154"/>
                    <a:pt x="488" y="160"/>
                    <a:pt x="480" y="165"/>
                  </a:cubicBezTo>
                  <a:cubicBezTo>
                    <a:pt x="476" y="166"/>
                    <a:pt x="474" y="169"/>
                    <a:pt x="470" y="170"/>
                  </a:cubicBezTo>
                  <a:cubicBezTo>
                    <a:pt x="469" y="171"/>
                    <a:pt x="468" y="171"/>
                    <a:pt x="467" y="171"/>
                  </a:cubicBezTo>
                  <a:cubicBezTo>
                    <a:pt x="467" y="172"/>
                    <a:pt x="466" y="173"/>
                    <a:pt x="466" y="173"/>
                  </a:cubicBezTo>
                  <a:cubicBezTo>
                    <a:pt x="465" y="173"/>
                    <a:pt x="464" y="173"/>
                    <a:pt x="463" y="175"/>
                  </a:cubicBezTo>
                  <a:cubicBezTo>
                    <a:pt x="461" y="175"/>
                    <a:pt x="461" y="177"/>
                    <a:pt x="459" y="177"/>
                  </a:cubicBezTo>
                  <a:cubicBezTo>
                    <a:pt x="458" y="177"/>
                    <a:pt x="457" y="177"/>
                    <a:pt x="457" y="179"/>
                  </a:cubicBezTo>
                  <a:cubicBezTo>
                    <a:pt x="453" y="179"/>
                    <a:pt x="451" y="183"/>
                    <a:pt x="446" y="184"/>
                  </a:cubicBezTo>
                  <a:cubicBezTo>
                    <a:pt x="446" y="184"/>
                    <a:pt x="445" y="186"/>
                    <a:pt x="444" y="185"/>
                  </a:cubicBezTo>
                  <a:cubicBezTo>
                    <a:pt x="444" y="185"/>
                    <a:pt x="444" y="186"/>
                    <a:pt x="444" y="186"/>
                  </a:cubicBezTo>
                  <a:cubicBezTo>
                    <a:pt x="427" y="196"/>
                    <a:pt x="410" y="206"/>
                    <a:pt x="393" y="217"/>
                  </a:cubicBezTo>
                  <a:cubicBezTo>
                    <a:pt x="393" y="217"/>
                    <a:pt x="392" y="217"/>
                    <a:pt x="392" y="217"/>
                  </a:cubicBezTo>
                  <a:cubicBezTo>
                    <a:pt x="385" y="221"/>
                    <a:pt x="378" y="225"/>
                    <a:pt x="371" y="230"/>
                  </a:cubicBezTo>
                  <a:cubicBezTo>
                    <a:pt x="369" y="231"/>
                    <a:pt x="367" y="231"/>
                    <a:pt x="366" y="233"/>
                  </a:cubicBezTo>
                  <a:cubicBezTo>
                    <a:pt x="362" y="235"/>
                    <a:pt x="358" y="239"/>
                    <a:pt x="353" y="240"/>
                  </a:cubicBezTo>
                  <a:cubicBezTo>
                    <a:pt x="353" y="241"/>
                    <a:pt x="353" y="241"/>
                    <a:pt x="353" y="241"/>
                  </a:cubicBezTo>
                  <a:cubicBezTo>
                    <a:pt x="350" y="242"/>
                    <a:pt x="348" y="245"/>
                    <a:pt x="345" y="246"/>
                  </a:cubicBezTo>
                  <a:cubicBezTo>
                    <a:pt x="344" y="246"/>
                    <a:pt x="344" y="247"/>
                    <a:pt x="344" y="247"/>
                  </a:cubicBezTo>
                  <a:cubicBezTo>
                    <a:pt x="343" y="247"/>
                    <a:pt x="342" y="248"/>
                    <a:pt x="341" y="249"/>
                  </a:cubicBezTo>
                  <a:cubicBezTo>
                    <a:pt x="335" y="252"/>
                    <a:pt x="331" y="257"/>
                    <a:pt x="325" y="259"/>
                  </a:cubicBezTo>
                  <a:cubicBezTo>
                    <a:pt x="324" y="259"/>
                    <a:pt x="325" y="260"/>
                    <a:pt x="324" y="260"/>
                  </a:cubicBezTo>
                  <a:cubicBezTo>
                    <a:pt x="315" y="265"/>
                    <a:pt x="306" y="273"/>
                    <a:pt x="297" y="278"/>
                  </a:cubicBezTo>
                  <a:cubicBezTo>
                    <a:pt x="297" y="279"/>
                    <a:pt x="296" y="279"/>
                    <a:pt x="296" y="280"/>
                  </a:cubicBezTo>
                  <a:cubicBezTo>
                    <a:pt x="295" y="279"/>
                    <a:pt x="295" y="280"/>
                    <a:pt x="295" y="280"/>
                  </a:cubicBezTo>
                  <a:cubicBezTo>
                    <a:pt x="293" y="282"/>
                    <a:pt x="290" y="282"/>
                    <a:pt x="289" y="284"/>
                  </a:cubicBezTo>
                  <a:cubicBezTo>
                    <a:pt x="288" y="284"/>
                    <a:pt x="288" y="284"/>
                    <a:pt x="288" y="284"/>
                  </a:cubicBezTo>
                  <a:cubicBezTo>
                    <a:pt x="284" y="287"/>
                    <a:pt x="280" y="288"/>
                    <a:pt x="277" y="291"/>
                  </a:cubicBezTo>
                  <a:cubicBezTo>
                    <a:pt x="275" y="291"/>
                    <a:pt x="274" y="294"/>
                    <a:pt x="272" y="293"/>
                  </a:cubicBezTo>
                  <a:cubicBezTo>
                    <a:pt x="272" y="296"/>
                    <a:pt x="268" y="296"/>
                    <a:pt x="267" y="298"/>
                  </a:cubicBezTo>
                  <a:cubicBezTo>
                    <a:pt x="265" y="298"/>
                    <a:pt x="265" y="300"/>
                    <a:pt x="263" y="299"/>
                  </a:cubicBezTo>
                  <a:cubicBezTo>
                    <a:pt x="263" y="303"/>
                    <a:pt x="260" y="301"/>
                    <a:pt x="259" y="303"/>
                  </a:cubicBezTo>
                  <a:cubicBezTo>
                    <a:pt x="256" y="303"/>
                    <a:pt x="254" y="308"/>
                    <a:pt x="251" y="309"/>
                  </a:cubicBezTo>
                  <a:cubicBezTo>
                    <a:pt x="249" y="310"/>
                    <a:pt x="247" y="312"/>
                    <a:pt x="244" y="313"/>
                  </a:cubicBezTo>
                  <a:cubicBezTo>
                    <a:pt x="241" y="318"/>
                    <a:pt x="235" y="318"/>
                    <a:pt x="233" y="322"/>
                  </a:cubicBezTo>
                  <a:cubicBezTo>
                    <a:pt x="232" y="322"/>
                    <a:pt x="232" y="322"/>
                    <a:pt x="232" y="322"/>
                  </a:cubicBezTo>
                  <a:cubicBezTo>
                    <a:pt x="226" y="325"/>
                    <a:pt x="222" y="331"/>
                    <a:pt x="216" y="333"/>
                  </a:cubicBezTo>
                  <a:cubicBezTo>
                    <a:pt x="216" y="334"/>
                    <a:pt x="214" y="334"/>
                    <a:pt x="214" y="335"/>
                  </a:cubicBezTo>
                  <a:cubicBezTo>
                    <a:pt x="213" y="335"/>
                    <a:pt x="212" y="336"/>
                    <a:pt x="211" y="338"/>
                  </a:cubicBezTo>
                  <a:cubicBezTo>
                    <a:pt x="208" y="339"/>
                    <a:pt x="204" y="343"/>
                    <a:pt x="201" y="345"/>
                  </a:cubicBezTo>
                  <a:cubicBezTo>
                    <a:pt x="200" y="345"/>
                    <a:pt x="199" y="345"/>
                    <a:pt x="198" y="347"/>
                  </a:cubicBezTo>
                  <a:cubicBezTo>
                    <a:pt x="195" y="348"/>
                    <a:pt x="193" y="351"/>
                    <a:pt x="190" y="352"/>
                  </a:cubicBezTo>
                  <a:cubicBezTo>
                    <a:pt x="187" y="356"/>
                    <a:pt x="180" y="358"/>
                    <a:pt x="177" y="363"/>
                  </a:cubicBezTo>
                  <a:cubicBezTo>
                    <a:pt x="177" y="362"/>
                    <a:pt x="176" y="362"/>
                    <a:pt x="176" y="362"/>
                  </a:cubicBezTo>
                  <a:cubicBezTo>
                    <a:pt x="176" y="365"/>
                    <a:pt x="172" y="364"/>
                    <a:pt x="171" y="367"/>
                  </a:cubicBezTo>
                  <a:cubicBezTo>
                    <a:pt x="171" y="367"/>
                    <a:pt x="170" y="367"/>
                    <a:pt x="170" y="367"/>
                  </a:cubicBezTo>
                  <a:cubicBezTo>
                    <a:pt x="170" y="368"/>
                    <a:pt x="169" y="368"/>
                    <a:pt x="168" y="370"/>
                  </a:cubicBezTo>
                  <a:cubicBezTo>
                    <a:pt x="165" y="371"/>
                    <a:pt x="162" y="373"/>
                    <a:pt x="159" y="376"/>
                  </a:cubicBezTo>
                  <a:cubicBezTo>
                    <a:pt x="158" y="377"/>
                    <a:pt x="155" y="378"/>
                    <a:pt x="154" y="381"/>
                  </a:cubicBezTo>
                  <a:cubicBezTo>
                    <a:pt x="152" y="382"/>
                    <a:pt x="150" y="384"/>
                    <a:pt x="147" y="385"/>
                  </a:cubicBezTo>
                  <a:cubicBezTo>
                    <a:pt x="148" y="386"/>
                    <a:pt x="146" y="385"/>
                    <a:pt x="146" y="387"/>
                  </a:cubicBezTo>
                  <a:cubicBezTo>
                    <a:pt x="143" y="388"/>
                    <a:pt x="141" y="391"/>
                    <a:pt x="138" y="393"/>
                  </a:cubicBezTo>
                  <a:cubicBezTo>
                    <a:pt x="138" y="393"/>
                    <a:pt x="138" y="393"/>
                    <a:pt x="138" y="394"/>
                  </a:cubicBezTo>
                  <a:cubicBezTo>
                    <a:pt x="134" y="395"/>
                    <a:pt x="133" y="399"/>
                    <a:pt x="129" y="400"/>
                  </a:cubicBezTo>
                  <a:cubicBezTo>
                    <a:pt x="129" y="402"/>
                    <a:pt x="127" y="401"/>
                    <a:pt x="126" y="403"/>
                  </a:cubicBezTo>
                  <a:cubicBezTo>
                    <a:pt x="126" y="403"/>
                    <a:pt x="125" y="404"/>
                    <a:pt x="124" y="404"/>
                  </a:cubicBezTo>
                  <a:cubicBezTo>
                    <a:pt x="121" y="408"/>
                    <a:pt x="117" y="410"/>
                    <a:pt x="114" y="414"/>
                  </a:cubicBezTo>
                  <a:cubicBezTo>
                    <a:pt x="113" y="413"/>
                    <a:pt x="113" y="415"/>
                    <a:pt x="112" y="414"/>
                  </a:cubicBezTo>
                  <a:cubicBezTo>
                    <a:pt x="112" y="415"/>
                    <a:pt x="112" y="415"/>
                    <a:pt x="112" y="416"/>
                  </a:cubicBezTo>
                  <a:cubicBezTo>
                    <a:pt x="111" y="416"/>
                    <a:pt x="111" y="417"/>
                    <a:pt x="110" y="416"/>
                  </a:cubicBezTo>
                  <a:cubicBezTo>
                    <a:pt x="103" y="423"/>
                    <a:pt x="96" y="429"/>
                    <a:pt x="89" y="436"/>
                  </a:cubicBezTo>
                  <a:cubicBezTo>
                    <a:pt x="88" y="436"/>
                    <a:pt x="87" y="437"/>
                    <a:pt x="87" y="438"/>
                  </a:cubicBezTo>
                  <a:cubicBezTo>
                    <a:pt x="84" y="439"/>
                    <a:pt x="83" y="443"/>
                    <a:pt x="80" y="443"/>
                  </a:cubicBezTo>
                  <a:cubicBezTo>
                    <a:pt x="80" y="444"/>
                    <a:pt x="79" y="445"/>
                    <a:pt x="78" y="445"/>
                  </a:cubicBezTo>
                  <a:cubicBezTo>
                    <a:pt x="68" y="456"/>
                    <a:pt x="57" y="464"/>
                    <a:pt x="48" y="476"/>
                  </a:cubicBezTo>
                  <a:cubicBezTo>
                    <a:pt x="48" y="476"/>
                    <a:pt x="48" y="477"/>
                    <a:pt x="47" y="476"/>
                  </a:cubicBezTo>
                  <a:cubicBezTo>
                    <a:pt x="47" y="478"/>
                    <a:pt x="45" y="479"/>
                    <a:pt x="44" y="480"/>
                  </a:cubicBezTo>
                  <a:cubicBezTo>
                    <a:pt x="43" y="481"/>
                    <a:pt x="43" y="483"/>
                    <a:pt x="41" y="483"/>
                  </a:cubicBezTo>
                  <a:cubicBezTo>
                    <a:pt x="41" y="484"/>
                    <a:pt x="40" y="485"/>
                    <a:pt x="39" y="486"/>
                  </a:cubicBezTo>
                  <a:cubicBezTo>
                    <a:pt x="39" y="488"/>
                    <a:pt x="37" y="490"/>
                    <a:pt x="36" y="490"/>
                  </a:cubicBezTo>
                  <a:cubicBezTo>
                    <a:pt x="33" y="496"/>
                    <a:pt x="30" y="501"/>
                    <a:pt x="37" y="502"/>
                  </a:cubicBezTo>
                  <a:cubicBezTo>
                    <a:pt x="39" y="502"/>
                    <a:pt x="42" y="501"/>
                    <a:pt x="44" y="499"/>
                  </a:cubicBezTo>
                  <a:cubicBezTo>
                    <a:pt x="48" y="498"/>
                    <a:pt x="51" y="494"/>
                    <a:pt x="55" y="492"/>
                  </a:cubicBezTo>
                  <a:cubicBezTo>
                    <a:pt x="55" y="492"/>
                    <a:pt x="56" y="491"/>
                    <a:pt x="57" y="490"/>
                  </a:cubicBezTo>
                  <a:cubicBezTo>
                    <a:pt x="68" y="482"/>
                    <a:pt x="78" y="473"/>
                    <a:pt x="88" y="466"/>
                  </a:cubicBezTo>
                  <a:cubicBezTo>
                    <a:pt x="89" y="465"/>
                    <a:pt x="90" y="465"/>
                    <a:pt x="90" y="464"/>
                  </a:cubicBezTo>
                  <a:cubicBezTo>
                    <a:pt x="96" y="460"/>
                    <a:pt x="101" y="454"/>
                    <a:pt x="107" y="451"/>
                  </a:cubicBezTo>
                  <a:cubicBezTo>
                    <a:pt x="118" y="440"/>
                    <a:pt x="130" y="431"/>
                    <a:pt x="142" y="422"/>
                  </a:cubicBezTo>
                  <a:cubicBezTo>
                    <a:pt x="149" y="416"/>
                    <a:pt x="156" y="411"/>
                    <a:pt x="163" y="405"/>
                  </a:cubicBezTo>
                  <a:cubicBezTo>
                    <a:pt x="164" y="405"/>
                    <a:pt x="164" y="404"/>
                    <a:pt x="165" y="404"/>
                  </a:cubicBezTo>
                  <a:cubicBezTo>
                    <a:pt x="168" y="400"/>
                    <a:pt x="172" y="399"/>
                    <a:pt x="175" y="395"/>
                  </a:cubicBezTo>
                  <a:cubicBezTo>
                    <a:pt x="176" y="395"/>
                    <a:pt x="176" y="395"/>
                    <a:pt x="176" y="395"/>
                  </a:cubicBezTo>
                  <a:cubicBezTo>
                    <a:pt x="195" y="379"/>
                    <a:pt x="216" y="365"/>
                    <a:pt x="235" y="350"/>
                  </a:cubicBezTo>
                  <a:cubicBezTo>
                    <a:pt x="262" y="330"/>
                    <a:pt x="288" y="310"/>
                    <a:pt x="316" y="292"/>
                  </a:cubicBezTo>
                  <a:cubicBezTo>
                    <a:pt x="321" y="289"/>
                    <a:pt x="325" y="286"/>
                    <a:pt x="329" y="283"/>
                  </a:cubicBezTo>
                  <a:cubicBezTo>
                    <a:pt x="334" y="279"/>
                    <a:pt x="340" y="275"/>
                    <a:pt x="346" y="272"/>
                  </a:cubicBezTo>
                  <a:cubicBezTo>
                    <a:pt x="346" y="272"/>
                    <a:pt x="346" y="271"/>
                    <a:pt x="346" y="271"/>
                  </a:cubicBezTo>
                  <a:cubicBezTo>
                    <a:pt x="355" y="266"/>
                    <a:pt x="363" y="259"/>
                    <a:pt x="372" y="254"/>
                  </a:cubicBezTo>
                  <a:cubicBezTo>
                    <a:pt x="375" y="252"/>
                    <a:pt x="380" y="250"/>
                    <a:pt x="383" y="248"/>
                  </a:cubicBezTo>
                  <a:cubicBezTo>
                    <a:pt x="385" y="246"/>
                    <a:pt x="388" y="245"/>
                    <a:pt x="390" y="243"/>
                  </a:cubicBezTo>
                  <a:cubicBezTo>
                    <a:pt x="399" y="238"/>
                    <a:pt x="407" y="232"/>
                    <a:pt x="416" y="227"/>
                  </a:cubicBezTo>
                  <a:cubicBezTo>
                    <a:pt x="416" y="227"/>
                    <a:pt x="416" y="227"/>
                    <a:pt x="416" y="226"/>
                  </a:cubicBezTo>
                  <a:cubicBezTo>
                    <a:pt x="421" y="224"/>
                    <a:pt x="425" y="222"/>
                    <a:pt x="429" y="220"/>
                  </a:cubicBezTo>
                  <a:cubicBezTo>
                    <a:pt x="430" y="220"/>
                    <a:pt x="429" y="219"/>
                    <a:pt x="430" y="219"/>
                  </a:cubicBezTo>
                  <a:cubicBezTo>
                    <a:pt x="446" y="211"/>
                    <a:pt x="460" y="201"/>
                    <a:pt x="477" y="193"/>
                  </a:cubicBezTo>
                  <a:cubicBezTo>
                    <a:pt x="487" y="187"/>
                    <a:pt x="497" y="181"/>
                    <a:pt x="508" y="176"/>
                  </a:cubicBezTo>
                  <a:cubicBezTo>
                    <a:pt x="516" y="171"/>
                    <a:pt x="524" y="168"/>
                    <a:pt x="532" y="164"/>
                  </a:cubicBezTo>
                  <a:cubicBezTo>
                    <a:pt x="533" y="163"/>
                    <a:pt x="533" y="163"/>
                    <a:pt x="533" y="162"/>
                  </a:cubicBezTo>
                  <a:cubicBezTo>
                    <a:pt x="536" y="162"/>
                    <a:pt x="538" y="161"/>
                    <a:pt x="539" y="159"/>
                  </a:cubicBezTo>
                  <a:cubicBezTo>
                    <a:pt x="539" y="159"/>
                    <a:pt x="539" y="160"/>
                    <a:pt x="539" y="160"/>
                  </a:cubicBezTo>
                  <a:cubicBezTo>
                    <a:pt x="546" y="156"/>
                    <a:pt x="552" y="153"/>
                    <a:pt x="559" y="150"/>
                  </a:cubicBezTo>
                  <a:cubicBezTo>
                    <a:pt x="568" y="145"/>
                    <a:pt x="576" y="141"/>
                    <a:pt x="585" y="137"/>
                  </a:cubicBezTo>
                  <a:cubicBezTo>
                    <a:pt x="603" y="128"/>
                    <a:pt x="625" y="118"/>
                    <a:pt x="646" y="111"/>
                  </a:cubicBezTo>
                  <a:cubicBezTo>
                    <a:pt x="649" y="110"/>
                    <a:pt x="652" y="109"/>
                    <a:pt x="655" y="108"/>
                  </a:cubicBezTo>
                  <a:cubicBezTo>
                    <a:pt x="658" y="107"/>
                    <a:pt x="664" y="105"/>
                    <a:pt x="669" y="105"/>
                  </a:cubicBezTo>
                  <a:cubicBezTo>
                    <a:pt x="670" y="105"/>
                    <a:pt x="671" y="106"/>
                    <a:pt x="672" y="105"/>
                  </a:cubicBezTo>
                  <a:cubicBezTo>
                    <a:pt x="674" y="105"/>
                    <a:pt x="674" y="105"/>
                    <a:pt x="676" y="105"/>
                  </a:cubicBezTo>
                  <a:cubicBezTo>
                    <a:pt x="676" y="106"/>
                    <a:pt x="675" y="106"/>
                    <a:pt x="675" y="106"/>
                  </a:cubicBezTo>
                  <a:cubicBezTo>
                    <a:pt x="675" y="106"/>
                    <a:pt x="676" y="106"/>
                    <a:pt x="676" y="106"/>
                  </a:cubicBezTo>
                  <a:cubicBezTo>
                    <a:pt x="676" y="106"/>
                    <a:pt x="676" y="108"/>
                    <a:pt x="676" y="107"/>
                  </a:cubicBezTo>
                  <a:cubicBezTo>
                    <a:pt x="676" y="108"/>
                    <a:pt x="677" y="107"/>
                    <a:pt x="678" y="109"/>
                  </a:cubicBezTo>
                  <a:cubicBezTo>
                    <a:pt x="677" y="109"/>
                    <a:pt x="677" y="110"/>
                    <a:pt x="677" y="110"/>
                  </a:cubicBezTo>
                  <a:cubicBezTo>
                    <a:pt x="678" y="110"/>
                    <a:pt x="678" y="111"/>
                    <a:pt x="679" y="111"/>
                  </a:cubicBezTo>
                  <a:cubicBezTo>
                    <a:pt x="678" y="112"/>
                    <a:pt x="678" y="112"/>
                    <a:pt x="677" y="114"/>
                  </a:cubicBezTo>
                  <a:cubicBezTo>
                    <a:pt x="675" y="114"/>
                    <a:pt x="673" y="115"/>
                    <a:pt x="672" y="116"/>
                  </a:cubicBezTo>
                  <a:cubicBezTo>
                    <a:pt x="672" y="116"/>
                    <a:pt x="671" y="117"/>
                    <a:pt x="670" y="116"/>
                  </a:cubicBezTo>
                  <a:cubicBezTo>
                    <a:pt x="670" y="118"/>
                    <a:pt x="669" y="118"/>
                    <a:pt x="668" y="118"/>
                  </a:cubicBezTo>
                  <a:cubicBezTo>
                    <a:pt x="669" y="119"/>
                    <a:pt x="667" y="119"/>
                    <a:pt x="666" y="119"/>
                  </a:cubicBezTo>
                  <a:cubicBezTo>
                    <a:pt x="666" y="120"/>
                    <a:pt x="667" y="119"/>
                    <a:pt x="667" y="120"/>
                  </a:cubicBezTo>
                  <a:cubicBezTo>
                    <a:pt x="667" y="120"/>
                    <a:pt x="666" y="120"/>
                    <a:pt x="666" y="119"/>
                  </a:cubicBezTo>
                  <a:cubicBezTo>
                    <a:pt x="666" y="119"/>
                    <a:pt x="666" y="121"/>
                    <a:pt x="665" y="120"/>
                  </a:cubicBezTo>
                  <a:cubicBezTo>
                    <a:pt x="665" y="120"/>
                    <a:pt x="665" y="121"/>
                    <a:pt x="665" y="121"/>
                  </a:cubicBezTo>
                  <a:cubicBezTo>
                    <a:pt x="664" y="121"/>
                    <a:pt x="665" y="121"/>
                    <a:pt x="665" y="120"/>
                  </a:cubicBezTo>
                  <a:cubicBezTo>
                    <a:pt x="663" y="123"/>
                    <a:pt x="660" y="125"/>
                    <a:pt x="658" y="125"/>
                  </a:cubicBezTo>
                  <a:cubicBezTo>
                    <a:pt x="657" y="126"/>
                    <a:pt x="657" y="126"/>
                    <a:pt x="657" y="127"/>
                  </a:cubicBezTo>
                  <a:cubicBezTo>
                    <a:pt x="654" y="127"/>
                    <a:pt x="653" y="130"/>
                    <a:pt x="650" y="130"/>
                  </a:cubicBezTo>
                  <a:cubicBezTo>
                    <a:pt x="649" y="131"/>
                    <a:pt x="648" y="132"/>
                    <a:pt x="647" y="132"/>
                  </a:cubicBezTo>
                  <a:cubicBezTo>
                    <a:pt x="645" y="135"/>
                    <a:pt x="642" y="136"/>
                    <a:pt x="640" y="137"/>
                  </a:cubicBezTo>
                  <a:cubicBezTo>
                    <a:pt x="639" y="137"/>
                    <a:pt x="639" y="138"/>
                    <a:pt x="639" y="138"/>
                  </a:cubicBezTo>
                  <a:cubicBezTo>
                    <a:pt x="638" y="138"/>
                    <a:pt x="638" y="138"/>
                    <a:pt x="638" y="138"/>
                  </a:cubicBezTo>
                  <a:cubicBezTo>
                    <a:pt x="632" y="142"/>
                    <a:pt x="626" y="145"/>
                    <a:pt x="620" y="148"/>
                  </a:cubicBezTo>
                  <a:cubicBezTo>
                    <a:pt x="619" y="148"/>
                    <a:pt x="620" y="148"/>
                    <a:pt x="619" y="149"/>
                  </a:cubicBezTo>
                  <a:cubicBezTo>
                    <a:pt x="617" y="149"/>
                    <a:pt x="616" y="151"/>
                    <a:pt x="614" y="152"/>
                  </a:cubicBezTo>
                  <a:cubicBezTo>
                    <a:pt x="612" y="153"/>
                    <a:pt x="611" y="153"/>
                    <a:pt x="609" y="154"/>
                  </a:cubicBezTo>
                  <a:cubicBezTo>
                    <a:pt x="605" y="156"/>
                    <a:pt x="602" y="159"/>
                    <a:pt x="596" y="160"/>
                  </a:cubicBezTo>
                  <a:cubicBezTo>
                    <a:pt x="596" y="161"/>
                    <a:pt x="594" y="163"/>
                    <a:pt x="593" y="163"/>
                  </a:cubicBezTo>
                  <a:cubicBezTo>
                    <a:pt x="589" y="165"/>
                    <a:pt x="586" y="167"/>
                    <a:pt x="581" y="168"/>
                  </a:cubicBezTo>
                  <a:cubicBezTo>
                    <a:pt x="581" y="168"/>
                    <a:pt x="581" y="169"/>
                    <a:pt x="580" y="170"/>
                  </a:cubicBezTo>
                  <a:cubicBezTo>
                    <a:pt x="578" y="170"/>
                    <a:pt x="576" y="172"/>
                    <a:pt x="574" y="173"/>
                  </a:cubicBezTo>
                  <a:cubicBezTo>
                    <a:pt x="571" y="176"/>
                    <a:pt x="567" y="175"/>
                    <a:pt x="565" y="178"/>
                  </a:cubicBezTo>
                  <a:cubicBezTo>
                    <a:pt x="564" y="178"/>
                    <a:pt x="564" y="178"/>
                    <a:pt x="563" y="178"/>
                  </a:cubicBezTo>
                  <a:cubicBezTo>
                    <a:pt x="563" y="178"/>
                    <a:pt x="563" y="179"/>
                    <a:pt x="563" y="179"/>
                  </a:cubicBezTo>
                  <a:cubicBezTo>
                    <a:pt x="557" y="181"/>
                    <a:pt x="555" y="185"/>
                    <a:pt x="549" y="186"/>
                  </a:cubicBezTo>
                  <a:cubicBezTo>
                    <a:pt x="547" y="188"/>
                    <a:pt x="543" y="188"/>
                    <a:pt x="543" y="190"/>
                  </a:cubicBezTo>
                  <a:cubicBezTo>
                    <a:pt x="538" y="193"/>
                    <a:pt x="531" y="195"/>
                    <a:pt x="526" y="200"/>
                  </a:cubicBezTo>
                  <a:cubicBezTo>
                    <a:pt x="525" y="198"/>
                    <a:pt x="524" y="202"/>
                    <a:pt x="522" y="201"/>
                  </a:cubicBezTo>
                  <a:cubicBezTo>
                    <a:pt x="522" y="202"/>
                    <a:pt x="522" y="201"/>
                    <a:pt x="521" y="202"/>
                  </a:cubicBezTo>
                  <a:cubicBezTo>
                    <a:pt x="520" y="202"/>
                    <a:pt x="520" y="203"/>
                    <a:pt x="519" y="204"/>
                  </a:cubicBezTo>
                  <a:cubicBezTo>
                    <a:pt x="519" y="204"/>
                    <a:pt x="517" y="204"/>
                    <a:pt x="516" y="205"/>
                  </a:cubicBezTo>
                  <a:cubicBezTo>
                    <a:pt x="516" y="205"/>
                    <a:pt x="515" y="206"/>
                    <a:pt x="514" y="206"/>
                  </a:cubicBezTo>
                  <a:cubicBezTo>
                    <a:pt x="513" y="207"/>
                    <a:pt x="513" y="208"/>
                    <a:pt x="511" y="207"/>
                  </a:cubicBezTo>
                  <a:cubicBezTo>
                    <a:pt x="509" y="209"/>
                    <a:pt x="507" y="211"/>
                    <a:pt x="504" y="211"/>
                  </a:cubicBezTo>
                  <a:cubicBezTo>
                    <a:pt x="502" y="213"/>
                    <a:pt x="499" y="215"/>
                    <a:pt x="496" y="215"/>
                  </a:cubicBezTo>
                  <a:cubicBezTo>
                    <a:pt x="495" y="217"/>
                    <a:pt x="493" y="218"/>
                    <a:pt x="492" y="218"/>
                  </a:cubicBezTo>
                  <a:cubicBezTo>
                    <a:pt x="491" y="219"/>
                    <a:pt x="489" y="220"/>
                    <a:pt x="488" y="220"/>
                  </a:cubicBezTo>
                  <a:cubicBezTo>
                    <a:pt x="487" y="221"/>
                    <a:pt x="486" y="223"/>
                    <a:pt x="484" y="222"/>
                  </a:cubicBezTo>
                  <a:cubicBezTo>
                    <a:pt x="483" y="224"/>
                    <a:pt x="481" y="224"/>
                    <a:pt x="480" y="225"/>
                  </a:cubicBezTo>
                  <a:cubicBezTo>
                    <a:pt x="480" y="225"/>
                    <a:pt x="479" y="225"/>
                    <a:pt x="479" y="225"/>
                  </a:cubicBezTo>
                  <a:cubicBezTo>
                    <a:pt x="477" y="227"/>
                    <a:pt x="474" y="229"/>
                    <a:pt x="472" y="230"/>
                  </a:cubicBezTo>
                  <a:cubicBezTo>
                    <a:pt x="470" y="230"/>
                    <a:pt x="470" y="231"/>
                    <a:pt x="469" y="232"/>
                  </a:cubicBezTo>
                  <a:cubicBezTo>
                    <a:pt x="465" y="236"/>
                    <a:pt x="459" y="236"/>
                    <a:pt x="455" y="240"/>
                  </a:cubicBezTo>
                  <a:cubicBezTo>
                    <a:pt x="452" y="240"/>
                    <a:pt x="451" y="243"/>
                    <a:pt x="449" y="242"/>
                  </a:cubicBezTo>
                  <a:cubicBezTo>
                    <a:pt x="449" y="243"/>
                    <a:pt x="449" y="244"/>
                    <a:pt x="448" y="244"/>
                  </a:cubicBezTo>
                  <a:cubicBezTo>
                    <a:pt x="449" y="245"/>
                    <a:pt x="443" y="246"/>
                    <a:pt x="441" y="248"/>
                  </a:cubicBezTo>
                  <a:cubicBezTo>
                    <a:pt x="439" y="249"/>
                    <a:pt x="438" y="250"/>
                    <a:pt x="437" y="251"/>
                  </a:cubicBezTo>
                  <a:cubicBezTo>
                    <a:pt x="436" y="251"/>
                    <a:pt x="435" y="252"/>
                    <a:pt x="434" y="252"/>
                  </a:cubicBezTo>
                  <a:cubicBezTo>
                    <a:pt x="432" y="253"/>
                    <a:pt x="428" y="255"/>
                    <a:pt x="425" y="256"/>
                  </a:cubicBezTo>
                  <a:cubicBezTo>
                    <a:pt x="425" y="257"/>
                    <a:pt x="424" y="258"/>
                    <a:pt x="423" y="259"/>
                  </a:cubicBezTo>
                  <a:cubicBezTo>
                    <a:pt x="423" y="259"/>
                    <a:pt x="422" y="258"/>
                    <a:pt x="422" y="259"/>
                  </a:cubicBezTo>
                  <a:cubicBezTo>
                    <a:pt x="421" y="259"/>
                    <a:pt x="419" y="260"/>
                    <a:pt x="419" y="261"/>
                  </a:cubicBezTo>
                  <a:cubicBezTo>
                    <a:pt x="416" y="261"/>
                    <a:pt x="415" y="264"/>
                    <a:pt x="412" y="265"/>
                  </a:cubicBezTo>
                  <a:cubicBezTo>
                    <a:pt x="410" y="266"/>
                    <a:pt x="406" y="269"/>
                    <a:pt x="403" y="271"/>
                  </a:cubicBezTo>
                  <a:cubicBezTo>
                    <a:pt x="399" y="274"/>
                    <a:pt x="396" y="274"/>
                    <a:pt x="393" y="277"/>
                  </a:cubicBezTo>
                  <a:cubicBezTo>
                    <a:pt x="391" y="279"/>
                    <a:pt x="389" y="279"/>
                    <a:pt x="387" y="280"/>
                  </a:cubicBezTo>
                  <a:cubicBezTo>
                    <a:pt x="385" y="283"/>
                    <a:pt x="383" y="284"/>
                    <a:pt x="379" y="285"/>
                  </a:cubicBezTo>
                  <a:cubicBezTo>
                    <a:pt x="380" y="288"/>
                    <a:pt x="375" y="287"/>
                    <a:pt x="373" y="290"/>
                  </a:cubicBezTo>
                  <a:cubicBezTo>
                    <a:pt x="373" y="290"/>
                    <a:pt x="372" y="290"/>
                    <a:pt x="372" y="290"/>
                  </a:cubicBezTo>
                  <a:cubicBezTo>
                    <a:pt x="371" y="291"/>
                    <a:pt x="369" y="291"/>
                    <a:pt x="369" y="293"/>
                  </a:cubicBezTo>
                  <a:cubicBezTo>
                    <a:pt x="366" y="293"/>
                    <a:pt x="365" y="297"/>
                    <a:pt x="362" y="296"/>
                  </a:cubicBezTo>
                  <a:cubicBezTo>
                    <a:pt x="361" y="297"/>
                    <a:pt x="359" y="298"/>
                    <a:pt x="359" y="298"/>
                  </a:cubicBezTo>
                  <a:cubicBezTo>
                    <a:pt x="357" y="299"/>
                    <a:pt x="358" y="300"/>
                    <a:pt x="356" y="300"/>
                  </a:cubicBezTo>
                  <a:cubicBezTo>
                    <a:pt x="355" y="300"/>
                    <a:pt x="356" y="301"/>
                    <a:pt x="356" y="301"/>
                  </a:cubicBezTo>
                  <a:cubicBezTo>
                    <a:pt x="354" y="303"/>
                    <a:pt x="349" y="304"/>
                    <a:pt x="347" y="306"/>
                  </a:cubicBezTo>
                  <a:cubicBezTo>
                    <a:pt x="347" y="306"/>
                    <a:pt x="347" y="306"/>
                    <a:pt x="347" y="306"/>
                  </a:cubicBezTo>
                  <a:cubicBezTo>
                    <a:pt x="347" y="307"/>
                    <a:pt x="345" y="307"/>
                    <a:pt x="344" y="307"/>
                  </a:cubicBezTo>
                  <a:cubicBezTo>
                    <a:pt x="343" y="311"/>
                    <a:pt x="339" y="310"/>
                    <a:pt x="338" y="313"/>
                  </a:cubicBezTo>
                  <a:cubicBezTo>
                    <a:pt x="337" y="313"/>
                    <a:pt x="336" y="313"/>
                    <a:pt x="336" y="313"/>
                  </a:cubicBezTo>
                  <a:cubicBezTo>
                    <a:pt x="336" y="315"/>
                    <a:pt x="333" y="314"/>
                    <a:pt x="333" y="316"/>
                  </a:cubicBezTo>
                  <a:cubicBezTo>
                    <a:pt x="330" y="316"/>
                    <a:pt x="329" y="319"/>
                    <a:pt x="326" y="320"/>
                  </a:cubicBezTo>
                  <a:cubicBezTo>
                    <a:pt x="324" y="322"/>
                    <a:pt x="321" y="322"/>
                    <a:pt x="319" y="325"/>
                  </a:cubicBezTo>
                  <a:cubicBezTo>
                    <a:pt x="318" y="324"/>
                    <a:pt x="318" y="325"/>
                    <a:pt x="317" y="325"/>
                  </a:cubicBezTo>
                  <a:cubicBezTo>
                    <a:pt x="317" y="325"/>
                    <a:pt x="317" y="325"/>
                    <a:pt x="318" y="325"/>
                  </a:cubicBezTo>
                  <a:cubicBezTo>
                    <a:pt x="315" y="326"/>
                    <a:pt x="314" y="329"/>
                    <a:pt x="311" y="329"/>
                  </a:cubicBezTo>
                  <a:cubicBezTo>
                    <a:pt x="311" y="331"/>
                    <a:pt x="309" y="330"/>
                    <a:pt x="308" y="332"/>
                  </a:cubicBezTo>
                  <a:cubicBezTo>
                    <a:pt x="308" y="331"/>
                    <a:pt x="306" y="333"/>
                    <a:pt x="305" y="334"/>
                  </a:cubicBezTo>
                  <a:cubicBezTo>
                    <a:pt x="306" y="333"/>
                    <a:pt x="306" y="333"/>
                    <a:pt x="306" y="334"/>
                  </a:cubicBezTo>
                  <a:cubicBezTo>
                    <a:pt x="305" y="334"/>
                    <a:pt x="305" y="333"/>
                    <a:pt x="305" y="333"/>
                  </a:cubicBezTo>
                  <a:cubicBezTo>
                    <a:pt x="304" y="333"/>
                    <a:pt x="304" y="334"/>
                    <a:pt x="304" y="335"/>
                  </a:cubicBezTo>
                  <a:cubicBezTo>
                    <a:pt x="302" y="335"/>
                    <a:pt x="301" y="336"/>
                    <a:pt x="300" y="337"/>
                  </a:cubicBezTo>
                  <a:cubicBezTo>
                    <a:pt x="299" y="337"/>
                    <a:pt x="299" y="337"/>
                    <a:pt x="300" y="336"/>
                  </a:cubicBezTo>
                  <a:cubicBezTo>
                    <a:pt x="299" y="336"/>
                    <a:pt x="299" y="338"/>
                    <a:pt x="299" y="337"/>
                  </a:cubicBezTo>
                  <a:cubicBezTo>
                    <a:pt x="299" y="338"/>
                    <a:pt x="296" y="339"/>
                    <a:pt x="296" y="340"/>
                  </a:cubicBezTo>
                  <a:cubicBezTo>
                    <a:pt x="295" y="341"/>
                    <a:pt x="293" y="340"/>
                    <a:pt x="293" y="342"/>
                  </a:cubicBezTo>
                  <a:cubicBezTo>
                    <a:pt x="291" y="342"/>
                    <a:pt x="291" y="344"/>
                    <a:pt x="290" y="343"/>
                  </a:cubicBezTo>
                  <a:cubicBezTo>
                    <a:pt x="291" y="344"/>
                    <a:pt x="289" y="344"/>
                    <a:pt x="289" y="345"/>
                  </a:cubicBezTo>
                  <a:cubicBezTo>
                    <a:pt x="286" y="345"/>
                    <a:pt x="286" y="348"/>
                    <a:pt x="283" y="348"/>
                  </a:cubicBezTo>
                  <a:cubicBezTo>
                    <a:pt x="282" y="350"/>
                    <a:pt x="280" y="350"/>
                    <a:pt x="280" y="352"/>
                  </a:cubicBezTo>
                  <a:cubicBezTo>
                    <a:pt x="277" y="351"/>
                    <a:pt x="278" y="355"/>
                    <a:pt x="276" y="354"/>
                  </a:cubicBezTo>
                  <a:cubicBezTo>
                    <a:pt x="276" y="354"/>
                    <a:pt x="275" y="354"/>
                    <a:pt x="275" y="355"/>
                  </a:cubicBezTo>
                  <a:cubicBezTo>
                    <a:pt x="273" y="355"/>
                    <a:pt x="272" y="357"/>
                    <a:pt x="270" y="359"/>
                  </a:cubicBezTo>
                  <a:cubicBezTo>
                    <a:pt x="268" y="360"/>
                    <a:pt x="265" y="360"/>
                    <a:pt x="265" y="362"/>
                  </a:cubicBezTo>
                  <a:cubicBezTo>
                    <a:pt x="263" y="362"/>
                    <a:pt x="261" y="363"/>
                    <a:pt x="261" y="365"/>
                  </a:cubicBezTo>
                  <a:cubicBezTo>
                    <a:pt x="260" y="364"/>
                    <a:pt x="260" y="364"/>
                    <a:pt x="260" y="364"/>
                  </a:cubicBezTo>
                  <a:cubicBezTo>
                    <a:pt x="259" y="366"/>
                    <a:pt x="257" y="366"/>
                    <a:pt x="256" y="368"/>
                  </a:cubicBezTo>
                  <a:cubicBezTo>
                    <a:pt x="252" y="369"/>
                    <a:pt x="251" y="372"/>
                    <a:pt x="248" y="374"/>
                  </a:cubicBezTo>
                  <a:cubicBezTo>
                    <a:pt x="246" y="374"/>
                    <a:pt x="246" y="375"/>
                    <a:pt x="246" y="376"/>
                  </a:cubicBezTo>
                  <a:cubicBezTo>
                    <a:pt x="244" y="375"/>
                    <a:pt x="244" y="376"/>
                    <a:pt x="244" y="376"/>
                  </a:cubicBezTo>
                  <a:cubicBezTo>
                    <a:pt x="243" y="376"/>
                    <a:pt x="243" y="377"/>
                    <a:pt x="242" y="378"/>
                  </a:cubicBezTo>
                  <a:cubicBezTo>
                    <a:pt x="242" y="378"/>
                    <a:pt x="242" y="378"/>
                    <a:pt x="241" y="377"/>
                  </a:cubicBezTo>
                  <a:cubicBezTo>
                    <a:pt x="240" y="380"/>
                    <a:pt x="238" y="380"/>
                    <a:pt x="236" y="382"/>
                  </a:cubicBezTo>
                  <a:cubicBezTo>
                    <a:pt x="235" y="382"/>
                    <a:pt x="235" y="381"/>
                    <a:pt x="235" y="381"/>
                  </a:cubicBezTo>
                  <a:cubicBezTo>
                    <a:pt x="234" y="382"/>
                    <a:pt x="236" y="382"/>
                    <a:pt x="235" y="383"/>
                  </a:cubicBezTo>
                  <a:cubicBezTo>
                    <a:pt x="234" y="383"/>
                    <a:pt x="232" y="382"/>
                    <a:pt x="232" y="385"/>
                  </a:cubicBezTo>
                  <a:cubicBezTo>
                    <a:pt x="231" y="384"/>
                    <a:pt x="231" y="385"/>
                    <a:pt x="231" y="386"/>
                  </a:cubicBezTo>
                  <a:cubicBezTo>
                    <a:pt x="230" y="384"/>
                    <a:pt x="228" y="389"/>
                    <a:pt x="226" y="388"/>
                  </a:cubicBezTo>
                  <a:cubicBezTo>
                    <a:pt x="226" y="388"/>
                    <a:pt x="225" y="389"/>
                    <a:pt x="225" y="390"/>
                  </a:cubicBezTo>
                  <a:cubicBezTo>
                    <a:pt x="225" y="390"/>
                    <a:pt x="225" y="390"/>
                    <a:pt x="224" y="390"/>
                  </a:cubicBezTo>
                  <a:cubicBezTo>
                    <a:pt x="223" y="390"/>
                    <a:pt x="224" y="390"/>
                    <a:pt x="224" y="391"/>
                  </a:cubicBezTo>
                  <a:cubicBezTo>
                    <a:pt x="222" y="390"/>
                    <a:pt x="223" y="391"/>
                    <a:pt x="222" y="391"/>
                  </a:cubicBezTo>
                  <a:cubicBezTo>
                    <a:pt x="222" y="391"/>
                    <a:pt x="221" y="392"/>
                    <a:pt x="222" y="392"/>
                  </a:cubicBezTo>
                  <a:cubicBezTo>
                    <a:pt x="221" y="393"/>
                    <a:pt x="219" y="393"/>
                    <a:pt x="219" y="395"/>
                  </a:cubicBezTo>
                  <a:cubicBezTo>
                    <a:pt x="218" y="395"/>
                    <a:pt x="218" y="394"/>
                    <a:pt x="218" y="394"/>
                  </a:cubicBezTo>
                  <a:cubicBezTo>
                    <a:pt x="218" y="396"/>
                    <a:pt x="216" y="396"/>
                    <a:pt x="214" y="398"/>
                  </a:cubicBezTo>
                  <a:cubicBezTo>
                    <a:pt x="214" y="397"/>
                    <a:pt x="213" y="397"/>
                    <a:pt x="214" y="397"/>
                  </a:cubicBezTo>
                  <a:cubicBezTo>
                    <a:pt x="214" y="398"/>
                    <a:pt x="212" y="398"/>
                    <a:pt x="212" y="400"/>
                  </a:cubicBezTo>
                  <a:cubicBezTo>
                    <a:pt x="209" y="400"/>
                    <a:pt x="209" y="403"/>
                    <a:pt x="206" y="403"/>
                  </a:cubicBezTo>
                  <a:cubicBezTo>
                    <a:pt x="206" y="403"/>
                    <a:pt x="205" y="404"/>
                    <a:pt x="204" y="404"/>
                  </a:cubicBezTo>
                  <a:cubicBezTo>
                    <a:pt x="204" y="405"/>
                    <a:pt x="204" y="405"/>
                    <a:pt x="203" y="405"/>
                  </a:cubicBezTo>
                  <a:cubicBezTo>
                    <a:pt x="204" y="406"/>
                    <a:pt x="203" y="405"/>
                    <a:pt x="204" y="406"/>
                  </a:cubicBezTo>
                  <a:cubicBezTo>
                    <a:pt x="200" y="407"/>
                    <a:pt x="199" y="411"/>
                    <a:pt x="194" y="412"/>
                  </a:cubicBezTo>
                  <a:cubicBezTo>
                    <a:pt x="193" y="414"/>
                    <a:pt x="189" y="416"/>
                    <a:pt x="188" y="418"/>
                  </a:cubicBezTo>
                  <a:cubicBezTo>
                    <a:pt x="188" y="418"/>
                    <a:pt x="187" y="418"/>
                    <a:pt x="187" y="418"/>
                  </a:cubicBezTo>
                  <a:cubicBezTo>
                    <a:pt x="187" y="420"/>
                    <a:pt x="184" y="419"/>
                    <a:pt x="182" y="422"/>
                  </a:cubicBezTo>
                  <a:cubicBezTo>
                    <a:pt x="182" y="422"/>
                    <a:pt x="181" y="422"/>
                    <a:pt x="181" y="422"/>
                  </a:cubicBezTo>
                  <a:cubicBezTo>
                    <a:pt x="181" y="422"/>
                    <a:pt x="181" y="423"/>
                    <a:pt x="180" y="422"/>
                  </a:cubicBezTo>
                  <a:cubicBezTo>
                    <a:pt x="179" y="424"/>
                    <a:pt x="178" y="425"/>
                    <a:pt x="176" y="425"/>
                  </a:cubicBezTo>
                  <a:cubicBezTo>
                    <a:pt x="176" y="427"/>
                    <a:pt x="174" y="427"/>
                    <a:pt x="173" y="429"/>
                  </a:cubicBezTo>
                  <a:cubicBezTo>
                    <a:pt x="173" y="429"/>
                    <a:pt x="172" y="429"/>
                    <a:pt x="172" y="430"/>
                  </a:cubicBezTo>
                  <a:cubicBezTo>
                    <a:pt x="172" y="429"/>
                    <a:pt x="172" y="429"/>
                    <a:pt x="172" y="429"/>
                  </a:cubicBezTo>
                  <a:cubicBezTo>
                    <a:pt x="171" y="429"/>
                    <a:pt x="170" y="430"/>
                    <a:pt x="170" y="431"/>
                  </a:cubicBezTo>
                  <a:cubicBezTo>
                    <a:pt x="168" y="433"/>
                    <a:pt x="166" y="435"/>
                    <a:pt x="164" y="436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2" y="438"/>
                    <a:pt x="160" y="437"/>
                    <a:pt x="159" y="440"/>
                  </a:cubicBezTo>
                  <a:cubicBezTo>
                    <a:pt x="158" y="439"/>
                    <a:pt x="157" y="440"/>
                    <a:pt x="157" y="441"/>
                  </a:cubicBezTo>
                  <a:cubicBezTo>
                    <a:pt x="156" y="441"/>
                    <a:pt x="156" y="441"/>
                    <a:pt x="156" y="440"/>
                  </a:cubicBezTo>
                  <a:cubicBezTo>
                    <a:pt x="155" y="441"/>
                    <a:pt x="157" y="442"/>
                    <a:pt x="156" y="442"/>
                  </a:cubicBezTo>
                  <a:cubicBezTo>
                    <a:pt x="155" y="444"/>
                    <a:pt x="153" y="445"/>
                    <a:pt x="151" y="447"/>
                  </a:cubicBezTo>
                  <a:cubicBezTo>
                    <a:pt x="151" y="447"/>
                    <a:pt x="151" y="446"/>
                    <a:pt x="150" y="446"/>
                  </a:cubicBezTo>
                  <a:cubicBezTo>
                    <a:pt x="151" y="448"/>
                    <a:pt x="149" y="448"/>
                    <a:pt x="148" y="448"/>
                  </a:cubicBezTo>
                  <a:cubicBezTo>
                    <a:pt x="148" y="448"/>
                    <a:pt x="146" y="449"/>
                    <a:pt x="147" y="449"/>
                  </a:cubicBezTo>
                  <a:cubicBezTo>
                    <a:pt x="147" y="450"/>
                    <a:pt x="146" y="450"/>
                    <a:pt x="146" y="449"/>
                  </a:cubicBezTo>
                  <a:cubicBezTo>
                    <a:pt x="145" y="449"/>
                    <a:pt x="146" y="450"/>
                    <a:pt x="145" y="450"/>
                  </a:cubicBezTo>
                  <a:cubicBezTo>
                    <a:pt x="145" y="450"/>
                    <a:pt x="145" y="450"/>
                    <a:pt x="145" y="450"/>
                  </a:cubicBezTo>
                  <a:cubicBezTo>
                    <a:pt x="145" y="450"/>
                    <a:pt x="145" y="452"/>
                    <a:pt x="144" y="451"/>
                  </a:cubicBezTo>
                  <a:cubicBezTo>
                    <a:pt x="144" y="452"/>
                    <a:pt x="144" y="451"/>
                    <a:pt x="143" y="453"/>
                  </a:cubicBezTo>
                  <a:cubicBezTo>
                    <a:pt x="143" y="454"/>
                    <a:pt x="143" y="453"/>
                    <a:pt x="142" y="453"/>
                  </a:cubicBezTo>
                  <a:cubicBezTo>
                    <a:pt x="142" y="453"/>
                    <a:pt x="142" y="453"/>
                    <a:pt x="142" y="453"/>
                  </a:cubicBezTo>
                  <a:cubicBezTo>
                    <a:pt x="140" y="453"/>
                    <a:pt x="140" y="457"/>
                    <a:pt x="138" y="457"/>
                  </a:cubicBezTo>
                  <a:cubicBezTo>
                    <a:pt x="137" y="458"/>
                    <a:pt x="138" y="458"/>
                    <a:pt x="138" y="458"/>
                  </a:cubicBezTo>
                  <a:cubicBezTo>
                    <a:pt x="142" y="457"/>
                    <a:pt x="144" y="453"/>
                    <a:pt x="148" y="452"/>
                  </a:cubicBezTo>
                  <a:cubicBezTo>
                    <a:pt x="170" y="434"/>
                    <a:pt x="194" y="417"/>
                    <a:pt x="216" y="400"/>
                  </a:cubicBezTo>
                  <a:cubicBezTo>
                    <a:pt x="217" y="400"/>
                    <a:pt x="217" y="400"/>
                    <a:pt x="217" y="400"/>
                  </a:cubicBezTo>
                  <a:cubicBezTo>
                    <a:pt x="218" y="400"/>
                    <a:pt x="217" y="400"/>
                    <a:pt x="218" y="399"/>
                  </a:cubicBezTo>
                  <a:cubicBezTo>
                    <a:pt x="218" y="399"/>
                    <a:pt x="218" y="398"/>
                    <a:pt x="219" y="399"/>
                  </a:cubicBezTo>
                  <a:cubicBezTo>
                    <a:pt x="220" y="397"/>
                    <a:pt x="222" y="396"/>
                    <a:pt x="224" y="395"/>
                  </a:cubicBezTo>
                  <a:cubicBezTo>
                    <a:pt x="228" y="391"/>
                    <a:pt x="233" y="389"/>
                    <a:pt x="236" y="386"/>
                  </a:cubicBezTo>
                  <a:cubicBezTo>
                    <a:pt x="241" y="384"/>
                    <a:pt x="244" y="379"/>
                    <a:pt x="249" y="377"/>
                  </a:cubicBezTo>
                  <a:cubicBezTo>
                    <a:pt x="250" y="377"/>
                    <a:pt x="250" y="377"/>
                    <a:pt x="250" y="376"/>
                  </a:cubicBezTo>
                  <a:cubicBezTo>
                    <a:pt x="267" y="366"/>
                    <a:pt x="284" y="355"/>
                    <a:pt x="300" y="344"/>
                  </a:cubicBezTo>
                  <a:cubicBezTo>
                    <a:pt x="301" y="344"/>
                    <a:pt x="302" y="344"/>
                    <a:pt x="302" y="342"/>
                  </a:cubicBezTo>
                  <a:cubicBezTo>
                    <a:pt x="306" y="341"/>
                    <a:pt x="309" y="338"/>
                    <a:pt x="313" y="336"/>
                  </a:cubicBezTo>
                  <a:cubicBezTo>
                    <a:pt x="313" y="336"/>
                    <a:pt x="313" y="336"/>
                    <a:pt x="313" y="335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7" y="333"/>
                    <a:pt x="319" y="332"/>
                    <a:pt x="320" y="330"/>
                  </a:cubicBezTo>
                  <a:cubicBezTo>
                    <a:pt x="321" y="331"/>
                    <a:pt x="322" y="330"/>
                    <a:pt x="322" y="331"/>
                  </a:cubicBezTo>
                  <a:cubicBezTo>
                    <a:pt x="323" y="330"/>
                    <a:pt x="324" y="329"/>
                    <a:pt x="325" y="329"/>
                  </a:cubicBezTo>
                  <a:cubicBezTo>
                    <a:pt x="327" y="325"/>
                    <a:pt x="331" y="325"/>
                    <a:pt x="334" y="323"/>
                  </a:cubicBezTo>
                  <a:cubicBezTo>
                    <a:pt x="334" y="322"/>
                    <a:pt x="335" y="321"/>
                    <a:pt x="336" y="322"/>
                  </a:cubicBezTo>
                  <a:cubicBezTo>
                    <a:pt x="340" y="319"/>
                    <a:pt x="343" y="317"/>
                    <a:pt x="347" y="314"/>
                  </a:cubicBezTo>
                  <a:cubicBezTo>
                    <a:pt x="349" y="314"/>
                    <a:pt x="352" y="312"/>
                    <a:pt x="353" y="310"/>
                  </a:cubicBezTo>
                  <a:cubicBezTo>
                    <a:pt x="356" y="309"/>
                    <a:pt x="360" y="308"/>
                    <a:pt x="362" y="305"/>
                  </a:cubicBezTo>
                  <a:cubicBezTo>
                    <a:pt x="365" y="305"/>
                    <a:pt x="368" y="302"/>
                    <a:pt x="370" y="300"/>
                  </a:cubicBezTo>
                  <a:cubicBezTo>
                    <a:pt x="372" y="299"/>
                    <a:pt x="375" y="298"/>
                    <a:pt x="377" y="297"/>
                  </a:cubicBezTo>
                  <a:cubicBezTo>
                    <a:pt x="378" y="296"/>
                    <a:pt x="380" y="294"/>
                    <a:pt x="382" y="294"/>
                  </a:cubicBezTo>
                  <a:cubicBezTo>
                    <a:pt x="383" y="293"/>
                    <a:pt x="384" y="292"/>
                    <a:pt x="385" y="292"/>
                  </a:cubicBezTo>
                  <a:cubicBezTo>
                    <a:pt x="385" y="292"/>
                    <a:pt x="384" y="291"/>
                    <a:pt x="385" y="291"/>
                  </a:cubicBezTo>
                  <a:cubicBezTo>
                    <a:pt x="387" y="289"/>
                    <a:pt x="392" y="289"/>
                    <a:pt x="394" y="285"/>
                  </a:cubicBezTo>
                  <a:cubicBezTo>
                    <a:pt x="398" y="283"/>
                    <a:pt x="403" y="281"/>
                    <a:pt x="406" y="278"/>
                  </a:cubicBezTo>
                  <a:cubicBezTo>
                    <a:pt x="409" y="278"/>
                    <a:pt x="411" y="276"/>
                    <a:pt x="413" y="274"/>
                  </a:cubicBezTo>
                  <a:cubicBezTo>
                    <a:pt x="417" y="274"/>
                    <a:pt x="418" y="271"/>
                    <a:pt x="422" y="270"/>
                  </a:cubicBezTo>
                  <a:cubicBezTo>
                    <a:pt x="424" y="268"/>
                    <a:pt x="427" y="267"/>
                    <a:pt x="428" y="265"/>
                  </a:cubicBezTo>
                  <a:cubicBezTo>
                    <a:pt x="430" y="266"/>
                    <a:pt x="429" y="265"/>
                    <a:pt x="430" y="265"/>
                  </a:cubicBezTo>
                  <a:cubicBezTo>
                    <a:pt x="437" y="261"/>
                    <a:pt x="445" y="258"/>
                    <a:pt x="450" y="253"/>
                  </a:cubicBezTo>
                  <a:cubicBezTo>
                    <a:pt x="452" y="254"/>
                    <a:pt x="453" y="251"/>
                    <a:pt x="455" y="253"/>
                  </a:cubicBezTo>
                  <a:cubicBezTo>
                    <a:pt x="455" y="252"/>
                    <a:pt x="455" y="252"/>
                    <a:pt x="455" y="251"/>
                  </a:cubicBezTo>
                  <a:cubicBezTo>
                    <a:pt x="457" y="251"/>
                    <a:pt x="458" y="250"/>
                    <a:pt x="460" y="248"/>
                  </a:cubicBezTo>
                  <a:cubicBezTo>
                    <a:pt x="462" y="249"/>
                    <a:pt x="465" y="245"/>
                    <a:pt x="468" y="245"/>
                  </a:cubicBezTo>
                  <a:cubicBezTo>
                    <a:pt x="468" y="245"/>
                    <a:pt x="468" y="244"/>
                    <a:pt x="468" y="244"/>
                  </a:cubicBezTo>
                  <a:cubicBezTo>
                    <a:pt x="472" y="242"/>
                    <a:pt x="477" y="240"/>
                    <a:pt x="480" y="237"/>
                  </a:cubicBezTo>
                  <a:cubicBezTo>
                    <a:pt x="480" y="237"/>
                    <a:pt x="481" y="237"/>
                    <a:pt x="481" y="238"/>
                  </a:cubicBezTo>
                  <a:cubicBezTo>
                    <a:pt x="482" y="236"/>
                    <a:pt x="484" y="237"/>
                    <a:pt x="485" y="235"/>
                  </a:cubicBezTo>
                  <a:cubicBezTo>
                    <a:pt x="487" y="235"/>
                    <a:pt x="487" y="235"/>
                    <a:pt x="488" y="233"/>
                  </a:cubicBezTo>
                  <a:cubicBezTo>
                    <a:pt x="488" y="233"/>
                    <a:pt x="489" y="233"/>
                    <a:pt x="489" y="233"/>
                  </a:cubicBezTo>
                  <a:cubicBezTo>
                    <a:pt x="490" y="233"/>
                    <a:pt x="491" y="231"/>
                    <a:pt x="492" y="232"/>
                  </a:cubicBezTo>
                  <a:cubicBezTo>
                    <a:pt x="493" y="232"/>
                    <a:pt x="494" y="231"/>
                    <a:pt x="495" y="231"/>
                  </a:cubicBezTo>
                  <a:cubicBezTo>
                    <a:pt x="498" y="228"/>
                    <a:pt x="502" y="227"/>
                    <a:pt x="506" y="225"/>
                  </a:cubicBezTo>
                  <a:cubicBezTo>
                    <a:pt x="506" y="225"/>
                    <a:pt x="506" y="225"/>
                    <a:pt x="506" y="225"/>
                  </a:cubicBezTo>
                  <a:cubicBezTo>
                    <a:pt x="509" y="224"/>
                    <a:pt x="510" y="222"/>
                    <a:pt x="513" y="222"/>
                  </a:cubicBezTo>
                  <a:cubicBezTo>
                    <a:pt x="515" y="219"/>
                    <a:pt x="519" y="219"/>
                    <a:pt x="521" y="217"/>
                  </a:cubicBezTo>
                  <a:cubicBezTo>
                    <a:pt x="523" y="216"/>
                    <a:pt x="526" y="216"/>
                    <a:pt x="527" y="214"/>
                  </a:cubicBezTo>
                  <a:cubicBezTo>
                    <a:pt x="531" y="214"/>
                    <a:pt x="533" y="211"/>
                    <a:pt x="536" y="211"/>
                  </a:cubicBezTo>
                  <a:cubicBezTo>
                    <a:pt x="536" y="209"/>
                    <a:pt x="538" y="210"/>
                    <a:pt x="539" y="208"/>
                  </a:cubicBezTo>
                  <a:cubicBezTo>
                    <a:pt x="540" y="208"/>
                    <a:pt x="540" y="207"/>
                    <a:pt x="540" y="208"/>
                  </a:cubicBezTo>
                  <a:cubicBezTo>
                    <a:pt x="550" y="203"/>
                    <a:pt x="559" y="199"/>
                    <a:pt x="569" y="195"/>
                  </a:cubicBezTo>
                  <a:cubicBezTo>
                    <a:pt x="569" y="195"/>
                    <a:pt x="569" y="195"/>
                    <a:pt x="569" y="194"/>
                  </a:cubicBezTo>
                  <a:cubicBezTo>
                    <a:pt x="571" y="194"/>
                    <a:pt x="572" y="193"/>
                    <a:pt x="573" y="194"/>
                  </a:cubicBezTo>
                  <a:cubicBezTo>
                    <a:pt x="573" y="194"/>
                    <a:pt x="574" y="193"/>
                    <a:pt x="573" y="193"/>
                  </a:cubicBezTo>
                  <a:cubicBezTo>
                    <a:pt x="578" y="192"/>
                    <a:pt x="583" y="188"/>
                    <a:pt x="587" y="187"/>
                  </a:cubicBezTo>
                  <a:cubicBezTo>
                    <a:pt x="590" y="186"/>
                    <a:pt x="593" y="184"/>
                    <a:pt x="597" y="183"/>
                  </a:cubicBezTo>
                  <a:cubicBezTo>
                    <a:pt x="597" y="183"/>
                    <a:pt x="598" y="182"/>
                    <a:pt x="599" y="183"/>
                  </a:cubicBezTo>
                  <a:cubicBezTo>
                    <a:pt x="599" y="182"/>
                    <a:pt x="606" y="178"/>
                    <a:pt x="606" y="179"/>
                  </a:cubicBezTo>
                  <a:cubicBezTo>
                    <a:pt x="608" y="178"/>
                    <a:pt x="610" y="178"/>
                    <a:pt x="611" y="176"/>
                  </a:cubicBezTo>
                  <a:cubicBezTo>
                    <a:pt x="611" y="176"/>
                    <a:pt x="611" y="177"/>
                    <a:pt x="611" y="177"/>
                  </a:cubicBezTo>
                  <a:cubicBezTo>
                    <a:pt x="612" y="177"/>
                    <a:pt x="612" y="176"/>
                    <a:pt x="612" y="176"/>
                  </a:cubicBezTo>
                  <a:cubicBezTo>
                    <a:pt x="616" y="175"/>
                    <a:pt x="619" y="172"/>
                    <a:pt x="623" y="173"/>
                  </a:cubicBezTo>
                  <a:cubicBezTo>
                    <a:pt x="623" y="173"/>
                    <a:pt x="623" y="172"/>
                    <a:pt x="623" y="172"/>
                  </a:cubicBezTo>
                  <a:cubicBezTo>
                    <a:pt x="626" y="172"/>
                    <a:pt x="631" y="168"/>
                    <a:pt x="634" y="169"/>
                  </a:cubicBezTo>
                  <a:cubicBezTo>
                    <a:pt x="634" y="169"/>
                    <a:pt x="634" y="169"/>
                    <a:pt x="634" y="168"/>
                  </a:cubicBezTo>
                  <a:cubicBezTo>
                    <a:pt x="639" y="167"/>
                    <a:pt x="643" y="164"/>
                    <a:pt x="648" y="165"/>
                  </a:cubicBezTo>
                  <a:cubicBezTo>
                    <a:pt x="651" y="163"/>
                    <a:pt x="656" y="161"/>
                    <a:pt x="659" y="161"/>
                  </a:cubicBezTo>
                  <a:cubicBezTo>
                    <a:pt x="659" y="161"/>
                    <a:pt x="660" y="161"/>
                    <a:pt x="660" y="161"/>
                  </a:cubicBezTo>
                  <a:cubicBezTo>
                    <a:pt x="660" y="161"/>
                    <a:pt x="661" y="162"/>
                    <a:pt x="661" y="162"/>
                  </a:cubicBezTo>
                  <a:cubicBezTo>
                    <a:pt x="662" y="161"/>
                    <a:pt x="663" y="160"/>
                    <a:pt x="664" y="160"/>
                  </a:cubicBezTo>
                  <a:cubicBezTo>
                    <a:pt x="665" y="160"/>
                    <a:pt x="666" y="161"/>
                    <a:pt x="666" y="159"/>
                  </a:cubicBezTo>
                  <a:cubicBezTo>
                    <a:pt x="667" y="159"/>
                    <a:pt x="667" y="160"/>
                    <a:pt x="667" y="160"/>
                  </a:cubicBezTo>
                  <a:cubicBezTo>
                    <a:pt x="667" y="159"/>
                    <a:pt x="668" y="159"/>
                    <a:pt x="668" y="159"/>
                  </a:cubicBezTo>
                  <a:cubicBezTo>
                    <a:pt x="668" y="159"/>
                    <a:pt x="669" y="159"/>
                    <a:pt x="670" y="159"/>
                  </a:cubicBezTo>
                  <a:cubicBezTo>
                    <a:pt x="670" y="160"/>
                    <a:pt x="669" y="160"/>
                    <a:pt x="669" y="160"/>
                  </a:cubicBezTo>
                  <a:cubicBezTo>
                    <a:pt x="669" y="161"/>
                    <a:pt x="670" y="159"/>
                    <a:pt x="670" y="160"/>
                  </a:cubicBezTo>
                  <a:cubicBezTo>
                    <a:pt x="670" y="161"/>
                    <a:pt x="669" y="161"/>
                    <a:pt x="669" y="163"/>
                  </a:cubicBezTo>
                  <a:cubicBezTo>
                    <a:pt x="668" y="162"/>
                    <a:pt x="668" y="163"/>
                    <a:pt x="668" y="164"/>
                  </a:cubicBezTo>
                  <a:cubicBezTo>
                    <a:pt x="667" y="164"/>
                    <a:pt x="667" y="163"/>
                    <a:pt x="666" y="163"/>
                  </a:cubicBezTo>
                  <a:cubicBezTo>
                    <a:pt x="666" y="164"/>
                    <a:pt x="667" y="164"/>
                    <a:pt x="668" y="164"/>
                  </a:cubicBezTo>
                  <a:cubicBezTo>
                    <a:pt x="667" y="165"/>
                    <a:pt x="668" y="165"/>
                    <a:pt x="668" y="166"/>
                  </a:cubicBezTo>
                  <a:cubicBezTo>
                    <a:pt x="667" y="166"/>
                    <a:pt x="667" y="167"/>
                    <a:pt x="666" y="166"/>
                  </a:cubicBezTo>
                  <a:cubicBezTo>
                    <a:pt x="666" y="166"/>
                    <a:pt x="666" y="167"/>
                    <a:pt x="665" y="167"/>
                  </a:cubicBezTo>
                  <a:cubicBezTo>
                    <a:pt x="665" y="167"/>
                    <a:pt x="666" y="167"/>
                    <a:pt x="666" y="167"/>
                  </a:cubicBezTo>
                  <a:cubicBezTo>
                    <a:pt x="665" y="168"/>
                    <a:pt x="664" y="167"/>
                    <a:pt x="666" y="166"/>
                  </a:cubicBezTo>
                  <a:cubicBezTo>
                    <a:pt x="665" y="166"/>
                    <a:pt x="665" y="166"/>
                    <a:pt x="665" y="165"/>
                  </a:cubicBezTo>
                  <a:cubicBezTo>
                    <a:pt x="665" y="165"/>
                    <a:pt x="665" y="166"/>
                    <a:pt x="664" y="166"/>
                  </a:cubicBezTo>
                  <a:cubicBezTo>
                    <a:pt x="664" y="167"/>
                    <a:pt x="664" y="166"/>
                    <a:pt x="665" y="166"/>
                  </a:cubicBezTo>
                  <a:cubicBezTo>
                    <a:pt x="665" y="167"/>
                    <a:pt x="664" y="167"/>
                    <a:pt x="663" y="167"/>
                  </a:cubicBezTo>
                  <a:cubicBezTo>
                    <a:pt x="663" y="168"/>
                    <a:pt x="664" y="168"/>
                    <a:pt x="665" y="168"/>
                  </a:cubicBezTo>
                  <a:cubicBezTo>
                    <a:pt x="664" y="168"/>
                    <a:pt x="663" y="169"/>
                    <a:pt x="662" y="169"/>
                  </a:cubicBezTo>
                  <a:cubicBezTo>
                    <a:pt x="663" y="169"/>
                    <a:pt x="663" y="169"/>
                    <a:pt x="663" y="170"/>
                  </a:cubicBezTo>
                  <a:cubicBezTo>
                    <a:pt x="663" y="170"/>
                    <a:pt x="662" y="169"/>
                    <a:pt x="662" y="169"/>
                  </a:cubicBezTo>
                  <a:cubicBezTo>
                    <a:pt x="661" y="169"/>
                    <a:pt x="662" y="168"/>
                    <a:pt x="662" y="168"/>
                  </a:cubicBezTo>
                  <a:cubicBezTo>
                    <a:pt x="662" y="168"/>
                    <a:pt x="662" y="167"/>
                    <a:pt x="662" y="167"/>
                  </a:cubicBezTo>
                  <a:cubicBezTo>
                    <a:pt x="662" y="168"/>
                    <a:pt x="662" y="168"/>
                    <a:pt x="662" y="168"/>
                  </a:cubicBezTo>
                  <a:cubicBezTo>
                    <a:pt x="662" y="169"/>
                    <a:pt x="661" y="169"/>
                    <a:pt x="661" y="169"/>
                  </a:cubicBezTo>
                  <a:cubicBezTo>
                    <a:pt x="661" y="169"/>
                    <a:pt x="661" y="170"/>
                    <a:pt x="661" y="171"/>
                  </a:cubicBezTo>
                  <a:cubicBezTo>
                    <a:pt x="661" y="171"/>
                    <a:pt x="661" y="170"/>
                    <a:pt x="661" y="170"/>
                  </a:cubicBezTo>
                  <a:cubicBezTo>
                    <a:pt x="660" y="171"/>
                    <a:pt x="661" y="171"/>
                    <a:pt x="661" y="171"/>
                  </a:cubicBezTo>
                  <a:cubicBezTo>
                    <a:pt x="661" y="172"/>
                    <a:pt x="660" y="171"/>
                    <a:pt x="659" y="172"/>
                  </a:cubicBezTo>
                  <a:cubicBezTo>
                    <a:pt x="659" y="171"/>
                    <a:pt x="660" y="171"/>
                    <a:pt x="660" y="171"/>
                  </a:cubicBezTo>
                  <a:cubicBezTo>
                    <a:pt x="658" y="171"/>
                    <a:pt x="656" y="172"/>
                    <a:pt x="657" y="174"/>
                  </a:cubicBezTo>
                  <a:cubicBezTo>
                    <a:pt x="657" y="174"/>
                    <a:pt x="657" y="173"/>
                    <a:pt x="656" y="173"/>
                  </a:cubicBezTo>
                  <a:cubicBezTo>
                    <a:pt x="656" y="174"/>
                    <a:pt x="656" y="174"/>
                    <a:pt x="656" y="175"/>
                  </a:cubicBezTo>
                  <a:cubicBezTo>
                    <a:pt x="656" y="175"/>
                    <a:pt x="656" y="174"/>
                    <a:pt x="656" y="174"/>
                  </a:cubicBezTo>
                  <a:cubicBezTo>
                    <a:pt x="655" y="174"/>
                    <a:pt x="655" y="175"/>
                    <a:pt x="654" y="175"/>
                  </a:cubicBezTo>
                  <a:cubicBezTo>
                    <a:pt x="654" y="176"/>
                    <a:pt x="654" y="175"/>
                    <a:pt x="655" y="175"/>
                  </a:cubicBezTo>
                  <a:cubicBezTo>
                    <a:pt x="655" y="176"/>
                    <a:pt x="654" y="176"/>
                    <a:pt x="653" y="175"/>
                  </a:cubicBezTo>
                  <a:cubicBezTo>
                    <a:pt x="653" y="175"/>
                    <a:pt x="655" y="175"/>
                    <a:pt x="654" y="174"/>
                  </a:cubicBezTo>
                  <a:cubicBezTo>
                    <a:pt x="654" y="174"/>
                    <a:pt x="654" y="174"/>
                    <a:pt x="655" y="175"/>
                  </a:cubicBezTo>
                  <a:cubicBezTo>
                    <a:pt x="654" y="174"/>
                    <a:pt x="655" y="174"/>
                    <a:pt x="655" y="174"/>
                  </a:cubicBezTo>
                  <a:cubicBezTo>
                    <a:pt x="654" y="173"/>
                    <a:pt x="653" y="173"/>
                    <a:pt x="653" y="173"/>
                  </a:cubicBezTo>
                  <a:cubicBezTo>
                    <a:pt x="653" y="173"/>
                    <a:pt x="654" y="174"/>
                    <a:pt x="653" y="173"/>
                  </a:cubicBezTo>
                  <a:cubicBezTo>
                    <a:pt x="653" y="174"/>
                    <a:pt x="654" y="174"/>
                    <a:pt x="654" y="174"/>
                  </a:cubicBezTo>
                  <a:cubicBezTo>
                    <a:pt x="654" y="175"/>
                    <a:pt x="653" y="175"/>
                    <a:pt x="652" y="175"/>
                  </a:cubicBezTo>
                  <a:cubicBezTo>
                    <a:pt x="652" y="175"/>
                    <a:pt x="653" y="175"/>
                    <a:pt x="653" y="175"/>
                  </a:cubicBezTo>
                  <a:cubicBezTo>
                    <a:pt x="653" y="176"/>
                    <a:pt x="652" y="175"/>
                    <a:pt x="651" y="175"/>
                  </a:cubicBezTo>
                  <a:cubicBezTo>
                    <a:pt x="651" y="176"/>
                    <a:pt x="652" y="177"/>
                    <a:pt x="651" y="178"/>
                  </a:cubicBezTo>
                  <a:cubicBezTo>
                    <a:pt x="651" y="178"/>
                    <a:pt x="651" y="177"/>
                    <a:pt x="652" y="178"/>
                  </a:cubicBezTo>
                  <a:cubicBezTo>
                    <a:pt x="651" y="178"/>
                    <a:pt x="651" y="179"/>
                    <a:pt x="651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8"/>
                    <a:pt x="651" y="178"/>
                    <a:pt x="650" y="177"/>
                  </a:cubicBezTo>
                  <a:cubicBezTo>
                    <a:pt x="650" y="177"/>
                    <a:pt x="650" y="178"/>
                    <a:pt x="650" y="178"/>
                  </a:cubicBezTo>
                  <a:cubicBezTo>
                    <a:pt x="649" y="179"/>
                    <a:pt x="650" y="177"/>
                    <a:pt x="650" y="177"/>
                  </a:cubicBezTo>
                  <a:cubicBezTo>
                    <a:pt x="649" y="177"/>
                    <a:pt x="649" y="178"/>
                    <a:pt x="648" y="178"/>
                  </a:cubicBezTo>
                  <a:cubicBezTo>
                    <a:pt x="649" y="178"/>
                    <a:pt x="649" y="180"/>
                    <a:pt x="650" y="179"/>
                  </a:cubicBezTo>
                  <a:cubicBezTo>
                    <a:pt x="650" y="180"/>
                    <a:pt x="649" y="179"/>
                    <a:pt x="649" y="180"/>
                  </a:cubicBezTo>
                  <a:cubicBezTo>
                    <a:pt x="648" y="180"/>
                    <a:pt x="649" y="179"/>
                    <a:pt x="648" y="178"/>
                  </a:cubicBezTo>
                  <a:cubicBezTo>
                    <a:pt x="647" y="178"/>
                    <a:pt x="647" y="179"/>
                    <a:pt x="647" y="179"/>
                  </a:cubicBezTo>
                  <a:cubicBezTo>
                    <a:pt x="647" y="179"/>
                    <a:pt x="648" y="179"/>
                    <a:pt x="648" y="178"/>
                  </a:cubicBezTo>
                  <a:cubicBezTo>
                    <a:pt x="648" y="180"/>
                    <a:pt x="649" y="181"/>
                    <a:pt x="650" y="181"/>
                  </a:cubicBezTo>
                  <a:cubicBezTo>
                    <a:pt x="650" y="181"/>
                    <a:pt x="648" y="182"/>
                    <a:pt x="650" y="182"/>
                  </a:cubicBezTo>
                  <a:cubicBezTo>
                    <a:pt x="649" y="183"/>
                    <a:pt x="648" y="182"/>
                    <a:pt x="648" y="182"/>
                  </a:cubicBezTo>
                  <a:cubicBezTo>
                    <a:pt x="648" y="183"/>
                    <a:pt x="649" y="182"/>
                    <a:pt x="649" y="183"/>
                  </a:cubicBezTo>
                  <a:cubicBezTo>
                    <a:pt x="650" y="182"/>
                    <a:pt x="651" y="183"/>
                    <a:pt x="652" y="184"/>
                  </a:cubicBezTo>
                  <a:cubicBezTo>
                    <a:pt x="652" y="183"/>
                    <a:pt x="652" y="183"/>
                    <a:pt x="652" y="182"/>
                  </a:cubicBezTo>
                  <a:cubicBezTo>
                    <a:pt x="653" y="183"/>
                    <a:pt x="653" y="183"/>
                    <a:pt x="653" y="184"/>
                  </a:cubicBezTo>
                  <a:cubicBezTo>
                    <a:pt x="653" y="183"/>
                    <a:pt x="654" y="184"/>
                    <a:pt x="654" y="185"/>
                  </a:cubicBezTo>
                  <a:cubicBezTo>
                    <a:pt x="653" y="183"/>
                    <a:pt x="653" y="185"/>
                    <a:pt x="653" y="186"/>
                  </a:cubicBezTo>
                  <a:cubicBezTo>
                    <a:pt x="652" y="187"/>
                    <a:pt x="653" y="185"/>
                    <a:pt x="652" y="185"/>
                  </a:cubicBezTo>
                  <a:cubicBezTo>
                    <a:pt x="651" y="186"/>
                    <a:pt x="651" y="186"/>
                    <a:pt x="651" y="186"/>
                  </a:cubicBezTo>
                  <a:cubicBezTo>
                    <a:pt x="651" y="187"/>
                    <a:pt x="651" y="186"/>
                    <a:pt x="652" y="186"/>
                  </a:cubicBezTo>
                  <a:cubicBezTo>
                    <a:pt x="651" y="187"/>
                    <a:pt x="649" y="187"/>
                    <a:pt x="650" y="188"/>
                  </a:cubicBezTo>
                  <a:cubicBezTo>
                    <a:pt x="645" y="190"/>
                    <a:pt x="642" y="195"/>
                    <a:pt x="637" y="196"/>
                  </a:cubicBezTo>
                  <a:cubicBezTo>
                    <a:pt x="634" y="199"/>
                    <a:pt x="630" y="201"/>
                    <a:pt x="626" y="203"/>
                  </a:cubicBezTo>
                  <a:cubicBezTo>
                    <a:pt x="625" y="206"/>
                    <a:pt x="622" y="205"/>
                    <a:pt x="621" y="208"/>
                  </a:cubicBezTo>
                  <a:cubicBezTo>
                    <a:pt x="619" y="207"/>
                    <a:pt x="619" y="209"/>
                    <a:pt x="617" y="209"/>
                  </a:cubicBezTo>
                  <a:cubicBezTo>
                    <a:pt x="617" y="212"/>
                    <a:pt x="611" y="210"/>
                    <a:pt x="610" y="213"/>
                  </a:cubicBezTo>
                  <a:cubicBezTo>
                    <a:pt x="610" y="213"/>
                    <a:pt x="610" y="213"/>
                    <a:pt x="609" y="213"/>
                  </a:cubicBezTo>
                  <a:cubicBezTo>
                    <a:pt x="608" y="215"/>
                    <a:pt x="605" y="214"/>
                    <a:pt x="604" y="216"/>
                  </a:cubicBezTo>
                  <a:cubicBezTo>
                    <a:pt x="603" y="216"/>
                    <a:pt x="603" y="217"/>
                    <a:pt x="603" y="216"/>
                  </a:cubicBezTo>
                  <a:cubicBezTo>
                    <a:pt x="601" y="218"/>
                    <a:pt x="599" y="220"/>
                    <a:pt x="597" y="221"/>
                  </a:cubicBezTo>
                  <a:cubicBezTo>
                    <a:pt x="593" y="224"/>
                    <a:pt x="588" y="226"/>
                    <a:pt x="584" y="229"/>
                  </a:cubicBezTo>
                  <a:cubicBezTo>
                    <a:pt x="581" y="231"/>
                    <a:pt x="578" y="233"/>
                    <a:pt x="575" y="234"/>
                  </a:cubicBezTo>
                  <a:cubicBezTo>
                    <a:pt x="573" y="235"/>
                    <a:pt x="571" y="237"/>
                    <a:pt x="569" y="237"/>
                  </a:cubicBezTo>
                  <a:cubicBezTo>
                    <a:pt x="567" y="239"/>
                    <a:pt x="563" y="239"/>
                    <a:pt x="562" y="242"/>
                  </a:cubicBezTo>
                  <a:cubicBezTo>
                    <a:pt x="561" y="242"/>
                    <a:pt x="559" y="243"/>
                    <a:pt x="558" y="244"/>
                  </a:cubicBezTo>
                  <a:cubicBezTo>
                    <a:pt x="556" y="245"/>
                    <a:pt x="553" y="246"/>
                    <a:pt x="552" y="248"/>
                  </a:cubicBezTo>
                  <a:cubicBezTo>
                    <a:pt x="549" y="248"/>
                    <a:pt x="548" y="251"/>
                    <a:pt x="544" y="251"/>
                  </a:cubicBezTo>
                  <a:cubicBezTo>
                    <a:pt x="544" y="252"/>
                    <a:pt x="546" y="251"/>
                    <a:pt x="546" y="252"/>
                  </a:cubicBezTo>
                  <a:cubicBezTo>
                    <a:pt x="545" y="252"/>
                    <a:pt x="543" y="253"/>
                    <a:pt x="541" y="253"/>
                  </a:cubicBezTo>
                  <a:cubicBezTo>
                    <a:pt x="541" y="253"/>
                    <a:pt x="541" y="253"/>
                    <a:pt x="541" y="253"/>
                  </a:cubicBezTo>
                  <a:cubicBezTo>
                    <a:pt x="541" y="255"/>
                    <a:pt x="543" y="254"/>
                    <a:pt x="544" y="254"/>
                  </a:cubicBezTo>
                  <a:cubicBezTo>
                    <a:pt x="543" y="255"/>
                    <a:pt x="541" y="254"/>
                    <a:pt x="541" y="255"/>
                  </a:cubicBezTo>
                  <a:cubicBezTo>
                    <a:pt x="541" y="255"/>
                    <a:pt x="541" y="254"/>
                    <a:pt x="540" y="254"/>
                  </a:cubicBezTo>
                  <a:cubicBezTo>
                    <a:pt x="541" y="255"/>
                    <a:pt x="540" y="255"/>
                    <a:pt x="540" y="255"/>
                  </a:cubicBezTo>
                  <a:cubicBezTo>
                    <a:pt x="539" y="255"/>
                    <a:pt x="540" y="256"/>
                    <a:pt x="538" y="256"/>
                  </a:cubicBezTo>
                  <a:cubicBezTo>
                    <a:pt x="539" y="260"/>
                    <a:pt x="541" y="263"/>
                    <a:pt x="543" y="266"/>
                  </a:cubicBezTo>
                  <a:cubicBezTo>
                    <a:pt x="543" y="266"/>
                    <a:pt x="543" y="266"/>
                    <a:pt x="544" y="266"/>
                  </a:cubicBezTo>
                  <a:cubicBezTo>
                    <a:pt x="545" y="269"/>
                    <a:pt x="548" y="269"/>
                    <a:pt x="547" y="273"/>
                  </a:cubicBezTo>
                  <a:cubicBezTo>
                    <a:pt x="548" y="274"/>
                    <a:pt x="549" y="275"/>
                    <a:pt x="549" y="277"/>
                  </a:cubicBezTo>
                  <a:cubicBezTo>
                    <a:pt x="552" y="280"/>
                    <a:pt x="551" y="284"/>
                    <a:pt x="551" y="288"/>
                  </a:cubicBezTo>
                  <a:cubicBezTo>
                    <a:pt x="550" y="288"/>
                    <a:pt x="550" y="288"/>
                    <a:pt x="550" y="288"/>
                  </a:cubicBezTo>
                  <a:cubicBezTo>
                    <a:pt x="550" y="289"/>
                    <a:pt x="550" y="289"/>
                    <a:pt x="550" y="290"/>
                  </a:cubicBezTo>
                  <a:cubicBezTo>
                    <a:pt x="549" y="291"/>
                    <a:pt x="549" y="292"/>
                    <a:pt x="547" y="293"/>
                  </a:cubicBezTo>
                  <a:cubicBezTo>
                    <a:pt x="544" y="300"/>
                    <a:pt x="535" y="301"/>
                    <a:pt x="529" y="305"/>
                  </a:cubicBezTo>
                  <a:cubicBezTo>
                    <a:pt x="529" y="308"/>
                    <a:pt x="529" y="311"/>
                    <a:pt x="531" y="313"/>
                  </a:cubicBezTo>
                  <a:cubicBezTo>
                    <a:pt x="531" y="313"/>
                    <a:pt x="532" y="313"/>
                    <a:pt x="532" y="313"/>
                  </a:cubicBezTo>
                  <a:cubicBezTo>
                    <a:pt x="534" y="316"/>
                    <a:pt x="537" y="317"/>
                    <a:pt x="538" y="321"/>
                  </a:cubicBezTo>
                  <a:cubicBezTo>
                    <a:pt x="540" y="322"/>
                    <a:pt x="541" y="328"/>
                    <a:pt x="538" y="329"/>
                  </a:cubicBezTo>
                  <a:cubicBezTo>
                    <a:pt x="538" y="329"/>
                    <a:pt x="538" y="330"/>
                    <a:pt x="538" y="331"/>
                  </a:cubicBezTo>
                  <a:cubicBezTo>
                    <a:pt x="537" y="331"/>
                    <a:pt x="537" y="331"/>
                    <a:pt x="536" y="331"/>
                  </a:cubicBezTo>
                  <a:cubicBezTo>
                    <a:pt x="536" y="331"/>
                    <a:pt x="537" y="331"/>
                    <a:pt x="536" y="333"/>
                  </a:cubicBezTo>
                  <a:cubicBezTo>
                    <a:pt x="535" y="333"/>
                    <a:pt x="532" y="335"/>
                    <a:pt x="533" y="336"/>
                  </a:cubicBezTo>
                  <a:cubicBezTo>
                    <a:pt x="531" y="335"/>
                    <a:pt x="531" y="336"/>
                    <a:pt x="530" y="336"/>
                  </a:cubicBezTo>
                  <a:cubicBezTo>
                    <a:pt x="530" y="336"/>
                    <a:pt x="531" y="337"/>
                    <a:pt x="530" y="337"/>
                  </a:cubicBezTo>
                  <a:cubicBezTo>
                    <a:pt x="528" y="337"/>
                    <a:pt x="527" y="337"/>
                    <a:pt x="526" y="339"/>
                  </a:cubicBezTo>
                  <a:cubicBezTo>
                    <a:pt x="526" y="339"/>
                    <a:pt x="527" y="340"/>
                    <a:pt x="527" y="340"/>
                  </a:cubicBezTo>
                  <a:cubicBezTo>
                    <a:pt x="528" y="340"/>
                    <a:pt x="528" y="339"/>
                    <a:pt x="529" y="340"/>
                  </a:cubicBezTo>
                  <a:cubicBezTo>
                    <a:pt x="529" y="339"/>
                    <a:pt x="530" y="339"/>
                    <a:pt x="531" y="339"/>
                  </a:cubicBezTo>
                  <a:cubicBezTo>
                    <a:pt x="528" y="340"/>
                    <a:pt x="526" y="341"/>
                    <a:pt x="528" y="344"/>
                  </a:cubicBezTo>
                  <a:cubicBezTo>
                    <a:pt x="528" y="344"/>
                    <a:pt x="529" y="344"/>
                    <a:pt x="530" y="344"/>
                  </a:cubicBezTo>
                  <a:cubicBezTo>
                    <a:pt x="527" y="347"/>
                    <a:pt x="523" y="349"/>
                    <a:pt x="520" y="350"/>
                  </a:cubicBezTo>
                  <a:cubicBezTo>
                    <a:pt x="516" y="353"/>
                    <a:pt x="510" y="354"/>
                    <a:pt x="506" y="358"/>
                  </a:cubicBezTo>
                  <a:cubicBezTo>
                    <a:pt x="506" y="357"/>
                    <a:pt x="506" y="358"/>
                    <a:pt x="505" y="358"/>
                  </a:cubicBezTo>
                  <a:cubicBezTo>
                    <a:pt x="504" y="359"/>
                    <a:pt x="503" y="359"/>
                    <a:pt x="502" y="361"/>
                  </a:cubicBezTo>
                  <a:cubicBezTo>
                    <a:pt x="501" y="361"/>
                    <a:pt x="501" y="360"/>
                    <a:pt x="501" y="360"/>
                  </a:cubicBezTo>
                  <a:cubicBezTo>
                    <a:pt x="493" y="362"/>
                    <a:pt x="485" y="367"/>
                    <a:pt x="477" y="370"/>
                  </a:cubicBezTo>
                  <a:cubicBezTo>
                    <a:pt x="470" y="375"/>
                    <a:pt x="461" y="377"/>
                    <a:pt x="454" y="381"/>
                  </a:cubicBezTo>
                  <a:cubicBezTo>
                    <a:pt x="454" y="381"/>
                    <a:pt x="454" y="381"/>
                    <a:pt x="454" y="380"/>
                  </a:cubicBezTo>
                  <a:cubicBezTo>
                    <a:pt x="441" y="387"/>
                    <a:pt x="429" y="391"/>
                    <a:pt x="418" y="399"/>
                  </a:cubicBezTo>
                  <a:cubicBezTo>
                    <a:pt x="416" y="398"/>
                    <a:pt x="416" y="401"/>
                    <a:pt x="413" y="401"/>
                  </a:cubicBezTo>
                  <a:cubicBezTo>
                    <a:pt x="411" y="402"/>
                    <a:pt x="408" y="404"/>
                    <a:pt x="405" y="406"/>
                  </a:cubicBezTo>
                  <a:cubicBezTo>
                    <a:pt x="404" y="406"/>
                    <a:pt x="404" y="407"/>
                    <a:pt x="404" y="407"/>
                  </a:cubicBezTo>
                  <a:cubicBezTo>
                    <a:pt x="404" y="407"/>
                    <a:pt x="403" y="407"/>
                    <a:pt x="403" y="407"/>
                  </a:cubicBezTo>
                  <a:cubicBezTo>
                    <a:pt x="399" y="410"/>
                    <a:pt x="395" y="412"/>
                    <a:pt x="390" y="415"/>
                  </a:cubicBezTo>
                  <a:cubicBezTo>
                    <a:pt x="383" y="420"/>
                    <a:pt x="373" y="424"/>
                    <a:pt x="366" y="430"/>
                  </a:cubicBezTo>
                  <a:cubicBezTo>
                    <a:pt x="362" y="431"/>
                    <a:pt x="362" y="434"/>
                    <a:pt x="358" y="434"/>
                  </a:cubicBezTo>
                  <a:cubicBezTo>
                    <a:pt x="353" y="439"/>
                    <a:pt x="347" y="443"/>
                    <a:pt x="341" y="446"/>
                  </a:cubicBezTo>
                  <a:cubicBezTo>
                    <a:pt x="339" y="448"/>
                    <a:pt x="336" y="449"/>
                    <a:pt x="334" y="451"/>
                  </a:cubicBezTo>
                  <a:cubicBezTo>
                    <a:pt x="326" y="456"/>
                    <a:pt x="320" y="463"/>
                    <a:pt x="311" y="468"/>
                  </a:cubicBezTo>
                  <a:cubicBezTo>
                    <a:pt x="310" y="470"/>
                    <a:pt x="308" y="471"/>
                    <a:pt x="306" y="472"/>
                  </a:cubicBezTo>
                  <a:cubicBezTo>
                    <a:pt x="309" y="473"/>
                    <a:pt x="311" y="471"/>
                    <a:pt x="313" y="470"/>
                  </a:cubicBezTo>
                  <a:cubicBezTo>
                    <a:pt x="317" y="468"/>
                    <a:pt x="322" y="465"/>
                    <a:pt x="326" y="463"/>
                  </a:cubicBezTo>
                  <a:cubicBezTo>
                    <a:pt x="329" y="461"/>
                    <a:pt x="332" y="460"/>
                    <a:pt x="336" y="458"/>
                  </a:cubicBezTo>
                  <a:cubicBezTo>
                    <a:pt x="351" y="451"/>
                    <a:pt x="365" y="443"/>
                    <a:pt x="380" y="437"/>
                  </a:cubicBezTo>
                  <a:cubicBezTo>
                    <a:pt x="381" y="437"/>
                    <a:pt x="381" y="436"/>
                    <a:pt x="381" y="436"/>
                  </a:cubicBezTo>
                  <a:cubicBezTo>
                    <a:pt x="409" y="423"/>
                    <a:pt x="436" y="409"/>
                    <a:pt x="468" y="402"/>
                  </a:cubicBezTo>
                  <a:cubicBezTo>
                    <a:pt x="472" y="400"/>
                    <a:pt x="476" y="400"/>
                    <a:pt x="481" y="399"/>
                  </a:cubicBezTo>
                  <a:cubicBezTo>
                    <a:pt x="481" y="399"/>
                    <a:pt x="481" y="399"/>
                    <a:pt x="481" y="399"/>
                  </a:cubicBezTo>
                  <a:cubicBezTo>
                    <a:pt x="485" y="399"/>
                    <a:pt x="491" y="396"/>
                    <a:pt x="494" y="398"/>
                  </a:cubicBezTo>
                  <a:cubicBezTo>
                    <a:pt x="494" y="398"/>
                    <a:pt x="494" y="397"/>
                    <a:pt x="494" y="397"/>
                  </a:cubicBezTo>
                  <a:cubicBezTo>
                    <a:pt x="495" y="397"/>
                    <a:pt x="495" y="397"/>
                    <a:pt x="495" y="397"/>
                  </a:cubicBezTo>
                  <a:cubicBezTo>
                    <a:pt x="497" y="395"/>
                    <a:pt x="499" y="393"/>
                    <a:pt x="502" y="392"/>
                  </a:cubicBezTo>
                  <a:cubicBezTo>
                    <a:pt x="503" y="393"/>
                    <a:pt x="503" y="392"/>
                    <a:pt x="504" y="392"/>
                  </a:cubicBezTo>
                  <a:cubicBezTo>
                    <a:pt x="504" y="392"/>
                    <a:pt x="504" y="393"/>
                    <a:pt x="504" y="393"/>
                  </a:cubicBezTo>
                  <a:cubicBezTo>
                    <a:pt x="506" y="392"/>
                    <a:pt x="507" y="394"/>
                    <a:pt x="508" y="393"/>
                  </a:cubicBezTo>
                  <a:cubicBezTo>
                    <a:pt x="509" y="394"/>
                    <a:pt x="508" y="396"/>
                    <a:pt x="510" y="396"/>
                  </a:cubicBezTo>
                  <a:cubicBezTo>
                    <a:pt x="510" y="396"/>
                    <a:pt x="509" y="396"/>
                    <a:pt x="509" y="397"/>
                  </a:cubicBezTo>
                  <a:cubicBezTo>
                    <a:pt x="512" y="399"/>
                    <a:pt x="514" y="400"/>
                    <a:pt x="517" y="402"/>
                  </a:cubicBezTo>
                  <a:cubicBezTo>
                    <a:pt x="518" y="403"/>
                    <a:pt x="518" y="404"/>
                    <a:pt x="518" y="405"/>
                  </a:cubicBezTo>
                  <a:cubicBezTo>
                    <a:pt x="517" y="405"/>
                    <a:pt x="517" y="407"/>
                    <a:pt x="516" y="407"/>
                  </a:cubicBezTo>
                  <a:cubicBezTo>
                    <a:pt x="516" y="407"/>
                    <a:pt x="517" y="407"/>
                    <a:pt x="518" y="407"/>
                  </a:cubicBezTo>
                  <a:cubicBezTo>
                    <a:pt x="518" y="407"/>
                    <a:pt x="517" y="407"/>
                    <a:pt x="518" y="407"/>
                  </a:cubicBezTo>
                  <a:cubicBezTo>
                    <a:pt x="525" y="405"/>
                    <a:pt x="532" y="401"/>
                    <a:pt x="538" y="400"/>
                  </a:cubicBezTo>
                  <a:cubicBezTo>
                    <a:pt x="543" y="398"/>
                    <a:pt x="548" y="396"/>
                    <a:pt x="552" y="395"/>
                  </a:cubicBezTo>
                  <a:cubicBezTo>
                    <a:pt x="553" y="395"/>
                    <a:pt x="553" y="394"/>
                    <a:pt x="553" y="393"/>
                  </a:cubicBezTo>
                  <a:cubicBezTo>
                    <a:pt x="555" y="392"/>
                    <a:pt x="557" y="392"/>
                    <a:pt x="558" y="393"/>
                  </a:cubicBezTo>
                  <a:cubicBezTo>
                    <a:pt x="559" y="393"/>
                    <a:pt x="559" y="393"/>
                    <a:pt x="559" y="392"/>
                  </a:cubicBezTo>
                  <a:cubicBezTo>
                    <a:pt x="561" y="392"/>
                    <a:pt x="564" y="392"/>
                    <a:pt x="566" y="393"/>
                  </a:cubicBezTo>
                  <a:cubicBezTo>
                    <a:pt x="566" y="393"/>
                    <a:pt x="566" y="393"/>
                    <a:pt x="566" y="394"/>
                  </a:cubicBezTo>
                  <a:cubicBezTo>
                    <a:pt x="567" y="394"/>
                    <a:pt x="568" y="393"/>
                    <a:pt x="569" y="394"/>
                  </a:cubicBezTo>
                  <a:cubicBezTo>
                    <a:pt x="568" y="394"/>
                    <a:pt x="568" y="395"/>
                    <a:pt x="568" y="395"/>
                  </a:cubicBezTo>
                  <a:cubicBezTo>
                    <a:pt x="568" y="395"/>
                    <a:pt x="569" y="396"/>
                    <a:pt x="568" y="396"/>
                  </a:cubicBezTo>
                  <a:cubicBezTo>
                    <a:pt x="568" y="396"/>
                    <a:pt x="569" y="396"/>
                    <a:pt x="570" y="396"/>
                  </a:cubicBezTo>
                  <a:cubicBezTo>
                    <a:pt x="570" y="396"/>
                    <a:pt x="569" y="395"/>
                    <a:pt x="570" y="394"/>
                  </a:cubicBezTo>
                  <a:cubicBezTo>
                    <a:pt x="570" y="394"/>
                    <a:pt x="571" y="394"/>
                    <a:pt x="571" y="394"/>
                  </a:cubicBezTo>
                  <a:cubicBezTo>
                    <a:pt x="571" y="395"/>
                    <a:pt x="572" y="395"/>
                    <a:pt x="573" y="395"/>
                  </a:cubicBezTo>
                  <a:cubicBezTo>
                    <a:pt x="572" y="396"/>
                    <a:pt x="571" y="395"/>
                    <a:pt x="571" y="396"/>
                  </a:cubicBezTo>
                  <a:cubicBezTo>
                    <a:pt x="571" y="396"/>
                    <a:pt x="571" y="396"/>
                    <a:pt x="571" y="397"/>
                  </a:cubicBezTo>
                  <a:cubicBezTo>
                    <a:pt x="571" y="397"/>
                    <a:pt x="572" y="396"/>
                    <a:pt x="572" y="398"/>
                  </a:cubicBezTo>
                  <a:cubicBezTo>
                    <a:pt x="573" y="398"/>
                    <a:pt x="574" y="398"/>
                    <a:pt x="575" y="398"/>
                  </a:cubicBezTo>
                  <a:cubicBezTo>
                    <a:pt x="575" y="399"/>
                    <a:pt x="574" y="399"/>
                    <a:pt x="574" y="399"/>
                  </a:cubicBezTo>
                  <a:cubicBezTo>
                    <a:pt x="574" y="400"/>
                    <a:pt x="574" y="399"/>
                    <a:pt x="575" y="400"/>
                  </a:cubicBezTo>
                  <a:cubicBezTo>
                    <a:pt x="576" y="400"/>
                    <a:pt x="578" y="399"/>
                    <a:pt x="578" y="401"/>
                  </a:cubicBezTo>
                  <a:cubicBezTo>
                    <a:pt x="577" y="401"/>
                    <a:pt x="577" y="401"/>
                    <a:pt x="576" y="401"/>
                  </a:cubicBezTo>
                  <a:cubicBezTo>
                    <a:pt x="577" y="402"/>
                    <a:pt x="574" y="402"/>
                    <a:pt x="574" y="404"/>
                  </a:cubicBezTo>
                  <a:cubicBezTo>
                    <a:pt x="573" y="403"/>
                    <a:pt x="573" y="403"/>
                    <a:pt x="572" y="403"/>
                  </a:cubicBezTo>
                  <a:cubicBezTo>
                    <a:pt x="572" y="404"/>
                    <a:pt x="574" y="404"/>
                    <a:pt x="573" y="404"/>
                  </a:cubicBezTo>
                  <a:cubicBezTo>
                    <a:pt x="573" y="404"/>
                    <a:pt x="574" y="405"/>
                    <a:pt x="574" y="404"/>
                  </a:cubicBezTo>
                  <a:cubicBezTo>
                    <a:pt x="575" y="404"/>
                    <a:pt x="575" y="406"/>
                    <a:pt x="575" y="406"/>
                  </a:cubicBezTo>
                  <a:cubicBezTo>
                    <a:pt x="575" y="406"/>
                    <a:pt x="575" y="407"/>
                    <a:pt x="575" y="406"/>
                  </a:cubicBezTo>
                  <a:cubicBezTo>
                    <a:pt x="575" y="407"/>
                    <a:pt x="572" y="408"/>
                    <a:pt x="572" y="407"/>
                  </a:cubicBezTo>
                  <a:cubicBezTo>
                    <a:pt x="572" y="407"/>
                    <a:pt x="572" y="408"/>
                    <a:pt x="571" y="409"/>
                  </a:cubicBezTo>
                  <a:cubicBezTo>
                    <a:pt x="571" y="408"/>
                    <a:pt x="570" y="410"/>
                    <a:pt x="570" y="409"/>
                  </a:cubicBezTo>
                  <a:cubicBezTo>
                    <a:pt x="570" y="410"/>
                    <a:pt x="573" y="409"/>
                    <a:pt x="573" y="411"/>
                  </a:cubicBezTo>
                  <a:cubicBezTo>
                    <a:pt x="575" y="411"/>
                    <a:pt x="576" y="411"/>
                    <a:pt x="576" y="409"/>
                  </a:cubicBezTo>
                  <a:cubicBezTo>
                    <a:pt x="576" y="409"/>
                    <a:pt x="578" y="409"/>
                    <a:pt x="577" y="409"/>
                  </a:cubicBezTo>
                  <a:cubicBezTo>
                    <a:pt x="578" y="408"/>
                    <a:pt x="578" y="410"/>
                    <a:pt x="579" y="410"/>
                  </a:cubicBezTo>
                  <a:cubicBezTo>
                    <a:pt x="578" y="410"/>
                    <a:pt x="578" y="410"/>
                    <a:pt x="577" y="411"/>
                  </a:cubicBezTo>
                  <a:cubicBezTo>
                    <a:pt x="577" y="411"/>
                    <a:pt x="577" y="411"/>
                    <a:pt x="577" y="412"/>
                  </a:cubicBezTo>
                  <a:cubicBezTo>
                    <a:pt x="577" y="412"/>
                    <a:pt x="576" y="411"/>
                    <a:pt x="575" y="411"/>
                  </a:cubicBezTo>
                  <a:cubicBezTo>
                    <a:pt x="575" y="413"/>
                    <a:pt x="575" y="413"/>
                    <a:pt x="575" y="414"/>
                  </a:cubicBezTo>
                  <a:cubicBezTo>
                    <a:pt x="573" y="414"/>
                    <a:pt x="572" y="417"/>
                    <a:pt x="571" y="415"/>
                  </a:cubicBezTo>
                  <a:cubicBezTo>
                    <a:pt x="570" y="415"/>
                    <a:pt x="570" y="415"/>
                    <a:pt x="570" y="415"/>
                  </a:cubicBezTo>
                  <a:cubicBezTo>
                    <a:pt x="571" y="416"/>
                    <a:pt x="573" y="416"/>
                    <a:pt x="575" y="417"/>
                  </a:cubicBezTo>
                  <a:cubicBezTo>
                    <a:pt x="574" y="418"/>
                    <a:pt x="572" y="418"/>
                    <a:pt x="571" y="417"/>
                  </a:cubicBezTo>
                  <a:cubicBezTo>
                    <a:pt x="572" y="419"/>
                    <a:pt x="573" y="421"/>
                    <a:pt x="576" y="420"/>
                  </a:cubicBezTo>
                  <a:cubicBezTo>
                    <a:pt x="576" y="421"/>
                    <a:pt x="577" y="421"/>
                    <a:pt x="576" y="421"/>
                  </a:cubicBezTo>
                  <a:cubicBezTo>
                    <a:pt x="575" y="421"/>
                    <a:pt x="575" y="420"/>
                    <a:pt x="574" y="420"/>
                  </a:cubicBezTo>
                  <a:cubicBezTo>
                    <a:pt x="573" y="421"/>
                    <a:pt x="573" y="421"/>
                    <a:pt x="573" y="422"/>
                  </a:cubicBezTo>
                  <a:cubicBezTo>
                    <a:pt x="574" y="422"/>
                    <a:pt x="574" y="421"/>
                    <a:pt x="574" y="421"/>
                  </a:cubicBezTo>
                  <a:cubicBezTo>
                    <a:pt x="574" y="422"/>
                    <a:pt x="574" y="422"/>
                    <a:pt x="574" y="423"/>
                  </a:cubicBezTo>
                  <a:cubicBezTo>
                    <a:pt x="574" y="422"/>
                    <a:pt x="574" y="422"/>
                    <a:pt x="574" y="422"/>
                  </a:cubicBezTo>
                  <a:cubicBezTo>
                    <a:pt x="573" y="423"/>
                    <a:pt x="571" y="424"/>
                    <a:pt x="570" y="424"/>
                  </a:cubicBezTo>
                  <a:cubicBezTo>
                    <a:pt x="570" y="424"/>
                    <a:pt x="569" y="425"/>
                    <a:pt x="570" y="425"/>
                  </a:cubicBezTo>
                  <a:cubicBezTo>
                    <a:pt x="571" y="426"/>
                    <a:pt x="570" y="424"/>
                    <a:pt x="571" y="425"/>
                  </a:cubicBezTo>
                  <a:cubicBezTo>
                    <a:pt x="573" y="426"/>
                    <a:pt x="573" y="425"/>
                    <a:pt x="574" y="428"/>
                  </a:cubicBezTo>
                  <a:cubicBezTo>
                    <a:pt x="575" y="428"/>
                    <a:pt x="575" y="427"/>
                    <a:pt x="576" y="427"/>
                  </a:cubicBezTo>
                  <a:cubicBezTo>
                    <a:pt x="576" y="428"/>
                    <a:pt x="575" y="428"/>
                    <a:pt x="575" y="428"/>
                  </a:cubicBezTo>
                  <a:cubicBezTo>
                    <a:pt x="574" y="428"/>
                    <a:pt x="575" y="429"/>
                    <a:pt x="574" y="428"/>
                  </a:cubicBezTo>
                  <a:cubicBezTo>
                    <a:pt x="574" y="429"/>
                    <a:pt x="574" y="429"/>
                    <a:pt x="574" y="429"/>
                  </a:cubicBezTo>
                  <a:cubicBezTo>
                    <a:pt x="574" y="430"/>
                    <a:pt x="573" y="429"/>
                    <a:pt x="573" y="430"/>
                  </a:cubicBezTo>
                  <a:cubicBezTo>
                    <a:pt x="573" y="430"/>
                    <a:pt x="574" y="431"/>
                    <a:pt x="574" y="431"/>
                  </a:cubicBezTo>
                  <a:cubicBezTo>
                    <a:pt x="573" y="432"/>
                    <a:pt x="573" y="433"/>
                    <a:pt x="572" y="433"/>
                  </a:cubicBezTo>
                  <a:cubicBezTo>
                    <a:pt x="572" y="433"/>
                    <a:pt x="572" y="433"/>
                    <a:pt x="572" y="432"/>
                  </a:cubicBezTo>
                  <a:cubicBezTo>
                    <a:pt x="571" y="432"/>
                    <a:pt x="571" y="433"/>
                    <a:pt x="571" y="433"/>
                  </a:cubicBezTo>
                  <a:cubicBezTo>
                    <a:pt x="571" y="432"/>
                    <a:pt x="571" y="432"/>
                    <a:pt x="571" y="431"/>
                  </a:cubicBezTo>
                  <a:cubicBezTo>
                    <a:pt x="570" y="433"/>
                    <a:pt x="570" y="435"/>
                    <a:pt x="572" y="436"/>
                  </a:cubicBezTo>
                  <a:cubicBezTo>
                    <a:pt x="572" y="434"/>
                    <a:pt x="575" y="437"/>
                    <a:pt x="575" y="435"/>
                  </a:cubicBezTo>
                  <a:cubicBezTo>
                    <a:pt x="576" y="436"/>
                    <a:pt x="575" y="437"/>
                    <a:pt x="576" y="437"/>
                  </a:cubicBezTo>
                  <a:cubicBezTo>
                    <a:pt x="576" y="436"/>
                    <a:pt x="577" y="437"/>
                    <a:pt x="577" y="435"/>
                  </a:cubicBezTo>
                  <a:cubicBezTo>
                    <a:pt x="579" y="436"/>
                    <a:pt x="580" y="433"/>
                    <a:pt x="581" y="432"/>
                  </a:cubicBezTo>
                  <a:cubicBezTo>
                    <a:pt x="581" y="431"/>
                    <a:pt x="580" y="432"/>
                    <a:pt x="578" y="432"/>
                  </a:cubicBezTo>
                  <a:cubicBezTo>
                    <a:pt x="579" y="431"/>
                    <a:pt x="579" y="431"/>
                    <a:pt x="578" y="431"/>
                  </a:cubicBezTo>
                  <a:cubicBezTo>
                    <a:pt x="578" y="430"/>
                    <a:pt x="579" y="431"/>
                    <a:pt x="579" y="430"/>
                  </a:cubicBezTo>
                  <a:cubicBezTo>
                    <a:pt x="578" y="430"/>
                    <a:pt x="577" y="430"/>
                    <a:pt x="577" y="429"/>
                  </a:cubicBezTo>
                  <a:cubicBezTo>
                    <a:pt x="577" y="428"/>
                    <a:pt x="578" y="427"/>
                    <a:pt x="579" y="428"/>
                  </a:cubicBezTo>
                  <a:cubicBezTo>
                    <a:pt x="579" y="428"/>
                    <a:pt x="580" y="427"/>
                    <a:pt x="580" y="427"/>
                  </a:cubicBezTo>
                  <a:cubicBezTo>
                    <a:pt x="581" y="427"/>
                    <a:pt x="580" y="428"/>
                    <a:pt x="580" y="429"/>
                  </a:cubicBezTo>
                  <a:cubicBezTo>
                    <a:pt x="580" y="430"/>
                    <a:pt x="581" y="429"/>
                    <a:pt x="582" y="429"/>
                  </a:cubicBezTo>
                  <a:cubicBezTo>
                    <a:pt x="582" y="429"/>
                    <a:pt x="583" y="429"/>
                    <a:pt x="583" y="428"/>
                  </a:cubicBezTo>
                  <a:cubicBezTo>
                    <a:pt x="584" y="428"/>
                    <a:pt x="584" y="428"/>
                    <a:pt x="585" y="428"/>
                  </a:cubicBezTo>
                  <a:cubicBezTo>
                    <a:pt x="586" y="428"/>
                    <a:pt x="584" y="427"/>
                    <a:pt x="584" y="426"/>
                  </a:cubicBezTo>
                  <a:cubicBezTo>
                    <a:pt x="585" y="426"/>
                    <a:pt x="585" y="427"/>
                    <a:pt x="587" y="427"/>
                  </a:cubicBezTo>
                  <a:cubicBezTo>
                    <a:pt x="585" y="428"/>
                    <a:pt x="586" y="430"/>
                    <a:pt x="584" y="431"/>
                  </a:cubicBezTo>
                  <a:cubicBezTo>
                    <a:pt x="584" y="431"/>
                    <a:pt x="585" y="431"/>
                    <a:pt x="585" y="431"/>
                  </a:cubicBezTo>
                  <a:cubicBezTo>
                    <a:pt x="585" y="432"/>
                    <a:pt x="586" y="432"/>
                    <a:pt x="586" y="433"/>
                  </a:cubicBezTo>
                  <a:cubicBezTo>
                    <a:pt x="586" y="434"/>
                    <a:pt x="584" y="433"/>
                    <a:pt x="584" y="435"/>
                  </a:cubicBezTo>
                  <a:cubicBezTo>
                    <a:pt x="584" y="434"/>
                    <a:pt x="583" y="434"/>
                    <a:pt x="582" y="434"/>
                  </a:cubicBezTo>
                  <a:cubicBezTo>
                    <a:pt x="583" y="434"/>
                    <a:pt x="582" y="436"/>
                    <a:pt x="583" y="436"/>
                  </a:cubicBezTo>
                  <a:cubicBezTo>
                    <a:pt x="582" y="437"/>
                    <a:pt x="582" y="435"/>
                    <a:pt x="581" y="436"/>
                  </a:cubicBezTo>
                  <a:cubicBezTo>
                    <a:pt x="582" y="437"/>
                    <a:pt x="582" y="439"/>
                    <a:pt x="584" y="439"/>
                  </a:cubicBezTo>
                  <a:cubicBezTo>
                    <a:pt x="583" y="440"/>
                    <a:pt x="581" y="441"/>
                    <a:pt x="579" y="442"/>
                  </a:cubicBezTo>
                  <a:cubicBezTo>
                    <a:pt x="580" y="443"/>
                    <a:pt x="581" y="443"/>
                    <a:pt x="582" y="444"/>
                  </a:cubicBezTo>
                  <a:cubicBezTo>
                    <a:pt x="581" y="445"/>
                    <a:pt x="581" y="443"/>
                    <a:pt x="580" y="443"/>
                  </a:cubicBezTo>
                  <a:cubicBezTo>
                    <a:pt x="581" y="444"/>
                    <a:pt x="581" y="444"/>
                    <a:pt x="580" y="445"/>
                  </a:cubicBezTo>
                  <a:cubicBezTo>
                    <a:pt x="581" y="445"/>
                    <a:pt x="582" y="445"/>
                    <a:pt x="582" y="445"/>
                  </a:cubicBezTo>
                  <a:cubicBezTo>
                    <a:pt x="583" y="445"/>
                    <a:pt x="583" y="446"/>
                    <a:pt x="584" y="446"/>
                  </a:cubicBezTo>
                  <a:cubicBezTo>
                    <a:pt x="585" y="446"/>
                    <a:pt x="584" y="445"/>
                    <a:pt x="585" y="444"/>
                  </a:cubicBezTo>
                  <a:cubicBezTo>
                    <a:pt x="585" y="445"/>
                    <a:pt x="585" y="445"/>
                    <a:pt x="585" y="446"/>
                  </a:cubicBezTo>
                  <a:cubicBezTo>
                    <a:pt x="584" y="446"/>
                    <a:pt x="584" y="447"/>
                    <a:pt x="583" y="447"/>
                  </a:cubicBezTo>
                  <a:cubicBezTo>
                    <a:pt x="582" y="447"/>
                    <a:pt x="583" y="447"/>
                    <a:pt x="582" y="446"/>
                  </a:cubicBezTo>
                  <a:cubicBezTo>
                    <a:pt x="581" y="446"/>
                    <a:pt x="581" y="447"/>
                    <a:pt x="581" y="448"/>
                  </a:cubicBezTo>
                  <a:cubicBezTo>
                    <a:pt x="580" y="447"/>
                    <a:pt x="581" y="447"/>
                    <a:pt x="581" y="447"/>
                  </a:cubicBezTo>
                  <a:cubicBezTo>
                    <a:pt x="579" y="448"/>
                    <a:pt x="577" y="447"/>
                    <a:pt x="578" y="449"/>
                  </a:cubicBezTo>
                  <a:cubicBezTo>
                    <a:pt x="579" y="449"/>
                    <a:pt x="580" y="450"/>
                    <a:pt x="580" y="449"/>
                  </a:cubicBezTo>
                  <a:cubicBezTo>
                    <a:pt x="581" y="450"/>
                    <a:pt x="582" y="450"/>
                    <a:pt x="582" y="451"/>
                  </a:cubicBezTo>
                  <a:cubicBezTo>
                    <a:pt x="583" y="451"/>
                    <a:pt x="582" y="450"/>
                    <a:pt x="583" y="450"/>
                  </a:cubicBezTo>
                  <a:cubicBezTo>
                    <a:pt x="583" y="451"/>
                    <a:pt x="582" y="452"/>
                    <a:pt x="581" y="452"/>
                  </a:cubicBezTo>
                  <a:cubicBezTo>
                    <a:pt x="581" y="452"/>
                    <a:pt x="581" y="453"/>
                    <a:pt x="581" y="453"/>
                  </a:cubicBezTo>
                  <a:cubicBezTo>
                    <a:pt x="582" y="454"/>
                    <a:pt x="582" y="452"/>
                    <a:pt x="584" y="453"/>
                  </a:cubicBezTo>
                  <a:cubicBezTo>
                    <a:pt x="583" y="454"/>
                    <a:pt x="581" y="454"/>
                    <a:pt x="580" y="455"/>
                  </a:cubicBezTo>
                  <a:cubicBezTo>
                    <a:pt x="581" y="456"/>
                    <a:pt x="583" y="453"/>
                    <a:pt x="584" y="454"/>
                  </a:cubicBezTo>
                  <a:cubicBezTo>
                    <a:pt x="583" y="456"/>
                    <a:pt x="579" y="456"/>
                    <a:pt x="577" y="457"/>
                  </a:cubicBezTo>
                  <a:cubicBezTo>
                    <a:pt x="573" y="457"/>
                    <a:pt x="571" y="460"/>
                    <a:pt x="568" y="460"/>
                  </a:cubicBezTo>
                  <a:cubicBezTo>
                    <a:pt x="568" y="459"/>
                    <a:pt x="569" y="459"/>
                    <a:pt x="570" y="459"/>
                  </a:cubicBezTo>
                  <a:cubicBezTo>
                    <a:pt x="569" y="458"/>
                    <a:pt x="569" y="458"/>
                    <a:pt x="568" y="458"/>
                  </a:cubicBezTo>
                  <a:cubicBezTo>
                    <a:pt x="568" y="458"/>
                    <a:pt x="568" y="457"/>
                    <a:pt x="569" y="457"/>
                  </a:cubicBezTo>
                  <a:cubicBezTo>
                    <a:pt x="569" y="456"/>
                    <a:pt x="568" y="456"/>
                    <a:pt x="568" y="456"/>
                  </a:cubicBezTo>
                  <a:cubicBezTo>
                    <a:pt x="567" y="456"/>
                    <a:pt x="568" y="457"/>
                    <a:pt x="568" y="457"/>
                  </a:cubicBezTo>
                  <a:cubicBezTo>
                    <a:pt x="567" y="456"/>
                    <a:pt x="566" y="457"/>
                    <a:pt x="564" y="456"/>
                  </a:cubicBezTo>
                  <a:cubicBezTo>
                    <a:pt x="564" y="456"/>
                    <a:pt x="564" y="455"/>
                    <a:pt x="564" y="454"/>
                  </a:cubicBezTo>
                  <a:cubicBezTo>
                    <a:pt x="563" y="454"/>
                    <a:pt x="563" y="454"/>
                    <a:pt x="562" y="454"/>
                  </a:cubicBezTo>
                  <a:cubicBezTo>
                    <a:pt x="563" y="456"/>
                    <a:pt x="563" y="457"/>
                    <a:pt x="563" y="458"/>
                  </a:cubicBezTo>
                  <a:cubicBezTo>
                    <a:pt x="562" y="461"/>
                    <a:pt x="559" y="460"/>
                    <a:pt x="557" y="462"/>
                  </a:cubicBezTo>
                  <a:cubicBezTo>
                    <a:pt x="557" y="461"/>
                    <a:pt x="555" y="462"/>
                    <a:pt x="555" y="462"/>
                  </a:cubicBezTo>
                  <a:cubicBezTo>
                    <a:pt x="554" y="462"/>
                    <a:pt x="554" y="462"/>
                    <a:pt x="554" y="461"/>
                  </a:cubicBezTo>
                  <a:cubicBezTo>
                    <a:pt x="553" y="462"/>
                    <a:pt x="553" y="461"/>
                    <a:pt x="553" y="461"/>
                  </a:cubicBezTo>
                  <a:cubicBezTo>
                    <a:pt x="552" y="461"/>
                    <a:pt x="552" y="462"/>
                    <a:pt x="552" y="463"/>
                  </a:cubicBezTo>
                  <a:cubicBezTo>
                    <a:pt x="551" y="463"/>
                    <a:pt x="551" y="463"/>
                    <a:pt x="551" y="462"/>
                  </a:cubicBezTo>
                  <a:cubicBezTo>
                    <a:pt x="550" y="463"/>
                    <a:pt x="549" y="463"/>
                    <a:pt x="548" y="465"/>
                  </a:cubicBezTo>
                  <a:cubicBezTo>
                    <a:pt x="546" y="464"/>
                    <a:pt x="544" y="467"/>
                    <a:pt x="540" y="467"/>
                  </a:cubicBezTo>
                  <a:cubicBezTo>
                    <a:pt x="540" y="468"/>
                    <a:pt x="541" y="468"/>
                    <a:pt x="542" y="469"/>
                  </a:cubicBezTo>
                  <a:cubicBezTo>
                    <a:pt x="541" y="469"/>
                    <a:pt x="540" y="470"/>
                    <a:pt x="539" y="469"/>
                  </a:cubicBezTo>
                  <a:cubicBezTo>
                    <a:pt x="539" y="469"/>
                    <a:pt x="540" y="469"/>
                    <a:pt x="541" y="469"/>
                  </a:cubicBezTo>
                  <a:cubicBezTo>
                    <a:pt x="540" y="468"/>
                    <a:pt x="540" y="468"/>
                    <a:pt x="539" y="468"/>
                  </a:cubicBezTo>
                  <a:cubicBezTo>
                    <a:pt x="539" y="467"/>
                    <a:pt x="539" y="467"/>
                    <a:pt x="538" y="467"/>
                  </a:cubicBezTo>
                  <a:cubicBezTo>
                    <a:pt x="539" y="466"/>
                    <a:pt x="539" y="466"/>
                    <a:pt x="539" y="465"/>
                  </a:cubicBezTo>
                  <a:cubicBezTo>
                    <a:pt x="538" y="465"/>
                    <a:pt x="538" y="465"/>
                    <a:pt x="537" y="465"/>
                  </a:cubicBezTo>
                  <a:cubicBezTo>
                    <a:pt x="536" y="467"/>
                    <a:pt x="533" y="466"/>
                    <a:pt x="531" y="468"/>
                  </a:cubicBezTo>
                  <a:cubicBezTo>
                    <a:pt x="532" y="468"/>
                    <a:pt x="533" y="468"/>
                    <a:pt x="532" y="469"/>
                  </a:cubicBezTo>
                  <a:cubicBezTo>
                    <a:pt x="532" y="469"/>
                    <a:pt x="533" y="469"/>
                    <a:pt x="533" y="469"/>
                  </a:cubicBezTo>
                  <a:cubicBezTo>
                    <a:pt x="534" y="469"/>
                    <a:pt x="533" y="469"/>
                    <a:pt x="533" y="470"/>
                  </a:cubicBezTo>
                  <a:cubicBezTo>
                    <a:pt x="532" y="470"/>
                    <a:pt x="532" y="470"/>
                    <a:pt x="531" y="470"/>
                  </a:cubicBezTo>
                  <a:cubicBezTo>
                    <a:pt x="531" y="470"/>
                    <a:pt x="531" y="471"/>
                    <a:pt x="532" y="471"/>
                  </a:cubicBezTo>
                  <a:cubicBezTo>
                    <a:pt x="529" y="471"/>
                    <a:pt x="527" y="473"/>
                    <a:pt x="524" y="473"/>
                  </a:cubicBezTo>
                  <a:cubicBezTo>
                    <a:pt x="525" y="472"/>
                    <a:pt x="526" y="473"/>
                    <a:pt x="527" y="472"/>
                  </a:cubicBezTo>
                  <a:cubicBezTo>
                    <a:pt x="526" y="471"/>
                    <a:pt x="524" y="472"/>
                    <a:pt x="523" y="472"/>
                  </a:cubicBezTo>
                  <a:cubicBezTo>
                    <a:pt x="522" y="472"/>
                    <a:pt x="524" y="471"/>
                    <a:pt x="524" y="471"/>
                  </a:cubicBezTo>
                  <a:cubicBezTo>
                    <a:pt x="523" y="471"/>
                    <a:pt x="523" y="470"/>
                    <a:pt x="523" y="471"/>
                  </a:cubicBezTo>
                  <a:cubicBezTo>
                    <a:pt x="522" y="471"/>
                    <a:pt x="522" y="470"/>
                    <a:pt x="523" y="469"/>
                  </a:cubicBezTo>
                  <a:cubicBezTo>
                    <a:pt x="522" y="469"/>
                    <a:pt x="522" y="469"/>
                    <a:pt x="522" y="469"/>
                  </a:cubicBezTo>
                  <a:cubicBezTo>
                    <a:pt x="521" y="470"/>
                    <a:pt x="522" y="470"/>
                    <a:pt x="521" y="472"/>
                  </a:cubicBezTo>
                  <a:cubicBezTo>
                    <a:pt x="521" y="471"/>
                    <a:pt x="521" y="471"/>
                    <a:pt x="520" y="471"/>
                  </a:cubicBezTo>
                  <a:cubicBezTo>
                    <a:pt x="520" y="471"/>
                    <a:pt x="520" y="473"/>
                    <a:pt x="520" y="473"/>
                  </a:cubicBezTo>
                  <a:cubicBezTo>
                    <a:pt x="521" y="475"/>
                    <a:pt x="521" y="473"/>
                    <a:pt x="521" y="472"/>
                  </a:cubicBezTo>
                  <a:cubicBezTo>
                    <a:pt x="522" y="473"/>
                    <a:pt x="521" y="473"/>
                    <a:pt x="522" y="474"/>
                  </a:cubicBezTo>
                  <a:cubicBezTo>
                    <a:pt x="521" y="475"/>
                    <a:pt x="520" y="474"/>
                    <a:pt x="519" y="476"/>
                  </a:cubicBezTo>
                  <a:cubicBezTo>
                    <a:pt x="516" y="475"/>
                    <a:pt x="515" y="479"/>
                    <a:pt x="512" y="477"/>
                  </a:cubicBezTo>
                  <a:cubicBezTo>
                    <a:pt x="512" y="476"/>
                    <a:pt x="513" y="477"/>
                    <a:pt x="513" y="476"/>
                  </a:cubicBezTo>
                  <a:cubicBezTo>
                    <a:pt x="512" y="476"/>
                    <a:pt x="510" y="478"/>
                    <a:pt x="509" y="477"/>
                  </a:cubicBezTo>
                  <a:cubicBezTo>
                    <a:pt x="509" y="477"/>
                    <a:pt x="508" y="477"/>
                    <a:pt x="508" y="477"/>
                  </a:cubicBezTo>
                  <a:cubicBezTo>
                    <a:pt x="508" y="478"/>
                    <a:pt x="508" y="478"/>
                    <a:pt x="508" y="479"/>
                  </a:cubicBezTo>
                  <a:cubicBezTo>
                    <a:pt x="508" y="479"/>
                    <a:pt x="509" y="479"/>
                    <a:pt x="509" y="478"/>
                  </a:cubicBezTo>
                  <a:cubicBezTo>
                    <a:pt x="509" y="479"/>
                    <a:pt x="509" y="480"/>
                    <a:pt x="508" y="481"/>
                  </a:cubicBezTo>
                  <a:cubicBezTo>
                    <a:pt x="510" y="482"/>
                    <a:pt x="510" y="480"/>
                    <a:pt x="512" y="480"/>
                  </a:cubicBezTo>
                  <a:cubicBezTo>
                    <a:pt x="510" y="482"/>
                    <a:pt x="508" y="483"/>
                    <a:pt x="506" y="483"/>
                  </a:cubicBezTo>
                  <a:cubicBezTo>
                    <a:pt x="506" y="482"/>
                    <a:pt x="506" y="482"/>
                    <a:pt x="507" y="481"/>
                  </a:cubicBezTo>
                  <a:cubicBezTo>
                    <a:pt x="507" y="481"/>
                    <a:pt x="507" y="481"/>
                    <a:pt x="507" y="481"/>
                  </a:cubicBezTo>
                  <a:cubicBezTo>
                    <a:pt x="505" y="482"/>
                    <a:pt x="503" y="482"/>
                    <a:pt x="500" y="482"/>
                  </a:cubicBezTo>
                  <a:cubicBezTo>
                    <a:pt x="500" y="483"/>
                    <a:pt x="500" y="483"/>
                    <a:pt x="500" y="484"/>
                  </a:cubicBezTo>
                  <a:cubicBezTo>
                    <a:pt x="498" y="483"/>
                    <a:pt x="497" y="483"/>
                    <a:pt x="497" y="486"/>
                  </a:cubicBezTo>
                  <a:cubicBezTo>
                    <a:pt x="495" y="485"/>
                    <a:pt x="494" y="486"/>
                    <a:pt x="492" y="485"/>
                  </a:cubicBezTo>
                  <a:cubicBezTo>
                    <a:pt x="492" y="485"/>
                    <a:pt x="493" y="485"/>
                    <a:pt x="493" y="484"/>
                  </a:cubicBezTo>
                  <a:cubicBezTo>
                    <a:pt x="495" y="484"/>
                    <a:pt x="497" y="482"/>
                    <a:pt x="498" y="481"/>
                  </a:cubicBezTo>
                  <a:cubicBezTo>
                    <a:pt x="496" y="481"/>
                    <a:pt x="496" y="482"/>
                    <a:pt x="495" y="481"/>
                  </a:cubicBezTo>
                  <a:cubicBezTo>
                    <a:pt x="495" y="482"/>
                    <a:pt x="495" y="482"/>
                    <a:pt x="495" y="482"/>
                  </a:cubicBezTo>
                  <a:cubicBezTo>
                    <a:pt x="493" y="482"/>
                    <a:pt x="492" y="483"/>
                    <a:pt x="491" y="483"/>
                  </a:cubicBezTo>
                  <a:cubicBezTo>
                    <a:pt x="490" y="484"/>
                    <a:pt x="489" y="486"/>
                    <a:pt x="488" y="485"/>
                  </a:cubicBezTo>
                  <a:cubicBezTo>
                    <a:pt x="489" y="483"/>
                    <a:pt x="492" y="482"/>
                    <a:pt x="492" y="481"/>
                  </a:cubicBezTo>
                  <a:cubicBezTo>
                    <a:pt x="493" y="481"/>
                    <a:pt x="493" y="481"/>
                    <a:pt x="492" y="481"/>
                  </a:cubicBezTo>
                  <a:cubicBezTo>
                    <a:pt x="495" y="481"/>
                    <a:pt x="497" y="480"/>
                    <a:pt x="498" y="478"/>
                  </a:cubicBezTo>
                  <a:cubicBezTo>
                    <a:pt x="500" y="478"/>
                    <a:pt x="502" y="477"/>
                    <a:pt x="502" y="475"/>
                  </a:cubicBezTo>
                  <a:cubicBezTo>
                    <a:pt x="502" y="475"/>
                    <a:pt x="502" y="475"/>
                    <a:pt x="503" y="475"/>
                  </a:cubicBezTo>
                  <a:cubicBezTo>
                    <a:pt x="503" y="476"/>
                    <a:pt x="503" y="476"/>
                    <a:pt x="502" y="476"/>
                  </a:cubicBezTo>
                  <a:cubicBezTo>
                    <a:pt x="504" y="477"/>
                    <a:pt x="504" y="475"/>
                    <a:pt x="505" y="476"/>
                  </a:cubicBezTo>
                  <a:cubicBezTo>
                    <a:pt x="507" y="474"/>
                    <a:pt x="511" y="474"/>
                    <a:pt x="514" y="472"/>
                  </a:cubicBezTo>
                  <a:cubicBezTo>
                    <a:pt x="514" y="471"/>
                    <a:pt x="513" y="471"/>
                    <a:pt x="514" y="471"/>
                  </a:cubicBezTo>
                  <a:cubicBezTo>
                    <a:pt x="514" y="471"/>
                    <a:pt x="515" y="471"/>
                    <a:pt x="515" y="472"/>
                  </a:cubicBezTo>
                  <a:cubicBezTo>
                    <a:pt x="516" y="472"/>
                    <a:pt x="515" y="472"/>
                    <a:pt x="515" y="471"/>
                  </a:cubicBezTo>
                  <a:cubicBezTo>
                    <a:pt x="517" y="471"/>
                    <a:pt x="516" y="471"/>
                    <a:pt x="517" y="470"/>
                  </a:cubicBezTo>
                  <a:cubicBezTo>
                    <a:pt x="517" y="471"/>
                    <a:pt x="518" y="470"/>
                    <a:pt x="519" y="471"/>
                  </a:cubicBezTo>
                  <a:cubicBezTo>
                    <a:pt x="518" y="470"/>
                    <a:pt x="519" y="470"/>
                    <a:pt x="519" y="469"/>
                  </a:cubicBezTo>
                  <a:cubicBezTo>
                    <a:pt x="519" y="469"/>
                    <a:pt x="519" y="470"/>
                    <a:pt x="520" y="469"/>
                  </a:cubicBezTo>
                  <a:cubicBezTo>
                    <a:pt x="520" y="468"/>
                    <a:pt x="523" y="469"/>
                    <a:pt x="523" y="467"/>
                  </a:cubicBezTo>
                  <a:cubicBezTo>
                    <a:pt x="524" y="468"/>
                    <a:pt x="524" y="467"/>
                    <a:pt x="524" y="468"/>
                  </a:cubicBezTo>
                  <a:cubicBezTo>
                    <a:pt x="525" y="468"/>
                    <a:pt x="525" y="468"/>
                    <a:pt x="526" y="467"/>
                  </a:cubicBezTo>
                  <a:cubicBezTo>
                    <a:pt x="526" y="467"/>
                    <a:pt x="525" y="467"/>
                    <a:pt x="525" y="466"/>
                  </a:cubicBezTo>
                  <a:cubicBezTo>
                    <a:pt x="526" y="466"/>
                    <a:pt x="528" y="466"/>
                    <a:pt x="528" y="465"/>
                  </a:cubicBezTo>
                  <a:cubicBezTo>
                    <a:pt x="529" y="465"/>
                    <a:pt x="529" y="465"/>
                    <a:pt x="531" y="465"/>
                  </a:cubicBezTo>
                  <a:cubicBezTo>
                    <a:pt x="531" y="464"/>
                    <a:pt x="530" y="465"/>
                    <a:pt x="530" y="464"/>
                  </a:cubicBezTo>
                  <a:cubicBezTo>
                    <a:pt x="530" y="462"/>
                    <a:pt x="530" y="463"/>
                    <a:pt x="531" y="463"/>
                  </a:cubicBezTo>
                  <a:cubicBezTo>
                    <a:pt x="531" y="463"/>
                    <a:pt x="530" y="463"/>
                    <a:pt x="530" y="464"/>
                  </a:cubicBezTo>
                  <a:cubicBezTo>
                    <a:pt x="530" y="464"/>
                    <a:pt x="531" y="464"/>
                    <a:pt x="531" y="464"/>
                  </a:cubicBezTo>
                  <a:cubicBezTo>
                    <a:pt x="531" y="463"/>
                    <a:pt x="531" y="462"/>
                    <a:pt x="532" y="462"/>
                  </a:cubicBezTo>
                  <a:cubicBezTo>
                    <a:pt x="532" y="461"/>
                    <a:pt x="531" y="462"/>
                    <a:pt x="531" y="462"/>
                  </a:cubicBezTo>
                  <a:cubicBezTo>
                    <a:pt x="531" y="461"/>
                    <a:pt x="532" y="462"/>
                    <a:pt x="533" y="460"/>
                  </a:cubicBezTo>
                  <a:cubicBezTo>
                    <a:pt x="533" y="461"/>
                    <a:pt x="532" y="461"/>
                    <a:pt x="532" y="462"/>
                  </a:cubicBezTo>
                  <a:cubicBezTo>
                    <a:pt x="534" y="463"/>
                    <a:pt x="535" y="461"/>
                    <a:pt x="536" y="461"/>
                  </a:cubicBezTo>
                  <a:cubicBezTo>
                    <a:pt x="535" y="460"/>
                    <a:pt x="534" y="460"/>
                    <a:pt x="534" y="460"/>
                  </a:cubicBezTo>
                  <a:cubicBezTo>
                    <a:pt x="534" y="459"/>
                    <a:pt x="534" y="458"/>
                    <a:pt x="532" y="458"/>
                  </a:cubicBezTo>
                  <a:cubicBezTo>
                    <a:pt x="533" y="459"/>
                    <a:pt x="531" y="460"/>
                    <a:pt x="530" y="460"/>
                  </a:cubicBezTo>
                  <a:cubicBezTo>
                    <a:pt x="530" y="461"/>
                    <a:pt x="530" y="461"/>
                    <a:pt x="531" y="462"/>
                  </a:cubicBezTo>
                  <a:cubicBezTo>
                    <a:pt x="530" y="463"/>
                    <a:pt x="530" y="462"/>
                    <a:pt x="529" y="461"/>
                  </a:cubicBezTo>
                  <a:cubicBezTo>
                    <a:pt x="527" y="463"/>
                    <a:pt x="525" y="464"/>
                    <a:pt x="524" y="465"/>
                  </a:cubicBezTo>
                  <a:cubicBezTo>
                    <a:pt x="523" y="466"/>
                    <a:pt x="523" y="464"/>
                    <a:pt x="523" y="463"/>
                  </a:cubicBezTo>
                  <a:cubicBezTo>
                    <a:pt x="522" y="464"/>
                    <a:pt x="522" y="463"/>
                    <a:pt x="522" y="463"/>
                  </a:cubicBezTo>
                  <a:cubicBezTo>
                    <a:pt x="521" y="463"/>
                    <a:pt x="523" y="462"/>
                    <a:pt x="522" y="462"/>
                  </a:cubicBezTo>
                  <a:cubicBezTo>
                    <a:pt x="521" y="463"/>
                    <a:pt x="521" y="463"/>
                    <a:pt x="520" y="463"/>
                  </a:cubicBezTo>
                  <a:cubicBezTo>
                    <a:pt x="519" y="465"/>
                    <a:pt x="520" y="465"/>
                    <a:pt x="520" y="466"/>
                  </a:cubicBezTo>
                  <a:cubicBezTo>
                    <a:pt x="521" y="466"/>
                    <a:pt x="520" y="465"/>
                    <a:pt x="521" y="465"/>
                  </a:cubicBezTo>
                  <a:cubicBezTo>
                    <a:pt x="522" y="465"/>
                    <a:pt x="522" y="466"/>
                    <a:pt x="523" y="466"/>
                  </a:cubicBezTo>
                  <a:cubicBezTo>
                    <a:pt x="523" y="466"/>
                    <a:pt x="521" y="467"/>
                    <a:pt x="521" y="466"/>
                  </a:cubicBezTo>
                  <a:cubicBezTo>
                    <a:pt x="521" y="466"/>
                    <a:pt x="520" y="466"/>
                    <a:pt x="520" y="467"/>
                  </a:cubicBezTo>
                  <a:cubicBezTo>
                    <a:pt x="519" y="466"/>
                    <a:pt x="519" y="467"/>
                    <a:pt x="518" y="465"/>
                  </a:cubicBezTo>
                  <a:cubicBezTo>
                    <a:pt x="517" y="466"/>
                    <a:pt x="515" y="466"/>
                    <a:pt x="514" y="466"/>
                  </a:cubicBezTo>
                  <a:cubicBezTo>
                    <a:pt x="514" y="467"/>
                    <a:pt x="515" y="467"/>
                    <a:pt x="516" y="467"/>
                  </a:cubicBezTo>
                  <a:cubicBezTo>
                    <a:pt x="515" y="469"/>
                    <a:pt x="514" y="466"/>
                    <a:pt x="513" y="467"/>
                  </a:cubicBezTo>
                  <a:cubicBezTo>
                    <a:pt x="513" y="468"/>
                    <a:pt x="513" y="468"/>
                    <a:pt x="513" y="468"/>
                  </a:cubicBezTo>
                  <a:cubicBezTo>
                    <a:pt x="512" y="469"/>
                    <a:pt x="511" y="470"/>
                    <a:pt x="509" y="470"/>
                  </a:cubicBezTo>
                  <a:cubicBezTo>
                    <a:pt x="509" y="470"/>
                    <a:pt x="510" y="470"/>
                    <a:pt x="510" y="471"/>
                  </a:cubicBezTo>
                  <a:cubicBezTo>
                    <a:pt x="509" y="470"/>
                    <a:pt x="509" y="471"/>
                    <a:pt x="509" y="472"/>
                  </a:cubicBezTo>
                  <a:cubicBezTo>
                    <a:pt x="509" y="471"/>
                    <a:pt x="508" y="471"/>
                    <a:pt x="508" y="471"/>
                  </a:cubicBezTo>
                  <a:cubicBezTo>
                    <a:pt x="509" y="471"/>
                    <a:pt x="507" y="470"/>
                    <a:pt x="509" y="468"/>
                  </a:cubicBezTo>
                  <a:cubicBezTo>
                    <a:pt x="509" y="468"/>
                    <a:pt x="509" y="469"/>
                    <a:pt x="509" y="469"/>
                  </a:cubicBezTo>
                  <a:cubicBezTo>
                    <a:pt x="510" y="469"/>
                    <a:pt x="511" y="469"/>
                    <a:pt x="511" y="468"/>
                  </a:cubicBezTo>
                  <a:cubicBezTo>
                    <a:pt x="511" y="467"/>
                    <a:pt x="509" y="469"/>
                    <a:pt x="510" y="467"/>
                  </a:cubicBezTo>
                  <a:cubicBezTo>
                    <a:pt x="509" y="467"/>
                    <a:pt x="509" y="467"/>
                    <a:pt x="509" y="467"/>
                  </a:cubicBezTo>
                  <a:cubicBezTo>
                    <a:pt x="508" y="466"/>
                    <a:pt x="509" y="466"/>
                    <a:pt x="508" y="466"/>
                  </a:cubicBezTo>
                  <a:cubicBezTo>
                    <a:pt x="509" y="465"/>
                    <a:pt x="510" y="465"/>
                    <a:pt x="511" y="464"/>
                  </a:cubicBezTo>
                  <a:cubicBezTo>
                    <a:pt x="511" y="464"/>
                    <a:pt x="510" y="464"/>
                    <a:pt x="510" y="464"/>
                  </a:cubicBezTo>
                  <a:cubicBezTo>
                    <a:pt x="510" y="463"/>
                    <a:pt x="513" y="463"/>
                    <a:pt x="513" y="464"/>
                  </a:cubicBezTo>
                  <a:cubicBezTo>
                    <a:pt x="514" y="463"/>
                    <a:pt x="514" y="462"/>
                    <a:pt x="514" y="462"/>
                  </a:cubicBezTo>
                  <a:cubicBezTo>
                    <a:pt x="514" y="462"/>
                    <a:pt x="516" y="462"/>
                    <a:pt x="515" y="461"/>
                  </a:cubicBezTo>
                  <a:cubicBezTo>
                    <a:pt x="516" y="461"/>
                    <a:pt x="516" y="462"/>
                    <a:pt x="515" y="462"/>
                  </a:cubicBezTo>
                  <a:cubicBezTo>
                    <a:pt x="517" y="462"/>
                    <a:pt x="518" y="460"/>
                    <a:pt x="520" y="460"/>
                  </a:cubicBezTo>
                  <a:cubicBezTo>
                    <a:pt x="521" y="460"/>
                    <a:pt x="521" y="459"/>
                    <a:pt x="521" y="459"/>
                  </a:cubicBezTo>
                  <a:cubicBezTo>
                    <a:pt x="521" y="459"/>
                    <a:pt x="522" y="459"/>
                    <a:pt x="521" y="460"/>
                  </a:cubicBezTo>
                  <a:cubicBezTo>
                    <a:pt x="523" y="459"/>
                    <a:pt x="523" y="458"/>
                    <a:pt x="524" y="457"/>
                  </a:cubicBezTo>
                  <a:cubicBezTo>
                    <a:pt x="528" y="459"/>
                    <a:pt x="530" y="457"/>
                    <a:pt x="533" y="455"/>
                  </a:cubicBezTo>
                  <a:cubicBezTo>
                    <a:pt x="533" y="455"/>
                    <a:pt x="533" y="455"/>
                    <a:pt x="533" y="454"/>
                  </a:cubicBezTo>
                  <a:cubicBezTo>
                    <a:pt x="534" y="454"/>
                    <a:pt x="533" y="454"/>
                    <a:pt x="533" y="455"/>
                  </a:cubicBezTo>
                  <a:cubicBezTo>
                    <a:pt x="539" y="452"/>
                    <a:pt x="545" y="449"/>
                    <a:pt x="552" y="448"/>
                  </a:cubicBezTo>
                  <a:cubicBezTo>
                    <a:pt x="552" y="447"/>
                    <a:pt x="552" y="447"/>
                    <a:pt x="552" y="447"/>
                  </a:cubicBezTo>
                  <a:cubicBezTo>
                    <a:pt x="553" y="447"/>
                    <a:pt x="555" y="446"/>
                    <a:pt x="556" y="445"/>
                  </a:cubicBezTo>
                  <a:cubicBezTo>
                    <a:pt x="555" y="445"/>
                    <a:pt x="555" y="444"/>
                    <a:pt x="554" y="444"/>
                  </a:cubicBezTo>
                  <a:cubicBezTo>
                    <a:pt x="554" y="444"/>
                    <a:pt x="553" y="444"/>
                    <a:pt x="553" y="445"/>
                  </a:cubicBezTo>
                  <a:cubicBezTo>
                    <a:pt x="551" y="446"/>
                    <a:pt x="547" y="444"/>
                    <a:pt x="546" y="447"/>
                  </a:cubicBezTo>
                  <a:cubicBezTo>
                    <a:pt x="545" y="447"/>
                    <a:pt x="543" y="447"/>
                    <a:pt x="542" y="448"/>
                  </a:cubicBezTo>
                  <a:cubicBezTo>
                    <a:pt x="542" y="448"/>
                    <a:pt x="542" y="448"/>
                    <a:pt x="543" y="448"/>
                  </a:cubicBezTo>
                  <a:cubicBezTo>
                    <a:pt x="542" y="449"/>
                    <a:pt x="540" y="449"/>
                    <a:pt x="539" y="450"/>
                  </a:cubicBezTo>
                  <a:cubicBezTo>
                    <a:pt x="539" y="450"/>
                    <a:pt x="539" y="449"/>
                    <a:pt x="539" y="449"/>
                  </a:cubicBezTo>
                  <a:cubicBezTo>
                    <a:pt x="539" y="450"/>
                    <a:pt x="538" y="450"/>
                    <a:pt x="538" y="451"/>
                  </a:cubicBezTo>
                  <a:cubicBezTo>
                    <a:pt x="537" y="451"/>
                    <a:pt x="536" y="451"/>
                    <a:pt x="536" y="452"/>
                  </a:cubicBezTo>
                  <a:cubicBezTo>
                    <a:pt x="535" y="452"/>
                    <a:pt x="534" y="452"/>
                    <a:pt x="534" y="452"/>
                  </a:cubicBezTo>
                  <a:cubicBezTo>
                    <a:pt x="533" y="451"/>
                    <a:pt x="536" y="450"/>
                    <a:pt x="537" y="449"/>
                  </a:cubicBezTo>
                  <a:cubicBezTo>
                    <a:pt x="537" y="448"/>
                    <a:pt x="536" y="449"/>
                    <a:pt x="536" y="448"/>
                  </a:cubicBezTo>
                  <a:cubicBezTo>
                    <a:pt x="538" y="448"/>
                    <a:pt x="540" y="447"/>
                    <a:pt x="541" y="445"/>
                  </a:cubicBezTo>
                  <a:cubicBezTo>
                    <a:pt x="541" y="446"/>
                    <a:pt x="540" y="447"/>
                    <a:pt x="541" y="447"/>
                  </a:cubicBezTo>
                  <a:cubicBezTo>
                    <a:pt x="546" y="444"/>
                    <a:pt x="552" y="445"/>
                    <a:pt x="556" y="441"/>
                  </a:cubicBezTo>
                  <a:cubicBezTo>
                    <a:pt x="554" y="439"/>
                    <a:pt x="552" y="441"/>
                    <a:pt x="551" y="442"/>
                  </a:cubicBezTo>
                  <a:cubicBezTo>
                    <a:pt x="548" y="440"/>
                    <a:pt x="546" y="440"/>
                    <a:pt x="545" y="442"/>
                  </a:cubicBezTo>
                  <a:cubicBezTo>
                    <a:pt x="544" y="441"/>
                    <a:pt x="542" y="442"/>
                    <a:pt x="542" y="443"/>
                  </a:cubicBezTo>
                  <a:cubicBezTo>
                    <a:pt x="538" y="442"/>
                    <a:pt x="536" y="445"/>
                    <a:pt x="532" y="446"/>
                  </a:cubicBezTo>
                  <a:cubicBezTo>
                    <a:pt x="532" y="448"/>
                    <a:pt x="529" y="448"/>
                    <a:pt x="528" y="448"/>
                  </a:cubicBezTo>
                  <a:cubicBezTo>
                    <a:pt x="527" y="448"/>
                    <a:pt x="527" y="449"/>
                    <a:pt x="527" y="449"/>
                  </a:cubicBezTo>
                  <a:cubicBezTo>
                    <a:pt x="527" y="450"/>
                    <a:pt x="527" y="450"/>
                    <a:pt x="527" y="449"/>
                  </a:cubicBezTo>
                  <a:cubicBezTo>
                    <a:pt x="526" y="451"/>
                    <a:pt x="523" y="451"/>
                    <a:pt x="521" y="452"/>
                  </a:cubicBezTo>
                  <a:cubicBezTo>
                    <a:pt x="521" y="454"/>
                    <a:pt x="523" y="452"/>
                    <a:pt x="524" y="452"/>
                  </a:cubicBezTo>
                  <a:cubicBezTo>
                    <a:pt x="525" y="453"/>
                    <a:pt x="523" y="453"/>
                    <a:pt x="523" y="454"/>
                  </a:cubicBezTo>
                  <a:cubicBezTo>
                    <a:pt x="523" y="455"/>
                    <a:pt x="525" y="454"/>
                    <a:pt x="525" y="455"/>
                  </a:cubicBezTo>
                  <a:cubicBezTo>
                    <a:pt x="524" y="455"/>
                    <a:pt x="522" y="456"/>
                    <a:pt x="522" y="455"/>
                  </a:cubicBezTo>
                  <a:cubicBezTo>
                    <a:pt x="521" y="457"/>
                    <a:pt x="520" y="457"/>
                    <a:pt x="518" y="457"/>
                  </a:cubicBezTo>
                  <a:cubicBezTo>
                    <a:pt x="518" y="458"/>
                    <a:pt x="517" y="460"/>
                    <a:pt x="515" y="458"/>
                  </a:cubicBezTo>
                  <a:cubicBezTo>
                    <a:pt x="517" y="455"/>
                    <a:pt x="520" y="456"/>
                    <a:pt x="522" y="454"/>
                  </a:cubicBezTo>
                  <a:cubicBezTo>
                    <a:pt x="522" y="454"/>
                    <a:pt x="520" y="454"/>
                    <a:pt x="520" y="454"/>
                  </a:cubicBezTo>
                  <a:cubicBezTo>
                    <a:pt x="518" y="456"/>
                    <a:pt x="513" y="456"/>
                    <a:pt x="512" y="459"/>
                  </a:cubicBezTo>
                  <a:cubicBezTo>
                    <a:pt x="511" y="459"/>
                    <a:pt x="513" y="458"/>
                    <a:pt x="512" y="458"/>
                  </a:cubicBezTo>
                  <a:cubicBezTo>
                    <a:pt x="510" y="458"/>
                    <a:pt x="506" y="459"/>
                    <a:pt x="506" y="461"/>
                  </a:cubicBezTo>
                  <a:cubicBezTo>
                    <a:pt x="506" y="461"/>
                    <a:pt x="506" y="461"/>
                    <a:pt x="506" y="460"/>
                  </a:cubicBezTo>
                  <a:cubicBezTo>
                    <a:pt x="498" y="463"/>
                    <a:pt x="493" y="466"/>
                    <a:pt x="487" y="470"/>
                  </a:cubicBezTo>
                  <a:cubicBezTo>
                    <a:pt x="487" y="471"/>
                    <a:pt x="487" y="471"/>
                    <a:pt x="487" y="470"/>
                  </a:cubicBezTo>
                  <a:cubicBezTo>
                    <a:pt x="488" y="471"/>
                    <a:pt x="487" y="472"/>
                    <a:pt x="486" y="471"/>
                  </a:cubicBezTo>
                  <a:cubicBezTo>
                    <a:pt x="487" y="472"/>
                    <a:pt x="486" y="471"/>
                    <a:pt x="485" y="472"/>
                  </a:cubicBezTo>
                  <a:cubicBezTo>
                    <a:pt x="484" y="472"/>
                    <a:pt x="482" y="474"/>
                    <a:pt x="480" y="474"/>
                  </a:cubicBezTo>
                  <a:cubicBezTo>
                    <a:pt x="480" y="475"/>
                    <a:pt x="479" y="475"/>
                    <a:pt x="479" y="476"/>
                  </a:cubicBezTo>
                  <a:cubicBezTo>
                    <a:pt x="474" y="478"/>
                    <a:pt x="469" y="481"/>
                    <a:pt x="465" y="484"/>
                  </a:cubicBezTo>
                  <a:cubicBezTo>
                    <a:pt x="462" y="485"/>
                    <a:pt x="459" y="486"/>
                    <a:pt x="457" y="488"/>
                  </a:cubicBezTo>
                  <a:cubicBezTo>
                    <a:pt x="456" y="488"/>
                    <a:pt x="456" y="488"/>
                    <a:pt x="456" y="487"/>
                  </a:cubicBezTo>
                  <a:cubicBezTo>
                    <a:pt x="452" y="492"/>
                    <a:pt x="446" y="492"/>
                    <a:pt x="442" y="496"/>
                  </a:cubicBezTo>
                  <a:cubicBezTo>
                    <a:pt x="442" y="496"/>
                    <a:pt x="442" y="496"/>
                    <a:pt x="442" y="496"/>
                  </a:cubicBezTo>
                  <a:cubicBezTo>
                    <a:pt x="441" y="496"/>
                    <a:pt x="441" y="498"/>
                    <a:pt x="440" y="497"/>
                  </a:cubicBezTo>
                  <a:cubicBezTo>
                    <a:pt x="440" y="498"/>
                    <a:pt x="440" y="499"/>
                    <a:pt x="439" y="500"/>
                  </a:cubicBezTo>
                  <a:cubicBezTo>
                    <a:pt x="443" y="499"/>
                    <a:pt x="446" y="497"/>
                    <a:pt x="449" y="495"/>
                  </a:cubicBezTo>
                  <a:cubicBezTo>
                    <a:pt x="449" y="497"/>
                    <a:pt x="445" y="497"/>
                    <a:pt x="445" y="499"/>
                  </a:cubicBezTo>
                  <a:cubicBezTo>
                    <a:pt x="443" y="499"/>
                    <a:pt x="442" y="501"/>
                    <a:pt x="440" y="501"/>
                  </a:cubicBezTo>
                  <a:cubicBezTo>
                    <a:pt x="437" y="503"/>
                    <a:pt x="434" y="504"/>
                    <a:pt x="432" y="506"/>
                  </a:cubicBezTo>
                  <a:cubicBezTo>
                    <a:pt x="432" y="507"/>
                    <a:pt x="432" y="507"/>
                    <a:pt x="433" y="507"/>
                  </a:cubicBezTo>
                  <a:cubicBezTo>
                    <a:pt x="434" y="506"/>
                    <a:pt x="436" y="508"/>
                    <a:pt x="437" y="505"/>
                  </a:cubicBezTo>
                  <a:cubicBezTo>
                    <a:pt x="438" y="506"/>
                    <a:pt x="440" y="506"/>
                    <a:pt x="440" y="504"/>
                  </a:cubicBezTo>
                  <a:cubicBezTo>
                    <a:pt x="441" y="504"/>
                    <a:pt x="443" y="504"/>
                    <a:pt x="443" y="502"/>
                  </a:cubicBezTo>
                  <a:cubicBezTo>
                    <a:pt x="445" y="503"/>
                    <a:pt x="446" y="500"/>
                    <a:pt x="449" y="500"/>
                  </a:cubicBezTo>
                  <a:cubicBezTo>
                    <a:pt x="450" y="499"/>
                    <a:pt x="452" y="499"/>
                    <a:pt x="453" y="498"/>
                  </a:cubicBezTo>
                  <a:cubicBezTo>
                    <a:pt x="458" y="497"/>
                    <a:pt x="461" y="492"/>
                    <a:pt x="466" y="493"/>
                  </a:cubicBezTo>
                  <a:cubicBezTo>
                    <a:pt x="465" y="494"/>
                    <a:pt x="463" y="495"/>
                    <a:pt x="462" y="496"/>
                  </a:cubicBezTo>
                  <a:cubicBezTo>
                    <a:pt x="462" y="496"/>
                    <a:pt x="462" y="496"/>
                    <a:pt x="463" y="496"/>
                  </a:cubicBezTo>
                  <a:cubicBezTo>
                    <a:pt x="461" y="497"/>
                    <a:pt x="459" y="499"/>
                    <a:pt x="456" y="499"/>
                  </a:cubicBezTo>
                  <a:cubicBezTo>
                    <a:pt x="455" y="502"/>
                    <a:pt x="452" y="501"/>
                    <a:pt x="451" y="503"/>
                  </a:cubicBezTo>
                  <a:cubicBezTo>
                    <a:pt x="452" y="504"/>
                    <a:pt x="454" y="502"/>
                    <a:pt x="455" y="503"/>
                  </a:cubicBezTo>
                  <a:cubicBezTo>
                    <a:pt x="456" y="501"/>
                    <a:pt x="461" y="499"/>
                    <a:pt x="461" y="501"/>
                  </a:cubicBezTo>
                  <a:cubicBezTo>
                    <a:pt x="458" y="499"/>
                    <a:pt x="455" y="506"/>
                    <a:pt x="453" y="504"/>
                  </a:cubicBezTo>
                  <a:cubicBezTo>
                    <a:pt x="453" y="504"/>
                    <a:pt x="451" y="506"/>
                    <a:pt x="452" y="506"/>
                  </a:cubicBezTo>
                  <a:cubicBezTo>
                    <a:pt x="452" y="507"/>
                    <a:pt x="450" y="506"/>
                    <a:pt x="448" y="506"/>
                  </a:cubicBezTo>
                  <a:cubicBezTo>
                    <a:pt x="448" y="507"/>
                    <a:pt x="448" y="507"/>
                    <a:pt x="448" y="507"/>
                  </a:cubicBezTo>
                  <a:cubicBezTo>
                    <a:pt x="448" y="508"/>
                    <a:pt x="449" y="508"/>
                    <a:pt x="449" y="507"/>
                  </a:cubicBezTo>
                  <a:cubicBezTo>
                    <a:pt x="449" y="509"/>
                    <a:pt x="446" y="508"/>
                    <a:pt x="445" y="509"/>
                  </a:cubicBezTo>
                  <a:cubicBezTo>
                    <a:pt x="444" y="509"/>
                    <a:pt x="445" y="508"/>
                    <a:pt x="444" y="508"/>
                  </a:cubicBezTo>
                  <a:cubicBezTo>
                    <a:pt x="443" y="508"/>
                    <a:pt x="443" y="509"/>
                    <a:pt x="443" y="510"/>
                  </a:cubicBezTo>
                  <a:cubicBezTo>
                    <a:pt x="444" y="510"/>
                    <a:pt x="444" y="509"/>
                    <a:pt x="444" y="509"/>
                  </a:cubicBezTo>
                  <a:cubicBezTo>
                    <a:pt x="444" y="510"/>
                    <a:pt x="443" y="511"/>
                    <a:pt x="443" y="511"/>
                  </a:cubicBezTo>
                  <a:cubicBezTo>
                    <a:pt x="442" y="511"/>
                    <a:pt x="443" y="510"/>
                    <a:pt x="443" y="509"/>
                  </a:cubicBezTo>
                  <a:cubicBezTo>
                    <a:pt x="440" y="509"/>
                    <a:pt x="441" y="510"/>
                    <a:pt x="440" y="512"/>
                  </a:cubicBezTo>
                  <a:cubicBezTo>
                    <a:pt x="439" y="512"/>
                    <a:pt x="440" y="511"/>
                    <a:pt x="440" y="511"/>
                  </a:cubicBezTo>
                  <a:cubicBezTo>
                    <a:pt x="438" y="511"/>
                    <a:pt x="439" y="512"/>
                    <a:pt x="439" y="513"/>
                  </a:cubicBezTo>
                  <a:cubicBezTo>
                    <a:pt x="438" y="513"/>
                    <a:pt x="438" y="512"/>
                    <a:pt x="437" y="512"/>
                  </a:cubicBezTo>
                  <a:cubicBezTo>
                    <a:pt x="437" y="512"/>
                    <a:pt x="438" y="513"/>
                    <a:pt x="438" y="514"/>
                  </a:cubicBezTo>
                  <a:cubicBezTo>
                    <a:pt x="438" y="514"/>
                    <a:pt x="437" y="514"/>
                    <a:pt x="436" y="514"/>
                  </a:cubicBezTo>
                  <a:cubicBezTo>
                    <a:pt x="437" y="514"/>
                    <a:pt x="437" y="513"/>
                    <a:pt x="437" y="513"/>
                  </a:cubicBezTo>
                  <a:cubicBezTo>
                    <a:pt x="435" y="513"/>
                    <a:pt x="434" y="516"/>
                    <a:pt x="431" y="515"/>
                  </a:cubicBezTo>
                  <a:cubicBezTo>
                    <a:pt x="431" y="516"/>
                    <a:pt x="431" y="517"/>
                    <a:pt x="432" y="517"/>
                  </a:cubicBezTo>
                  <a:cubicBezTo>
                    <a:pt x="431" y="518"/>
                    <a:pt x="431" y="518"/>
                    <a:pt x="430" y="519"/>
                  </a:cubicBezTo>
                  <a:cubicBezTo>
                    <a:pt x="429" y="518"/>
                    <a:pt x="430" y="518"/>
                    <a:pt x="430" y="517"/>
                  </a:cubicBezTo>
                  <a:cubicBezTo>
                    <a:pt x="429" y="516"/>
                    <a:pt x="428" y="518"/>
                    <a:pt x="427" y="518"/>
                  </a:cubicBezTo>
                  <a:cubicBezTo>
                    <a:pt x="427" y="518"/>
                    <a:pt x="428" y="518"/>
                    <a:pt x="428" y="518"/>
                  </a:cubicBezTo>
                  <a:cubicBezTo>
                    <a:pt x="428" y="517"/>
                    <a:pt x="427" y="517"/>
                    <a:pt x="426" y="517"/>
                  </a:cubicBezTo>
                  <a:cubicBezTo>
                    <a:pt x="426" y="517"/>
                    <a:pt x="426" y="518"/>
                    <a:pt x="425" y="518"/>
                  </a:cubicBezTo>
                  <a:cubicBezTo>
                    <a:pt x="427" y="519"/>
                    <a:pt x="425" y="522"/>
                    <a:pt x="423" y="521"/>
                  </a:cubicBezTo>
                  <a:cubicBezTo>
                    <a:pt x="423" y="522"/>
                    <a:pt x="424" y="522"/>
                    <a:pt x="424" y="523"/>
                  </a:cubicBezTo>
                  <a:cubicBezTo>
                    <a:pt x="422" y="522"/>
                    <a:pt x="423" y="523"/>
                    <a:pt x="422" y="524"/>
                  </a:cubicBezTo>
                  <a:cubicBezTo>
                    <a:pt x="420" y="524"/>
                    <a:pt x="420" y="526"/>
                    <a:pt x="418" y="525"/>
                  </a:cubicBezTo>
                  <a:cubicBezTo>
                    <a:pt x="418" y="526"/>
                    <a:pt x="418" y="526"/>
                    <a:pt x="418" y="526"/>
                  </a:cubicBezTo>
                  <a:cubicBezTo>
                    <a:pt x="417" y="527"/>
                    <a:pt x="417" y="525"/>
                    <a:pt x="416" y="525"/>
                  </a:cubicBezTo>
                  <a:cubicBezTo>
                    <a:pt x="416" y="526"/>
                    <a:pt x="414" y="524"/>
                    <a:pt x="414" y="526"/>
                  </a:cubicBezTo>
                  <a:cubicBezTo>
                    <a:pt x="414" y="526"/>
                    <a:pt x="415" y="528"/>
                    <a:pt x="415" y="527"/>
                  </a:cubicBezTo>
                  <a:cubicBezTo>
                    <a:pt x="416" y="528"/>
                    <a:pt x="414" y="528"/>
                    <a:pt x="414" y="528"/>
                  </a:cubicBezTo>
                  <a:cubicBezTo>
                    <a:pt x="414" y="529"/>
                    <a:pt x="413" y="530"/>
                    <a:pt x="412" y="530"/>
                  </a:cubicBezTo>
                  <a:cubicBezTo>
                    <a:pt x="411" y="530"/>
                    <a:pt x="411" y="530"/>
                    <a:pt x="411" y="529"/>
                  </a:cubicBezTo>
                  <a:cubicBezTo>
                    <a:pt x="410" y="530"/>
                    <a:pt x="410" y="530"/>
                    <a:pt x="410" y="532"/>
                  </a:cubicBezTo>
                  <a:cubicBezTo>
                    <a:pt x="407" y="531"/>
                    <a:pt x="406" y="534"/>
                    <a:pt x="404" y="534"/>
                  </a:cubicBezTo>
                  <a:cubicBezTo>
                    <a:pt x="403" y="534"/>
                    <a:pt x="404" y="534"/>
                    <a:pt x="404" y="533"/>
                  </a:cubicBezTo>
                  <a:cubicBezTo>
                    <a:pt x="403" y="533"/>
                    <a:pt x="403" y="534"/>
                    <a:pt x="403" y="535"/>
                  </a:cubicBezTo>
                  <a:cubicBezTo>
                    <a:pt x="402" y="534"/>
                    <a:pt x="401" y="536"/>
                    <a:pt x="401" y="535"/>
                  </a:cubicBezTo>
                  <a:cubicBezTo>
                    <a:pt x="401" y="536"/>
                    <a:pt x="401" y="536"/>
                    <a:pt x="402" y="536"/>
                  </a:cubicBezTo>
                  <a:cubicBezTo>
                    <a:pt x="401" y="537"/>
                    <a:pt x="400" y="537"/>
                    <a:pt x="400" y="537"/>
                  </a:cubicBezTo>
                  <a:cubicBezTo>
                    <a:pt x="400" y="538"/>
                    <a:pt x="400" y="538"/>
                    <a:pt x="400" y="538"/>
                  </a:cubicBezTo>
                  <a:cubicBezTo>
                    <a:pt x="399" y="539"/>
                    <a:pt x="397" y="539"/>
                    <a:pt x="397" y="539"/>
                  </a:cubicBezTo>
                  <a:cubicBezTo>
                    <a:pt x="397" y="538"/>
                    <a:pt x="398" y="538"/>
                    <a:pt x="398" y="538"/>
                  </a:cubicBezTo>
                  <a:cubicBezTo>
                    <a:pt x="397" y="538"/>
                    <a:pt x="394" y="539"/>
                    <a:pt x="393" y="541"/>
                  </a:cubicBezTo>
                  <a:cubicBezTo>
                    <a:pt x="392" y="540"/>
                    <a:pt x="393" y="539"/>
                    <a:pt x="393" y="538"/>
                  </a:cubicBezTo>
                  <a:cubicBezTo>
                    <a:pt x="393" y="539"/>
                    <a:pt x="392" y="539"/>
                    <a:pt x="392" y="540"/>
                  </a:cubicBezTo>
                  <a:cubicBezTo>
                    <a:pt x="391" y="539"/>
                    <a:pt x="391" y="540"/>
                    <a:pt x="389" y="540"/>
                  </a:cubicBezTo>
                  <a:cubicBezTo>
                    <a:pt x="389" y="540"/>
                    <a:pt x="390" y="540"/>
                    <a:pt x="390" y="540"/>
                  </a:cubicBezTo>
                  <a:cubicBezTo>
                    <a:pt x="390" y="541"/>
                    <a:pt x="389" y="540"/>
                    <a:pt x="389" y="541"/>
                  </a:cubicBezTo>
                  <a:cubicBezTo>
                    <a:pt x="388" y="541"/>
                    <a:pt x="389" y="540"/>
                    <a:pt x="388" y="540"/>
                  </a:cubicBezTo>
                  <a:cubicBezTo>
                    <a:pt x="388" y="541"/>
                    <a:pt x="387" y="542"/>
                    <a:pt x="385" y="542"/>
                  </a:cubicBezTo>
                  <a:cubicBezTo>
                    <a:pt x="385" y="544"/>
                    <a:pt x="387" y="543"/>
                    <a:pt x="388" y="544"/>
                  </a:cubicBezTo>
                  <a:cubicBezTo>
                    <a:pt x="387" y="544"/>
                    <a:pt x="387" y="544"/>
                    <a:pt x="386" y="544"/>
                  </a:cubicBezTo>
                  <a:cubicBezTo>
                    <a:pt x="386" y="544"/>
                    <a:pt x="386" y="544"/>
                    <a:pt x="386" y="543"/>
                  </a:cubicBezTo>
                  <a:cubicBezTo>
                    <a:pt x="384" y="543"/>
                    <a:pt x="384" y="545"/>
                    <a:pt x="382" y="544"/>
                  </a:cubicBezTo>
                  <a:cubicBezTo>
                    <a:pt x="382" y="545"/>
                    <a:pt x="382" y="545"/>
                    <a:pt x="383" y="545"/>
                  </a:cubicBezTo>
                  <a:cubicBezTo>
                    <a:pt x="382" y="546"/>
                    <a:pt x="381" y="545"/>
                    <a:pt x="381" y="545"/>
                  </a:cubicBezTo>
                  <a:cubicBezTo>
                    <a:pt x="382" y="544"/>
                    <a:pt x="382" y="544"/>
                    <a:pt x="382" y="543"/>
                  </a:cubicBezTo>
                  <a:cubicBezTo>
                    <a:pt x="382" y="543"/>
                    <a:pt x="382" y="543"/>
                    <a:pt x="381" y="543"/>
                  </a:cubicBezTo>
                  <a:cubicBezTo>
                    <a:pt x="380" y="543"/>
                    <a:pt x="381" y="543"/>
                    <a:pt x="381" y="544"/>
                  </a:cubicBezTo>
                  <a:cubicBezTo>
                    <a:pt x="380" y="543"/>
                    <a:pt x="380" y="544"/>
                    <a:pt x="379" y="543"/>
                  </a:cubicBezTo>
                  <a:cubicBezTo>
                    <a:pt x="378" y="543"/>
                    <a:pt x="379" y="544"/>
                    <a:pt x="378" y="544"/>
                  </a:cubicBezTo>
                  <a:cubicBezTo>
                    <a:pt x="377" y="544"/>
                    <a:pt x="378" y="542"/>
                    <a:pt x="377" y="543"/>
                  </a:cubicBezTo>
                  <a:cubicBezTo>
                    <a:pt x="377" y="543"/>
                    <a:pt x="377" y="543"/>
                    <a:pt x="377" y="544"/>
                  </a:cubicBezTo>
                  <a:cubicBezTo>
                    <a:pt x="376" y="544"/>
                    <a:pt x="376" y="545"/>
                    <a:pt x="375" y="546"/>
                  </a:cubicBezTo>
                  <a:cubicBezTo>
                    <a:pt x="375" y="546"/>
                    <a:pt x="375" y="545"/>
                    <a:pt x="375" y="545"/>
                  </a:cubicBezTo>
                  <a:cubicBezTo>
                    <a:pt x="369" y="548"/>
                    <a:pt x="360" y="550"/>
                    <a:pt x="351" y="550"/>
                  </a:cubicBezTo>
                  <a:cubicBezTo>
                    <a:pt x="350" y="550"/>
                    <a:pt x="350" y="549"/>
                    <a:pt x="349" y="550"/>
                  </a:cubicBezTo>
                  <a:cubicBezTo>
                    <a:pt x="348" y="549"/>
                    <a:pt x="346" y="549"/>
                    <a:pt x="343" y="549"/>
                  </a:cubicBezTo>
                  <a:cubicBezTo>
                    <a:pt x="345" y="546"/>
                    <a:pt x="341" y="544"/>
                    <a:pt x="341" y="544"/>
                  </a:cubicBezTo>
                  <a:cubicBezTo>
                    <a:pt x="341" y="544"/>
                    <a:pt x="342" y="543"/>
                    <a:pt x="342" y="542"/>
                  </a:cubicBezTo>
                  <a:cubicBezTo>
                    <a:pt x="341" y="542"/>
                    <a:pt x="341" y="542"/>
                    <a:pt x="340" y="542"/>
                  </a:cubicBezTo>
                  <a:cubicBezTo>
                    <a:pt x="341" y="540"/>
                    <a:pt x="342" y="540"/>
                    <a:pt x="343" y="539"/>
                  </a:cubicBezTo>
                  <a:cubicBezTo>
                    <a:pt x="344" y="538"/>
                    <a:pt x="342" y="538"/>
                    <a:pt x="343" y="538"/>
                  </a:cubicBezTo>
                  <a:cubicBezTo>
                    <a:pt x="343" y="537"/>
                    <a:pt x="342" y="537"/>
                    <a:pt x="342" y="537"/>
                  </a:cubicBezTo>
                  <a:cubicBezTo>
                    <a:pt x="342" y="536"/>
                    <a:pt x="342" y="536"/>
                    <a:pt x="342" y="536"/>
                  </a:cubicBezTo>
                  <a:cubicBezTo>
                    <a:pt x="342" y="536"/>
                    <a:pt x="342" y="535"/>
                    <a:pt x="341" y="535"/>
                  </a:cubicBezTo>
                  <a:cubicBezTo>
                    <a:pt x="342" y="534"/>
                    <a:pt x="341" y="533"/>
                    <a:pt x="342" y="532"/>
                  </a:cubicBezTo>
                  <a:cubicBezTo>
                    <a:pt x="342" y="531"/>
                    <a:pt x="341" y="531"/>
                    <a:pt x="340" y="531"/>
                  </a:cubicBezTo>
                  <a:cubicBezTo>
                    <a:pt x="341" y="529"/>
                    <a:pt x="340" y="527"/>
                    <a:pt x="341" y="527"/>
                  </a:cubicBezTo>
                  <a:cubicBezTo>
                    <a:pt x="340" y="526"/>
                    <a:pt x="340" y="526"/>
                    <a:pt x="340" y="525"/>
                  </a:cubicBezTo>
                  <a:cubicBezTo>
                    <a:pt x="341" y="525"/>
                    <a:pt x="341" y="523"/>
                    <a:pt x="340" y="523"/>
                  </a:cubicBezTo>
                  <a:cubicBezTo>
                    <a:pt x="340" y="523"/>
                    <a:pt x="340" y="522"/>
                    <a:pt x="341" y="522"/>
                  </a:cubicBezTo>
                  <a:cubicBezTo>
                    <a:pt x="341" y="521"/>
                    <a:pt x="340" y="521"/>
                    <a:pt x="340" y="522"/>
                  </a:cubicBezTo>
                  <a:cubicBezTo>
                    <a:pt x="339" y="520"/>
                    <a:pt x="341" y="520"/>
                    <a:pt x="341" y="519"/>
                  </a:cubicBezTo>
                  <a:cubicBezTo>
                    <a:pt x="338" y="518"/>
                    <a:pt x="336" y="514"/>
                    <a:pt x="334" y="511"/>
                  </a:cubicBezTo>
                  <a:cubicBezTo>
                    <a:pt x="334" y="511"/>
                    <a:pt x="334" y="512"/>
                    <a:pt x="334" y="512"/>
                  </a:cubicBezTo>
                  <a:cubicBezTo>
                    <a:pt x="330" y="505"/>
                    <a:pt x="318" y="502"/>
                    <a:pt x="320" y="490"/>
                  </a:cubicBezTo>
                  <a:cubicBezTo>
                    <a:pt x="312" y="492"/>
                    <a:pt x="305" y="498"/>
                    <a:pt x="297" y="501"/>
                  </a:cubicBezTo>
                  <a:cubicBezTo>
                    <a:pt x="293" y="503"/>
                    <a:pt x="290" y="506"/>
                    <a:pt x="284" y="505"/>
                  </a:cubicBezTo>
                  <a:cubicBezTo>
                    <a:pt x="281" y="507"/>
                    <a:pt x="277" y="507"/>
                    <a:pt x="275" y="507"/>
                  </a:cubicBezTo>
                  <a:cubicBezTo>
                    <a:pt x="274" y="508"/>
                    <a:pt x="274" y="507"/>
                    <a:pt x="273" y="507"/>
                  </a:cubicBezTo>
                  <a:cubicBezTo>
                    <a:pt x="273" y="507"/>
                    <a:pt x="273" y="508"/>
                    <a:pt x="271" y="507"/>
                  </a:cubicBezTo>
                  <a:cubicBezTo>
                    <a:pt x="270" y="509"/>
                    <a:pt x="269" y="512"/>
                    <a:pt x="266" y="512"/>
                  </a:cubicBezTo>
                  <a:cubicBezTo>
                    <a:pt x="267" y="509"/>
                    <a:pt x="269" y="509"/>
                    <a:pt x="269" y="507"/>
                  </a:cubicBezTo>
                  <a:cubicBezTo>
                    <a:pt x="268" y="506"/>
                    <a:pt x="267" y="505"/>
                    <a:pt x="267" y="504"/>
                  </a:cubicBezTo>
                  <a:cubicBezTo>
                    <a:pt x="267" y="503"/>
                    <a:pt x="267" y="501"/>
                    <a:pt x="267" y="500"/>
                  </a:cubicBezTo>
                  <a:cubicBezTo>
                    <a:pt x="270" y="497"/>
                    <a:pt x="272" y="495"/>
                    <a:pt x="274" y="492"/>
                  </a:cubicBezTo>
                  <a:cubicBezTo>
                    <a:pt x="276" y="489"/>
                    <a:pt x="279" y="487"/>
                    <a:pt x="281" y="485"/>
                  </a:cubicBezTo>
                  <a:cubicBezTo>
                    <a:pt x="283" y="483"/>
                    <a:pt x="284" y="478"/>
                    <a:pt x="287" y="476"/>
                  </a:cubicBezTo>
                  <a:cubicBezTo>
                    <a:pt x="287" y="474"/>
                    <a:pt x="288" y="473"/>
                    <a:pt x="289" y="473"/>
                  </a:cubicBezTo>
                  <a:cubicBezTo>
                    <a:pt x="289" y="472"/>
                    <a:pt x="289" y="471"/>
                    <a:pt x="289" y="471"/>
                  </a:cubicBezTo>
                  <a:cubicBezTo>
                    <a:pt x="290" y="469"/>
                    <a:pt x="290" y="466"/>
                    <a:pt x="293" y="466"/>
                  </a:cubicBezTo>
                  <a:cubicBezTo>
                    <a:pt x="297" y="462"/>
                    <a:pt x="301" y="457"/>
                    <a:pt x="305" y="453"/>
                  </a:cubicBezTo>
                  <a:cubicBezTo>
                    <a:pt x="315" y="443"/>
                    <a:pt x="325" y="436"/>
                    <a:pt x="337" y="428"/>
                  </a:cubicBezTo>
                  <a:cubicBezTo>
                    <a:pt x="340" y="426"/>
                    <a:pt x="343" y="424"/>
                    <a:pt x="346" y="422"/>
                  </a:cubicBezTo>
                  <a:cubicBezTo>
                    <a:pt x="350" y="420"/>
                    <a:pt x="354" y="418"/>
                    <a:pt x="357" y="415"/>
                  </a:cubicBezTo>
                  <a:cubicBezTo>
                    <a:pt x="359" y="415"/>
                    <a:pt x="360" y="414"/>
                    <a:pt x="361" y="412"/>
                  </a:cubicBezTo>
                  <a:cubicBezTo>
                    <a:pt x="361" y="411"/>
                    <a:pt x="361" y="410"/>
                    <a:pt x="360" y="409"/>
                  </a:cubicBezTo>
                  <a:cubicBezTo>
                    <a:pt x="360" y="407"/>
                    <a:pt x="359" y="406"/>
                    <a:pt x="358" y="406"/>
                  </a:cubicBezTo>
                  <a:cubicBezTo>
                    <a:pt x="358" y="403"/>
                    <a:pt x="358" y="400"/>
                    <a:pt x="356" y="399"/>
                  </a:cubicBezTo>
                  <a:cubicBezTo>
                    <a:pt x="357" y="397"/>
                    <a:pt x="355" y="397"/>
                    <a:pt x="356" y="396"/>
                  </a:cubicBezTo>
                  <a:cubicBezTo>
                    <a:pt x="352" y="396"/>
                    <a:pt x="349" y="399"/>
                    <a:pt x="345" y="399"/>
                  </a:cubicBezTo>
                  <a:cubicBezTo>
                    <a:pt x="341" y="401"/>
                    <a:pt x="337" y="402"/>
                    <a:pt x="334" y="406"/>
                  </a:cubicBezTo>
                  <a:cubicBezTo>
                    <a:pt x="330" y="409"/>
                    <a:pt x="325" y="411"/>
                    <a:pt x="321" y="414"/>
                  </a:cubicBezTo>
                  <a:cubicBezTo>
                    <a:pt x="318" y="415"/>
                    <a:pt x="316" y="417"/>
                    <a:pt x="313" y="416"/>
                  </a:cubicBezTo>
                  <a:cubicBezTo>
                    <a:pt x="313" y="417"/>
                    <a:pt x="312" y="417"/>
                    <a:pt x="312" y="418"/>
                  </a:cubicBezTo>
                  <a:cubicBezTo>
                    <a:pt x="307" y="419"/>
                    <a:pt x="301" y="422"/>
                    <a:pt x="296" y="422"/>
                  </a:cubicBezTo>
                  <a:cubicBezTo>
                    <a:pt x="296" y="424"/>
                    <a:pt x="294" y="423"/>
                    <a:pt x="293" y="424"/>
                  </a:cubicBezTo>
                  <a:cubicBezTo>
                    <a:pt x="293" y="424"/>
                    <a:pt x="293" y="423"/>
                    <a:pt x="293" y="423"/>
                  </a:cubicBezTo>
                  <a:cubicBezTo>
                    <a:pt x="293" y="424"/>
                    <a:pt x="291" y="424"/>
                    <a:pt x="291" y="425"/>
                  </a:cubicBezTo>
                  <a:cubicBezTo>
                    <a:pt x="290" y="424"/>
                    <a:pt x="288" y="424"/>
                    <a:pt x="288" y="425"/>
                  </a:cubicBezTo>
                  <a:cubicBezTo>
                    <a:pt x="285" y="424"/>
                    <a:pt x="280" y="427"/>
                    <a:pt x="278" y="424"/>
                  </a:cubicBezTo>
                  <a:cubicBezTo>
                    <a:pt x="277" y="425"/>
                    <a:pt x="276" y="424"/>
                    <a:pt x="274" y="423"/>
                  </a:cubicBezTo>
                  <a:cubicBezTo>
                    <a:pt x="273" y="421"/>
                    <a:pt x="273" y="419"/>
                    <a:pt x="271" y="418"/>
                  </a:cubicBezTo>
                  <a:cubicBezTo>
                    <a:pt x="271" y="417"/>
                    <a:pt x="272" y="417"/>
                    <a:pt x="272" y="417"/>
                  </a:cubicBezTo>
                  <a:cubicBezTo>
                    <a:pt x="272" y="416"/>
                    <a:pt x="271" y="417"/>
                    <a:pt x="270" y="416"/>
                  </a:cubicBezTo>
                  <a:cubicBezTo>
                    <a:pt x="271" y="415"/>
                    <a:pt x="269" y="415"/>
                    <a:pt x="269" y="414"/>
                  </a:cubicBezTo>
                  <a:cubicBezTo>
                    <a:pt x="267" y="415"/>
                    <a:pt x="266" y="415"/>
                    <a:pt x="265" y="416"/>
                  </a:cubicBezTo>
                  <a:cubicBezTo>
                    <a:pt x="264" y="416"/>
                    <a:pt x="264" y="415"/>
                    <a:pt x="263" y="415"/>
                  </a:cubicBezTo>
                  <a:cubicBezTo>
                    <a:pt x="263" y="416"/>
                    <a:pt x="264" y="416"/>
                    <a:pt x="263" y="417"/>
                  </a:cubicBezTo>
                  <a:cubicBezTo>
                    <a:pt x="263" y="417"/>
                    <a:pt x="262" y="417"/>
                    <a:pt x="262" y="417"/>
                  </a:cubicBezTo>
                  <a:cubicBezTo>
                    <a:pt x="262" y="417"/>
                    <a:pt x="263" y="418"/>
                    <a:pt x="263" y="418"/>
                  </a:cubicBezTo>
                  <a:cubicBezTo>
                    <a:pt x="264" y="419"/>
                    <a:pt x="262" y="418"/>
                    <a:pt x="262" y="419"/>
                  </a:cubicBezTo>
                  <a:cubicBezTo>
                    <a:pt x="261" y="419"/>
                    <a:pt x="262" y="418"/>
                    <a:pt x="261" y="418"/>
                  </a:cubicBezTo>
                  <a:cubicBezTo>
                    <a:pt x="261" y="418"/>
                    <a:pt x="261" y="420"/>
                    <a:pt x="261" y="419"/>
                  </a:cubicBezTo>
                  <a:cubicBezTo>
                    <a:pt x="261" y="419"/>
                    <a:pt x="259" y="421"/>
                    <a:pt x="258" y="421"/>
                  </a:cubicBezTo>
                  <a:cubicBezTo>
                    <a:pt x="257" y="422"/>
                    <a:pt x="256" y="424"/>
                    <a:pt x="254" y="423"/>
                  </a:cubicBezTo>
                  <a:cubicBezTo>
                    <a:pt x="255" y="425"/>
                    <a:pt x="251" y="425"/>
                    <a:pt x="250" y="428"/>
                  </a:cubicBezTo>
                  <a:cubicBezTo>
                    <a:pt x="248" y="428"/>
                    <a:pt x="246" y="432"/>
                    <a:pt x="243" y="432"/>
                  </a:cubicBezTo>
                  <a:cubicBezTo>
                    <a:pt x="243" y="433"/>
                    <a:pt x="243" y="432"/>
                    <a:pt x="242" y="433"/>
                  </a:cubicBezTo>
                  <a:cubicBezTo>
                    <a:pt x="242" y="433"/>
                    <a:pt x="242" y="433"/>
                    <a:pt x="242" y="433"/>
                  </a:cubicBezTo>
                  <a:cubicBezTo>
                    <a:pt x="242" y="433"/>
                    <a:pt x="242" y="434"/>
                    <a:pt x="241" y="435"/>
                  </a:cubicBezTo>
                  <a:cubicBezTo>
                    <a:pt x="236" y="435"/>
                    <a:pt x="236" y="439"/>
                    <a:pt x="230" y="439"/>
                  </a:cubicBezTo>
                  <a:cubicBezTo>
                    <a:pt x="230" y="440"/>
                    <a:pt x="230" y="440"/>
                    <a:pt x="231" y="440"/>
                  </a:cubicBezTo>
                  <a:cubicBezTo>
                    <a:pt x="230" y="440"/>
                    <a:pt x="230" y="441"/>
                    <a:pt x="230" y="442"/>
                  </a:cubicBezTo>
                  <a:cubicBezTo>
                    <a:pt x="226" y="443"/>
                    <a:pt x="222" y="446"/>
                    <a:pt x="219" y="449"/>
                  </a:cubicBezTo>
                  <a:cubicBezTo>
                    <a:pt x="218" y="449"/>
                    <a:pt x="219" y="449"/>
                    <a:pt x="218" y="449"/>
                  </a:cubicBezTo>
                  <a:cubicBezTo>
                    <a:pt x="218" y="449"/>
                    <a:pt x="218" y="450"/>
                    <a:pt x="218" y="450"/>
                  </a:cubicBezTo>
                  <a:cubicBezTo>
                    <a:pt x="215" y="452"/>
                    <a:pt x="213" y="454"/>
                    <a:pt x="211" y="456"/>
                  </a:cubicBezTo>
                  <a:cubicBezTo>
                    <a:pt x="211" y="455"/>
                    <a:pt x="210" y="455"/>
                    <a:pt x="209" y="454"/>
                  </a:cubicBezTo>
                  <a:cubicBezTo>
                    <a:pt x="212" y="453"/>
                    <a:pt x="214" y="451"/>
                    <a:pt x="217" y="449"/>
                  </a:cubicBezTo>
                  <a:cubicBezTo>
                    <a:pt x="217" y="449"/>
                    <a:pt x="217" y="448"/>
                    <a:pt x="217" y="448"/>
                  </a:cubicBezTo>
                  <a:cubicBezTo>
                    <a:pt x="217" y="448"/>
                    <a:pt x="218" y="448"/>
                    <a:pt x="218" y="448"/>
                  </a:cubicBezTo>
                  <a:cubicBezTo>
                    <a:pt x="221" y="445"/>
                    <a:pt x="225" y="442"/>
                    <a:pt x="229" y="440"/>
                  </a:cubicBezTo>
                  <a:cubicBezTo>
                    <a:pt x="229" y="440"/>
                    <a:pt x="229" y="439"/>
                    <a:pt x="229" y="439"/>
                  </a:cubicBezTo>
                  <a:cubicBezTo>
                    <a:pt x="230" y="439"/>
                    <a:pt x="230" y="439"/>
                    <a:pt x="231" y="439"/>
                  </a:cubicBezTo>
                  <a:cubicBezTo>
                    <a:pt x="232" y="436"/>
                    <a:pt x="238" y="434"/>
                    <a:pt x="241" y="430"/>
                  </a:cubicBezTo>
                  <a:cubicBezTo>
                    <a:pt x="242" y="431"/>
                    <a:pt x="242" y="429"/>
                    <a:pt x="244" y="429"/>
                  </a:cubicBezTo>
                  <a:cubicBezTo>
                    <a:pt x="244" y="428"/>
                    <a:pt x="243" y="429"/>
                    <a:pt x="243" y="428"/>
                  </a:cubicBezTo>
                  <a:cubicBezTo>
                    <a:pt x="244" y="426"/>
                    <a:pt x="245" y="426"/>
                    <a:pt x="246" y="426"/>
                  </a:cubicBezTo>
                  <a:cubicBezTo>
                    <a:pt x="246" y="425"/>
                    <a:pt x="247" y="425"/>
                    <a:pt x="249" y="425"/>
                  </a:cubicBezTo>
                  <a:cubicBezTo>
                    <a:pt x="247" y="423"/>
                    <a:pt x="249" y="425"/>
                    <a:pt x="250" y="423"/>
                  </a:cubicBezTo>
                  <a:cubicBezTo>
                    <a:pt x="251" y="423"/>
                    <a:pt x="253" y="420"/>
                    <a:pt x="255" y="421"/>
                  </a:cubicBezTo>
                  <a:cubicBezTo>
                    <a:pt x="256" y="420"/>
                    <a:pt x="257" y="419"/>
                    <a:pt x="257" y="418"/>
                  </a:cubicBezTo>
                  <a:cubicBezTo>
                    <a:pt x="257" y="418"/>
                    <a:pt x="258" y="419"/>
                    <a:pt x="258" y="419"/>
                  </a:cubicBezTo>
                  <a:cubicBezTo>
                    <a:pt x="259" y="418"/>
                    <a:pt x="258" y="417"/>
                    <a:pt x="258" y="417"/>
                  </a:cubicBezTo>
                  <a:cubicBezTo>
                    <a:pt x="259" y="415"/>
                    <a:pt x="265" y="414"/>
                    <a:pt x="264" y="411"/>
                  </a:cubicBezTo>
                  <a:cubicBezTo>
                    <a:pt x="266" y="411"/>
                    <a:pt x="267" y="408"/>
                    <a:pt x="268" y="409"/>
                  </a:cubicBezTo>
                  <a:cubicBezTo>
                    <a:pt x="269" y="409"/>
                    <a:pt x="268" y="408"/>
                    <a:pt x="269" y="408"/>
                  </a:cubicBezTo>
                  <a:cubicBezTo>
                    <a:pt x="268" y="407"/>
                    <a:pt x="267" y="407"/>
                    <a:pt x="266" y="407"/>
                  </a:cubicBezTo>
                  <a:cubicBezTo>
                    <a:pt x="266" y="407"/>
                    <a:pt x="266" y="407"/>
                    <a:pt x="266" y="406"/>
                  </a:cubicBezTo>
                  <a:cubicBezTo>
                    <a:pt x="266" y="405"/>
                    <a:pt x="265" y="405"/>
                    <a:pt x="264" y="405"/>
                  </a:cubicBezTo>
                  <a:cubicBezTo>
                    <a:pt x="266" y="405"/>
                    <a:pt x="265" y="403"/>
                    <a:pt x="264" y="403"/>
                  </a:cubicBezTo>
                  <a:cubicBezTo>
                    <a:pt x="263" y="402"/>
                    <a:pt x="264" y="402"/>
                    <a:pt x="265" y="402"/>
                  </a:cubicBezTo>
                  <a:cubicBezTo>
                    <a:pt x="264" y="401"/>
                    <a:pt x="264" y="401"/>
                    <a:pt x="264" y="401"/>
                  </a:cubicBezTo>
                  <a:cubicBezTo>
                    <a:pt x="264" y="400"/>
                    <a:pt x="263" y="399"/>
                    <a:pt x="264" y="398"/>
                  </a:cubicBezTo>
                  <a:cubicBezTo>
                    <a:pt x="263" y="398"/>
                    <a:pt x="264" y="397"/>
                    <a:pt x="263" y="396"/>
                  </a:cubicBezTo>
                  <a:cubicBezTo>
                    <a:pt x="263" y="396"/>
                    <a:pt x="262" y="397"/>
                    <a:pt x="262" y="397"/>
                  </a:cubicBezTo>
                  <a:cubicBezTo>
                    <a:pt x="261" y="396"/>
                    <a:pt x="261" y="398"/>
                    <a:pt x="261" y="398"/>
                  </a:cubicBezTo>
                  <a:cubicBezTo>
                    <a:pt x="261" y="398"/>
                    <a:pt x="260" y="398"/>
                    <a:pt x="259" y="398"/>
                  </a:cubicBezTo>
                  <a:cubicBezTo>
                    <a:pt x="259" y="398"/>
                    <a:pt x="260" y="398"/>
                    <a:pt x="259" y="397"/>
                  </a:cubicBezTo>
                  <a:cubicBezTo>
                    <a:pt x="258" y="398"/>
                    <a:pt x="259" y="398"/>
                    <a:pt x="258" y="399"/>
                  </a:cubicBezTo>
                  <a:cubicBezTo>
                    <a:pt x="259" y="399"/>
                    <a:pt x="260" y="398"/>
                    <a:pt x="260" y="399"/>
                  </a:cubicBezTo>
                  <a:cubicBezTo>
                    <a:pt x="260" y="400"/>
                    <a:pt x="258" y="398"/>
                    <a:pt x="258" y="400"/>
                  </a:cubicBezTo>
                  <a:cubicBezTo>
                    <a:pt x="256" y="400"/>
                    <a:pt x="256" y="398"/>
                    <a:pt x="255" y="399"/>
                  </a:cubicBezTo>
                  <a:cubicBezTo>
                    <a:pt x="255" y="399"/>
                    <a:pt x="256" y="400"/>
                    <a:pt x="257" y="400"/>
                  </a:cubicBezTo>
                  <a:cubicBezTo>
                    <a:pt x="256" y="401"/>
                    <a:pt x="256" y="400"/>
                    <a:pt x="255" y="401"/>
                  </a:cubicBezTo>
                  <a:cubicBezTo>
                    <a:pt x="255" y="401"/>
                    <a:pt x="255" y="401"/>
                    <a:pt x="256" y="401"/>
                  </a:cubicBezTo>
                  <a:cubicBezTo>
                    <a:pt x="256" y="401"/>
                    <a:pt x="255" y="402"/>
                    <a:pt x="255" y="401"/>
                  </a:cubicBezTo>
                  <a:cubicBezTo>
                    <a:pt x="255" y="402"/>
                    <a:pt x="255" y="402"/>
                    <a:pt x="255" y="402"/>
                  </a:cubicBezTo>
                  <a:cubicBezTo>
                    <a:pt x="255" y="403"/>
                    <a:pt x="254" y="403"/>
                    <a:pt x="253" y="403"/>
                  </a:cubicBezTo>
                  <a:cubicBezTo>
                    <a:pt x="252" y="404"/>
                    <a:pt x="254" y="403"/>
                    <a:pt x="253" y="404"/>
                  </a:cubicBezTo>
                  <a:cubicBezTo>
                    <a:pt x="252" y="404"/>
                    <a:pt x="253" y="403"/>
                    <a:pt x="252" y="403"/>
                  </a:cubicBezTo>
                  <a:cubicBezTo>
                    <a:pt x="252" y="403"/>
                    <a:pt x="252" y="404"/>
                    <a:pt x="252" y="404"/>
                  </a:cubicBezTo>
                  <a:cubicBezTo>
                    <a:pt x="251" y="404"/>
                    <a:pt x="251" y="405"/>
                    <a:pt x="251" y="404"/>
                  </a:cubicBezTo>
                  <a:cubicBezTo>
                    <a:pt x="251" y="405"/>
                    <a:pt x="251" y="405"/>
                    <a:pt x="251" y="406"/>
                  </a:cubicBezTo>
                  <a:cubicBezTo>
                    <a:pt x="250" y="405"/>
                    <a:pt x="250" y="405"/>
                    <a:pt x="250" y="405"/>
                  </a:cubicBezTo>
                  <a:cubicBezTo>
                    <a:pt x="250" y="405"/>
                    <a:pt x="250" y="405"/>
                    <a:pt x="248" y="404"/>
                  </a:cubicBezTo>
                  <a:cubicBezTo>
                    <a:pt x="248" y="405"/>
                    <a:pt x="249" y="405"/>
                    <a:pt x="249" y="405"/>
                  </a:cubicBezTo>
                  <a:cubicBezTo>
                    <a:pt x="249" y="406"/>
                    <a:pt x="247" y="408"/>
                    <a:pt x="247" y="407"/>
                  </a:cubicBezTo>
                  <a:cubicBezTo>
                    <a:pt x="245" y="409"/>
                    <a:pt x="242" y="412"/>
                    <a:pt x="239" y="412"/>
                  </a:cubicBezTo>
                  <a:cubicBezTo>
                    <a:pt x="239" y="413"/>
                    <a:pt x="239" y="413"/>
                    <a:pt x="239" y="414"/>
                  </a:cubicBezTo>
                  <a:cubicBezTo>
                    <a:pt x="234" y="415"/>
                    <a:pt x="231" y="420"/>
                    <a:pt x="226" y="422"/>
                  </a:cubicBezTo>
                  <a:cubicBezTo>
                    <a:pt x="226" y="423"/>
                    <a:pt x="226" y="423"/>
                    <a:pt x="226" y="423"/>
                  </a:cubicBezTo>
                  <a:cubicBezTo>
                    <a:pt x="226" y="423"/>
                    <a:pt x="225" y="423"/>
                    <a:pt x="225" y="423"/>
                  </a:cubicBezTo>
                  <a:cubicBezTo>
                    <a:pt x="226" y="424"/>
                    <a:pt x="224" y="425"/>
                    <a:pt x="223" y="425"/>
                  </a:cubicBezTo>
                  <a:cubicBezTo>
                    <a:pt x="223" y="425"/>
                    <a:pt x="223" y="425"/>
                    <a:pt x="222" y="425"/>
                  </a:cubicBezTo>
                  <a:cubicBezTo>
                    <a:pt x="221" y="425"/>
                    <a:pt x="222" y="427"/>
                    <a:pt x="221" y="425"/>
                  </a:cubicBezTo>
                  <a:cubicBezTo>
                    <a:pt x="221" y="426"/>
                    <a:pt x="221" y="426"/>
                    <a:pt x="221" y="427"/>
                  </a:cubicBezTo>
                  <a:cubicBezTo>
                    <a:pt x="220" y="427"/>
                    <a:pt x="220" y="427"/>
                    <a:pt x="219" y="428"/>
                  </a:cubicBezTo>
                  <a:cubicBezTo>
                    <a:pt x="219" y="428"/>
                    <a:pt x="219" y="428"/>
                    <a:pt x="218" y="428"/>
                  </a:cubicBezTo>
                  <a:cubicBezTo>
                    <a:pt x="218" y="428"/>
                    <a:pt x="219" y="429"/>
                    <a:pt x="218" y="429"/>
                  </a:cubicBezTo>
                  <a:cubicBezTo>
                    <a:pt x="218" y="429"/>
                    <a:pt x="218" y="428"/>
                    <a:pt x="217" y="428"/>
                  </a:cubicBezTo>
                  <a:cubicBezTo>
                    <a:pt x="217" y="429"/>
                    <a:pt x="218" y="430"/>
                    <a:pt x="217" y="431"/>
                  </a:cubicBezTo>
                  <a:cubicBezTo>
                    <a:pt x="217" y="430"/>
                    <a:pt x="217" y="430"/>
                    <a:pt x="217" y="430"/>
                  </a:cubicBezTo>
                  <a:cubicBezTo>
                    <a:pt x="217" y="429"/>
                    <a:pt x="216" y="431"/>
                    <a:pt x="216" y="430"/>
                  </a:cubicBezTo>
                  <a:cubicBezTo>
                    <a:pt x="215" y="430"/>
                    <a:pt x="216" y="430"/>
                    <a:pt x="216" y="431"/>
                  </a:cubicBezTo>
                  <a:cubicBezTo>
                    <a:pt x="214" y="431"/>
                    <a:pt x="213" y="432"/>
                    <a:pt x="212" y="432"/>
                  </a:cubicBezTo>
                  <a:cubicBezTo>
                    <a:pt x="212" y="432"/>
                    <a:pt x="212" y="433"/>
                    <a:pt x="212" y="433"/>
                  </a:cubicBezTo>
                  <a:cubicBezTo>
                    <a:pt x="211" y="434"/>
                    <a:pt x="210" y="432"/>
                    <a:pt x="211" y="434"/>
                  </a:cubicBezTo>
                  <a:cubicBezTo>
                    <a:pt x="210" y="433"/>
                    <a:pt x="209" y="435"/>
                    <a:pt x="208" y="436"/>
                  </a:cubicBezTo>
                  <a:cubicBezTo>
                    <a:pt x="208" y="436"/>
                    <a:pt x="208" y="435"/>
                    <a:pt x="208" y="435"/>
                  </a:cubicBezTo>
                  <a:cubicBezTo>
                    <a:pt x="207" y="436"/>
                    <a:pt x="207" y="437"/>
                    <a:pt x="206" y="436"/>
                  </a:cubicBezTo>
                  <a:cubicBezTo>
                    <a:pt x="205" y="437"/>
                    <a:pt x="207" y="437"/>
                    <a:pt x="206" y="437"/>
                  </a:cubicBezTo>
                  <a:cubicBezTo>
                    <a:pt x="205" y="437"/>
                    <a:pt x="204" y="438"/>
                    <a:pt x="204" y="439"/>
                  </a:cubicBezTo>
                  <a:cubicBezTo>
                    <a:pt x="204" y="438"/>
                    <a:pt x="204" y="438"/>
                    <a:pt x="203" y="438"/>
                  </a:cubicBezTo>
                  <a:cubicBezTo>
                    <a:pt x="204" y="439"/>
                    <a:pt x="203" y="439"/>
                    <a:pt x="202" y="440"/>
                  </a:cubicBezTo>
                  <a:cubicBezTo>
                    <a:pt x="200" y="440"/>
                    <a:pt x="196" y="443"/>
                    <a:pt x="196" y="445"/>
                  </a:cubicBezTo>
                  <a:cubicBezTo>
                    <a:pt x="195" y="445"/>
                    <a:pt x="195" y="444"/>
                    <a:pt x="195" y="444"/>
                  </a:cubicBezTo>
                  <a:cubicBezTo>
                    <a:pt x="195" y="445"/>
                    <a:pt x="193" y="446"/>
                    <a:pt x="194" y="446"/>
                  </a:cubicBezTo>
                  <a:cubicBezTo>
                    <a:pt x="194" y="447"/>
                    <a:pt x="193" y="446"/>
                    <a:pt x="193" y="446"/>
                  </a:cubicBezTo>
                  <a:cubicBezTo>
                    <a:pt x="192" y="446"/>
                    <a:pt x="191" y="447"/>
                    <a:pt x="192" y="447"/>
                  </a:cubicBezTo>
                  <a:cubicBezTo>
                    <a:pt x="191" y="447"/>
                    <a:pt x="189" y="448"/>
                    <a:pt x="188" y="448"/>
                  </a:cubicBezTo>
                  <a:cubicBezTo>
                    <a:pt x="189" y="448"/>
                    <a:pt x="188" y="449"/>
                    <a:pt x="188" y="449"/>
                  </a:cubicBezTo>
                  <a:cubicBezTo>
                    <a:pt x="186" y="450"/>
                    <a:pt x="185" y="451"/>
                    <a:pt x="183" y="452"/>
                  </a:cubicBezTo>
                  <a:cubicBezTo>
                    <a:pt x="183" y="452"/>
                    <a:pt x="183" y="453"/>
                    <a:pt x="182" y="453"/>
                  </a:cubicBezTo>
                  <a:cubicBezTo>
                    <a:pt x="183" y="453"/>
                    <a:pt x="182" y="454"/>
                    <a:pt x="181" y="454"/>
                  </a:cubicBezTo>
                  <a:cubicBezTo>
                    <a:pt x="181" y="454"/>
                    <a:pt x="182" y="454"/>
                    <a:pt x="182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0" y="455"/>
                    <a:pt x="180" y="456"/>
                    <a:pt x="179" y="455"/>
                  </a:cubicBezTo>
                  <a:cubicBezTo>
                    <a:pt x="180" y="456"/>
                    <a:pt x="179" y="456"/>
                    <a:pt x="179" y="457"/>
                  </a:cubicBezTo>
                  <a:cubicBezTo>
                    <a:pt x="178" y="457"/>
                    <a:pt x="179" y="456"/>
                    <a:pt x="178" y="456"/>
                  </a:cubicBezTo>
                  <a:cubicBezTo>
                    <a:pt x="175" y="457"/>
                    <a:pt x="175" y="462"/>
                    <a:pt x="172" y="461"/>
                  </a:cubicBezTo>
                  <a:cubicBezTo>
                    <a:pt x="172" y="462"/>
                    <a:pt x="169" y="463"/>
                    <a:pt x="168" y="463"/>
                  </a:cubicBezTo>
                  <a:cubicBezTo>
                    <a:pt x="169" y="463"/>
                    <a:pt x="168" y="463"/>
                    <a:pt x="168" y="464"/>
                  </a:cubicBezTo>
                  <a:cubicBezTo>
                    <a:pt x="166" y="464"/>
                    <a:pt x="166" y="466"/>
                    <a:pt x="165" y="466"/>
                  </a:cubicBezTo>
                  <a:cubicBezTo>
                    <a:pt x="165" y="466"/>
                    <a:pt x="166" y="465"/>
                    <a:pt x="165" y="465"/>
                  </a:cubicBezTo>
                  <a:cubicBezTo>
                    <a:pt x="165" y="466"/>
                    <a:pt x="165" y="467"/>
                    <a:pt x="165" y="467"/>
                  </a:cubicBezTo>
                  <a:cubicBezTo>
                    <a:pt x="164" y="468"/>
                    <a:pt x="165" y="467"/>
                    <a:pt x="164" y="467"/>
                  </a:cubicBezTo>
                  <a:cubicBezTo>
                    <a:pt x="163" y="468"/>
                    <a:pt x="162" y="468"/>
                    <a:pt x="161" y="469"/>
                  </a:cubicBezTo>
                  <a:cubicBezTo>
                    <a:pt x="160" y="469"/>
                    <a:pt x="160" y="468"/>
                    <a:pt x="160" y="468"/>
                  </a:cubicBezTo>
                  <a:cubicBezTo>
                    <a:pt x="160" y="468"/>
                    <a:pt x="159" y="470"/>
                    <a:pt x="160" y="469"/>
                  </a:cubicBezTo>
                  <a:cubicBezTo>
                    <a:pt x="160" y="470"/>
                    <a:pt x="159" y="470"/>
                    <a:pt x="159" y="470"/>
                  </a:cubicBezTo>
                  <a:cubicBezTo>
                    <a:pt x="159" y="470"/>
                    <a:pt x="160" y="470"/>
                    <a:pt x="160" y="471"/>
                  </a:cubicBezTo>
                  <a:cubicBezTo>
                    <a:pt x="160" y="471"/>
                    <a:pt x="158" y="470"/>
                    <a:pt x="159" y="471"/>
                  </a:cubicBezTo>
                  <a:cubicBezTo>
                    <a:pt x="159" y="472"/>
                    <a:pt x="158" y="471"/>
                    <a:pt x="159" y="470"/>
                  </a:cubicBezTo>
                  <a:cubicBezTo>
                    <a:pt x="157" y="471"/>
                    <a:pt x="158" y="472"/>
                    <a:pt x="157" y="473"/>
                  </a:cubicBezTo>
                  <a:cubicBezTo>
                    <a:pt x="157" y="472"/>
                    <a:pt x="157" y="472"/>
                    <a:pt x="156" y="472"/>
                  </a:cubicBezTo>
                  <a:cubicBezTo>
                    <a:pt x="156" y="472"/>
                    <a:pt x="156" y="473"/>
                    <a:pt x="157" y="473"/>
                  </a:cubicBezTo>
                  <a:cubicBezTo>
                    <a:pt x="155" y="473"/>
                    <a:pt x="155" y="475"/>
                    <a:pt x="153" y="475"/>
                  </a:cubicBezTo>
                  <a:cubicBezTo>
                    <a:pt x="152" y="475"/>
                    <a:pt x="153" y="475"/>
                    <a:pt x="153" y="476"/>
                  </a:cubicBezTo>
                  <a:cubicBezTo>
                    <a:pt x="152" y="476"/>
                    <a:pt x="152" y="476"/>
                    <a:pt x="151" y="476"/>
                  </a:cubicBezTo>
                  <a:cubicBezTo>
                    <a:pt x="152" y="475"/>
                    <a:pt x="152" y="475"/>
                    <a:pt x="151" y="475"/>
                  </a:cubicBezTo>
                  <a:cubicBezTo>
                    <a:pt x="151" y="476"/>
                    <a:pt x="151" y="476"/>
                    <a:pt x="150" y="477"/>
                  </a:cubicBezTo>
                  <a:cubicBezTo>
                    <a:pt x="150" y="477"/>
                    <a:pt x="150" y="477"/>
                    <a:pt x="150" y="477"/>
                  </a:cubicBezTo>
                  <a:cubicBezTo>
                    <a:pt x="150" y="477"/>
                    <a:pt x="149" y="478"/>
                    <a:pt x="150" y="478"/>
                  </a:cubicBezTo>
                  <a:cubicBezTo>
                    <a:pt x="149" y="479"/>
                    <a:pt x="148" y="478"/>
                    <a:pt x="148" y="479"/>
                  </a:cubicBezTo>
                  <a:cubicBezTo>
                    <a:pt x="148" y="479"/>
                    <a:pt x="146" y="480"/>
                    <a:pt x="145" y="481"/>
                  </a:cubicBezTo>
                  <a:cubicBezTo>
                    <a:pt x="145" y="481"/>
                    <a:pt x="145" y="481"/>
                    <a:pt x="146" y="481"/>
                  </a:cubicBezTo>
                  <a:cubicBezTo>
                    <a:pt x="145" y="482"/>
                    <a:pt x="144" y="481"/>
                    <a:pt x="144" y="483"/>
                  </a:cubicBezTo>
                  <a:cubicBezTo>
                    <a:pt x="144" y="482"/>
                    <a:pt x="143" y="482"/>
                    <a:pt x="143" y="482"/>
                  </a:cubicBezTo>
                  <a:cubicBezTo>
                    <a:pt x="142" y="482"/>
                    <a:pt x="144" y="482"/>
                    <a:pt x="143" y="483"/>
                  </a:cubicBezTo>
                  <a:cubicBezTo>
                    <a:pt x="143" y="483"/>
                    <a:pt x="140" y="484"/>
                    <a:pt x="142" y="484"/>
                  </a:cubicBezTo>
                  <a:cubicBezTo>
                    <a:pt x="141" y="485"/>
                    <a:pt x="140" y="484"/>
                    <a:pt x="140" y="484"/>
                  </a:cubicBezTo>
                  <a:cubicBezTo>
                    <a:pt x="140" y="484"/>
                    <a:pt x="140" y="484"/>
                    <a:pt x="141" y="484"/>
                  </a:cubicBezTo>
                  <a:cubicBezTo>
                    <a:pt x="140" y="484"/>
                    <a:pt x="139" y="485"/>
                    <a:pt x="139" y="487"/>
                  </a:cubicBezTo>
                  <a:cubicBezTo>
                    <a:pt x="138" y="487"/>
                    <a:pt x="137" y="486"/>
                    <a:pt x="137" y="488"/>
                  </a:cubicBezTo>
                  <a:cubicBezTo>
                    <a:pt x="137" y="488"/>
                    <a:pt x="137" y="487"/>
                    <a:pt x="136" y="487"/>
                  </a:cubicBezTo>
                  <a:cubicBezTo>
                    <a:pt x="137" y="488"/>
                    <a:pt x="136" y="489"/>
                    <a:pt x="135" y="489"/>
                  </a:cubicBezTo>
                  <a:cubicBezTo>
                    <a:pt x="135" y="488"/>
                    <a:pt x="135" y="487"/>
                    <a:pt x="136" y="488"/>
                  </a:cubicBezTo>
                  <a:cubicBezTo>
                    <a:pt x="135" y="486"/>
                    <a:pt x="134" y="488"/>
                    <a:pt x="134" y="488"/>
                  </a:cubicBezTo>
                  <a:cubicBezTo>
                    <a:pt x="134" y="488"/>
                    <a:pt x="135" y="488"/>
                    <a:pt x="135" y="489"/>
                  </a:cubicBezTo>
                  <a:cubicBezTo>
                    <a:pt x="134" y="489"/>
                    <a:pt x="133" y="488"/>
                    <a:pt x="133" y="489"/>
                  </a:cubicBezTo>
                  <a:cubicBezTo>
                    <a:pt x="133" y="489"/>
                    <a:pt x="133" y="489"/>
                    <a:pt x="133" y="490"/>
                  </a:cubicBezTo>
                  <a:cubicBezTo>
                    <a:pt x="134" y="490"/>
                    <a:pt x="134" y="489"/>
                    <a:pt x="134" y="490"/>
                  </a:cubicBezTo>
                  <a:cubicBezTo>
                    <a:pt x="134" y="491"/>
                    <a:pt x="133" y="490"/>
                    <a:pt x="133" y="491"/>
                  </a:cubicBezTo>
                  <a:cubicBezTo>
                    <a:pt x="131" y="490"/>
                    <a:pt x="130" y="494"/>
                    <a:pt x="128" y="494"/>
                  </a:cubicBezTo>
                  <a:cubicBezTo>
                    <a:pt x="128" y="494"/>
                    <a:pt x="128" y="495"/>
                    <a:pt x="129" y="495"/>
                  </a:cubicBezTo>
                  <a:cubicBezTo>
                    <a:pt x="127" y="495"/>
                    <a:pt x="129" y="494"/>
                    <a:pt x="129" y="492"/>
                  </a:cubicBezTo>
                  <a:cubicBezTo>
                    <a:pt x="129" y="493"/>
                    <a:pt x="129" y="492"/>
                    <a:pt x="130" y="492"/>
                  </a:cubicBezTo>
                  <a:cubicBezTo>
                    <a:pt x="129" y="491"/>
                    <a:pt x="129" y="493"/>
                    <a:pt x="127" y="492"/>
                  </a:cubicBezTo>
                  <a:cubicBezTo>
                    <a:pt x="127" y="493"/>
                    <a:pt x="126" y="493"/>
                    <a:pt x="126" y="494"/>
                  </a:cubicBezTo>
                  <a:cubicBezTo>
                    <a:pt x="126" y="493"/>
                    <a:pt x="127" y="494"/>
                    <a:pt x="128" y="493"/>
                  </a:cubicBezTo>
                  <a:cubicBezTo>
                    <a:pt x="129" y="494"/>
                    <a:pt x="127" y="494"/>
                    <a:pt x="127" y="494"/>
                  </a:cubicBezTo>
                  <a:cubicBezTo>
                    <a:pt x="127" y="495"/>
                    <a:pt x="127" y="496"/>
                    <a:pt x="128" y="495"/>
                  </a:cubicBezTo>
                  <a:cubicBezTo>
                    <a:pt x="128" y="496"/>
                    <a:pt x="127" y="496"/>
                    <a:pt x="128" y="496"/>
                  </a:cubicBezTo>
                  <a:cubicBezTo>
                    <a:pt x="128" y="497"/>
                    <a:pt x="127" y="496"/>
                    <a:pt x="126" y="496"/>
                  </a:cubicBezTo>
                  <a:cubicBezTo>
                    <a:pt x="126" y="495"/>
                    <a:pt x="127" y="496"/>
                    <a:pt x="127" y="495"/>
                  </a:cubicBezTo>
                  <a:cubicBezTo>
                    <a:pt x="126" y="495"/>
                    <a:pt x="125" y="496"/>
                    <a:pt x="126" y="497"/>
                  </a:cubicBezTo>
                  <a:cubicBezTo>
                    <a:pt x="125" y="497"/>
                    <a:pt x="124" y="495"/>
                    <a:pt x="123" y="495"/>
                  </a:cubicBezTo>
                  <a:cubicBezTo>
                    <a:pt x="123" y="495"/>
                    <a:pt x="124" y="496"/>
                    <a:pt x="124" y="497"/>
                  </a:cubicBezTo>
                  <a:cubicBezTo>
                    <a:pt x="123" y="497"/>
                    <a:pt x="122" y="498"/>
                    <a:pt x="122" y="497"/>
                  </a:cubicBezTo>
                  <a:cubicBezTo>
                    <a:pt x="122" y="497"/>
                    <a:pt x="122" y="497"/>
                    <a:pt x="122" y="497"/>
                  </a:cubicBezTo>
                  <a:cubicBezTo>
                    <a:pt x="122" y="496"/>
                    <a:pt x="123" y="497"/>
                    <a:pt x="123" y="496"/>
                  </a:cubicBezTo>
                  <a:cubicBezTo>
                    <a:pt x="123" y="495"/>
                    <a:pt x="122" y="497"/>
                    <a:pt x="121" y="496"/>
                  </a:cubicBezTo>
                  <a:cubicBezTo>
                    <a:pt x="122" y="497"/>
                    <a:pt x="122" y="497"/>
                    <a:pt x="121" y="498"/>
                  </a:cubicBezTo>
                  <a:cubicBezTo>
                    <a:pt x="122" y="498"/>
                    <a:pt x="123" y="499"/>
                    <a:pt x="124" y="498"/>
                  </a:cubicBezTo>
                  <a:cubicBezTo>
                    <a:pt x="124" y="499"/>
                    <a:pt x="122" y="499"/>
                    <a:pt x="121" y="499"/>
                  </a:cubicBezTo>
                  <a:cubicBezTo>
                    <a:pt x="121" y="500"/>
                    <a:pt x="121" y="500"/>
                    <a:pt x="121" y="502"/>
                  </a:cubicBezTo>
                  <a:cubicBezTo>
                    <a:pt x="120" y="501"/>
                    <a:pt x="120" y="502"/>
                    <a:pt x="119" y="502"/>
                  </a:cubicBezTo>
                  <a:cubicBezTo>
                    <a:pt x="119" y="501"/>
                    <a:pt x="119" y="500"/>
                    <a:pt x="120" y="500"/>
                  </a:cubicBezTo>
                  <a:cubicBezTo>
                    <a:pt x="120" y="499"/>
                    <a:pt x="119" y="499"/>
                    <a:pt x="119" y="499"/>
                  </a:cubicBezTo>
                  <a:cubicBezTo>
                    <a:pt x="119" y="500"/>
                    <a:pt x="119" y="501"/>
                    <a:pt x="118" y="499"/>
                  </a:cubicBezTo>
                  <a:cubicBezTo>
                    <a:pt x="118" y="500"/>
                    <a:pt x="119" y="501"/>
                    <a:pt x="118" y="501"/>
                  </a:cubicBezTo>
                  <a:cubicBezTo>
                    <a:pt x="118" y="502"/>
                    <a:pt x="119" y="502"/>
                    <a:pt x="119" y="502"/>
                  </a:cubicBezTo>
                  <a:cubicBezTo>
                    <a:pt x="119" y="502"/>
                    <a:pt x="117" y="504"/>
                    <a:pt x="118" y="502"/>
                  </a:cubicBezTo>
                  <a:cubicBezTo>
                    <a:pt x="117" y="502"/>
                    <a:pt x="117" y="503"/>
                    <a:pt x="117" y="503"/>
                  </a:cubicBezTo>
                  <a:cubicBezTo>
                    <a:pt x="117" y="504"/>
                    <a:pt x="118" y="504"/>
                    <a:pt x="118" y="504"/>
                  </a:cubicBezTo>
                  <a:cubicBezTo>
                    <a:pt x="117" y="504"/>
                    <a:pt x="117" y="504"/>
                    <a:pt x="117" y="504"/>
                  </a:cubicBezTo>
                  <a:cubicBezTo>
                    <a:pt x="116" y="505"/>
                    <a:pt x="116" y="506"/>
                    <a:pt x="115" y="505"/>
                  </a:cubicBezTo>
                  <a:cubicBezTo>
                    <a:pt x="115" y="506"/>
                    <a:pt x="115" y="506"/>
                    <a:pt x="114" y="507"/>
                  </a:cubicBezTo>
                  <a:cubicBezTo>
                    <a:pt x="114" y="506"/>
                    <a:pt x="114" y="504"/>
                    <a:pt x="113" y="506"/>
                  </a:cubicBezTo>
                  <a:cubicBezTo>
                    <a:pt x="113" y="506"/>
                    <a:pt x="113" y="506"/>
                    <a:pt x="113" y="508"/>
                  </a:cubicBezTo>
                  <a:cubicBezTo>
                    <a:pt x="112" y="507"/>
                    <a:pt x="112" y="508"/>
                    <a:pt x="112" y="508"/>
                  </a:cubicBezTo>
                  <a:cubicBezTo>
                    <a:pt x="110" y="507"/>
                    <a:pt x="112" y="507"/>
                    <a:pt x="112" y="506"/>
                  </a:cubicBezTo>
                  <a:cubicBezTo>
                    <a:pt x="112" y="505"/>
                    <a:pt x="111" y="507"/>
                    <a:pt x="111" y="506"/>
                  </a:cubicBezTo>
                  <a:cubicBezTo>
                    <a:pt x="110" y="506"/>
                    <a:pt x="111" y="508"/>
                    <a:pt x="110" y="507"/>
                  </a:cubicBezTo>
                  <a:cubicBezTo>
                    <a:pt x="109" y="508"/>
                    <a:pt x="111" y="508"/>
                    <a:pt x="110" y="508"/>
                  </a:cubicBezTo>
                  <a:cubicBezTo>
                    <a:pt x="109" y="507"/>
                    <a:pt x="109" y="509"/>
                    <a:pt x="108" y="509"/>
                  </a:cubicBezTo>
                  <a:cubicBezTo>
                    <a:pt x="109" y="510"/>
                    <a:pt x="110" y="509"/>
                    <a:pt x="112" y="509"/>
                  </a:cubicBezTo>
                  <a:cubicBezTo>
                    <a:pt x="111" y="510"/>
                    <a:pt x="110" y="509"/>
                    <a:pt x="109" y="511"/>
                  </a:cubicBezTo>
                  <a:cubicBezTo>
                    <a:pt x="108" y="511"/>
                    <a:pt x="108" y="510"/>
                    <a:pt x="108" y="510"/>
                  </a:cubicBezTo>
                  <a:cubicBezTo>
                    <a:pt x="108" y="510"/>
                    <a:pt x="108" y="510"/>
                    <a:pt x="107" y="510"/>
                  </a:cubicBezTo>
                  <a:cubicBezTo>
                    <a:pt x="108" y="509"/>
                    <a:pt x="110" y="508"/>
                    <a:pt x="109" y="508"/>
                  </a:cubicBezTo>
                  <a:cubicBezTo>
                    <a:pt x="109" y="507"/>
                    <a:pt x="110" y="508"/>
                    <a:pt x="110" y="507"/>
                  </a:cubicBezTo>
                  <a:cubicBezTo>
                    <a:pt x="110" y="506"/>
                    <a:pt x="109" y="507"/>
                    <a:pt x="109" y="506"/>
                  </a:cubicBezTo>
                  <a:cubicBezTo>
                    <a:pt x="108" y="507"/>
                    <a:pt x="109" y="507"/>
                    <a:pt x="109" y="507"/>
                  </a:cubicBezTo>
                  <a:cubicBezTo>
                    <a:pt x="108" y="507"/>
                    <a:pt x="108" y="507"/>
                    <a:pt x="107" y="508"/>
                  </a:cubicBezTo>
                  <a:cubicBezTo>
                    <a:pt x="107" y="508"/>
                    <a:pt x="107" y="508"/>
                    <a:pt x="107" y="509"/>
                  </a:cubicBezTo>
                  <a:cubicBezTo>
                    <a:pt x="107" y="509"/>
                    <a:pt x="107" y="508"/>
                    <a:pt x="106" y="508"/>
                  </a:cubicBezTo>
                  <a:cubicBezTo>
                    <a:pt x="106" y="508"/>
                    <a:pt x="106" y="508"/>
                    <a:pt x="106" y="509"/>
                  </a:cubicBezTo>
                  <a:cubicBezTo>
                    <a:pt x="104" y="508"/>
                    <a:pt x="104" y="510"/>
                    <a:pt x="103" y="511"/>
                  </a:cubicBezTo>
                  <a:cubicBezTo>
                    <a:pt x="104" y="512"/>
                    <a:pt x="103" y="513"/>
                    <a:pt x="103" y="513"/>
                  </a:cubicBezTo>
                  <a:cubicBezTo>
                    <a:pt x="103" y="513"/>
                    <a:pt x="104" y="513"/>
                    <a:pt x="103" y="514"/>
                  </a:cubicBezTo>
                  <a:cubicBezTo>
                    <a:pt x="104" y="514"/>
                    <a:pt x="104" y="513"/>
                    <a:pt x="104" y="513"/>
                  </a:cubicBezTo>
                  <a:cubicBezTo>
                    <a:pt x="105" y="513"/>
                    <a:pt x="105" y="514"/>
                    <a:pt x="105" y="514"/>
                  </a:cubicBezTo>
                  <a:cubicBezTo>
                    <a:pt x="104" y="514"/>
                    <a:pt x="103" y="515"/>
                    <a:pt x="102" y="516"/>
                  </a:cubicBezTo>
                  <a:cubicBezTo>
                    <a:pt x="102" y="516"/>
                    <a:pt x="102" y="515"/>
                    <a:pt x="102" y="515"/>
                  </a:cubicBezTo>
                  <a:cubicBezTo>
                    <a:pt x="102" y="515"/>
                    <a:pt x="101" y="516"/>
                    <a:pt x="102" y="516"/>
                  </a:cubicBezTo>
                  <a:cubicBezTo>
                    <a:pt x="101" y="517"/>
                    <a:pt x="101" y="516"/>
                    <a:pt x="99" y="516"/>
                  </a:cubicBezTo>
                  <a:cubicBezTo>
                    <a:pt x="99" y="515"/>
                    <a:pt x="101" y="515"/>
                    <a:pt x="100" y="514"/>
                  </a:cubicBezTo>
                  <a:cubicBezTo>
                    <a:pt x="99" y="514"/>
                    <a:pt x="100" y="516"/>
                    <a:pt x="98" y="515"/>
                  </a:cubicBezTo>
                  <a:cubicBezTo>
                    <a:pt x="98" y="515"/>
                    <a:pt x="98" y="516"/>
                    <a:pt x="98" y="516"/>
                  </a:cubicBezTo>
                  <a:cubicBezTo>
                    <a:pt x="98" y="516"/>
                    <a:pt x="98" y="516"/>
                    <a:pt x="98" y="517"/>
                  </a:cubicBezTo>
                  <a:cubicBezTo>
                    <a:pt x="97" y="516"/>
                    <a:pt x="98" y="517"/>
                    <a:pt x="98" y="518"/>
                  </a:cubicBezTo>
                  <a:cubicBezTo>
                    <a:pt x="98" y="518"/>
                    <a:pt x="99" y="517"/>
                    <a:pt x="99" y="518"/>
                  </a:cubicBezTo>
                  <a:cubicBezTo>
                    <a:pt x="99" y="517"/>
                    <a:pt x="101" y="517"/>
                    <a:pt x="101" y="518"/>
                  </a:cubicBezTo>
                  <a:cubicBezTo>
                    <a:pt x="100" y="519"/>
                    <a:pt x="100" y="517"/>
                    <a:pt x="99" y="518"/>
                  </a:cubicBezTo>
                  <a:cubicBezTo>
                    <a:pt x="99" y="519"/>
                    <a:pt x="100" y="517"/>
                    <a:pt x="100" y="519"/>
                  </a:cubicBezTo>
                  <a:cubicBezTo>
                    <a:pt x="99" y="519"/>
                    <a:pt x="99" y="518"/>
                    <a:pt x="98" y="518"/>
                  </a:cubicBezTo>
                  <a:cubicBezTo>
                    <a:pt x="99" y="519"/>
                    <a:pt x="97" y="519"/>
                    <a:pt x="96" y="520"/>
                  </a:cubicBezTo>
                  <a:cubicBezTo>
                    <a:pt x="97" y="520"/>
                    <a:pt x="97" y="521"/>
                    <a:pt x="97" y="521"/>
                  </a:cubicBezTo>
                  <a:cubicBezTo>
                    <a:pt x="96" y="521"/>
                    <a:pt x="95" y="522"/>
                    <a:pt x="95" y="521"/>
                  </a:cubicBezTo>
                  <a:cubicBezTo>
                    <a:pt x="94" y="521"/>
                    <a:pt x="96" y="521"/>
                    <a:pt x="95" y="522"/>
                  </a:cubicBezTo>
                  <a:cubicBezTo>
                    <a:pt x="95" y="522"/>
                    <a:pt x="95" y="522"/>
                    <a:pt x="94" y="522"/>
                  </a:cubicBezTo>
                  <a:cubicBezTo>
                    <a:pt x="94" y="522"/>
                    <a:pt x="94" y="523"/>
                    <a:pt x="94" y="524"/>
                  </a:cubicBezTo>
                  <a:cubicBezTo>
                    <a:pt x="93" y="524"/>
                    <a:pt x="93" y="523"/>
                    <a:pt x="93" y="523"/>
                  </a:cubicBezTo>
                  <a:cubicBezTo>
                    <a:pt x="93" y="524"/>
                    <a:pt x="93" y="524"/>
                    <a:pt x="92" y="524"/>
                  </a:cubicBezTo>
                  <a:cubicBezTo>
                    <a:pt x="92" y="524"/>
                    <a:pt x="92" y="524"/>
                    <a:pt x="92" y="524"/>
                  </a:cubicBezTo>
                  <a:cubicBezTo>
                    <a:pt x="92" y="524"/>
                    <a:pt x="92" y="524"/>
                    <a:pt x="92" y="525"/>
                  </a:cubicBezTo>
                  <a:cubicBezTo>
                    <a:pt x="92" y="525"/>
                    <a:pt x="92" y="524"/>
                    <a:pt x="92" y="524"/>
                  </a:cubicBezTo>
                  <a:cubicBezTo>
                    <a:pt x="91" y="524"/>
                    <a:pt x="91" y="525"/>
                    <a:pt x="91" y="525"/>
                  </a:cubicBezTo>
                  <a:cubicBezTo>
                    <a:pt x="91" y="525"/>
                    <a:pt x="91" y="525"/>
                    <a:pt x="90" y="525"/>
                  </a:cubicBezTo>
                  <a:cubicBezTo>
                    <a:pt x="90" y="525"/>
                    <a:pt x="91" y="526"/>
                    <a:pt x="91" y="526"/>
                  </a:cubicBezTo>
                  <a:cubicBezTo>
                    <a:pt x="91" y="527"/>
                    <a:pt x="90" y="526"/>
                    <a:pt x="89" y="525"/>
                  </a:cubicBezTo>
                  <a:cubicBezTo>
                    <a:pt x="89" y="525"/>
                    <a:pt x="89" y="525"/>
                    <a:pt x="88" y="525"/>
                  </a:cubicBezTo>
                  <a:cubicBezTo>
                    <a:pt x="89" y="526"/>
                    <a:pt x="89" y="526"/>
                    <a:pt x="89" y="527"/>
                  </a:cubicBezTo>
                  <a:cubicBezTo>
                    <a:pt x="88" y="526"/>
                    <a:pt x="89" y="526"/>
                    <a:pt x="88" y="525"/>
                  </a:cubicBezTo>
                  <a:cubicBezTo>
                    <a:pt x="88" y="525"/>
                    <a:pt x="89" y="524"/>
                    <a:pt x="90" y="525"/>
                  </a:cubicBezTo>
                  <a:cubicBezTo>
                    <a:pt x="90" y="524"/>
                    <a:pt x="88" y="523"/>
                    <a:pt x="88" y="524"/>
                  </a:cubicBezTo>
                  <a:cubicBezTo>
                    <a:pt x="88" y="523"/>
                    <a:pt x="90" y="524"/>
                    <a:pt x="91" y="524"/>
                  </a:cubicBezTo>
                  <a:cubicBezTo>
                    <a:pt x="91" y="524"/>
                    <a:pt x="90" y="524"/>
                    <a:pt x="90" y="524"/>
                  </a:cubicBezTo>
                  <a:cubicBezTo>
                    <a:pt x="90" y="522"/>
                    <a:pt x="91" y="522"/>
                    <a:pt x="93" y="522"/>
                  </a:cubicBezTo>
                  <a:cubicBezTo>
                    <a:pt x="93" y="521"/>
                    <a:pt x="93" y="521"/>
                    <a:pt x="92" y="520"/>
                  </a:cubicBezTo>
                  <a:cubicBezTo>
                    <a:pt x="92" y="521"/>
                    <a:pt x="92" y="521"/>
                    <a:pt x="92" y="521"/>
                  </a:cubicBezTo>
                  <a:cubicBezTo>
                    <a:pt x="91" y="521"/>
                    <a:pt x="91" y="521"/>
                    <a:pt x="91" y="520"/>
                  </a:cubicBezTo>
                  <a:cubicBezTo>
                    <a:pt x="90" y="521"/>
                    <a:pt x="90" y="520"/>
                    <a:pt x="90" y="521"/>
                  </a:cubicBezTo>
                  <a:cubicBezTo>
                    <a:pt x="91" y="522"/>
                    <a:pt x="88" y="523"/>
                    <a:pt x="88" y="522"/>
                  </a:cubicBezTo>
                  <a:cubicBezTo>
                    <a:pt x="87" y="522"/>
                    <a:pt x="88" y="523"/>
                    <a:pt x="89" y="523"/>
                  </a:cubicBezTo>
                  <a:cubicBezTo>
                    <a:pt x="88" y="524"/>
                    <a:pt x="87" y="522"/>
                    <a:pt x="86" y="522"/>
                  </a:cubicBezTo>
                  <a:cubicBezTo>
                    <a:pt x="87" y="523"/>
                    <a:pt x="88" y="525"/>
                    <a:pt x="87" y="526"/>
                  </a:cubicBezTo>
                  <a:cubicBezTo>
                    <a:pt x="87" y="527"/>
                    <a:pt x="87" y="527"/>
                    <a:pt x="87" y="528"/>
                  </a:cubicBezTo>
                  <a:cubicBezTo>
                    <a:pt x="87" y="528"/>
                    <a:pt x="86" y="525"/>
                    <a:pt x="86" y="525"/>
                  </a:cubicBezTo>
                  <a:cubicBezTo>
                    <a:pt x="86" y="525"/>
                    <a:pt x="85" y="525"/>
                    <a:pt x="84" y="525"/>
                  </a:cubicBezTo>
                  <a:cubicBezTo>
                    <a:pt x="84" y="526"/>
                    <a:pt x="85" y="524"/>
                    <a:pt x="85" y="526"/>
                  </a:cubicBezTo>
                  <a:cubicBezTo>
                    <a:pt x="85" y="527"/>
                    <a:pt x="85" y="525"/>
                    <a:pt x="84" y="526"/>
                  </a:cubicBezTo>
                  <a:cubicBezTo>
                    <a:pt x="84" y="527"/>
                    <a:pt x="86" y="526"/>
                    <a:pt x="85" y="527"/>
                  </a:cubicBezTo>
                  <a:cubicBezTo>
                    <a:pt x="85" y="527"/>
                    <a:pt x="84" y="527"/>
                    <a:pt x="84" y="526"/>
                  </a:cubicBezTo>
                  <a:cubicBezTo>
                    <a:pt x="83" y="527"/>
                    <a:pt x="83" y="526"/>
                    <a:pt x="83" y="525"/>
                  </a:cubicBezTo>
                  <a:cubicBezTo>
                    <a:pt x="82" y="525"/>
                    <a:pt x="82" y="527"/>
                    <a:pt x="83" y="526"/>
                  </a:cubicBezTo>
                  <a:cubicBezTo>
                    <a:pt x="82" y="528"/>
                    <a:pt x="82" y="528"/>
                    <a:pt x="81" y="528"/>
                  </a:cubicBezTo>
                  <a:cubicBezTo>
                    <a:pt x="82" y="529"/>
                    <a:pt x="82" y="531"/>
                    <a:pt x="83" y="532"/>
                  </a:cubicBezTo>
                  <a:cubicBezTo>
                    <a:pt x="82" y="533"/>
                    <a:pt x="81" y="533"/>
                    <a:pt x="81" y="533"/>
                  </a:cubicBezTo>
                  <a:cubicBezTo>
                    <a:pt x="81" y="533"/>
                    <a:pt x="81" y="533"/>
                    <a:pt x="81" y="534"/>
                  </a:cubicBezTo>
                  <a:cubicBezTo>
                    <a:pt x="80" y="534"/>
                    <a:pt x="80" y="534"/>
                    <a:pt x="79" y="535"/>
                  </a:cubicBezTo>
                  <a:cubicBezTo>
                    <a:pt x="78" y="535"/>
                    <a:pt x="79" y="534"/>
                    <a:pt x="78" y="534"/>
                  </a:cubicBezTo>
                  <a:cubicBezTo>
                    <a:pt x="77" y="534"/>
                    <a:pt x="79" y="535"/>
                    <a:pt x="78" y="535"/>
                  </a:cubicBezTo>
                  <a:cubicBezTo>
                    <a:pt x="78" y="535"/>
                    <a:pt x="78" y="534"/>
                    <a:pt x="78" y="535"/>
                  </a:cubicBezTo>
                  <a:cubicBezTo>
                    <a:pt x="76" y="534"/>
                    <a:pt x="78" y="533"/>
                    <a:pt x="78" y="533"/>
                  </a:cubicBezTo>
                  <a:cubicBezTo>
                    <a:pt x="78" y="533"/>
                    <a:pt x="77" y="533"/>
                    <a:pt x="76" y="533"/>
                  </a:cubicBezTo>
                  <a:cubicBezTo>
                    <a:pt x="77" y="532"/>
                    <a:pt x="77" y="533"/>
                    <a:pt x="77" y="533"/>
                  </a:cubicBezTo>
                  <a:cubicBezTo>
                    <a:pt x="77" y="532"/>
                    <a:pt x="76" y="532"/>
                    <a:pt x="77" y="531"/>
                  </a:cubicBezTo>
                  <a:cubicBezTo>
                    <a:pt x="76" y="531"/>
                    <a:pt x="76" y="532"/>
                    <a:pt x="76" y="531"/>
                  </a:cubicBezTo>
                  <a:cubicBezTo>
                    <a:pt x="76" y="532"/>
                    <a:pt x="75" y="534"/>
                    <a:pt x="77" y="534"/>
                  </a:cubicBezTo>
                  <a:cubicBezTo>
                    <a:pt x="76" y="535"/>
                    <a:pt x="75" y="534"/>
                    <a:pt x="75" y="533"/>
                  </a:cubicBezTo>
                  <a:cubicBezTo>
                    <a:pt x="74" y="533"/>
                    <a:pt x="74" y="534"/>
                    <a:pt x="74" y="534"/>
                  </a:cubicBezTo>
                  <a:cubicBezTo>
                    <a:pt x="73" y="534"/>
                    <a:pt x="74" y="534"/>
                    <a:pt x="74" y="533"/>
                  </a:cubicBezTo>
                  <a:cubicBezTo>
                    <a:pt x="72" y="534"/>
                    <a:pt x="73" y="536"/>
                    <a:pt x="72" y="537"/>
                  </a:cubicBezTo>
                  <a:cubicBezTo>
                    <a:pt x="72" y="537"/>
                    <a:pt x="72" y="537"/>
                    <a:pt x="72" y="536"/>
                  </a:cubicBezTo>
                  <a:cubicBezTo>
                    <a:pt x="72" y="536"/>
                    <a:pt x="71" y="537"/>
                    <a:pt x="71" y="537"/>
                  </a:cubicBezTo>
                  <a:cubicBezTo>
                    <a:pt x="70" y="538"/>
                    <a:pt x="72" y="538"/>
                    <a:pt x="71" y="538"/>
                  </a:cubicBezTo>
                  <a:cubicBezTo>
                    <a:pt x="70" y="538"/>
                    <a:pt x="70" y="537"/>
                    <a:pt x="70" y="537"/>
                  </a:cubicBezTo>
                  <a:cubicBezTo>
                    <a:pt x="69" y="538"/>
                    <a:pt x="70" y="539"/>
                    <a:pt x="70" y="540"/>
                  </a:cubicBezTo>
                  <a:cubicBezTo>
                    <a:pt x="69" y="539"/>
                    <a:pt x="69" y="540"/>
                    <a:pt x="69" y="540"/>
                  </a:cubicBezTo>
                  <a:cubicBezTo>
                    <a:pt x="68" y="540"/>
                    <a:pt x="69" y="538"/>
                    <a:pt x="70" y="539"/>
                  </a:cubicBezTo>
                  <a:cubicBezTo>
                    <a:pt x="70" y="538"/>
                    <a:pt x="67" y="537"/>
                    <a:pt x="66" y="538"/>
                  </a:cubicBezTo>
                  <a:cubicBezTo>
                    <a:pt x="67" y="538"/>
                    <a:pt x="67" y="539"/>
                    <a:pt x="66" y="539"/>
                  </a:cubicBezTo>
                  <a:cubicBezTo>
                    <a:pt x="66" y="539"/>
                    <a:pt x="67" y="539"/>
                    <a:pt x="68" y="539"/>
                  </a:cubicBezTo>
                  <a:cubicBezTo>
                    <a:pt x="67" y="540"/>
                    <a:pt x="69" y="540"/>
                    <a:pt x="68" y="540"/>
                  </a:cubicBezTo>
                  <a:cubicBezTo>
                    <a:pt x="67" y="541"/>
                    <a:pt x="67" y="540"/>
                    <a:pt x="66" y="541"/>
                  </a:cubicBezTo>
                  <a:cubicBezTo>
                    <a:pt x="66" y="541"/>
                    <a:pt x="66" y="540"/>
                    <a:pt x="66" y="540"/>
                  </a:cubicBezTo>
                  <a:cubicBezTo>
                    <a:pt x="65" y="540"/>
                    <a:pt x="65" y="540"/>
                    <a:pt x="65" y="540"/>
                  </a:cubicBezTo>
                  <a:cubicBezTo>
                    <a:pt x="65" y="541"/>
                    <a:pt x="66" y="540"/>
                    <a:pt x="66" y="541"/>
                  </a:cubicBezTo>
                  <a:cubicBezTo>
                    <a:pt x="64" y="542"/>
                    <a:pt x="62" y="545"/>
                    <a:pt x="61" y="545"/>
                  </a:cubicBezTo>
                  <a:cubicBezTo>
                    <a:pt x="60" y="546"/>
                    <a:pt x="61" y="546"/>
                    <a:pt x="61" y="546"/>
                  </a:cubicBezTo>
                  <a:cubicBezTo>
                    <a:pt x="60" y="546"/>
                    <a:pt x="60" y="546"/>
                    <a:pt x="60" y="546"/>
                  </a:cubicBezTo>
                  <a:cubicBezTo>
                    <a:pt x="59" y="547"/>
                    <a:pt x="58" y="547"/>
                    <a:pt x="61" y="548"/>
                  </a:cubicBezTo>
                  <a:cubicBezTo>
                    <a:pt x="60" y="549"/>
                    <a:pt x="60" y="547"/>
                    <a:pt x="58" y="548"/>
                  </a:cubicBezTo>
                  <a:cubicBezTo>
                    <a:pt x="60" y="549"/>
                    <a:pt x="58" y="551"/>
                    <a:pt x="57" y="550"/>
                  </a:cubicBezTo>
                  <a:cubicBezTo>
                    <a:pt x="57" y="549"/>
                    <a:pt x="57" y="550"/>
                    <a:pt x="57" y="549"/>
                  </a:cubicBezTo>
                  <a:cubicBezTo>
                    <a:pt x="56" y="549"/>
                    <a:pt x="56" y="550"/>
                    <a:pt x="56" y="551"/>
                  </a:cubicBezTo>
                  <a:cubicBezTo>
                    <a:pt x="56" y="550"/>
                    <a:pt x="55" y="551"/>
                    <a:pt x="54" y="550"/>
                  </a:cubicBezTo>
                  <a:cubicBezTo>
                    <a:pt x="53" y="550"/>
                    <a:pt x="54" y="551"/>
                    <a:pt x="53" y="552"/>
                  </a:cubicBezTo>
                  <a:cubicBezTo>
                    <a:pt x="53" y="551"/>
                    <a:pt x="53" y="551"/>
                    <a:pt x="52" y="551"/>
                  </a:cubicBezTo>
                  <a:cubicBezTo>
                    <a:pt x="54" y="553"/>
                    <a:pt x="51" y="552"/>
                    <a:pt x="50" y="552"/>
                  </a:cubicBezTo>
                  <a:cubicBezTo>
                    <a:pt x="50" y="553"/>
                    <a:pt x="51" y="552"/>
                    <a:pt x="51" y="553"/>
                  </a:cubicBezTo>
                  <a:cubicBezTo>
                    <a:pt x="51" y="553"/>
                    <a:pt x="50" y="553"/>
                    <a:pt x="50" y="553"/>
                  </a:cubicBezTo>
                  <a:cubicBezTo>
                    <a:pt x="50" y="553"/>
                    <a:pt x="50" y="554"/>
                    <a:pt x="49" y="554"/>
                  </a:cubicBezTo>
                  <a:cubicBezTo>
                    <a:pt x="49" y="554"/>
                    <a:pt x="48" y="555"/>
                    <a:pt x="48" y="554"/>
                  </a:cubicBezTo>
                  <a:cubicBezTo>
                    <a:pt x="48" y="555"/>
                    <a:pt x="48" y="555"/>
                    <a:pt x="47" y="556"/>
                  </a:cubicBezTo>
                  <a:cubicBezTo>
                    <a:pt x="47" y="556"/>
                    <a:pt x="47" y="556"/>
                    <a:pt x="47" y="556"/>
                  </a:cubicBezTo>
                  <a:cubicBezTo>
                    <a:pt x="46" y="557"/>
                    <a:pt x="46" y="555"/>
                    <a:pt x="45" y="556"/>
                  </a:cubicBezTo>
                  <a:cubicBezTo>
                    <a:pt x="45" y="556"/>
                    <a:pt x="46" y="558"/>
                    <a:pt x="47" y="557"/>
                  </a:cubicBezTo>
                  <a:cubicBezTo>
                    <a:pt x="47" y="558"/>
                    <a:pt x="44" y="557"/>
                    <a:pt x="44" y="559"/>
                  </a:cubicBezTo>
                  <a:cubicBezTo>
                    <a:pt x="43" y="558"/>
                    <a:pt x="44" y="558"/>
                    <a:pt x="44" y="557"/>
                  </a:cubicBezTo>
                  <a:cubicBezTo>
                    <a:pt x="43" y="557"/>
                    <a:pt x="43" y="559"/>
                    <a:pt x="44" y="559"/>
                  </a:cubicBezTo>
                  <a:cubicBezTo>
                    <a:pt x="43" y="559"/>
                    <a:pt x="44" y="560"/>
                    <a:pt x="44" y="560"/>
                  </a:cubicBezTo>
                  <a:cubicBezTo>
                    <a:pt x="43" y="560"/>
                    <a:pt x="43" y="560"/>
                    <a:pt x="43" y="560"/>
                  </a:cubicBezTo>
                  <a:cubicBezTo>
                    <a:pt x="43" y="560"/>
                    <a:pt x="43" y="560"/>
                    <a:pt x="42" y="561"/>
                  </a:cubicBezTo>
                  <a:cubicBezTo>
                    <a:pt x="41" y="560"/>
                    <a:pt x="41" y="562"/>
                    <a:pt x="41" y="561"/>
                  </a:cubicBezTo>
                  <a:cubicBezTo>
                    <a:pt x="41" y="560"/>
                    <a:pt x="42" y="560"/>
                    <a:pt x="42" y="559"/>
                  </a:cubicBezTo>
                  <a:cubicBezTo>
                    <a:pt x="41" y="559"/>
                    <a:pt x="41" y="560"/>
                    <a:pt x="41" y="560"/>
                  </a:cubicBezTo>
                  <a:cubicBezTo>
                    <a:pt x="41" y="559"/>
                    <a:pt x="40" y="561"/>
                    <a:pt x="40" y="560"/>
                  </a:cubicBezTo>
                  <a:cubicBezTo>
                    <a:pt x="40" y="560"/>
                    <a:pt x="40" y="561"/>
                    <a:pt x="41" y="561"/>
                  </a:cubicBezTo>
                  <a:cubicBezTo>
                    <a:pt x="41" y="562"/>
                    <a:pt x="39" y="561"/>
                    <a:pt x="40" y="561"/>
                  </a:cubicBezTo>
                  <a:cubicBezTo>
                    <a:pt x="39" y="561"/>
                    <a:pt x="38" y="562"/>
                    <a:pt x="38" y="562"/>
                  </a:cubicBezTo>
                  <a:cubicBezTo>
                    <a:pt x="37" y="563"/>
                    <a:pt x="35" y="563"/>
                    <a:pt x="35" y="564"/>
                  </a:cubicBezTo>
                  <a:cubicBezTo>
                    <a:pt x="34" y="564"/>
                    <a:pt x="34" y="565"/>
                    <a:pt x="34" y="565"/>
                  </a:cubicBezTo>
                  <a:cubicBezTo>
                    <a:pt x="34" y="566"/>
                    <a:pt x="35" y="566"/>
                    <a:pt x="35" y="566"/>
                  </a:cubicBezTo>
                  <a:cubicBezTo>
                    <a:pt x="34" y="567"/>
                    <a:pt x="34" y="566"/>
                    <a:pt x="33" y="566"/>
                  </a:cubicBezTo>
                  <a:cubicBezTo>
                    <a:pt x="33" y="567"/>
                    <a:pt x="34" y="567"/>
                    <a:pt x="35" y="567"/>
                  </a:cubicBezTo>
                  <a:cubicBezTo>
                    <a:pt x="35" y="568"/>
                    <a:pt x="31" y="568"/>
                    <a:pt x="32" y="570"/>
                  </a:cubicBezTo>
                  <a:cubicBezTo>
                    <a:pt x="31" y="570"/>
                    <a:pt x="31" y="571"/>
                    <a:pt x="30" y="571"/>
                  </a:cubicBezTo>
                  <a:cubicBezTo>
                    <a:pt x="30" y="571"/>
                    <a:pt x="31" y="570"/>
                    <a:pt x="32" y="571"/>
                  </a:cubicBezTo>
                  <a:cubicBezTo>
                    <a:pt x="30" y="572"/>
                    <a:pt x="30" y="572"/>
                    <a:pt x="29" y="572"/>
                  </a:cubicBezTo>
                  <a:cubicBezTo>
                    <a:pt x="29" y="573"/>
                    <a:pt x="30" y="572"/>
                    <a:pt x="30" y="573"/>
                  </a:cubicBezTo>
                  <a:cubicBezTo>
                    <a:pt x="29" y="573"/>
                    <a:pt x="29" y="573"/>
                    <a:pt x="28" y="573"/>
                  </a:cubicBezTo>
                  <a:cubicBezTo>
                    <a:pt x="28" y="574"/>
                    <a:pt x="29" y="574"/>
                    <a:pt x="29" y="574"/>
                  </a:cubicBezTo>
                  <a:cubicBezTo>
                    <a:pt x="29" y="575"/>
                    <a:pt x="28" y="573"/>
                    <a:pt x="28" y="573"/>
                  </a:cubicBezTo>
                  <a:cubicBezTo>
                    <a:pt x="27" y="574"/>
                    <a:pt x="27" y="575"/>
                    <a:pt x="27" y="575"/>
                  </a:cubicBezTo>
                  <a:cubicBezTo>
                    <a:pt x="27" y="576"/>
                    <a:pt x="26" y="576"/>
                    <a:pt x="26" y="575"/>
                  </a:cubicBezTo>
                  <a:cubicBezTo>
                    <a:pt x="26" y="576"/>
                    <a:pt x="26" y="577"/>
                    <a:pt x="25" y="577"/>
                  </a:cubicBezTo>
                  <a:cubicBezTo>
                    <a:pt x="25" y="577"/>
                    <a:pt x="26" y="578"/>
                    <a:pt x="26" y="577"/>
                  </a:cubicBezTo>
                  <a:cubicBezTo>
                    <a:pt x="25" y="577"/>
                    <a:pt x="24" y="579"/>
                    <a:pt x="26" y="580"/>
                  </a:cubicBezTo>
                  <a:cubicBezTo>
                    <a:pt x="24" y="580"/>
                    <a:pt x="26" y="582"/>
                    <a:pt x="26" y="582"/>
                  </a:cubicBezTo>
                  <a:cubicBezTo>
                    <a:pt x="25" y="582"/>
                    <a:pt x="25" y="582"/>
                    <a:pt x="25" y="582"/>
                  </a:cubicBezTo>
                  <a:cubicBezTo>
                    <a:pt x="25" y="582"/>
                    <a:pt x="24" y="584"/>
                    <a:pt x="25" y="583"/>
                  </a:cubicBezTo>
                  <a:cubicBezTo>
                    <a:pt x="25" y="584"/>
                    <a:pt x="25" y="584"/>
                    <a:pt x="25" y="584"/>
                  </a:cubicBezTo>
                  <a:cubicBezTo>
                    <a:pt x="24" y="585"/>
                    <a:pt x="25" y="587"/>
                    <a:pt x="24" y="588"/>
                  </a:cubicBezTo>
                  <a:cubicBezTo>
                    <a:pt x="24" y="589"/>
                    <a:pt x="24" y="588"/>
                    <a:pt x="25" y="589"/>
                  </a:cubicBezTo>
                  <a:cubicBezTo>
                    <a:pt x="24" y="589"/>
                    <a:pt x="24" y="589"/>
                    <a:pt x="24" y="589"/>
                  </a:cubicBezTo>
                  <a:cubicBezTo>
                    <a:pt x="24" y="590"/>
                    <a:pt x="24" y="590"/>
                    <a:pt x="25" y="590"/>
                  </a:cubicBezTo>
                  <a:cubicBezTo>
                    <a:pt x="23" y="590"/>
                    <a:pt x="24" y="593"/>
                    <a:pt x="22" y="593"/>
                  </a:cubicBezTo>
                  <a:cubicBezTo>
                    <a:pt x="22" y="594"/>
                    <a:pt x="24" y="594"/>
                    <a:pt x="23" y="594"/>
                  </a:cubicBezTo>
                  <a:cubicBezTo>
                    <a:pt x="23" y="595"/>
                    <a:pt x="23" y="595"/>
                    <a:pt x="23" y="594"/>
                  </a:cubicBezTo>
                  <a:cubicBezTo>
                    <a:pt x="25" y="595"/>
                    <a:pt x="24" y="596"/>
                    <a:pt x="24" y="597"/>
                  </a:cubicBezTo>
                  <a:cubicBezTo>
                    <a:pt x="25" y="597"/>
                    <a:pt x="24" y="596"/>
                    <a:pt x="25" y="596"/>
                  </a:cubicBezTo>
                  <a:cubicBezTo>
                    <a:pt x="26" y="596"/>
                    <a:pt x="24" y="598"/>
                    <a:pt x="24" y="597"/>
                  </a:cubicBezTo>
                  <a:cubicBezTo>
                    <a:pt x="24" y="599"/>
                    <a:pt x="23" y="602"/>
                    <a:pt x="21" y="603"/>
                  </a:cubicBezTo>
                  <a:cubicBezTo>
                    <a:pt x="22" y="603"/>
                    <a:pt x="21" y="604"/>
                    <a:pt x="21" y="605"/>
                  </a:cubicBezTo>
                  <a:cubicBezTo>
                    <a:pt x="17" y="602"/>
                    <a:pt x="16" y="598"/>
                    <a:pt x="17" y="591"/>
                  </a:cubicBezTo>
                  <a:cubicBezTo>
                    <a:pt x="17" y="592"/>
                    <a:pt x="18" y="591"/>
                    <a:pt x="18" y="592"/>
                  </a:cubicBezTo>
                  <a:cubicBezTo>
                    <a:pt x="18" y="590"/>
                    <a:pt x="18" y="588"/>
                    <a:pt x="17" y="586"/>
                  </a:cubicBezTo>
                  <a:cubicBezTo>
                    <a:pt x="17" y="585"/>
                    <a:pt x="18" y="586"/>
                    <a:pt x="18" y="586"/>
                  </a:cubicBezTo>
                  <a:cubicBezTo>
                    <a:pt x="17" y="584"/>
                    <a:pt x="18" y="581"/>
                    <a:pt x="19" y="576"/>
                  </a:cubicBezTo>
                  <a:cubicBezTo>
                    <a:pt x="19" y="576"/>
                    <a:pt x="18" y="577"/>
                    <a:pt x="18" y="576"/>
                  </a:cubicBezTo>
                  <a:cubicBezTo>
                    <a:pt x="16" y="579"/>
                    <a:pt x="13" y="580"/>
                    <a:pt x="11" y="581"/>
                  </a:cubicBezTo>
                  <a:cubicBezTo>
                    <a:pt x="9" y="582"/>
                    <a:pt x="8" y="584"/>
                    <a:pt x="5" y="582"/>
                  </a:cubicBezTo>
                  <a:cubicBezTo>
                    <a:pt x="5" y="582"/>
                    <a:pt x="4" y="581"/>
                    <a:pt x="5" y="582"/>
                  </a:cubicBezTo>
                  <a:cubicBezTo>
                    <a:pt x="4" y="580"/>
                    <a:pt x="2" y="579"/>
                    <a:pt x="0" y="578"/>
                  </a:cubicBezTo>
                  <a:cubicBezTo>
                    <a:pt x="1" y="577"/>
                    <a:pt x="0" y="574"/>
                    <a:pt x="1" y="573"/>
                  </a:cubicBezTo>
                  <a:cubicBezTo>
                    <a:pt x="3" y="573"/>
                    <a:pt x="2" y="567"/>
                    <a:pt x="5" y="568"/>
                  </a:cubicBezTo>
                  <a:cubicBezTo>
                    <a:pt x="4" y="567"/>
                    <a:pt x="5" y="567"/>
                    <a:pt x="4" y="567"/>
                  </a:cubicBezTo>
                  <a:cubicBezTo>
                    <a:pt x="5" y="566"/>
                    <a:pt x="5" y="566"/>
                    <a:pt x="5" y="566"/>
                  </a:cubicBezTo>
                  <a:cubicBezTo>
                    <a:pt x="6" y="560"/>
                    <a:pt x="12" y="554"/>
                    <a:pt x="16" y="549"/>
                  </a:cubicBezTo>
                  <a:cubicBezTo>
                    <a:pt x="16" y="547"/>
                    <a:pt x="18" y="544"/>
                    <a:pt x="20" y="541"/>
                  </a:cubicBezTo>
                  <a:cubicBezTo>
                    <a:pt x="26" y="534"/>
                    <a:pt x="36" y="525"/>
                    <a:pt x="43" y="519"/>
                  </a:cubicBezTo>
                  <a:cubicBezTo>
                    <a:pt x="43" y="518"/>
                    <a:pt x="44" y="517"/>
                    <a:pt x="45" y="517"/>
                  </a:cubicBezTo>
                  <a:cubicBezTo>
                    <a:pt x="47" y="513"/>
                    <a:pt x="52" y="511"/>
                    <a:pt x="56" y="507"/>
                  </a:cubicBezTo>
                  <a:cubicBezTo>
                    <a:pt x="59" y="503"/>
                    <a:pt x="63" y="500"/>
                    <a:pt x="66" y="496"/>
                  </a:cubicBezTo>
                  <a:cubicBezTo>
                    <a:pt x="63" y="498"/>
                    <a:pt x="60" y="501"/>
                    <a:pt x="57" y="504"/>
                  </a:cubicBezTo>
                  <a:cubicBezTo>
                    <a:pt x="55" y="506"/>
                    <a:pt x="50" y="508"/>
                    <a:pt x="48" y="511"/>
                  </a:cubicBezTo>
                  <a:cubicBezTo>
                    <a:pt x="44" y="514"/>
                    <a:pt x="40" y="516"/>
                    <a:pt x="35" y="518"/>
                  </a:cubicBezTo>
                  <a:cubicBezTo>
                    <a:pt x="33" y="520"/>
                    <a:pt x="28" y="522"/>
                    <a:pt x="25" y="523"/>
                  </a:cubicBezTo>
                  <a:cubicBezTo>
                    <a:pt x="22" y="525"/>
                    <a:pt x="20" y="520"/>
                    <a:pt x="19" y="518"/>
                  </a:cubicBezTo>
                  <a:cubicBezTo>
                    <a:pt x="19" y="518"/>
                    <a:pt x="19" y="518"/>
                    <a:pt x="19" y="517"/>
                  </a:cubicBezTo>
                  <a:cubicBezTo>
                    <a:pt x="18" y="515"/>
                    <a:pt x="18" y="513"/>
                    <a:pt x="19" y="510"/>
                  </a:cubicBezTo>
                  <a:cubicBezTo>
                    <a:pt x="30" y="486"/>
                    <a:pt x="45" y="468"/>
                    <a:pt x="60" y="450"/>
                  </a:cubicBezTo>
                  <a:cubicBezTo>
                    <a:pt x="83" y="426"/>
                    <a:pt x="107" y="403"/>
                    <a:pt x="133" y="383"/>
                  </a:cubicBezTo>
                  <a:cubicBezTo>
                    <a:pt x="149" y="369"/>
                    <a:pt x="164" y="356"/>
                    <a:pt x="181" y="344"/>
                  </a:cubicBezTo>
                  <a:cubicBezTo>
                    <a:pt x="187" y="338"/>
                    <a:pt x="195" y="334"/>
                    <a:pt x="201" y="329"/>
                  </a:cubicBezTo>
                  <a:cubicBezTo>
                    <a:pt x="212" y="320"/>
                    <a:pt x="223" y="312"/>
                    <a:pt x="234" y="304"/>
                  </a:cubicBezTo>
                  <a:cubicBezTo>
                    <a:pt x="234" y="303"/>
                    <a:pt x="235" y="302"/>
                    <a:pt x="236" y="302"/>
                  </a:cubicBezTo>
                  <a:cubicBezTo>
                    <a:pt x="240" y="298"/>
                    <a:pt x="245" y="295"/>
                    <a:pt x="250" y="292"/>
                  </a:cubicBezTo>
                  <a:cubicBezTo>
                    <a:pt x="273" y="275"/>
                    <a:pt x="299" y="258"/>
                    <a:pt x="323" y="243"/>
                  </a:cubicBezTo>
                  <a:cubicBezTo>
                    <a:pt x="333" y="236"/>
                    <a:pt x="344" y="229"/>
                    <a:pt x="355" y="222"/>
                  </a:cubicBezTo>
                  <a:cubicBezTo>
                    <a:pt x="377" y="208"/>
                    <a:pt x="400" y="194"/>
                    <a:pt x="423" y="181"/>
                  </a:cubicBezTo>
                  <a:cubicBezTo>
                    <a:pt x="429" y="177"/>
                    <a:pt x="436" y="174"/>
                    <a:pt x="442" y="170"/>
                  </a:cubicBezTo>
                  <a:cubicBezTo>
                    <a:pt x="459" y="160"/>
                    <a:pt x="475" y="151"/>
                    <a:pt x="492" y="141"/>
                  </a:cubicBezTo>
                  <a:cubicBezTo>
                    <a:pt x="542" y="112"/>
                    <a:pt x="593" y="82"/>
                    <a:pt x="642" y="51"/>
                  </a:cubicBezTo>
                  <a:cubicBezTo>
                    <a:pt x="650" y="46"/>
                    <a:pt x="658" y="39"/>
                    <a:pt x="665" y="33"/>
                  </a:cubicBezTo>
                  <a:cubicBezTo>
                    <a:pt x="666" y="31"/>
                    <a:pt x="670" y="30"/>
                    <a:pt x="670" y="26"/>
                  </a:cubicBezTo>
                  <a:cubicBezTo>
                    <a:pt x="673" y="26"/>
                    <a:pt x="673" y="20"/>
                    <a:pt x="671" y="19"/>
                  </a:cubicBezTo>
                  <a:cubicBezTo>
                    <a:pt x="666" y="19"/>
                    <a:pt x="662" y="18"/>
                    <a:pt x="658" y="20"/>
                  </a:cubicBezTo>
                  <a:cubicBezTo>
                    <a:pt x="656" y="19"/>
                    <a:pt x="654" y="20"/>
                    <a:pt x="652" y="20"/>
                  </a:cubicBezTo>
                  <a:cubicBezTo>
                    <a:pt x="651" y="20"/>
                    <a:pt x="651" y="21"/>
                    <a:pt x="649" y="22"/>
                  </a:cubicBezTo>
                  <a:cubicBezTo>
                    <a:pt x="647" y="22"/>
                    <a:pt x="644" y="21"/>
                    <a:pt x="643" y="23"/>
                  </a:cubicBezTo>
                  <a:cubicBezTo>
                    <a:pt x="642" y="23"/>
                    <a:pt x="642" y="22"/>
                    <a:pt x="642" y="22"/>
                  </a:cubicBezTo>
                  <a:cubicBezTo>
                    <a:pt x="640" y="24"/>
                    <a:pt x="637" y="24"/>
                    <a:pt x="636" y="25"/>
                  </a:cubicBezTo>
                  <a:cubicBezTo>
                    <a:pt x="631" y="25"/>
                    <a:pt x="627" y="29"/>
                    <a:pt x="622" y="29"/>
                  </a:cubicBezTo>
                  <a:cubicBezTo>
                    <a:pt x="621" y="29"/>
                    <a:pt x="620" y="29"/>
                    <a:pt x="620" y="30"/>
                  </a:cubicBezTo>
                  <a:cubicBezTo>
                    <a:pt x="619" y="29"/>
                    <a:pt x="618" y="30"/>
                    <a:pt x="617" y="30"/>
                  </a:cubicBezTo>
                  <a:cubicBezTo>
                    <a:pt x="617" y="30"/>
                    <a:pt x="617" y="31"/>
                    <a:pt x="616" y="31"/>
                  </a:cubicBezTo>
                  <a:cubicBezTo>
                    <a:pt x="616" y="31"/>
                    <a:pt x="615" y="32"/>
                    <a:pt x="614" y="31"/>
                  </a:cubicBezTo>
                  <a:cubicBezTo>
                    <a:pt x="612" y="33"/>
                    <a:pt x="608" y="33"/>
                    <a:pt x="605" y="34"/>
                  </a:cubicBezTo>
                  <a:cubicBezTo>
                    <a:pt x="603" y="36"/>
                    <a:pt x="600" y="36"/>
                    <a:pt x="596" y="36"/>
                  </a:cubicBezTo>
                  <a:cubicBezTo>
                    <a:pt x="595" y="39"/>
                    <a:pt x="589" y="36"/>
                    <a:pt x="588" y="40"/>
                  </a:cubicBezTo>
                  <a:cubicBezTo>
                    <a:pt x="587" y="41"/>
                    <a:pt x="585" y="40"/>
                    <a:pt x="583" y="41"/>
                  </a:cubicBezTo>
                  <a:cubicBezTo>
                    <a:pt x="580" y="41"/>
                    <a:pt x="578" y="44"/>
                    <a:pt x="575" y="44"/>
                  </a:cubicBezTo>
                  <a:cubicBezTo>
                    <a:pt x="574" y="45"/>
                    <a:pt x="572" y="44"/>
                    <a:pt x="571" y="45"/>
                  </a:cubicBezTo>
                  <a:cubicBezTo>
                    <a:pt x="568" y="46"/>
                    <a:pt x="564" y="47"/>
                    <a:pt x="560" y="48"/>
                  </a:cubicBezTo>
                  <a:cubicBezTo>
                    <a:pt x="556" y="50"/>
                    <a:pt x="551" y="50"/>
                    <a:pt x="549" y="52"/>
                  </a:cubicBezTo>
                  <a:cubicBezTo>
                    <a:pt x="548" y="52"/>
                    <a:pt x="547" y="54"/>
                    <a:pt x="545" y="53"/>
                  </a:cubicBezTo>
                  <a:cubicBezTo>
                    <a:pt x="544" y="54"/>
                    <a:pt x="543" y="54"/>
                    <a:pt x="542" y="55"/>
                  </a:cubicBezTo>
                  <a:cubicBezTo>
                    <a:pt x="540" y="54"/>
                    <a:pt x="539" y="57"/>
                    <a:pt x="537" y="56"/>
                  </a:cubicBezTo>
                  <a:cubicBezTo>
                    <a:pt x="536" y="56"/>
                    <a:pt x="536" y="56"/>
                    <a:pt x="535" y="57"/>
                  </a:cubicBezTo>
                  <a:cubicBezTo>
                    <a:pt x="529" y="58"/>
                    <a:pt x="523" y="62"/>
                    <a:pt x="518" y="63"/>
                  </a:cubicBezTo>
                  <a:cubicBezTo>
                    <a:pt x="513" y="65"/>
                    <a:pt x="508" y="67"/>
                    <a:pt x="504" y="68"/>
                  </a:cubicBezTo>
                  <a:cubicBezTo>
                    <a:pt x="497" y="71"/>
                    <a:pt x="489" y="75"/>
                    <a:pt x="481" y="78"/>
                  </a:cubicBezTo>
                  <a:cubicBezTo>
                    <a:pt x="466" y="85"/>
                    <a:pt x="452" y="91"/>
                    <a:pt x="437" y="98"/>
                  </a:cubicBezTo>
                  <a:cubicBezTo>
                    <a:pt x="436" y="99"/>
                    <a:pt x="435" y="100"/>
                    <a:pt x="434" y="100"/>
                  </a:cubicBezTo>
                  <a:cubicBezTo>
                    <a:pt x="431" y="101"/>
                    <a:pt x="429" y="103"/>
                    <a:pt x="426" y="103"/>
                  </a:cubicBezTo>
                  <a:cubicBezTo>
                    <a:pt x="411" y="112"/>
                    <a:pt x="396" y="119"/>
                    <a:pt x="382" y="128"/>
                  </a:cubicBezTo>
                  <a:cubicBezTo>
                    <a:pt x="380" y="128"/>
                    <a:pt x="380" y="129"/>
                    <a:pt x="379" y="129"/>
                  </a:cubicBezTo>
                  <a:cubicBezTo>
                    <a:pt x="378" y="129"/>
                    <a:pt x="378" y="130"/>
                    <a:pt x="378" y="130"/>
                  </a:cubicBezTo>
                  <a:cubicBezTo>
                    <a:pt x="374" y="132"/>
                    <a:pt x="370" y="133"/>
                    <a:pt x="368" y="136"/>
                  </a:cubicBezTo>
                  <a:cubicBezTo>
                    <a:pt x="364" y="138"/>
                    <a:pt x="360" y="139"/>
                    <a:pt x="357" y="143"/>
                  </a:cubicBezTo>
                  <a:cubicBezTo>
                    <a:pt x="356" y="142"/>
                    <a:pt x="356" y="143"/>
                    <a:pt x="355" y="143"/>
                  </a:cubicBezTo>
                  <a:cubicBezTo>
                    <a:pt x="354" y="144"/>
                    <a:pt x="353" y="145"/>
                    <a:pt x="353" y="146"/>
                  </a:cubicBezTo>
                  <a:cubicBezTo>
                    <a:pt x="350" y="146"/>
                    <a:pt x="348" y="150"/>
                    <a:pt x="344" y="150"/>
                  </a:cubicBezTo>
                  <a:cubicBezTo>
                    <a:pt x="342" y="154"/>
                    <a:pt x="338" y="156"/>
                    <a:pt x="334" y="157"/>
                  </a:cubicBezTo>
                  <a:cubicBezTo>
                    <a:pt x="330" y="160"/>
                    <a:pt x="325" y="163"/>
                    <a:pt x="321" y="165"/>
                  </a:cubicBezTo>
                  <a:cubicBezTo>
                    <a:pt x="320" y="168"/>
                    <a:pt x="318" y="168"/>
                    <a:pt x="316" y="169"/>
                  </a:cubicBezTo>
                  <a:cubicBezTo>
                    <a:pt x="314" y="171"/>
                    <a:pt x="311" y="172"/>
                    <a:pt x="308" y="173"/>
                  </a:cubicBezTo>
                  <a:cubicBezTo>
                    <a:pt x="306" y="175"/>
                    <a:pt x="304" y="177"/>
                    <a:pt x="302" y="177"/>
                  </a:cubicBezTo>
                  <a:cubicBezTo>
                    <a:pt x="301" y="177"/>
                    <a:pt x="301" y="178"/>
                    <a:pt x="301" y="178"/>
                  </a:cubicBezTo>
                  <a:cubicBezTo>
                    <a:pt x="301" y="178"/>
                    <a:pt x="300" y="178"/>
                    <a:pt x="300" y="178"/>
                  </a:cubicBezTo>
                  <a:cubicBezTo>
                    <a:pt x="299" y="180"/>
                    <a:pt x="297" y="180"/>
                    <a:pt x="296" y="182"/>
                  </a:cubicBezTo>
                  <a:cubicBezTo>
                    <a:pt x="294" y="183"/>
                    <a:pt x="290" y="185"/>
                    <a:pt x="289" y="186"/>
                  </a:cubicBezTo>
                  <a:cubicBezTo>
                    <a:pt x="286" y="189"/>
                    <a:pt x="285" y="190"/>
                    <a:pt x="282" y="192"/>
                  </a:cubicBezTo>
                  <a:cubicBezTo>
                    <a:pt x="278" y="194"/>
                    <a:pt x="275" y="196"/>
                    <a:pt x="272" y="198"/>
                  </a:cubicBezTo>
                  <a:cubicBezTo>
                    <a:pt x="271" y="199"/>
                    <a:pt x="269" y="199"/>
                    <a:pt x="268" y="200"/>
                  </a:cubicBezTo>
                  <a:cubicBezTo>
                    <a:pt x="266" y="203"/>
                    <a:pt x="261" y="202"/>
                    <a:pt x="260" y="206"/>
                  </a:cubicBezTo>
                  <a:cubicBezTo>
                    <a:pt x="259" y="205"/>
                    <a:pt x="259" y="206"/>
                    <a:pt x="259" y="206"/>
                  </a:cubicBezTo>
                  <a:cubicBezTo>
                    <a:pt x="256" y="208"/>
                    <a:pt x="252" y="209"/>
                    <a:pt x="250" y="211"/>
                  </a:cubicBezTo>
                  <a:cubicBezTo>
                    <a:pt x="249" y="212"/>
                    <a:pt x="247" y="212"/>
                    <a:pt x="246" y="213"/>
                  </a:cubicBezTo>
                  <a:cubicBezTo>
                    <a:pt x="245" y="213"/>
                    <a:pt x="244" y="215"/>
                    <a:pt x="243" y="216"/>
                  </a:cubicBezTo>
                  <a:cubicBezTo>
                    <a:pt x="242" y="217"/>
                    <a:pt x="240" y="218"/>
                    <a:pt x="238" y="218"/>
                  </a:cubicBezTo>
                  <a:cubicBezTo>
                    <a:pt x="236" y="219"/>
                    <a:pt x="234" y="222"/>
                    <a:pt x="231" y="223"/>
                  </a:cubicBezTo>
                  <a:cubicBezTo>
                    <a:pt x="230" y="223"/>
                    <a:pt x="231" y="223"/>
                    <a:pt x="230" y="224"/>
                  </a:cubicBezTo>
                  <a:cubicBezTo>
                    <a:pt x="227" y="224"/>
                    <a:pt x="224" y="226"/>
                    <a:pt x="222" y="228"/>
                  </a:cubicBezTo>
                  <a:cubicBezTo>
                    <a:pt x="217" y="230"/>
                    <a:pt x="213" y="234"/>
                    <a:pt x="208" y="235"/>
                  </a:cubicBezTo>
                  <a:cubicBezTo>
                    <a:pt x="207" y="237"/>
                    <a:pt x="205" y="237"/>
                    <a:pt x="204" y="238"/>
                  </a:cubicBezTo>
                  <a:cubicBezTo>
                    <a:pt x="199" y="239"/>
                    <a:pt x="195" y="243"/>
                    <a:pt x="190" y="242"/>
                  </a:cubicBezTo>
                  <a:cubicBezTo>
                    <a:pt x="188" y="241"/>
                    <a:pt x="187" y="240"/>
                    <a:pt x="185" y="238"/>
                  </a:cubicBezTo>
                  <a:cubicBezTo>
                    <a:pt x="191" y="232"/>
                    <a:pt x="198" y="226"/>
                    <a:pt x="205" y="222"/>
                  </a:cubicBezTo>
                  <a:cubicBezTo>
                    <a:pt x="218" y="212"/>
                    <a:pt x="231" y="203"/>
                    <a:pt x="245" y="195"/>
                  </a:cubicBezTo>
                  <a:cubicBezTo>
                    <a:pt x="248" y="192"/>
                    <a:pt x="252" y="190"/>
                    <a:pt x="256" y="188"/>
                  </a:cubicBezTo>
                  <a:cubicBezTo>
                    <a:pt x="260" y="184"/>
                    <a:pt x="266" y="182"/>
                    <a:pt x="269" y="179"/>
                  </a:cubicBezTo>
                  <a:cubicBezTo>
                    <a:pt x="275" y="176"/>
                    <a:pt x="279" y="173"/>
                    <a:pt x="284" y="169"/>
                  </a:cubicBezTo>
                  <a:cubicBezTo>
                    <a:pt x="298" y="161"/>
                    <a:pt x="313" y="152"/>
                    <a:pt x="327" y="143"/>
                  </a:cubicBezTo>
                  <a:cubicBezTo>
                    <a:pt x="331" y="140"/>
                    <a:pt x="336" y="138"/>
                    <a:pt x="339" y="136"/>
                  </a:cubicBezTo>
                  <a:cubicBezTo>
                    <a:pt x="346" y="131"/>
                    <a:pt x="354" y="126"/>
                    <a:pt x="362" y="121"/>
                  </a:cubicBezTo>
                  <a:cubicBezTo>
                    <a:pt x="368" y="118"/>
                    <a:pt x="375" y="114"/>
                    <a:pt x="382" y="110"/>
                  </a:cubicBezTo>
                  <a:cubicBezTo>
                    <a:pt x="385" y="109"/>
                    <a:pt x="388" y="107"/>
                    <a:pt x="390" y="105"/>
                  </a:cubicBezTo>
                  <a:cubicBezTo>
                    <a:pt x="418" y="91"/>
                    <a:pt x="446" y="77"/>
                    <a:pt x="476" y="65"/>
                  </a:cubicBezTo>
                  <a:cubicBezTo>
                    <a:pt x="482" y="61"/>
                    <a:pt x="489" y="59"/>
                    <a:pt x="495" y="56"/>
                  </a:cubicBezTo>
                  <a:cubicBezTo>
                    <a:pt x="516" y="49"/>
                    <a:pt x="535" y="40"/>
                    <a:pt x="556" y="33"/>
                  </a:cubicBezTo>
                  <a:cubicBezTo>
                    <a:pt x="575" y="25"/>
                    <a:pt x="595" y="19"/>
                    <a:pt x="616" y="13"/>
                  </a:cubicBezTo>
                  <a:cubicBezTo>
                    <a:pt x="617" y="13"/>
                    <a:pt x="617" y="13"/>
                    <a:pt x="617" y="13"/>
                  </a:cubicBezTo>
                  <a:cubicBezTo>
                    <a:pt x="624" y="11"/>
                    <a:pt x="631" y="9"/>
                    <a:pt x="638" y="7"/>
                  </a:cubicBezTo>
                  <a:cubicBezTo>
                    <a:pt x="643" y="6"/>
                    <a:pt x="648" y="5"/>
                    <a:pt x="653" y="4"/>
                  </a:cubicBezTo>
                  <a:cubicBezTo>
                    <a:pt x="663" y="2"/>
                    <a:pt x="674" y="1"/>
                    <a:pt x="684" y="0"/>
                  </a:cubicBezTo>
                  <a:cubicBezTo>
                    <a:pt x="690" y="0"/>
                    <a:pt x="705" y="0"/>
                    <a:pt x="707" y="6"/>
                  </a:cubicBezTo>
                  <a:cubicBezTo>
                    <a:pt x="707" y="8"/>
                    <a:pt x="706" y="10"/>
                    <a:pt x="705" y="12"/>
                  </a:cubicBezTo>
                  <a:cubicBezTo>
                    <a:pt x="705" y="14"/>
                    <a:pt x="705" y="16"/>
                    <a:pt x="703" y="16"/>
                  </a:cubicBezTo>
                  <a:cubicBezTo>
                    <a:pt x="703" y="20"/>
                    <a:pt x="699" y="21"/>
                    <a:pt x="698" y="25"/>
                  </a:cubicBezTo>
                  <a:cubicBezTo>
                    <a:pt x="697" y="25"/>
                    <a:pt x="696" y="26"/>
                    <a:pt x="695" y="26"/>
                  </a:cubicBezTo>
                  <a:cubicBezTo>
                    <a:pt x="696" y="28"/>
                    <a:pt x="692" y="29"/>
                    <a:pt x="691" y="30"/>
                  </a:cubicBezTo>
                  <a:close/>
                  <a:moveTo>
                    <a:pt x="668" y="162"/>
                  </a:moveTo>
                  <a:cubicBezTo>
                    <a:pt x="667" y="161"/>
                    <a:pt x="666" y="162"/>
                    <a:pt x="666" y="162"/>
                  </a:cubicBezTo>
                  <a:cubicBezTo>
                    <a:pt x="668" y="162"/>
                    <a:pt x="667" y="162"/>
                    <a:pt x="666" y="163"/>
                  </a:cubicBezTo>
                  <a:cubicBezTo>
                    <a:pt x="667" y="163"/>
                    <a:pt x="668" y="162"/>
                    <a:pt x="668" y="162"/>
                  </a:cubicBezTo>
                  <a:close/>
                  <a:moveTo>
                    <a:pt x="647" y="181"/>
                  </a:moveTo>
                  <a:cubicBezTo>
                    <a:pt x="647" y="181"/>
                    <a:pt x="647" y="181"/>
                    <a:pt x="647" y="180"/>
                  </a:cubicBezTo>
                  <a:cubicBezTo>
                    <a:pt x="646" y="181"/>
                    <a:pt x="646" y="180"/>
                    <a:pt x="645" y="180"/>
                  </a:cubicBezTo>
                  <a:cubicBezTo>
                    <a:pt x="645" y="181"/>
                    <a:pt x="645" y="181"/>
                    <a:pt x="645" y="182"/>
                  </a:cubicBezTo>
                  <a:cubicBezTo>
                    <a:pt x="645" y="182"/>
                    <a:pt x="645" y="181"/>
                    <a:pt x="644" y="182"/>
                  </a:cubicBezTo>
                  <a:cubicBezTo>
                    <a:pt x="645" y="182"/>
                    <a:pt x="644" y="182"/>
                    <a:pt x="644" y="183"/>
                  </a:cubicBezTo>
                  <a:cubicBezTo>
                    <a:pt x="645" y="183"/>
                    <a:pt x="645" y="184"/>
                    <a:pt x="644" y="184"/>
                  </a:cubicBezTo>
                  <a:cubicBezTo>
                    <a:pt x="645" y="184"/>
                    <a:pt x="645" y="185"/>
                    <a:pt x="645" y="185"/>
                  </a:cubicBezTo>
                  <a:cubicBezTo>
                    <a:pt x="645" y="184"/>
                    <a:pt x="646" y="184"/>
                    <a:pt x="646" y="183"/>
                  </a:cubicBezTo>
                  <a:cubicBezTo>
                    <a:pt x="645" y="183"/>
                    <a:pt x="647" y="183"/>
                    <a:pt x="646" y="182"/>
                  </a:cubicBezTo>
                  <a:cubicBezTo>
                    <a:pt x="646" y="182"/>
                    <a:pt x="646" y="183"/>
                    <a:pt x="646" y="182"/>
                  </a:cubicBezTo>
                  <a:cubicBezTo>
                    <a:pt x="646" y="182"/>
                    <a:pt x="645" y="182"/>
                    <a:pt x="645" y="182"/>
                  </a:cubicBezTo>
                  <a:cubicBezTo>
                    <a:pt x="645" y="181"/>
                    <a:pt x="646" y="181"/>
                    <a:pt x="646" y="181"/>
                  </a:cubicBezTo>
                  <a:cubicBezTo>
                    <a:pt x="647" y="181"/>
                    <a:pt x="647" y="181"/>
                    <a:pt x="648" y="182"/>
                  </a:cubicBezTo>
                  <a:cubicBezTo>
                    <a:pt x="648" y="181"/>
                    <a:pt x="649" y="181"/>
                    <a:pt x="649" y="181"/>
                  </a:cubicBezTo>
                  <a:cubicBezTo>
                    <a:pt x="648" y="180"/>
                    <a:pt x="648" y="181"/>
                    <a:pt x="647" y="181"/>
                  </a:cubicBezTo>
                  <a:close/>
                  <a:moveTo>
                    <a:pt x="514" y="402"/>
                  </a:moveTo>
                  <a:cubicBezTo>
                    <a:pt x="514" y="401"/>
                    <a:pt x="514" y="400"/>
                    <a:pt x="513" y="400"/>
                  </a:cubicBezTo>
                  <a:cubicBezTo>
                    <a:pt x="513" y="401"/>
                    <a:pt x="514" y="401"/>
                    <a:pt x="514" y="402"/>
                  </a:cubicBezTo>
                  <a:close/>
                  <a:moveTo>
                    <a:pt x="240" y="434"/>
                  </a:moveTo>
                  <a:cubicBezTo>
                    <a:pt x="240" y="434"/>
                    <a:pt x="241" y="433"/>
                    <a:pt x="241" y="433"/>
                  </a:cubicBezTo>
                  <a:cubicBezTo>
                    <a:pt x="241" y="433"/>
                    <a:pt x="241" y="432"/>
                    <a:pt x="241" y="432"/>
                  </a:cubicBezTo>
                  <a:cubicBezTo>
                    <a:pt x="241" y="434"/>
                    <a:pt x="238" y="433"/>
                    <a:pt x="240" y="434"/>
                  </a:cubicBezTo>
                  <a:close/>
                  <a:moveTo>
                    <a:pt x="120" y="497"/>
                  </a:moveTo>
                  <a:cubicBezTo>
                    <a:pt x="120" y="497"/>
                    <a:pt x="119" y="498"/>
                    <a:pt x="120" y="498"/>
                  </a:cubicBezTo>
                  <a:cubicBezTo>
                    <a:pt x="120" y="498"/>
                    <a:pt x="120" y="497"/>
                    <a:pt x="120" y="498"/>
                  </a:cubicBezTo>
                  <a:cubicBezTo>
                    <a:pt x="120" y="499"/>
                    <a:pt x="121" y="499"/>
                    <a:pt x="120" y="500"/>
                  </a:cubicBezTo>
                  <a:cubicBezTo>
                    <a:pt x="121" y="499"/>
                    <a:pt x="121" y="499"/>
                    <a:pt x="121" y="498"/>
                  </a:cubicBezTo>
                  <a:cubicBezTo>
                    <a:pt x="121" y="498"/>
                    <a:pt x="121" y="498"/>
                    <a:pt x="120" y="497"/>
                  </a:cubicBezTo>
                  <a:close/>
                  <a:moveTo>
                    <a:pt x="100" y="511"/>
                  </a:moveTo>
                  <a:cubicBezTo>
                    <a:pt x="101" y="512"/>
                    <a:pt x="102" y="512"/>
                    <a:pt x="102" y="514"/>
                  </a:cubicBezTo>
                  <a:cubicBezTo>
                    <a:pt x="102" y="513"/>
                    <a:pt x="102" y="513"/>
                    <a:pt x="103" y="513"/>
                  </a:cubicBezTo>
                  <a:cubicBezTo>
                    <a:pt x="102" y="512"/>
                    <a:pt x="102" y="511"/>
                    <a:pt x="100" y="511"/>
                  </a:cubicBezTo>
                  <a:close/>
                  <a:moveTo>
                    <a:pt x="647" y="183"/>
                  </a:moveTo>
                  <a:cubicBezTo>
                    <a:pt x="647" y="183"/>
                    <a:pt x="647" y="184"/>
                    <a:pt x="648" y="184"/>
                  </a:cubicBezTo>
                  <a:cubicBezTo>
                    <a:pt x="648" y="183"/>
                    <a:pt x="648" y="183"/>
                    <a:pt x="647" y="183"/>
                  </a:cubicBezTo>
                  <a:close/>
                  <a:moveTo>
                    <a:pt x="647" y="168"/>
                  </a:moveTo>
                  <a:cubicBezTo>
                    <a:pt x="648" y="168"/>
                    <a:pt x="647" y="167"/>
                    <a:pt x="647" y="168"/>
                  </a:cubicBezTo>
                  <a:cubicBezTo>
                    <a:pt x="648" y="168"/>
                    <a:pt x="647" y="169"/>
                    <a:pt x="647" y="169"/>
                  </a:cubicBezTo>
                  <a:cubicBezTo>
                    <a:pt x="647" y="168"/>
                    <a:pt x="648" y="169"/>
                    <a:pt x="648" y="169"/>
                  </a:cubicBezTo>
                  <a:cubicBezTo>
                    <a:pt x="648" y="168"/>
                    <a:pt x="649" y="168"/>
                    <a:pt x="649" y="168"/>
                  </a:cubicBezTo>
                  <a:cubicBezTo>
                    <a:pt x="648" y="168"/>
                    <a:pt x="648" y="168"/>
                    <a:pt x="647" y="168"/>
                  </a:cubicBezTo>
                  <a:close/>
                  <a:moveTo>
                    <a:pt x="644" y="183"/>
                  </a:moveTo>
                  <a:cubicBezTo>
                    <a:pt x="644" y="184"/>
                    <a:pt x="642" y="183"/>
                    <a:pt x="642" y="183"/>
                  </a:cubicBezTo>
                  <a:cubicBezTo>
                    <a:pt x="643" y="184"/>
                    <a:pt x="643" y="184"/>
                    <a:pt x="644" y="184"/>
                  </a:cubicBezTo>
                  <a:cubicBezTo>
                    <a:pt x="644" y="184"/>
                    <a:pt x="643" y="185"/>
                    <a:pt x="644" y="185"/>
                  </a:cubicBezTo>
                  <a:cubicBezTo>
                    <a:pt x="645" y="185"/>
                    <a:pt x="644" y="182"/>
                    <a:pt x="644" y="183"/>
                  </a:cubicBezTo>
                  <a:close/>
                  <a:moveTo>
                    <a:pt x="643" y="186"/>
                  </a:moveTo>
                  <a:cubicBezTo>
                    <a:pt x="644" y="185"/>
                    <a:pt x="644" y="187"/>
                    <a:pt x="645" y="186"/>
                  </a:cubicBezTo>
                  <a:cubicBezTo>
                    <a:pt x="644" y="186"/>
                    <a:pt x="645" y="185"/>
                    <a:pt x="644" y="185"/>
                  </a:cubicBezTo>
                  <a:cubicBezTo>
                    <a:pt x="644" y="185"/>
                    <a:pt x="643" y="186"/>
                    <a:pt x="643" y="186"/>
                  </a:cubicBezTo>
                  <a:close/>
                  <a:moveTo>
                    <a:pt x="642" y="180"/>
                  </a:moveTo>
                  <a:cubicBezTo>
                    <a:pt x="643" y="180"/>
                    <a:pt x="644" y="180"/>
                    <a:pt x="645" y="180"/>
                  </a:cubicBezTo>
                  <a:cubicBezTo>
                    <a:pt x="644" y="180"/>
                    <a:pt x="645" y="180"/>
                    <a:pt x="645" y="179"/>
                  </a:cubicBezTo>
                  <a:cubicBezTo>
                    <a:pt x="645" y="179"/>
                    <a:pt x="645" y="179"/>
                    <a:pt x="645" y="178"/>
                  </a:cubicBezTo>
                  <a:cubicBezTo>
                    <a:pt x="645" y="179"/>
                    <a:pt x="645" y="179"/>
                    <a:pt x="644" y="179"/>
                  </a:cubicBezTo>
                  <a:cubicBezTo>
                    <a:pt x="644" y="179"/>
                    <a:pt x="644" y="179"/>
                    <a:pt x="644" y="179"/>
                  </a:cubicBezTo>
                  <a:cubicBezTo>
                    <a:pt x="644" y="179"/>
                    <a:pt x="644" y="179"/>
                    <a:pt x="644" y="180"/>
                  </a:cubicBezTo>
                  <a:cubicBezTo>
                    <a:pt x="643" y="179"/>
                    <a:pt x="643" y="180"/>
                    <a:pt x="642" y="180"/>
                  </a:cubicBezTo>
                  <a:close/>
                  <a:moveTo>
                    <a:pt x="644" y="169"/>
                  </a:moveTo>
                  <a:cubicBezTo>
                    <a:pt x="644" y="170"/>
                    <a:pt x="645" y="169"/>
                    <a:pt x="645" y="170"/>
                  </a:cubicBezTo>
                  <a:cubicBezTo>
                    <a:pt x="644" y="170"/>
                    <a:pt x="644" y="170"/>
                    <a:pt x="645" y="170"/>
                  </a:cubicBezTo>
                  <a:cubicBezTo>
                    <a:pt x="645" y="170"/>
                    <a:pt x="645" y="169"/>
                    <a:pt x="646" y="169"/>
                  </a:cubicBezTo>
                  <a:cubicBezTo>
                    <a:pt x="645" y="169"/>
                    <a:pt x="646" y="169"/>
                    <a:pt x="646" y="168"/>
                  </a:cubicBezTo>
                  <a:cubicBezTo>
                    <a:pt x="645" y="168"/>
                    <a:pt x="645" y="169"/>
                    <a:pt x="645" y="168"/>
                  </a:cubicBezTo>
                  <a:cubicBezTo>
                    <a:pt x="645" y="169"/>
                    <a:pt x="645" y="169"/>
                    <a:pt x="644" y="169"/>
                  </a:cubicBezTo>
                  <a:cubicBezTo>
                    <a:pt x="644" y="168"/>
                    <a:pt x="641" y="168"/>
                    <a:pt x="642" y="169"/>
                  </a:cubicBezTo>
                  <a:cubicBezTo>
                    <a:pt x="643" y="169"/>
                    <a:pt x="643" y="169"/>
                    <a:pt x="643" y="170"/>
                  </a:cubicBezTo>
                  <a:cubicBezTo>
                    <a:pt x="642" y="170"/>
                    <a:pt x="642" y="169"/>
                    <a:pt x="642" y="169"/>
                  </a:cubicBezTo>
                  <a:cubicBezTo>
                    <a:pt x="642" y="170"/>
                    <a:pt x="642" y="170"/>
                    <a:pt x="641" y="170"/>
                  </a:cubicBezTo>
                  <a:cubicBezTo>
                    <a:pt x="641" y="170"/>
                    <a:pt x="642" y="170"/>
                    <a:pt x="642" y="170"/>
                  </a:cubicBezTo>
                  <a:cubicBezTo>
                    <a:pt x="643" y="170"/>
                    <a:pt x="644" y="170"/>
                    <a:pt x="644" y="169"/>
                  </a:cubicBezTo>
                  <a:close/>
                  <a:moveTo>
                    <a:pt x="641" y="184"/>
                  </a:moveTo>
                  <a:cubicBezTo>
                    <a:pt x="641" y="184"/>
                    <a:pt x="641" y="184"/>
                    <a:pt x="641" y="184"/>
                  </a:cubicBezTo>
                  <a:cubicBezTo>
                    <a:pt x="641" y="184"/>
                    <a:pt x="641" y="184"/>
                    <a:pt x="640" y="185"/>
                  </a:cubicBezTo>
                  <a:cubicBezTo>
                    <a:pt x="641" y="185"/>
                    <a:pt x="642" y="185"/>
                    <a:pt x="641" y="185"/>
                  </a:cubicBezTo>
                  <a:cubicBezTo>
                    <a:pt x="641" y="185"/>
                    <a:pt x="641" y="185"/>
                    <a:pt x="641" y="184"/>
                  </a:cubicBezTo>
                  <a:close/>
                  <a:moveTo>
                    <a:pt x="639" y="185"/>
                  </a:moveTo>
                  <a:cubicBezTo>
                    <a:pt x="640" y="185"/>
                    <a:pt x="640" y="186"/>
                    <a:pt x="640" y="186"/>
                  </a:cubicBezTo>
                  <a:cubicBezTo>
                    <a:pt x="640" y="185"/>
                    <a:pt x="641" y="185"/>
                    <a:pt x="641" y="185"/>
                  </a:cubicBezTo>
                  <a:cubicBezTo>
                    <a:pt x="640" y="185"/>
                    <a:pt x="639" y="184"/>
                    <a:pt x="639" y="185"/>
                  </a:cubicBezTo>
                  <a:close/>
                  <a:moveTo>
                    <a:pt x="636" y="187"/>
                  </a:moveTo>
                  <a:cubicBezTo>
                    <a:pt x="637" y="187"/>
                    <a:pt x="637" y="188"/>
                    <a:pt x="637" y="189"/>
                  </a:cubicBezTo>
                  <a:cubicBezTo>
                    <a:pt x="637" y="189"/>
                    <a:pt x="637" y="188"/>
                    <a:pt x="636" y="189"/>
                  </a:cubicBezTo>
                  <a:cubicBezTo>
                    <a:pt x="637" y="189"/>
                    <a:pt x="637" y="189"/>
                    <a:pt x="638" y="189"/>
                  </a:cubicBezTo>
                  <a:cubicBezTo>
                    <a:pt x="638" y="189"/>
                    <a:pt x="638" y="189"/>
                    <a:pt x="638" y="188"/>
                  </a:cubicBezTo>
                  <a:cubicBezTo>
                    <a:pt x="637" y="188"/>
                    <a:pt x="637" y="187"/>
                    <a:pt x="636" y="187"/>
                  </a:cubicBezTo>
                  <a:close/>
                  <a:moveTo>
                    <a:pt x="635" y="186"/>
                  </a:moveTo>
                  <a:cubicBezTo>
                    <a:pt x="634" y="187"/>
                    <a:pt x="636" y="187"/>
                    <a:pt x="636" y="187"/>
                  </a:cubicBezTo>
                  <a:cubicBezTo>
                    <a:pt x="635" y="187"/>
                    <a:pt x="635" y="187"/>
                    <a:pt x="635" y="187"/>
                  </a:cubicBezTo>
                  <a:cubicBezTo>
                    <a:pt x="635" y="188"/>
                    <a:pt x="636" y="188"/>
                    <a:pt x="636" y="187"/>
                  </a:cubicBezTo>
                  <a:cubicBezTo>
                    <a:pt x="635" y="187"/>
                    <a:pt x="636" y="186"/>
                    <a:pt x="635" y="186"/>
                  </a:cubicBezTo>
                  <a:close/>
                  <a:moveTo>
                    <a:pt x="636" y="186"/>
                  </a:moveTo>
                  <a:cubicBezTo>
                    <a:pt x="636" y="185"/>
                    <a:pt x="636" y="184"/>
                    <a:pt x="635" y="184"/>
                  </a:cubicBezTo>
                  <a:cubicBezTo>
                    <a:pt x="635" y="185"/>
                    <a:pt x="635" y="186"/>
                    <a:pt x="636" y="186"/>
                  </a:cubicBezTo>
                  <a:close/>
                  <a:moveTo>
                    <a:pt x="632" y="172"/>
                  </a:moveTo>
                  <a:cubicBezTo>
                    <a:pt x="632" y="172"/>
                    <a:pt x="631" y="173"/>
                    <a:pt x="632" y="173"/>
                  </a:cubicBezTo>
                  <a:cubicBezTo>
                    <a:pt x="632" y="173"/>
                    <a:pt x="632" y="172"/>
                    <a:pt x="633" y="172"/>
                  </a:cubicBezTo>
                  <a:cubicBezTo>
                    <a:pt x="632" y="172"/>
                    <a:pt x="632" y="172"/>
                    <a:pt x="632" y="172"/>
                  </a:cubicBezTo>
                  <a:close/>
                  <a:moveTo>
                    <a:pt x="581" y="450"/>
                  </a:moveTo>
                  <a:cubicBezTo>
                    <a:pt x="581" y="451"/>
                    <a:pt x="581" y="451"/>
                    <a:pt x="580" y="451"/>
                  </a:cubicBezTo>
                  <a:cubicBezTo>
                    <a:pt x="581" y="452"/>
                    <a:pt x="582" y="450"/>
                    <a:pt x="581" y="450"/>
                  </a:cubicBezTo>
                  <a:close/>
                  <a:moveTo>
                    <a:pt x="576" y="453"/>
                  </a:moveTo>
                  <a:cubicBezTo>
                    <a:pt x="578" y="454"/>
                    <a:pt x="580" y="453"/>
                    <a:pt x="581" y="452"/>
                  </a:cubicBezTo>
                  <a:cubicBezTo>
                    <a:pt x="579" y="453"/>
                    <a:pt x="578" y="452"/>
                    <a:pt x="576" y="453"/>
                  </a:cubicBezTo>
                  <a:close/>
                  <a:moveTo>
                    <a:pt x="621" y="195"/>
                  </a:moveTo>
                  <a:cubicBezTo>
                    <a:pt x="622" y="195"/>
                    <a:pt x="623" y="195"/>
                    <a:pt x="623" y="194"/>
                  </a:cubicBezTo>
                  <a:cubicBezTo>
                    <a:pt x="622" y="194"/>
                    <a:pt x="622" y="194"/>
                    <a:pt x="622" y="195"/>
                  </a:cubicBezTo>
                  <a:cubicBezTo>
                    <a:pt x="622" y="195"/>
                    <a:pt x="621" y="194"/>
                    <a:pt x="621" y="195"/>
                  </a:cubicBezTo>
                  <a:close/>
                  <a:moveTo>
                    <a:pt x="578" y="438"/>
                  </a:moveTo>
                  <a:cubicBezTo>
                    <a:pt x="579" y="439"/>
                    <a:pt x="579" y="439"/>
                    <a:pt x="580" y="438"/>
                  </a:cubicBezTo>
                  <a:cubicBezTo>
                    <a:pt x="579" y="438"/>
                    <a:pt x="578" y="437"/>
                    <a:pt x="578" y="438"/>
                  </a:cubicBezTo>
                  <a:close/>
                  <a:moveTo>
                    <a:pt x="619" y="195"/>
                  </a:moveTo>
                  <a:cubicBezTo>
                    <a:pt x="620" y="195"/>
                    <a:pt x="620" y="194"/>
                    <a:pt x="620" y="194"/>
                  </a:cubicBezTo>
                  <a:cubicBezTo>
                    <a:pt x="620" y="194"/>
                    <a:pt x="621" y="194"/>
                    <a:pt x="621" y="194"/>
                  </a:cubicBezTo>
                  <a:cubicBezTo>
                    <a:pt x="620" y="193"/>
                    <a:pt x="619" y="194"/>
                    <a:pt x="619" y="195"/>
                  </a:cubicBezTo>
                  <a:close/>
                  <a:moveTo>
                    <a:pt x="578" y="443"/>
                  </a:moveTo>
                  <a:cubicBezTo>
                    <a:pt x="576" y="443"/>
                    <a:pt x="574" y="445"/>
                    <a:pt x="573" y="444"/>
                  </a:cubicBezTo>
                  <a:cubicBezTo>
                    <a:pt x="572" y="444"/>
                    <a:pt x="571" y="445"/>
                    <a:pt x="571" y="446"/>
                  </a:cubicBezTo>
                  <a:cubicBezTo>
                    <a:pt x="573" y="446"/>
                    <a:pt x="573" y="444"/>
                    <a:pt x="574" y="446"/>
                  </a:cubicBezTo>
                  <a:cubicBezTo>
                    <a:pt x="575" y="446"/>
                    <a:pt x="575" y="445"/>
                    <a:pt x="575" y="445"/>
                  </a:cubicBezTo>
                  <a:cubicBezTo>
                    <a:pt x="575" y="446"/>
                    <a:pt x="576" y="444"/>
                    <a:pt x="577" y="445"/>
                  </a:cubicBezTo>
                  <a:cubicBezTo>
                    <a:pt x="576" y="444"/>
                    <a:pt x="579" y="444"/>
                    <a:pt x="578" y="443"/>
                  </a:cubicBezTo>
                  <a:close/>
                  <a:moveTo>
                    <a:pt x="575" y="449"/>
                  </a:moveTo>
                  <a:cubicBezTo>
                    <a:pt x="575" y="450"/>
                    <a:pt x="575" y="450"/>
                    <a:pt x="575" y="450"/>
                  </a:cubicBezTo>
                  <a:cubicBezTo>
                    <a:pt x="576" y="449"/>
                    <a:pt x="577" y="450"/>
                    <a:pt x="577" y="449"/>
                  </a:cubicBezTo>
                  <a:cubicBezTo>
                    <a:pt x="576" y="449"/>
                    <a:pt x="576" y="449"/>
                    <a:pt x="575" y="449"/>
                  </a:cubicBezTo>
                  <a:close/>
                  <a:moveTo>
                    <a:pt x="576" y="453"/>
                  </a:moveTo>
                  <a:cubicBezTo>
                    <a:pt x="576" y="452"/>
                    <a:pt x="575" y="453"/>
                    <a:pt x="575" y="453"/>
                  </a:cubicBezTo>
                  <a:cubicBezTo>
                    <a:pt x="575" y="452"/>
                    <a:pt x="575" y="453"/>
                    <a:pt x="575" y="452"/>
                  </a:cubicBezTo>
                  <a:cubicBezTo>
                    <a:pt x="575" y="452"/>
                    <a:pt x="575" y="452"/>
                    <a:pt x="574" y="451"/>
                  </a:cubicBezTo>
                  <a:cubicBezTo>
                    <a:pt x="574" y="452"/>
                    <a:pt x="574" y="452"/>
                    <a:pt x="574" y="452"/>
                  </a:cubicBezTo>
                  <a:cubicBezTo>
                    <a:pt x="574" y="451"/>
                    <a:pt x="573" y="451"/>
                    <a:pt x="572" y="451"/>
                  </a:cubicBezTo>
                  <a:cubicBezTo>
                    <a:pt x="572" y="452"/>
                    <a:pt x="573" y="452"/>
                    <a:pt x="573" y="452"/>
                  </a:cubicBezTo>
                  <a:cubicBezTo>
                    <a:pt x="572" y="452"/>
                    <a:pt x="573" y="453"/>
                    <a:pt x="572" y="453"/>
                  </a:cubicBezTo>
                  <a:cubicBezTo>
                    <a:pt x="573" y="452"/>
                    <a:pt x="571" y="453"/>
                    <a:pt x="572" y="452"/>
                  </a:cubicBezTo>
                  <a:cubicBezTo>
                    <a:pt x="571" y="451"/>
                    <a:pt x="571" y="453"/>
                    <a:pt x="570" y="452"/>
                  </a:cubicBezTo>
                  <a:cubicBezTo>
                    <a:pt x="571" y="453"/>
                    <a:pt x="570" y="453"/>
                    <a:pt x="570" y="455"/>
                  </a:cubicBezTo>
                  <a:cubicBezTo>
                    <a:pt x="570" y="455"/>
                    <a:pt x="571" y="455"/>
                    <a:pt x="571" y="455"/>
                  </a:cubicBezTo>
                  <a:cubicBezTo>
                    <a:pt x="570" y="455"/>
                    <a:pt x="570" y="455"/>
                    <a:pt x="570" y="455"/>
                  </a:cubicBezTo>
                  <a:cubicBezTo>
                    <a:pt x="570" y="454"/>
                    <a:pt x="569" y="454"/>
                    <a:pt x="568" y="453"/>
                  </a:cubicBezTo>
                  <a:cubicBezTo>
                    <a:pt x="568" y="454"/>
                    <a:pt x="568" y="455"/>
                    <a:pt x="568" y="455"/>
                  </a:cubicBezTo>
                  <a:cubicBezTo>
                    <a:pt x="569" y="456"/>
                    <a:pt x="570" y="455"/>
                    <a:pt x="569" y="456"/>
                  </a:cubicBezTo>
                  <a:cubicBezTo>
                    <a:pt x="570" y="456"/>
                    <a:pt x="571" y="456"/>
                    <a:pt x="572" y="455"/>
                  </a:cubicBezTo>
                  <a:cubicBezTo>
                    <a:pt x="572" y="456"/>
                    <a:pt x="573" y="456"/>
                    <a:pt x="573" y="457"/>
                  </a:cubicBezTo>
                  <a:cubicBezTo>
                    <a:pt x="575" y="455"/>
                    <a:pt x="574" y="455"/>
                    <a:pt x="576" y="453"/>
                  </a:cubicBezTo>
                  <a:close/>
                  <a:moveTo>
                    <a:pt x="570" y="440"/>
                  </a:moveTo>
                  <a:cubicBezTo>
                    <a:pt x="570" y="439"/>
                    <a:pt x="569" y="439"/>
                    <a:pt x="570" y="440"/>
                  </a:cubicBezTo>
                  <a:cubicBezTo>
                    <a:pt x="571" y="440"/>
                    <a:pt x="572" y="441"/>
                    <a:pt x="574" y="441"/>
                  </a:cubicBezTo>
                  <a:cubicBezTo>
                    <a:pt x="574" y="442"/>
                    <a:pt x="573" y="442"/>
                    <a:pt x="574" y="442"/>
                  </a:cubicBezTo>
                  <a:cubicBezTo>
                    <a:pt x="574" y="442"/>
                    <a:pt x="574" y="442"/>
                    <a:pt x="575" y="442"/>
                  </a:cubicBezTo>
                  <a:cubicBezTo>
                    <a:pt x="575" y="441"/>
                    <a:pt x="575" y="441"/>
                    <a:pt x="575" y="440"/>
                  </a:cubicBezTo>
                  <a:cubicBezTo>
                    <a:pt x="577" y="441"/>
                    <a:pt x="577" y="438"/>
                    <a:pt x="578" y="439"/>
                  </a:cubicBezTo>
                  <a:cubicBezTo>
                    <a:pt x="578" y="439"/>
                    <a:pt x="578" y="438"/>
                    <a:pt x="578" y="438"/>
                  </a:cubicBezTo>
                  <a:cubicBezTo>
                    <a:pt x="576" y="439"/>
                    <a:pt x="572" y="437"/>
                    <a:pt x="571" y="439"/>
                  </a:cubicBezTo>
                  <a:cubicBezTo>
                    <a:pt x="570" y="439"/>
                    <a:pt x="570" y="440"/>
                    <a:pt x="570" y="440"/>
                  </a:cubicBezTo>
                  <a:close/>
                  <a:moveTo>
                    <a:pt x="572" y="437"/>
                  </a:moveTo>
                  <a:cubicBezTo>
                    <a:pt x="572" y="437"/>
                    <a:pt x="574" y="437"/>
                    <a:pt x="574" y="436"/>
                  </a:cubicBezTo>
                  <a:cubicBezTo>
                    <a:pt x="574" y="436"/>
                    <a:pt x="572" y="436"/>
                    <a:pt x="572" y="437"/>
                  </a:cubicBezTo>
                  <a:close/>
                  <a:moveTo>
                    <a:pt x="567" y="453"/>
                  </a:moveTo>
                  <a:cubicBezTo>
                    <a:pt x="567" y="452"/>
                    <a:pt x="568" y="453"/>
                    <a:pt x="568" y="453"/>
                  </a:cubicBezTo>
                  <a:cubicBezTo>
                    <a:pt x="568" y="452"/>
                    <a:pt x="568" y="452"/>
                    <a:pt x="568" y="451"/>
                  </a:cubicBezTo>
                  <a:cubicBezTo>
                    <a:pt x="568" y="451"/>
                    <a:pt x="568" y="452"/>
                    <a:pt x="567" y="452"/>
                  </a:cubicBezTo>
                  <a:cubicBezTo>
                    <a:pt x="567" y="451"/>
                    <a:pt x="567" y="451"/>
                    <a:pt x="567" y="451"/>
                  </a:cubicBezTo>
                  <a:cubicBezTo>
                    <a:pt x="567" y="452"/>
                    <a:pt x="567" y="452"/>
                    <a:pt x="567" y="452"/>
                  </a:cubicBezTo>
                  <a:cubicBezTo>
                    <a:pt x="567" y="452"/>
                    <a:pt x="567" y="453"/>
                    <a:pt x="567" y="453"/>
                  </a:cubicBezTo>
                  <a:close/>
                  <a:moveTo>
                    <a:pt x="566" y="455"/>
                  </a:moveTo>
                  <a:cubicBezTo>
                    <a:pt x="567" y="455"/>
                    <a:pt x="567" y="456"/>
                    <a:pt x="568" y="454"/>
                  </a:cubicBezTo>
                  <a:cubicBezTo>
                    <a:pt x="567" y="454"/>
                    <a:pt x="567" y="453"/>
                    <a:pt x="567" y="454"/>
                  </a:cubicBezTo>
                  <a:cubicBezTo>
                    <a:pt x="567" y="454"/>
                    <a:pt x="566" y="455"/>
                    <a:pt x="566" y="455"/>
                  </a:cubicBezTo>
                  <a:close/>
                  <a:moveTo>
                    <a:pt x="569" y="441"/>
                  </a:moveTo>
                  <a:cubicBezTo>
                    <a:pt x="568" y="441"/>
                    <a:pt x="569" y="440"/>
                    <a:pt x="569" y="440"/>
                  </a:cubicBezTo>
                  <a:cubicBezTo>
                    <a:pt x="568" y="439"/>
                    <a:pt x="568" y="442"/>
                    <a:pt x="569" y="441"/>
                  </a:cubicBezTo>
                  <a:close/>
                  <a:moveTo>
                    <a:pt x="565" y="416"/>
                  </a:moveTo>
                  <a:cubicBezTo>
                    <a:pt x="565" y="417"/>
                    <a:pt x="566" y="417"/>
                    <a:pt x="567" y="418"/>
                  </a:cubicBezTo>
                  <a:cubicBezTo>
                    <a:pt x="567" y="417"/>
                    <a:pt x="567" y="417"/>
                    <a:pt x="567" y="417"/>
                  </a:cubicBezTo>
                  <a:cubicBezTo>
                    <a:pt x="566" y="417"/>
                    <a:pt x="566" y="416"/>
                    <a:pt x="565" y="416"/>
                  </a:cubicBezTo>
                  <a:close/>
                  <a:moveTo>
                    <a:pt x="555" y="455"/>
                  </a:moveTo>
                  <a:cubicBezTo>
                    <a:pt x="555" y="454"/>
                    <a:pt x="554" y="454"/>
                    <a:pt x="555" y="454"/>
                  </a:cubicBezTo>
                  <a:cubicBezTo>
                    <a:pt x="555" y="454"/>
                    <a:pt x="556" y="454"/>
                    <a:pt x="556" y="454"/>
                  </a:cubicBezTo>
                  <a:cubicBezTo>
                    <a:pt x="556" y="453"/>
                    <a:pt x="557" y="453"/>
                    <a:pt x="557" y="453"/>
                  </a:cubicBezTo>
                  <a:cubicBezTo>
                    <a:pt x="557" y="453"/>
                    <a:pt x="557" y="453"/>
                    <a:pt x="557" y="452"/>
                  </a:cubicBezTo>
                  <a:cubicBezTo>
                    <a:pt x="555" y="452"/>
                    <a:pt x="554" y="454"/>
                    <a:pt x="553" y="454"/>
                  </a:cubicBezTo>
                  <a:cubicBezTo>
                    <a:pt x="552" y="453"/>
                    <a:pt x="551" y="454"/>
                    <a:pt x="551" y="454"/>
                  </a:cubicBezTo>
                  <a:cubicBezTo>
                    <a:pt x="550" y="455"/>
                    <a:pt x="551" y="456"/>
                    <a:pt x="551" y="456"/>
                  </a:cubicBezTo>
                  <a:cubicBezTo>
                    <a:pt x="552" y="455"/>
                    <a:pt x="551" y="456"/>
                    <a:pt x="551" y="455"/>
                  </a:cubicBezTo>
                  <a:cubicBezTo>
                    <a:pt x="552" y="455"/>
                    <a:pt x="552" y="455"/>
                    <a:pt x="552" y="454"/>
                  </a:cubicBezTo>
                  <a:cubicBezTo>
                    <a:pt x="552" y="455"/>
                    <a:pt x="551" y="455"/>
                    <a:pt x="552" y="455"/>
                  </a:cubicBezTo>
                  <a:cubicBezTo>
                    <a:pt x="552" y="455"/>
                    <a:pt x="553" y="456"/>
                    <a:pt x="554" y="455"/>
                  </a:cubicBezTo>
                  <a:cubicBezTo>
                    <a:pt x="554" y="455"/>
                    <a:pt x="554" y="455"/>
                    <a:pt x="554" y="455"/>
                  </a:cubicBezTo>
                  <a:cubicBezTo>
                    <a:pt x="554" y="455"/>
                    <a:pt x="556" y="455"/>
                    <a:pt x="555" y="455"/>
                  </a:cubicBezTo>
                  <a:cubicBezTo>
                    <a:pt x="555" y="455"/>
                    <a:pt x="555" y="455"/>
                    <a:pt x="555" y="455"/>
                  </a:cubicBezTo>
                  <a:close/>
                  <a:moveTo>
                    <a:pt x="552" y="458"/>
                  </a:moveTo>
                  <a:cubicBezTo>
                    <a:pt x="552" y="458"/>
                    <a:pt x="553" y="459"/>
                    <a:pt x="553" y="457"/>
                  </a:cubicBezTo>
                  <a:cubicBezTo>
                    <a:pt x="553" y="457"/>
                    <a:pt x="552" y="457"/>
                    <a:pt x="552" y="458"/>
                  </a:cubicBezTo>
                  <a:close/>
                  <a:moveTo>
                    <a:pt x="550" y="458"/>
                  </a:moveTo>
                  <a:cubicBezTo>
                    <a:pt x="550" y="459"/>
                    <a:pt x="552" y="459"/>
                    <a:pt x="552" y="458"/>
                  </a:cubicBezTo>
                  <a:cubicBezTo>
                    <a:pt x="552" y="458"/>
                    <a:pt x="551" y="458"/>
                    <a:pt x="550" y="458"/>
                  </a:cubicBezTo>
                  <a:close/>
                  <a:moveTo>
                    <a:pt x="549" y="455"/>
                  </a:moveTo>
                  <a:cubicBezTo>
                    <a:pt x="549" y="456"/>
                    <a:pt x="550" y="455"/>
                    <a:pt x="550" y="455"/>
                  </a:cubicBezTo>
                  <a:cubicBezTo>
                    <a:pt x="549" y="454"/>
                    <a:pt x="549" y="455"/>
                    <a:pt x="549" y="455"/>
                  </a:cubicBezTo>
                  <a:cubicBezTo>
                    <a:pt x="549" y="455"/>
                    <a:pt x="549" y="455"/>
                    <a:pt x="549" y="455"/>
                  </a:cubicBezTo>
                  <a:close/>
                  <a:moveTo>
                    <a:pt x="545" y="451"/>
                  </a:moveTo>
                  <a:cubicBezTo>
                    <a:pt x="544" y="452"/>
                    <a:pt x="542" y="452"/>
                    <a:pt x="542" y="455"/>
                  </a:cubicBezTo>
                  <a:cubicBezTo>
                    <a:pt x="542" y="455"/>
                    <a:pt x="542" y="455"/>
                    <a:pt x="543" y="456"/>
                  </a:cubicBezTo>
                  <a:cubicBezTo>
                    <a:pt x="542" y="455"/>
                    <a:pt x="542" y="455"/>
                    <a:pt x="542" y="456"/>
                  </a:cubicBezTo>
                  <a:cubicBezTo>
                    <a:pt x="542" y="456"/>
                    <a:pt x="543" y="455"/>
                    <a:pt x="543" y="456"/>
                  </a:cubicBezTo>
                  <a:cubicBezTo>
                    <a:pt x="541" y="456"/>
                    <a:pt x="541" y="458"/>
                    <a:pt x="540" y="458"/>
                  </a:cubicBezTo>
                  <a:cubicBezTo>
                    <a:pt x="540" y="457"/>
                    <a:pt x="539" y="458"/>
                    <a:pt x="539" y="458"/>
                  </a:cubicBezTo>
                  <a:cubicBezTo>
                    <a:pt x="539" y="458"/>
                    <a:pt x="539" y="458"/>
                    <a:pt x="539" y="459"/>
                  </a:cubicBezTo>
                  <a:cubicBezTo>
                    <a:pt x="538" y="459"/>
                    <a:pt x="537" y="460"/>
                    <a:pt x="536" y="460"/>
                  </a:cubicBezTo>
                  <a:cubicBezTo>
                    <a:pt x="537" y="460"/>
                    <a:pt x="537" y="460"/>
                    <a:pt x="537" y="460"/>
                  </a:cubicBezTo>
                  <a:cubicBezTo>
                    <a:pt x="539" y="460"/>
                    <a:pt x="542" y="460"/>
                    <a:pt x="542" y="457"/>
                  </a:cubicBezTo>
                  <a:cubicBezTo>
                    <a:pt x="543" y="456"/>
                    <a:pt x="544" y="457"/>
                    <a:pt x="545" y="457"/>
                  </a:cubicBezTo>
                  <a:cubicBezTo>
                    <a:pt x="545" y="456"/>
                    <a:pt x="544" y="456"/>
                    <a:pt x="544" y="456"/>
                  </a:cubicBezTo>
                  <a:cubicBezTo>
                    <a:pt x="545" y="456"/>
                    <a:pt x="547" y="458"/>
                    <a:pt x="548" y="456"/>
                  </a:cubicBezTo>
                  <a:cubicBezTo>
                    <a:pt x="548" y="455"/>
                    <a:pt x="547" y="456"/>
                    <a:pt x="545" y="455"/>
                  </a:cubicBezTo>
                  <a:cubicBezTo>
                    <a:pt x="545" y="455"/>
                    <a:pt x="546" y="455"/>
                    <a:pt x="546" y="454"/>
                  </a:cubicBezTo>
                  <a:cubicBezTo>
                    <a:pt x="545" y="454"/>
                    <a:pt x="545" y="455"/>
                    <a:pt x="545" y="455"/>
                  </a:cubicBezTo>
                  <a:cubicBezTo>
                    <a:pt x="545" y="453"/>
                    <a:pt x="545" y="453"/>
                    <a:pt x="544" y="454"/>
                  </a:cubicBezTo>
                  <a:cubicBezTo>
                    <a:pt x="544" y="453"/>
                    <a:pt x="544" y="453"/>
                    <a:pt x="544" y="452"/>
                  </a:cubicBezTo>
                  <a:cubicBezTo>
                    <a:pt x="545" y="453"/>
                    <a:pt x="545" y="452"/>
                    <a:pt x="546" y="452"/>
                  </a:cubicBezTo>
                  <a:cubicBezTo>
                    <a:pt x="546" y="453"/>
                    <a:pt x="546" y="454"/>
                    <a:pt x="546" y="454"/>
                  </a:cubicBezTo>
                  <a:cubicBezTo>
                    <a:pt x="547" y="454"/>
                    <a:pt x="549" y="454"/>
                    <a:pt x="548" y="453"/>
                  </a:cubicBezTo>
                  <a:cubicBezTo>
                    <a:pt x="547" y="453"/>
                    <a:pt x="545" y="452"/>
                    <a:pt x="545" y="451"/>
                  </a:cubicBezTo>
                  <a:close/>
                  <a:moveTo>
                    <a:pt x="545" y="464"/>
                  </a:moveTo>
                  <a:cubicBezTo>
                    <a:pt x="545" y="463"/>
                    <a:pt x="545" y="462"/>
                    <a:pt x="545" y="462"/>
                  </a:cubicBezTo>
                  <a:cubicBezTo>
                    <a:pt x="545" y="462"/>
                    <a:pt x="544" y="462"/>
                    <a:pt x="544" y="463"/>
                  </a:cubicBezTo>
                  <a:cubicBezTo>
                    <a:pt x="544" y="463"/>
                    <a:pt x="544" y="463"/>
                    <a:pt x="544" y="463"/>
                  </a:cubicBezTo>
                  <a:cubicBezTo>
                    <a:pt x="543" y="464"/>
                    <a:pt x="541" y="464"/>
                    <a:pt x="540" y="464"/>
                  </a:cubicBezTo>
                  <a:cubicBezTo>
                    <a:pt x="541" y="464"/>
                    <a:pt x="540" y="465"/>
                    <a:pt x="541" y="465"/>
                  </a:cubicBezTo>
                  <a:cubicBezTo>
                    <a:pt x="541" y="466"/>
                    <a:pt x="541" y="465"/>
                    <a:pt x="542" y="465"/>
                  </a:cubicBezTo>
                  <a:cubicBezTo>
                    <a:pt x="542" y="464"/>
                    <a:pt x="542" y="464"/>
                    <a:pt x="543" y="464"/>
                  </a:cubicBezTo>
                  <a:cubicBezTo>
                    <a:pt x="543" y="464"/>
                    <a:pt x="543" y="465"/>
                    <a:pt x="543" y="465"/>
                  </a:cubicBezTo>
                  <a:cubicBezTo>
                    <a:pt x="544" y="465"/>
                    <a:pt x="545" y="465"/>
                    <a:pt x="546" y="464"/>
                  </a:cubicBezTo>
                  <a:cubicBezTo>
                    <a:pt x="545" y="463"/>
                    <a:pt x="545" y="464"/>
                    <a:pt x="545" y="464"/>
                  </a:cubicBezTo>
                  <a:close/>
                  <a:moveTo>
                    <a:pt x="534" y="458"/>
                  </a:moveTo>
                  <a:cubicBezTo>
                    <a:pt x="534" y="459"/>
                    <a:pt x="535" y="459"/>
                    <a:pt x="534" y="459"/>
                  </a:cubicBezTo>
                  <a:cubicBezTo>
                    <a:pt x="535" y="459"/>
                    <a:pt x="536" y="459"/>
                    <a:pt x="537" y="458"/>
                  </a:cubicBezTo>
                  <a:cubicBezTo>
                    <a:pt x="536" y="458"/>
                    <a:pt x="535" y="459"/>
                    <a:pt x="534" y="458"/>
                  </a:cubicBezTo>
                  <a:close/>
                  <a:moveTo>
                    <a:pt x="529" y="468"/>
                  </a:moveTo>
                  <a:cubicBezTo>
                    <a:pt x="529" y="468"/>
                    <a:pt x="528" y="468"/>
                    <a:pt x="528" y="468"/>
                  </a:cubicBezTo>
                  <a:cubicBezTo>
                    <a:pt x="528" y="470"/>
                    <a:pt x="527" y="469"/>
                    <a:pt x="526" y="469"/>
                  </a:cubicBezTo>
                  <a:cubicBezTo>
                    <a:pt x="525" y="469"/>
                    <a:pt x="527" y="469"/>
                    <a:pt x="526" y="470"/>
                  </a:cubicBezTo>
                  <a:cubicBezTo>
                    <a:pt x="526" y="470"/>
                    <a:pt x="526" y="470"/>
                    <a:pt x="526" y="470"/>
                  </a:cubicBezTo>
                  <a:cubicBezTo>
                    <a:pt x="527" y="471"/>
                    <a:pt x="529" y="470"/>
                    <a:pt x="530" y="469"/>
                  </a:cubicBezTo>
                  <a:cubicBezTo>
                    <a:pt x="530" y="468"/>
                    <a:pt x="529" y="469"/>
                    <a:pt x="529" y="468"/>
                  </a:cubicBezTo>
                  <a:close/>
                  <a:moveTo>
                    <a:pt x="519" y="463"/>
                  </a:moveTo>
                  <a:cubicBezTo>
                    <a:pt x="519" y="463"/>
                    <a:pt x="520" y="462"/>
                    <a:pt x="520" y="461"/>
                  </a:cubicBezTo>
                  <a:cubicBezTo>
                    <a:pt x="519" y="461"/>
                    <a:pt x="519" y="462"/>
                    <a:pt x="519" y="463"/>
                  </a:cubicBezTo>
                  <a:close/>
                  <a:moveTo>
                    <a:pt x="513" y="407"/>
                  </a:moveTo>
                  <a:cubicBezTo>
                    <a:pt x="513" y="407"/>
                    <a:pt x="512" y="407"/>
                    <a:pt x="512" y="407"/>
                  </a:cubicBezTo>
                  <a:cubicBezTo>
                    <a:pt x="513" y="408"/>
                    <a:pt x="513" y="407"/>
                    <a:pt x="514" y="408"/>
                  </a:cubicBezTo>
                  <a:cubicBezTo>
                    <a:pt x="514" y="407"/>
                    <a:pt x="514" y="407"/>
                    <a:pt x="514" y="407"/>
                  </a:cubicBezTo>
                  <a:cubicBezTo>
                    <a:pt x="513" y="407"/>
                    <a:pt x="513" y="406"/>
                    <a:pt x="513" y="407"/>
                  </a:cubicBezTo>
                  <a:close/>
                  <a:moveTo>
                    <a:pt x="513" y="404"/>
                  </a:moveTo>
                  <a:cubicBezTo>
                    <a:pt x="513" y="404"/>
                    <a:pt x="513" y="403"/>
                    <a:pt x="513" y="403"/>
                  </a:cubicBezTo>
                  <a:cubicBezTo>
                    <a:pt x="514" y="403"/>
                    <a:pt x="514" y="403"/>
                    <a:pt x="514" y="403"/>
                  </a:cubicBezTo>
                  <a:cubicBezTo>
                    <a:pt x="514" y="403"/>
                    <a:pt x="514" y="402"/>
                    <a:pt x="514" y="402"/>
                  </a:cubicBezTo>
                  <a:cubicBezTo>
                    <a:pt x="513" y="402"/>
                    <a:pt x="513" y="403"/>
                    <a:pt x="513" y="404"/>
                  </a:cubicBezTo>
                  <a:close/>
                  <a:moveTo>
                    <a:pt x="537" y="242"/>
                  </a:moveTo>
                  <a:cubicBezTo>
                    <a:pt x="536" y="242"/>
                    <a:pt x="535" y="242"/>
                    <a:pt x="535" y="243"/>
                  </a:cubicBezTo>
                  <a:cubicBezTo>
                    <a:pt x="536" y="243"/>
                    <a:pt x="537" y="243"/>
                    <a:pt x="537" y="243"/>
                  </a:cubicBezTo>
                  <a:cubicBezTo>
                    <a:pt x="537" y="243"/>
                    <a:pt x="536" y="243"/>
                    <a:pt x="537" y="242"/>
                  </a:cubicBezTo>
                  <a:close/>
                  <a:moveTo>
                    <a:pt x="510" y="333"/>
                  </a:moveTo>
                  <a:cubicBezTo>
                    <a:pt x="509" y="334"/>
                    <a:pt x="510" y="334"/>
                    <a:pt x="509" y="335"/>
                  </a:cubicBezTo>
                  <a:cubicBezTo>
                    <a:pt x="509" y="335"/>
                    <a:pt x="509" y="335"/>
                    <a:pt x="509" y="335"/>
                  </a:cubicBezTo>
                  <a:cubicBezTo>
                    <a:pt x="509" y="335"/>
                    <a:pt x="510" y="336"/>
                    <a:pt x="511" y="335"/>
                  </a:cubicBezTo>
                  <a:cubicBezTo>
                    <a:pt x="511" y="335"/>
                    <a:pt x="510" y="335"/>
                    <a:pt x="510" y="335"/>
                  </a:cubicBezTo>
                  <a:cubicBezTo>
                    <a:pt x="510" y="334"/>
                    <a:pt x="511" y="334"/>
                    <a:pt x="510" y="334"/>
                  </a:cubicBezTo>
                  <a:cubicBezTo>
                    <a:pt x="510" y="334"/>
                    <a:pt x="510" y="333"/>
                    <a:pt x="510" y="333"/>
                  </a:cubicBezTo>
                  <a:close/>
                  <a:moveTo>
                    <a:pt x="510" y="332"/>
                  </a:moveTo>
                  <a:cubicBezTo>
                    <a:pt x="510" y="332"/>
                    <a:pt x="510" y="333"/>
                    <a:pt x="510" y="333"/>
                  </a:cubicBezTo>
                  <a:cubicBezTo>
                    <a:pt x="510" y="332"/>
                    <a:pt x="510" y="332"/>
                    <a:pt x="510" y="332"/>
                  </a:cubicBezTo>
                  <a:cubicBezTo>
                    <a:pt x="510" y="332"/>
                    <a:pt x="511" y="334"/>
                    <a:pt x="511" y="333"/>
                  </a:cubicBezTo>
                  <a:cubicBezTo>
                    <a:pt x="510" y="333"/>
                    <a:pt x="511" y="331"/>
                    <a:pt x="510" y="332"/>
                  </a:cubicBezTo>
                  <a:close/>
                  <a:moveTo>
                    <a:pt x="506" y="335"/>
                  </a:moveTo>
                  <a:cubicBezTo>
                    <a:pt x="506" y="336"/>
                    <a:pt x="506" y="336"/>
                    <a:pt x="506" y="336"/>
                  </a:cubicBezTo>
                  <a:cubicBezTo>
                    <a:pt x="507" y="336"/>
                    <a:pt x="507" y="337"/>
                    <a:pt x="508" y="336"/>
                  </a:cubicBezTo>
                  <a:cubicBezTo>
                    <a:pt x="507" y="336"/>
                    <a:pt x="507" y="336"/>
                    <a:pt x="506" y="335"/>
                  </a:cubicBezTo>
                  <a:close/>
                  <a:moveTo>
                    <a:pt x="506" y="330"/>
                  </a:moveTo>
                  <a:cubicBezTo>
                    <a:pt x="507" y="330"/>
                    <a:pt x="505" y="331"/>
                    <a:pt x="506" y="331"/>
                  </a:cubicBezTo>
                  <a:cubicBezTo>
                    <a:pt x="506" y="330"/>
                    <a:pt x="507" y="330"/>
                    <a:pt x="507" y="330"/>
                  </a:cubicBezTo>
                  <a:cubicBezTo>
                    <a:pt x="507" y="329"/>
                    <a:pt x="506" y="329"/>
                    <a:pt x="506" y="330"/>
                  </a:cubicBezTo>
                  <a:close/>
                  <a:moveTo>
                    <a:pt x="507" y="331"/>
                  </a:moveTo>
                  <a:cubicBezTo>
                    <a:pt x="506" y="332"/>
                    <a:pt x="506" y="332"/>
                    <a:pt x="506" y="333"/>
                  </a:cubicBezTo>
                  <a:cubicBezTo>
                    <a:pt x="506" y="333"/>
                    <a:pt x="507" y="333"/>
                    <a:pt x="507" y="333"/>
                  </a:cubicBezTo>
                  <a:cubicBezTo>
                    <a:pt x="506" y="333"/>
                    <a:pt x="507" y="332"/>
                    <a:pt x="507" y="331"/>
                  </a:cubicBezTo>
                  <a:close/>
                  <a:moveTo>
                    <a:pt x="505" y="328"/>
                  </a:moveTo>
                  <a:cubicBezTo>
                    <a:pt x="506" y="327"/>
                    <a:pt x="504" y="326"/>
                    <a:pt x="504" y="326"/>
                  </a:cubicBezTo>
                  <a:cubicBezTo>
                    <a:pt x="505" y="326"/>
                    <a:pt x="505" y="325"/>
                    <a:pt x="504" y="325"/>
                  </a:cubicBezTo>
                  <a:cubicBezTo>
                    <a:pt x="504" y="326"/>
                    <a:pt x="504" y="326"/>
                    <a:pt x="503" y="326"/>
                  </a:cubicBezTo>
                  <a:cubicBezTo>
                    <a:pt x="505" y="327"/>
                    <a:pt x="505" y="329"/>
                    <a:pt x="506" y="329"/>
                  </a:cubicBezTo>
                  <a:cubicBezTo>
                    <a:pt x="506" y="329"/>
                    <a:pt x="506" y="329"/>
                    <a:pt x="506" y="328"/>
                  </a:cubicBezTo>
                  <a:cubicBezTo>
                    <a:pt x="506" y="328"/>
                    <a:pt x="507" y="329"/>
                    <a:pt x="507" y="328"/>
                  </a:cubicBezTo>
                  <a:cubicBezTo>
                    <a:pt x="506" y="328"/>
                    <a:pt x="507" y="328"/>
                    <a:pt x="506" y="327"/>
                  </a:cubicBezTo>
                  <a:cubicBezTo>
                    <a:pt x="506" y="328"/>
                    <a:pt x="506" y="328"/>
                    <a:pt x="505" y="328"/>
                  </a:cubicBezTo>
                  <a:close/>
                  <a:moveTo>
                    <a:pt x="505" y="325"/>
                  </a:moveTo>
                  <a:cubicBezTo>
                    <a:pt x="506" y="326"/>
                    <a:pt x="506" y="327"/>
                    <a:pt x="506" y="327"/>
                  </a:cubicBezTo>
                  <a:cubicBezTo>
                    <a:pt x="506" y="327"/>
                    <a:pt x="506" y="327"/>
                    <a:pt x="506" y="326"/>
                  </a:cubicBezTo>
                  <a:cubicBezTo>
                    <a:pt x="506" y="326"/>
                    <a:pt x="506" y="325"/>
                    <a:pt x="505" y="325"/>
                  </a:cubicBezTo>
                  <a:close/>
                  <a:moveTo>
                    <a:pt x="502" y="325"/>
                  </a:moveTo>
                  <a:cubicBezTo>
                    <a:pt x="502" y="325"/>
                    <a:pt x="502" y="325"/>
                    <a:pt x="502" y="326"/>
                  </a:cubicBezTo>
                  <a:cubicBezTo>
                    <a:pt x="503" y="326"/>
                    <a:pt x="504" y="326"/>
                    <a:pt x="504" y="325"/>
                  </a:cubicBezTo>
                  <a:cubicBezTo>
                    <a:pt x="503" y="325"/>
                    <a:pt x="503" y="325"/>
                    <a:pt x="502" y="325"/>
                  </a:cubicBezTo>
                  <a:close/>
                  <a:moveTo>
                    <a:pt x="382" y="540"/>
                  </a:moveTo>
                  <a:cubicBezTo>
                    <a:pt x="382" y="540"/>
                    <a:pt x="382" y="540"/>
                    <a:pt x="382" y="540"/>
                  </a:cubicBezTo>
                  <a:cubicBezTo>
                    <a:pt x="382" y="540"/>
                    <a:pt x="381" y="541"/>
                    <a:pt x="381" y="541"/>
                  </a:cubicBezTo>
                  <a:cubicBezTo>
                    <a:pt x="381" y="541"/>
                    <a:pt x="382" y="541"/>
                    <a:pt x="382" y="541"/>
                  </a:cubicBezTo>
                  <a:cubicBezTo>
                    <a:pt x="382" y="541"/>
                    <a:pt x="382" y="541"/>
                    <a:pt x="383" y="542"/>
                  </a:cubicBezTo>
                  <a:cubicBezTo>
                    <a:pt x="383" y="541"/>
                    <a:pt x="383" y="541"/>
                    <a:pt x="382" y="540"/>
                  </a:cubicBezTo>
                  <a:close/>
                  <a:moveTo>
                    <a:pt x="379" y="542"/>
                  </a:moveTo>
                  <a:cubicBezTo>
                    <a:pt x="379" y="542"/>
                    <a:pt x="380" y="541"/>
                    <a:pt x="380" y="542"/>
                  </a:cubicBezTo>
                  <a:cubicBezTo>
                    <a:pt x="381" y="541"/>
                    <a:pt x="381" y="541"/>
                    <a:pt x="380" y="541"/>
                  </a:cubicBezTo>
                  <a:cubicBezTo>
                    <a:pt x="380" y="542"/>
                    <a:pt x="378" y="542"/>
                    <a:pt x="379" y="542"/>
                  </a:cubicBezTo>
                  <a:close/>
                  <a:moveTo>
                    <a:pt x="286" y="408"/>
                  </a:moveTo>
                  <a:cubicBezTo>
                    <a:pt x="286" y="408"/>
                    <a:pt x="286" y="409"/>
                    <a:pt x="286" y="409"/>
                  </a:cubicBezTo>
                  <a:cubicBezTo>
                    <a:pt x="285" y="409"/>
                    <a:pt x="286" y="408"/>
                    <a:pt x="285" y="408"/>
                  </a:cubicBezTo>
                  <a:cubicBezTo>
                    <a:pt x="285" y="409"/>
                    <a:pt x="285" y="409"/>
                    <a:pt x="285" y="409"/>
                  </a:cubicBezTo>
                  <a:cubicBezTo>
                    <a:pt x="286" y="409"/>
                    <a:pt x="287" y="409"/>
                    <a:pt x="287" y="409"/>
                  </a:cubicBezTo>
                  <a:cubicBezTo>
                    <a:pt x="286" y="410"/>
                    <a:pt x="286" y="408"/>
                    <a:pt x="286" y="408"/>
                  </a:cubicBezTo>
                  <a:close/>
                  <a:moveTo>
                    <a:pt x="260" y="396"/>
                  </a:moveTo>
                  <a:cubicBezTo>
                    <a:pt x="260" y="396"/>
                    <a:pt x="261" y="396"/>
                    <a:pt x="261" y="397"/>
                  </a:cubicBezTo>
                  <a:cubicBezTo>
                    <a:pt x="261" y="396"/>
                    <a:pt x="261" y="395"/>
                    <a:pt x="260" y="396"/>
                  </a:cubicBezTo>
                  <a:close/>
                  <a:moveTo>
                    <a:pt x="252" y="423"/>
                  </a:moveTo>
                  <a:cubicBezTo>
                    <a:pt x="252" y="423"/>
                    <a:pt x="253" y="422"/>
                    <a:pt x="253" y="422"/>
                  </a:cubicBezTo>
                  <a:cubicBezTo>
                    <a:pt x="253" y="421"/>
                    <a:pt x="252" y="422"/>
                    <a:pt x="252" y="423"/>
                  </a:cubicBezTo>
                  <a:close/>
                  <a:moveTo>
                    <a:pt x="255" y="397"/>
                  </a:moveTo>
                  <a:cubicBezTo>
                    <a:pt x="254" y="397"/>
                    <a:pt x="254" y="397"/>
                    <a:pt x="253" y="397"/>
                  </a:cubicBezTo>
                  <a:cubicBezTo>
                    <a:pt x="253" y="397"/>
                    <a:pt x="253" y="398"/>
                    <a:pt x="254" y="398"/>
                  </a:cubicBezTo>
                  <a:cubicBezTo>
                    <a:pt x="253" y="397"/>
                    <a:pt x="255" y="398"/>
                    <a:pt x="255" y="397"/>
                  </a:cubicBezTo>
                  <a:close/>
                  <a:moveTo>
                    <a:pt x="253" y="395"/>
                  </a:moveTo>
                  <a:cubicBezTo>
                    <a:pt x="253" y="396"/>
                    <a:pt x="253" y="396"/>
                    <a:pt x="253" y="396"/>
                  </a:cubicBezTo>
                  <a:cubicBezTo>
                    <a:pt x="253" y="396"/>
                    <a:pt x="254" y="397"/>
                    <a:pt x="254" y="397"/>
                  </a:cubicBezTo>
                  <a:cubicBezTo>
                    <a:pt x="253" y="397"/>
                    <a:pt x="254" y="395"/>
                    <a:pt x="253" y="395"/>
                  </a:cubicBezTo>
                  <a:close/>
                  <a:moveTo>
                    <a:pt x="250" y="398"/>
                  </a:moveTo>
                  <a:cubicBezTo>
                    <a:pt x="251" y="397"/>
                    <a:pt x="250" y="399"/>
                    <a:pt x="251" y="399"/>
                  </a:cubicBezTo>
                  <a:cubicBezTo>
                    <a:pt x="251" y="398"/>
                    <a:pt x="252" y="398"/>
                    <a:pt x="252" y="399"/>
                  </a:cubicBezTo>
                  <a:cubicBezTo>
                    <a:pt x="252" y="398"/>
                    <a:pt x="252" y="398"/>
                    <a:pt x="253" y="398"/>
                  </a:cubicBezTo>
                  <a:cubicBezTo>
                    <a:pt x="252" y="398"/>
                    <a:pt x="252" y="397"/>
                    <a:pt x="251" y="397"/>
                  </a:cubicBezTo>
                  <a:cubicBezTo>
                    <a:pt x="252" y="399"/>
                    <a:pt x="250" y="396"/>
                    <a:pt x="250" y="398"/>
                  </a:cubicBezTo>
                  <a:close/>
                  <a:moveTo>
                    <a:pt x="250" y="401"/>
                  </a:moveTo>
                  <a:cubicBezTo>
                    <a:pt x="251" y="401"/>
                    <a:pt x="251" y="401"/>
                    <a:pt x="251" y="400"/>
                  </a:cubicBezTo>
                  <a:cubicBezTo>
                    <a:pt x="250" y="400"/>
                    <a:pt x="249" y="400"/>
                    <a:pt x="250" y="400"/>
                  </a:cubicBezTo>
                  <a:cubicBezTo>
                    <a:pt x="249" y="399"/>
                    <a:pt x="250" y="399"/>
                    <a:pt x="249" y="400"/>
                  </a:cubicBezTo>
                  <a:cubicBezTo>
                    <a:pt x="249" y="400"/>
                    <a:pt x="250" y="400"/>
                    <a:pt x="249" y="401"/>
                  </a:cubicBezTo>
                  <a:cubicBezTo>
                    <a:pt x="249" y="401"/>
                    <a:pt x="248" y="401"/>
                    <a:pt x="247" y="401"/>
                  </a:cubicBezTo>
                  <a:cubicBezTo>
                    <a:pt x="248" y="400"/>
                    <a:pt x="248" y="400"/>
                    <a:pt x="248" y="400"/>
                  </a:cubicBezTo>
                  <a:cubicBezTo>
                    <a:pt x="247" y="400"/>
                    <a:pt x="247" y="400"/>
                    <a:pt x="246" y="401"/>
                  </a:cubicBezTo>
                  <a:cubicBezTo>
                    <a:pt x="247" y="401"/>
                    <a:pt x="247" y="401"/>
                    <a:pt x="247" y="401"/>
                  </a:cubicBezTo>
                  <a:cubicBezTo>
                    <a:pt x="248" y="400"/>
                    <a:pt x="250" y="402"/>
                    <a:pt x="250" y="402"/>
                  </a:cubicBezTo>
                  <a:cubicBezTo>
                    <a:pt x="250" y="402"/>
                    <a:pt x="250" y="402"/>
                    <a:pt x="250" y="401"/>
                  </a:cubicBezTo>
                  <a:close/>
                  <a:moveTo>
                    <a:pt x="244" y="428"/>
                  </a:moveTo>
                  <a:cubicBezTo>
                    <a:pt x="244" y="428"/>
                    <a:pt x="244" y="429"/>
                    <a:pt x="245" y="429"/>
                  </a:cubicBezTo>
                  <a:cubicBezTo>
                    <a:pt x="245" y="427"/>
                    <a:pt x="244" y="428"/>
                    <a:pt x="244" y="428"/>
                  </a:cubicBezTo>
                  <a:close/>
                  <a:moveTo>
                    <a:pt x="246" y="400"/>
                  </a:moveTo>
                  <a:cubicBezTo>
                    <a:pt x="246" y="400"/>
                    <a:pt x="245" y="400"/>
                    <a:pt x="245" y="401"/>
                  </a:cubicBezTo>
                  <a:cubicBezTo>
                    <a:pt x="246" y="401"/>
                    <a:pt x="245" y="402"/>
                    <a:pt x="244" y="402"/>
                  </a:cubicBezTo>
                  <a:cubicBezTo>
                    <a:pt x="244" y="403"/>
                    <a:pt x="246" y="403"/>
                    <a:pt x="244" y="404"/>
                  </a:cubicBezTo>
                  <a:cubicBezTo>
                    <a:pt x="245" y="404"/>
                    <a:pt x="246" y="404"/>
                    <a:pt x="246" y="403"/>
                  </a:cubicBezTo>
                  <a:cubicBezTo>
                    <a:pt x="246" y="403"/>
                    <a:pt x="245" y="403"/>
                    <a:pt x="245" y="402"/>
                  </a:cubicBezTo>
                  <a:cubicBezTo>
                    <a:pt x="245" y="402"/>
                    <a:pt x="246" y="402"/>
                    <a:pt x="246" y="402"/>
                  </a:cubicBezTo>
                  <a:cubicBezTo>
                    <a:pt x="246" y="401"/>
                    <a:pt x="245" y="401"/>
                    <a:pt x="246" y="400"/>
                  </a:cubicBezTo>
                  <a:close/>
                  <a:moveTo>
                    <a:pt x="243" y="402"/>
                  </a:moveTo>
                  <a:cubicBezTo>
                    <a:pt x="243" y="403"/>
                    <a:pt x="242" y="402"/>
                    <a:pt x="241" y="403"/>
                  </a:cubicBezTo>
                  <a:cubicBezTo>
                    <a:pt x="241" y="403"/>
                    <a:pt x="241" y="403"/>
                    <a:pt x="242" y="403"/>
                  </a:cubicBezTo>
                  <a:cubicBezTo>
                    <a:pt x="242" y="402"/>
                    <a:pt x="243" y="403"/>
                    <a:pt x="243" y="402"/>
                  </a:cubicBezTo>
                  <a:cubicBezTo>
                    <a:pt x="244" y="402"/>
                    <a:pt x="243" y="401"/>
                    <a:pt x="243" y="402"/>
                  </a:cubicBezTo>
                  <a:close/>
                  <a:moveTo>
                    <a:pt x="239" y="407"/>
                  </a:moveTo>
                  <a:cubicBezTo>
                    <a:pt x="239" y="406"/>
                    <a:pt x="240" y="407"/>
                    <a:pt x="241" y="407"/>
                  </a:cubicBezTo>
                  <a:cubicBezTo>
                    <a:pt x="241" y="406"/>
                    <a:pt x="241" y="406"/>
                    <a:pt x="242" y="406"/>
                  </a:cubicBezTo>
                  <a:cubicBezTo>
                    <a:pt x="242" y="406"/>
                    <a:pt x="242" y="406"/>
                    <a:pt x="242" y="406"/>
                  </a:cubicBezTo>
                  <a:cubicBezTo>
                    <a:pt x="241" y="405"/>
                    <a:pt x="239" y="406"/>
                    <a:pt x="239" y="407"/>
                  </a:cubicBezTo>
                  <a:close/>
                  <a:moveTo>
                    <a:pt x="238" y="408"/>
                  </a:moveTo>
                  <a:cubicBezTo>
                    <a:pt x="239" y="409"/>
                    <a:pt x="239" y="409"/>
                    <a:pt x="240" y="408"/>
                  </a:cubicBezTo>
                  <a:cubicBezTo>
                    <a:pt x="239" y="408"/>
                    <a:pt x="239" y="407"/>
                    <a:pt x="238" y="408"/>
                  </a:cubicBezTo>
                  <a:close/>
                  <a:moveTo>
                    <a:pt x="164" y="464"/>
                  </a:moveTo>
                  <a:cubicBezTo>
                    <a:pt x="164" y="464"/>
                    <a:pt x="163" y="464"/>
                    <a:pt x="163" y="464"/>
                  </a:cubicBezTo>
                  <a:cubicBezTo>
                    <a:pt x="163" y="464"/>
                    <a:pt x="165" y="465"/>
                    <a:pt x="164" y="465"/>
                  </a:cubicBezTo>
                  <a:cubicBezTo>
                    <a:pt x="164" y="465"/>
                    <a:pt x="164" y="464"/>
                    <a:pt x="164" y="464"/>
                  </a:cubicBezTo>
                  <a:close/>
                  <a:moveTo>
                    <a:pt x="155" y="439"/>
                  </a:moveTo>
                  <a:cubicBezTo>
                    <a:pt x="154" y="438"/>
                    <a:pt x="154" y="439"/>
                    <a:pt x="153" y="440"/>
                  </a:cubicBezTo>
                  <a:cubicBezTo>
                    <a:pt x="154" y="439"/>
                    <a:pt x="155" y="440"/>
                    <a:pt x="155" y="440"/>
                  </a:cubicBezTo>
                  <a:cubicBezTo>
                    <a:pt x="155" y="440"/>
                    <a:pt x="155" y="439"/>
                    <a:pt x="155" y="439"/>
                  </a:cubicBezTo>
                  <a:close/>
                  <a:moveTo>
                    <a:pt x="151" y="442"/>
                  </a:moveTo>
                  <a:cubicBezTo>
                    <a:pt x="151" y="441"/>
                    <a:pt x="151" y="441"/>
                    <a:pt x="151" y="441"/>
                  </a:cubicBezTo>
                  <a:cubicBezTo>
                    <a:pt x="151" y="442"/>
                    <a:pt x="150" y="442"/>
                    <a:pt x="150" y="442"/>
                  </a:cubicBezTo>
                  <a:cubicBezTo>
                    <a:pt x="150" y="442"/>
                    <a:pt x="152" y="442"/>
                    <a:pt x="151" y="441"/>
                  </a:cubicBezTo>
                  <a:cubicBezTo>
                    <a:pt x="151" y="441"/>
                    <a:pt x="151" y="442"/>
                    <a:pt x="151" y="442"/>
                  </a:cubicBezTo>
                  <a:close/>
                  <a:moveTo>
                    <a:pt x="148" y="443"/>
                  </a:moveTo>
                  <a:cubicBezTo>
                    <a:pt x="149" y="443"/>
                    <a:pt x="147" y="444"/>
                    <a:pt x="148" y="445"/>
                  </a:cubicBezTo>
                  <a:cubicBezTo>
                    <a:pt x="149" y="443"/>
                    <a:pt x="149" y="445"/>
                    <a:pt x="150" y="444"/>
                  </a:cubicBezTo>
                  <a:cubicBezTo>
                    <a:pt x="150" y="444"/>
                    <a:pt x="149" y="444"/>
                    <a:pt x="150" y="443"/>
                  </a:cubicBezTo>
                  <a:cubicBezTo>
                    <a:pt x="151" y="443"/>
                    <a:pt x="151" y="443"/>
                    <a:pt x="152" y="443"/>
                  </a:cubicBezTo>
                  <a:cubicBezTo>
                    <a:pt x="151" y="443"/>
                    <a:pt x="151" y="442"/>
                    <a:pt x="151" y="442"/>
                  </a:cubicBezTo>
                  <a:cubicBezTo>
                    <a:pt x="150" y="443"/>
                    <a:pt x="150" y="442"/>
                    <a:pt x="149" y="443"/>
                  </a:cubicBezTo>
                  <a:cubicBezTo>
                    <a:pt x="149" y="443"/>
                    <a:pt x="148" y="443"/>
                    <a:pt x="148" y="443"/>
                  </a:cubicBezTo>
                  <a:close/>
                  <a:moveTo>
                    <a:pt x="144" y="482"/>
                  </a:moveTo>
                  <a:cubicBezTo>
                    <a:pt x="144" y="482"/>
                    <a:pt x="145" y="481"/>
                    <a:pt x="144" y="481"/>
                  </a:cubicBezTo>
                  <a:cubicBezTo>
                    <a:pt x="144" y="481"/>
                    <a:pt x="143" y="482"/>
                    <a:pt x="144" y="482"/>
                  </a:cubicBezTo>
                  <a:close/>
                  <a:moveTo>
                    <a:pt x="137" y="484"/>
                  </a:moveTo>
                  <a:cubicBezTo>
                    <a:pt x="138" y="485"/>
                    <a:pt x="139" y="485"/>
                    <a:pt x="139" y="484"/>
                  </a:cubicBezTo>
                  <a:cubicBezTo>
                    <a:pt x="139" y="485"/>
                    <a:pt x="137" y="484"/>
                    <a:pt x="137" y="484"/>
                  </a:cubicBezTo>
                  <a:close/>
                  <a:moveTo>
                    <a:pt x="138" y="456"/>
                  </a:moveTo>
                  <a:cubicBezTo>
                    <a:pt x="138" y="456"/>
                    <a:pt x="138" y="456"/>
                    <a:pt x="139" y="456"/>
                  </a:cubicBezTo>
                  <a:cubicBezTo>
                    <a:pt x="139" y="456"/>
                    <a:pt x="139" y="456"/>
                    <a:pt x="139" y="455"/>
                  </a:cubicBezTo>
                  <a:cubicBezTo>
                    <a:pt x="138" y="456"/>
                    <a:pt x="138" y="455"/>
                    <a:pt x="137" y="455"/>
                  </a:cubicBezTo>
                  <a:cubicBezTo>
                    <a:pt x="137" y="455"/>
                    <a:pt x="138" y="456"/>
                    <a:pt x="138" y="456"/>
                  </a:cubicBezTo>
                  <a:cubicBezTo>
                    <a:pt x="137" y="456"/>
                    <a:pt x="137" y="456"/>
                    <a:pt x="138" y="456"/>
                  </a:cubicBezTo>
                  <a:close/>
                  <a:moveTo>
                    <a:pt x="134" y="462"/>
                  </a:moveTo>
                  <a:cubicBezTo>
                    <a:pt x="135" y="461"/>
                    <a:pt x="138" y="460"/>
                    <a:pt x="138" y="458"/>
                  </a:cubicBezTo>
                  <a:cubicBezTo>
                    <a:pt x="135" y="458"/>
                    <a:pt x="135" y="461"/>
                    <a:pt x="133" y="460"/>
                  </a:cubicBezTo>
                  <a:cubicBezTo>
                    <a:pt x="133" y="461"/>
                    <a:pt x="131" y="461"/>
                    <a:pt x="132" y="462"/>
                  </a:cubicBezTo>
                  <a:cubicBezTo>
                    <a:pt x="131" y="462"/>
                    <a:pt x="130" y="462"/>
                    <a:pt x="130" y="463"/>
                  </a:cubicBezTo>
                  <a:cubicBezTo>
                    <a:pt x="130" y="463"/>
                    <a:pt x="131" y="464"/>
                    <a:pt x="130" y="463"/>
                  </a:cubicBezTo>
                  <a:cubicBezTo>
                    <a:pt x="131" y="466"/>
                    <a:pt x="133" y="462"/>
                    <a:pt x="134" y="462"/>
                  </a:cubicBezTo>
                  <a:close/>
                  <a:moveTo>
                    <a:pt x="127" y="465"/>
                  </a:moveTo>
                  <a:cubicBezTo>
                    <a:pt x="127" y="467"/>
                    <a:pt x="126" y="467"/>
                    <a:pt x="125" y="468"/>
                  </a:cubicBezTo>
                  <a:cubicBezTo>
                    <a:pt x="127" y="467"/>
                    <a:pt x="128" y="467"/>
                    <a:pt x="129" y="465"/>
                  </a:cubicBezTo>
                  <a:cubicBezTo>
                    <a:pt x="128" y="465"/>
                    <a:pt x="128" y="466"/>
                    <a:pt x="127" y="465"/>
                  </a:cubicBezTo>
                  <a:close/>
                  <a:moveTo>
                    <a:pt x="114" y="477"/>
                  </a:moveTo>
                  <a:cubicBezTo>
                    <a:pt x="113" y="477"/>
                    <a:pt x="113" y="477"/>
                    <a:pt x="112" y="478"/>
                  </a:cubicBezTo>
                  <a:cubicBezTo>
                    <a:pt x="113" y="478"/>
                    <a:pt x="112" y="479"/>
                    <a:pt x="112" y="479"/>
                  </a:cubicBezTo>
                  <a:cubicBezTo>
                    <a:pt x="113" y="478"/>
                    <a:pt x="115" y="478"/>
                    <a:pt x="116" y="476"/>
                  </a:cubicBezTo>
                  <a:cubicBezTo>
                    <a:pt x="117" y="476"/>
                    <a:pt x="118" y="474"/>
                    <a:pt x="120" y="474"/>
                  </a:cubicBezTo>
                  <a:cubicBezTo>
                    <a:pt x="121" y="472"/>
                    <a:pt x="122" y="470"/>
                    <a:pt x="124" y="470"/>
                  </a:cubicBezTo>
                  <a:cubicBezTo>
                    <a:pt x="124" y="469"/>
                    <a:pt x="125" y="469"/>
                    <a:pt x="125" y="468"/>
                  </a:cubicBezTo>
                  <a:cubicBezTo>
                    <a:pt x="122" y="469"/>
                    <a:pt x="120" y="472"/>
                    <a:pt x="117" y="473"/>
                  </a:cubicBezTo>
                  <a:cubicBezTo>
                    <a:pt x="117" y="473"/>
                    <a:pt x="117" y="473"/>
                    <a:pt x="117" y="474"/>
                  </a:cubicBezTo>
                  <a:cubicBezTo>
                    <a:pt x="117" y="473"/>
                    <a:pt x="116" y="474"/>
                    <a:pt x="115" y="474"/>
                  </a:cubicBezTo>
                  <a:cubicBezTo>
                    <a:pt x="116" y="474"/>
                    <a:pt x="117" y="473"/>
                    <a:pt x="117" y="474"/>
                  </a:cubicBezTo>
                  <a:cubicBezTo>
                    <a:pt x="116" y="475"/>
                    <a:pt x="114" y="476"/>
                    <a:pt x="114" y="476"/>
                  </a:cubicBezTo>
                  <a:cubicBezTo>
                    <a:pt x="114" y="476"/>
                    <a:pt x="115" y="476"/>
                    <a:pt x="115" y="476"/>
                  </a:cubicBezTo>
                  <a:cubicBezTo>
                    <a:pt x="114" y="476"/>
                    <a:pt x="114" y="476"/>
                    <a:pt x="114" y="477"/>
                  </a:cubicBezTo>
                  <a:close/>
                  <a:moveTo>
                    <a:pt x="115" y="502"/>
                  </a:moveTo>
                  <a:cubicBezTo>
                    <a:pt x="115" y="502"/>
                    <a:pt x="114" y="502"/>
                    <a:pt x="114" y="503"/>
                  </a:cubicBezTo>
                  <a:cubicBezTo>
                    <a:pt x="115" y="503"/>
                    <a:pt x="116" y="502"/>
                    <a:pt x="115" y="502"/>
                  </a:cubicBezTo>
                  <a:close/>
                  <a:moveTo>
                    <a:pt x="114" y="503"/>
                  </a:moveTo>
                  <a:cubicBezTo>
                    <a:pt x="114" y="504"/>
                    <a:pt x="116" y="503"/>
                    <a:pt x="115" y="505"/>
                  </a:cubicBezTo>
                  <a:cubicBezTo>
                    <a:pt x="115" y="505"/>
                    <a:pt x="116" y="504"/>
                    <a:pt x="116" y="504"/>
                  </a:cubicBezTo>
                  <a:cubicBezTo>
                    <a:pt x="116" y="503"/>
                    <a:pt x="115" y="504"/>
                    <a:pt x="116" y="503"/>
                  </a:cubicBezTo>
                  <a:cubicBezTo>
                    <a:pt x="116" y="502"/>
                    <a:pt x="115" y="503"/>
                    <a:pt x="115" y="503"/>
                  </a:cubicBezTo>
                  <a:cubicBezTo>
                    <a:pt x="115" y="503"/>
                    <a:pt x="115" y="503"/>
                    <a:pt x="114" y="503"/>
                  </a:cubicBezTo>
                  <a:close/>
                  <a:moveTo>
                    <a:pt x="112" y="503"/>
                  </a:moveTo>
                  <a:cubicBezTo>
                    <a:pt x="111" y="504"/>
                    <a:pt x="112" y="503"/>
                    <a:pt x="112" y="504"/>
                  </a:cubicBezTo>
                  <a:cubicBezTo>
                    <a:pt x="111" y="504"/>
                    <a:pt x="111" y="504"/>
                    <a:pt x="111" y="504"/>
                  </a:cubicBezTo>
                  <a:cubicBezTo>
                    <a:pt x="111" y="505"/>
                    <a:pt x="111" y="505"/>
                    <a:pt x="111" y="505"/>
                  </a:cubicBezTo>
                  <a:cubicBezTo>
                    <a:pt x="112" y="505"/>
                    <a:pt x="112" y="505"/>
                    <a:pt x="113" y="506"/>
                  </a:cubicBezTo>
                  <a:cubicBezTo>
                    <a:pt x="113" y="504"/>
                    <a:pt x="113" y="504"/>
                    <a:pt x="114" y="504"/>
                  </a:cubicBezTo>
                  <a:cubicBezTo>
                    <a:pt x="114" y="504"/>
                    <a:pt x="113" y="504"/>
                    <a:pt x="113" y="503"/>
                  </a:cubicBezTo>
                  <a:cubicBezTo>
                    <a:pt x="113" y="504"/>
                    <a:pt x="112" y="504"/>
                    <a:pt x="112" y="503"/>
                  </a:cubicBezTo>
                  <a:close/>
                  <a:moveTo>
                    <a:pt x="111" y="502"/>
                  </a:moveTo>
                  <a:cubicBezTo>
                    <a:pt x="111" y="502"/>
                    <a:pt x="112" y="503"/>
                    <a:pt x="112" y="502"/>
                  </a:cubicBezTo>
                  <a:cubicBezTo>
                    <a:pt x="111" y="502"/>
                    <a:pt x="111" y="501"/>
                    <a:pt x="111" y="502"/>
                  </a:cubicBezTo>
                  <a:close/>
                  <a:moveTo>
                    <a:pt x="109" y="482"/>
                  </a:moveTo>
                  <a:cubicBezTo>
                    <a:pt x="110" y="482"/>
                    <a:pt x="111" y="480"/>
                    <a:pt x="112" y="479"/>
                  </a:cubicBezTo>
                  <a:cubicBezTo>
                    <a:pt x="110" y="479"/>
                    <a:pt x="110" y="481"/>
                    <a:pt x="109" y="482"/>
                  </a:cubicBezTo>
                  <a:close/>
                  <a:moveTo>
                    <a:pt x="99" y="512"/>
                  </a:moveTo>
                  <a:cubicBezTo>
                    <a:pt x="100" y="512"/>
                    <a:pt x="98" y="512"/>
                    <a:pt x="98" y="513"/>
                  </a:cubicBezTo>
                  <a:cubicBezTo>
                    <a:pt x="99" y="514"/>
                    <a:pt x="99" y="512"/>
                    <a:pt x="99" y="513"/>
                  </a:cubicBezTo>
                  <a:cubicBezTo>
                    <a:pt x="100" y="512"/>
                    <a:pt x="100" y="511"/>
                    <a:pt x="99" y="512"/>
                  </a:cubicBezTo>
                  <a:close/>
                  <a:moveTo>
                    <a:pt x="93" y="519"/>
                  </a:moveTo>
                  <a:cubicBezTo>
                    <a:pt x="93" y="519"/>
                    <a:pt x="94" y="519"/>
                    <a:pt x="94" y="519"/>
                  </a:cubicBezTo>
                  <a:cubicBezTo>
                    <a:pt x="94" y="520"/>
                    <a:pt x="95" y="519"/>
                    <a:pt x="95" y="520"/>
                  </a:cubicBezTo>
                  <a:cubicBezTo>
                    <a:pt x="96" y="519"/>
                    <a:pt x="96" y="518"/>
                    <a:pt x="97" y="518"/>
                  </a:cubicBezTo>
                  <a:cubicBezTo>
                    <a:pt x="98" y="517"/>
                    <a:pt x="96" y="518"/>
                    <a:pt x="97" y="516"/>
                  </a:cubicBezTo>
                  <a:cubicBezTo>
                    <a:pt x="95" y="516"/>
                    <a:pt x="96" y="519"/>
                    <a:pt x="95" y="519"/>
                  </a:cubicBezTo>
                  <a:cubicBezTo>
                    <a:pt x="95" y="518"/>
                    <a:pt x="93" y="518"/>
                    <a:pt x="92" y="518"/>
                  </a:cubicBezTo>
                  <a:cubicBezTo>
                    <a:pt x="93" y="519"/>
                    <a:pt x="93" y="520"/>
                    <a:pt x="94" y="520"/>
                  </a:cubicBezTo>
                  <a:cubicBezTo>
                    <a:pt x="94" y="519"/>
                    <a:pt x="93" y="520"/>
                    <a:pt x="93" y="519"/>
                  </a:cubicBezTo>
                  <a:close/>
                  <a:moveTo>
                    <a:pt x="95" y="518"/>
                  </a:moveTo>
                  <a:cubicBezTo>
                    <a:pt x="95" y="517"/>
                    <a:pt x="96" y="517"/>
                    <a:pt x="95" y="517"/>
                  </a:cubicBezTo>
                  <a:cubicBezTo>
                    <a:pt x="95" y="517"/>
                    <a:pt x="94" y="515"/>
                    <a:pt x="94" y="516"/>
                  </a:cubicBezTo>
                  <a:cubicBezTo>
                    <a:pt x="94" y="517"/>
                    <a:pt x="94" y="518"/>
                    <a:pt x="95" y="518"/>
                  </a:cubicBezTo>
                  <a:close/>
                  <a:moveTo>
                    <a:pt x="80" y="529"/>
                  </a:moveTo>
                  <a:cubicBezTo>
                    <a:pt x="80" y="530"/>
                    <a:pt x="80" y="531"/>
                    <a:pt x="79" y="531"/>
                  </a:cubicBezTo>
                  <a:cubicBezTo>
                    <a:pt x="80" y="530"/>
                    <a:pt x="78" y="531"/>
                    <a:pt x="78" y="531"/>
                  </a:cubicBezTo>
                  <a:cubicBezTo>
                    <a:pt x="79" y="531"/>
                    <a:pt x="78" y="533"/>
                    <a:pt x="79" y="533"/>
                  </a:cubicBezTo>
                  <a:cubicBezTo>
                    <a:pt x="78" y="532"/>
                    <a:pt x="79" y="532"/>
                    <a:pt x="80" y="532"/>
                  </a:cubicBezTo>
                  <a:cubicBezTo>
                    <a:pt x="80" y="531"/>
                    <a:pt x="79" y="532"/>
                    <a:pt x="80" y="532"/>
                  </a:cubicBezTo>
                  <a:cubicBezTo>
                    <a:pt x="80" y="531"/>
                    <a:pt x="82" y="530"/>
                    <a:pt x="80" y="529"/>
                  </a:cubicBezTo>
                  <a:close/>
                  <a:moveTo>
                    <a:pt x="54" y="549"/>
                  </a:moveTo>
                  <a:cubicBezTo>
                    <a:pt x="54" y="549"/>
                    <a:pt x="56" y="549"/>
                    <a:pt x="55" y="548"/>
                  </a:cubicBezTo>
                  <a:cubicBezTo>
                    <a:pt x="55" y="549"/>
                    <a:pt x="54" y="548"/>
                    <a:pt x="54" y="549"/>
                  </a:cubicBezTo>
                  <a:close/>
                  <a:moveTo>
                    <a:pt x="32" y="567"/>
                  </a:moveTo>
                  <a:cubicBezTo>
                    <a:pt x="32" y="567"/>
                    <a:pt x="33" y="568"/>
                    <a:pt x="33" y="567"/>
                  </a:cubicBezTo>
                  <a:cubicBezTo>
                    <a:pt x="33" y="567"/>
                    <a:pt x="32" y="566"/>
                    <a:pt x="32" y="567"/>
                  </a:cubicBezTo>
                  <a:close/>
                  <a:moveTo>
                    <a:pt x="22" y="600"/>
                  </a:moveTo>
                  <a:cubicBezTo>
                    <a:pt x="23" y="601"/>
                    <a:pt x="23" y="599"/>
                    <a:pt x="23" y="599"/>
                  </a:cubicBezTo>
                  <a:cubicBezTo>
                    <a:pt x="22" y="599"/>
                    <a:pt x="21" y="600"/>
                    <a:pt x="22" y="6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淘宝网Chenying0907出品 152"/>
            <p:cNvSpPr>
              <a:spLocks/>
            </p:cNvSpPr>
            <p:nvPr/>
          </p:nvSpPr>
          <p:spPr bwMode="auto">
            <a:xfrm>
              <a:off x="7070" y="4618"/>
              <a:ext cx="10" cy="9"/>
            </a:xfrm>
            <a:custGeom>
              <a:avLst/>
              <a:gdLst>
                <a:gd name="T0" fmla="*/ 1 w 4"/>
                <a:gd name="T1" fmla="*/ 2 h 4"/>
                <a:gd name="T2" fmla="*/ 1 w 4"/>
                <a:gd name="T3" fmla="*/ 2 h 4"/>
                <a:gd name="T4" fmla="*/ 2 w 4"/>
                <a:gd name="T5" fmla="*/ 0 h 4"/>
                <a:gd name="T6" fmla="*/ 4 w 4"/>
                <a:gd name="T7" fmla="*/ 0 h 4"/>
                <a:gd name="T8" fmla="*/ 1 w 4"/>
                <a:gd name="T9" fmla="*/ 3 h 4"/>
                <a:gd name="T10" fmla="*/ 0 w 4"/>
                <a:gd name="T11" fmla="*/ 3 h 4"/>
                <a:gd name="T12" fmla="*/ 1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" y="1"/>
                    <a:pt x="1" y="1"/>
                    <a:pt x="1" y="3"/>
                  </a:cubicBezTo>
                  <a:cubicBezTo>
                    <a:pt x="1" y="3"/>
                    <a:pt x="0" y="4"/>
                    <a:pt x="0" y="3"/>
                  </a:cubicBezTo>
                  <a:cubicBezTo>
                    <a:pt x="2" y="3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淘宝网Chenying0907出品 153"/>
            <p:cNvSpPr>
              <a:spLocks/>
            </p:cNvSpPr>
            <p:nvPr/>
          </p:nvSpPr>
          <p:spPr bwMode="auto">
            <a:xfrm>
              <a:off x="7089" y="4604"/>
              <a:ext cx="7" cy="7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2 w 3"/>
                <a:gd name="T9" fmla="*/ 2 h 3"/>
                <a:gd name="T10" fmla="*/ 2 w 3"/>
                <a:gd name="T11" fmla="*/ 1 h 3"/>
                <a:gd name="T12" fmla="*/ 1 w 3"/>
                <a:gd name="T13" fmla="*/ 2 h 3"/>
                <a:gd name="T14" fmla="*/ 2 w 3"/>
                <a:gd name="T15" fmla="*/ 2 h 3"/>
                <a:gd name="T16" fmla="*/ 2 w 3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3" y="1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淘宝网Chenying0907出品 154"/>
            <p:cNvSpPr>
              <a:spLocks/>
            </p:cNvSpPr>
            <p:nvPr/>
          </p:nvSpPr>
          <p:spPr bwMode="auto">
            <a:xfrm>
              <a:off x="7141" y="4561"/>
              <a:ext cx="5" cy="7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1 h 3"/>
                <a:gd name="T4" fmla="*/ 2 w 2"/>
                <a:gd name="T5" fmla="*/ 0 h 3"/>
                <a:gd name="T6" fmla="*/ 2 w 2"/>
                <a:gd name="T7" fmla="*/ 1 h 3"/>
                <a:gd name="T8" fmla="*/ 1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3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淘宝网Chenying0907出品 155"/>
            <p:cNvSpPr>
              <a:spLocks/>
            </p:cNvSpPr>
            <p:nvPr/>
          </p:nvSpPr>
          <p:spPr bwMode="auto">
            <a:xfrm>
              <a:off x="7267" y="4393"/>
              <a:ext cx="5" cy="2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0 w 2"/>
                <a:gd name="T7" fmla="*/ 1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淘宝网Chenying0907出品 156"/>
            <p:cNvSpPr>
              <a:spLocks/>
            </p:cNvSpPr>
            <p:nvPr/>
          </p:nvSpPr>
          <p:spPr bwMode="auto">
            <a:xfrm>
              <a:off x="8608" y="3053"/>
              <a:ext cx="7" cy="4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0 h 2"/>
                <a:gd name="T4" fmla="*/ 1 w 3"/>
                <a:gd name="T5" fmla="*/ 2 h 2"/>
                <a:gd name="T6" fmla="*/ 0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淘宝网Chenying0907出品 157"/>
            <p:cNvSpPr>
              <a:spLocks/>
            </p:cNvSpPr>
            <p:nvPr/>
          </p:nvSpPr>
          <p:spPr bwMode="auto">
            <a:xfrm>
              <a:off x="8594" y="3050"/>
              <a:ext cx="7" cy="5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0 h 2"/>
                <a:gd name="T4" fmla="*/ 0 w 3"/>
                <a:gd name="T5" fmla="*/ 1 h 2"/>
                <a:gd name="T6" fmla="*/ 2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淘宝网Chenying0907出品 158"/>
            <p:cNvSpPr>
              <a:spLocks/>
            </p:cNvSpPr>
            <p:nvPr/>
          </p:nvSpPr>
          <p:spPr bwMode="auto">
            <a:xfrm>
              <a:off x="8591" y="3055"/>
              <a:ext cx="5" cy="10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0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1" y="2"/>
                    <a:pt x="2" y="2"/>
                    <a:pt x="1" y="3"/>
                  </a:cubicBezTo>
                  <a:cubicBezTo>
                    <a:pt x="0" y="2"/>
                    <a:pt x="2" y="4"/>
                    <a:pt x="0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淘宝网Chenying0907出品 159"/>
            <p:cNvSpPr>
              <a:spLocks/>
            </p:cNvSpPr>
            <p:nvPr/>
          </p:nvSpPr>
          <p:spPr bwMode="auto">
            <a:xfrm>
              <a:off x="8584" y="3053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1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2"/>
                    <a:pt x="1" y="1"/>
                    <a:pt x="1" y="1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淘宝网Chenying0907出品 160"/>
            <p:cNvSpPr>
              <a:spLocks/>
            </p:cNvSpPr>
            <p:nvPr/>
          </p:nvSpPr>
          <p:spPr bwMode="auto">
            <a:xfrm>
              <a:off x="8580" y="304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淘宝网Chenying0907出品 161"/>
            <p:cNvSpPr>
              <a:spLocks/>
            </p:cNvSpPr>
            <p:nvPr/>
          </p:nvSpPr>
          <p:spPr bwMode="auto">
            <a:xfrm>
              <a:off x="8577" y="3053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淘宝网Chenying0907出品 162"/>
            <p:cNvSpPr>
              <a:spLocks/>
            </p:cNvSpPr>
            <p:nvPr/>
          </p:nvSpPr>
          <p:spPr bwMode="auto">
            <a:xfrm>
              <a:off x="8568" y="3053"/>
              <a:ext cx="12" cy="12"/>
            </a:xfrm>
            <a:custGeom>
              <a:avLst/>
              <a:gdLst>
                <a:gd name="T0" fmla="*/ 3 w 5"/>
                <a:gd name="T1" fmla="*/ 2 h 5"/>
                <a:gd name="T2" fmla="*/ 3 w 5"/>
                <a:gd name="T3" fmla="*/ 1 h 5"/>
                <a:gd name="T4" fmla="*/ 4 w 5"/>
                <a:gd name="T5" fmla="*/ 1 h 5"/>
                <a:gd name="T6" fmla="*/ 4 w 5"/>
                <a:gd name="T7" fmla="*/ 3 h 5"/>
                <a:gd name="T8" fmla="*/ 3 w 5"/>
                <a:gd name="T9" fmla="*/ 2 h 5"/>
                <a:gd name="T10" fmla="*/ 2 w 5"/>
                <a:gd name="T11" fmla="*/ 3 h 5"/>
                <a:gd name="T12" fmla="*/ 3 w 5"/>
                <a:gd name="T13" fmla="*/ 5 h 5"/>
                <a:gd name="T14" fmla="*/ 0 w 5"/>
                <a:gd name="T15" fmla="*/ 4 h 5"/>
                <a:gd name="T16" fmla="*/ 1 w 5"/>
                <a:gd name="T17" fmla="*/ 3 h 5"/>
                <a:gd name="T18" fmla="*/ 2 w 5"/>
                <a:gd name="T19" fmla="*/ 4 h 5"/>
                <a:gd name="T20" fmla="*/ 0 w 5"/>
                <a:gd name="T21" fmla="*/ 3 h 5"/>
                <a:gd name="T22" fmla="*/ 1 w 5"/>
                <a:gd name="T23" fmla="*/ 2 h 5"/>
                <a:gd name="T24" fmla="*/ 0 w 5"/>
                <a:gd name="T25" fmla="*/ 2 h 5"/>
                <a:gd name="T26" fmla="*/ 1 w 5"/>
                <a:gd name="T27" fmla="*/ 1 h 5"/>
                <a:gd name="T28" fmla="*/ 2 w 5"/>
                <a:gd name="T29" fmla="*/ 1 h 5"/>
                <a:gd name="T30" fmla="*/ 2 w 5"/>
                <a:gd name="T31" fmla="*/ 2 h 5"/>
                <a:gd name="T32" fmla="*/ 3 w 5"/>
                <a:gd name="T3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5">
                  <a:moveTo>
                    <a:pt x="3" y="2"/>
                  </a:moveTo>
                  <a:cubicBezTo>
                    <a:pt x="3" y="2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5" y="2"/>
                    <a:pt x="4" y="3"/>
                  </a:cubicBezTo>
                  <a:cubicBezTo>
                    <a:pt x="4" y="2"/>
                    <a:pt x="3" y="3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0" y="2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1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2" y="3"/>
                    <a:pt x="3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淘宝网Chenying0907出品 163"/>
            <p:cNvSpPr>
              <a:spLocks/>
            </p:cNvSpPr>
            <p:nvPr/>
          </p:nvSpPr>
          <p:spPr bwMode="auto">
            <a:xfrm>
              <a:off x="8565" y="3065"/>
              <a:ext cx="5" cy="4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淘宝网Chenying0907出品 164"/>
            <p:cNvSpPr>
              <a:spLocks/>
            </p:cNvSpPr>
            <p:nvPr/>
          </p:nvSpPr>
          <p:spPr bwMode="auto">
            <a:xfrm>
              <a:off x="8544" y="3069"/>
              <a:ext cx="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淘宝网Chenying0907出品 165"/>
            <p:cNvSpPr>
              <a:spLocks/>
            </p:cNvSpPr>
            <p:nvPr/>
          </p:nvSpPr>
          <p:spPr bwMode="auto">
            <a:xfrm>
              <a:off x="8542" y="3072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1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1 h 2"/>
                <a:gd name="T10" fmla="*/ 2 w 2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淘宝网Chenying0907出品 166"/>
            <p:cNvSpPr>
              <a:spLocks/>
            </p:cNvSpPr>
            <p:nvPr/>
          </p:nvSpPr>
          <p:spPr bwMode="auto">
            <a:xfrm>
              <a:off x="8539" y="3074"/>
              <a:ext cx="3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淘宝网Chenying0907出品 167"/>
            <p:cNvSpPr>
              <a:spLocks/>
            </p:cNvSpPr>
            <p:nvPr/>
          </p:nvSpPr>
          <p:spPr bwMode="auto">
            <a:xfrm>
              <a:off x="8305" y="4405"/>
              <a:ext cx="12" cy="5"/>
            </a:xfrm>
            <a:custGeom>
              <a:avLst/>
              <a:gdLst>
                <a:gd name="T0" fmla="*/ 4 w 5"/>
                <a:gd name="T1" fmla="*/ 0 h 2"/>
                <a:gd name="T2" fmla="*/ 4 w 5"/>
                <a:gd name="T3" fmla="*/ 0 h 2"/>
                <a:gd name="T4" fmla="*/ 5 w 5"/>
                <a:gd name="T5" fmla="*/ 2 h 2"/>
                <a:gd name="T6" fmla="*/ 2 w 5"/>
                <a:gd name="T7" fmla="*/ 0 h 2"/>
                <a:gd name="T8" fmla="*/ 0 w 5"/>
                <a:gd name="T9" fmla="*/ 0 h 2"/>
                <a:gd name="T10" fmla="*/ 1 w 5"/>
                <a:gd name="T11" fmla="*/ 0 h 2"/>
                <a:gd name="T12" fmla="*/ 4 w 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5" y="0"/>
                    <a:pt x="5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淘宝网Chenying0907出品 168"/>
            <p:cNvSpPr>
              <a:spLocks/>
            </p:cNvSpPr>
            <p:nvPr/>
          </p:nvSpPr>
          <p:spPr bwMode="auto">
            <a:xfrm>
              <a:off x="8537" y="3060"/>
              <a:ext cx="5" cy="9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2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2"/>
                    <a:pt x="0" y="2"/>
                    <a:pt x="1" y="3"/>
                  </a:cubicBezTo>
                  <a:cubicBezTo>
                    <a:pt x="1" y="4"/>
                    <a:pt x="0" y="2"/>
                    <a:pt x="0" y="3"/>
                  </a:cubicBezTo>
                  <a:cubicBezTo>
                    <a:pt x="0" y="2"/>
                    <a:pt x="2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淘宝网Chenying0907出品 169"/>
            <p:cNvSpPr>
              <a:spLocks/>
            </p:cNvSpPr>
            <p:nvPr/>
          </p:nvSpPr>
          <p:spPr bwMode="auto">
            <a:xfrm>
              <a:off x="8534" y="3072"/>
              <a:ext cx="8" cy="2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淘宝网Chenying0907出品 170"/>
            <p:cNvSpPr>
              <a:spLocks/>
            </p:cNvSpPr>
            <p:nvPr/>
          </p:nvSpPr>
          <p:spPr bwMode="auto">
            <a:xfrm>
              <a:off x="8281" y="4424"/>
              <a:ext cx="12" cy="5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2 h 2"/>
                <a:gd name="T4" fmla="*/ 5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1"/>
                    <a:pt x="1" y="1"/>
                    <a:pt x="0" y="2"/>
                  </a:cubicBezTo>
                  <a:cubicBezTo>
                    <a:pt x="0" y="0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淘宝网Chenying0907出品 171"/>
            <p:cNvSpPr>
              <a:spLocks/>
            </p:cNvSpPr>
            <p:nvPr/>
          </p:nvSpPr>
          <p:spPr bwMode="auto">
            <a:xfrm>
              <a:off x="8281" y="4412"/>
              <a:ext cx="5" cy="7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1 h 3"/>
                <a:gd name="T4" fmla="*/ 1 w 2"/>
                <a:gd name="T5" fmla="*/ 1 h 3"/>
                <a:gd name="T6" fmla="*/ 1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2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淘宝网Chenying0907出品 172"/>
            <p:cNvSpPr>
              <a:spLocks/>
            </p:cNvSpPr>
            <p:nvPr/>
          </p:nvSpPr>
          <p:spPr bwMode="auto">
            <a:xfrm>
              <a:off x="8260" y="4350"/>
              <a:ext cx="19" cy="10"/>
            </a:xfrm>
            <a:custGeom>
              <a:avLst/>
              <a:gdLst>
                <a:gd name="T0" fmla="*/ 0 w 8"/>
                <a:gd name="T1" fmla="*/ 3 h 4"/>
                <a:gd name="T2" fmla="*/ 3 w 8"/>
                <a:gd name="T3" fmla="*/ 3 h 4"/>
                <a:gd name="T4" fmla="*/ 2 w 8"/>
                <a:gd name="T5" fmla="*/ 1 h 4"/>
                <a:gd name="T6" fmla="*/ 6 w 8"/>
                <a:gd name="T7" fmla="*/ 0 h 4"/>
                <a:gd name="T8" fmla="*/ 6 w 8"/>
                <a:gd name="T9" fmla="*/ 1 h 4"/>
                <a:gd name="T10" fmla="*/ 8 w 8"/>
                <a:gd name="T11" fmla="*/ 0 h 4"/>
                <a:gd name="T12" fmla="*/ 3 w 8"/>
                <a:gd name="T13" fmla="*/ 4 h 4"/>
                <a:gd name="T14" fmla="*/ 0 w 8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4">
                  <a:moveTo>
                    <a:pt x="0" y="3"/>
                  </a:move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4" y="1"/>
                    <a:pt x="4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7" y="0"/>
                    <a:pt x="7" y="1"/>
                    <a:pt x="8" y="0"/>
                  </a:cubicBezTo>
                  <a:cubicBezTo>
                    <a:pt x="7" y="1"/>
                    <a:pt x="5" y="3"/>
                    <a:pt x="3" y="4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淘宝网Chenying0907出品 173"/>
            <p:cNvSpPr>
              <a:spLocks/>
            </p:cNvSpPr>
            <p:nvPr/>
          </p:nvSpPr>
          <p:spPr bwMode="auto">
            <a:xfrm>
              <a:off x="8482" y="3086"/>
              <a:ext cx="10" cy="7"/>
            </a:xfrm>
            <a:custGeom>
              <a:avLst/>
              <a:gdLst>
                <a:gd name="T0" fmla="*/ 4 w 4"/>
                <a:gd name="T1" fmla="*/ 0 h 3"/>
                <a:gd name="T2" fmla="*/ 3 w 4"/>
                <a:gd name="T3" fmla="*/ 1 h 3"/>
                <a:gd name="T4" fmla="*/ 4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1 w 4"/>
                <a:gd name="T11" fmla="*/ 1 h 3"/>
                <a:gd name="T12" fmla="*/ 0 w 4"/>
                <a:gd name="T13" fmla="*/ 2 h 3"/>
                <a:gd name="T14" fmla="*/ 0 w 4"/>
                <a:gd name="T15" fmla="*/ 1 h 3"/>
                <a:gd name="T16" fmla="*/ 2 w 4"/>
                <a:gd name="T17" fmla="*/ 0 h 3"/>
                <a:gd name="T18" fmla="*/ 4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1"/>
                    <a:pt x="3" y="1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3"/>
                    <a:pt x="1" y="1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1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淘宝网Chenying0907出品 174"/>
            <p:cNvSpPr>
              <a:spLocks/>
            </p:cNvSpPr>
            <p:nvPr/>
          </p:nvSpPr>
          <p:spPr bwMode="auto">
            <a:xfrm>
              <a:off x="8262" y="428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0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淘宝网Chenying0907出品 175"/>
            <p:cNvSpPr>
              <a:spLocks/>
            </p:cNvSpPr>
            <p:nvPr/>
          </p:nvSpPr>
          <p:spPr bwMode="auto">
            <a:xfrm>
              <a:off x="8231" y="4440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淘宝网Chenying0907出品 176"/>
            <p:cNvSpPr>
              <a:spLocks/>
            </p:cNvSpPr>
            <p:nvPr/>
          </p:nvSpPr>
          <p:spPr bwMode="auto">
            <a:xfrm>
              <a:off x="8449" y="3088"/>
              <a:ext cx="10" cy="10"/>
            </a:xfrm>
            <a:custGeom>
              <a:avLst/>
              <a:gdLst>
                <a:gd name="T0" fmla="*/ 0 w 4"/>
                <a:gd name="T1" fmla="*/ 2 h 4"/>
                <a:gd name="T2" fmla="*/ 1 w 4"/>
                <a:gd name="T3" fmla="*/ 3 h 4"/>
                <a:gd name="T4" fmla="*/ 1 w 4"/>
                <a:gd name="T5" fmla="*/ 1 h 4"/>
                <a:gd name="T6" fmla="*/ 2 w 4"/>
                <a:gd name="T7" fmla="*/ 2 h 4"/>
                <a:gd name="T8" fmla="*/ 3 w 4"/>
                <a:gd name="T9" fmla="*/ 1 h 4"/>
                <a:gd name="T10" fmla="*/ 3 w 4"/>
                <a:gd name="T11" fmla="*/ 2 h 4"/>
                <a:gd name="T12" fmla="*/ 3 w 4"/>
                <a:gd name="T13" fmla="*/ 3 h 4"/>
                <a:gd name="T14" fmla="*/ 0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1" y="3"/>
                    <a:pt x="1" y="2"/>
                    <a:pt x="1" y="3"/>
                  </a:cubicBezTo>
                  <a:cubicBezTo>
                    <a:pt x="2" y="1"/>
                    <a:pt x="0" y="2"/>
                    <a:pt x="1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2"/>
                    <a:pt x="0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淘宝网Chenying0907出品 177"/>
            <p:cNvSpPr>
              <a:spLocks/>
            </p:cNvSpPr>
            <p:nvPr/>
          </p:nvSpPr>
          <p:spPr bwMode="auto">
            <a:xfrm>
              <a:off x="8200" y="4450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淘宝网Chenying0907出品 178"/>
            <p:cNvSpPr>
              <a:spLocks/>
            </p:cNvSpPr>
            <p:nvPr/>
          </p:nvSpPr>
          <p:spPr bwMode="auto">
            <a:xfrm>
              <a:off x="8426" y="3093"/>
              <a:ext cx="4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1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  <a:gd name="T10" fmla="*/ 2 w 2"/>
                <a:gd name="T11" fmla="*/ 2 h 3"/>
                <a:gd name="T12" fmla="*/ 0 w 2"/>
                <a:gd name="T13" fmla="*/ 3 h 3"/>
                <a:gd name="T14" fmla="*/ 0 w 2"/>
                <a:gd name="T15" fmla="*/ 2 h 3"/>
                <a:gd name="T16" fmla="*/ 1 w 2"/>
                <a:gd name="T17" fmla="*/ 2 h 3"/>
                <a:gd name="T18" fmla="*/ 2 w 2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3"/>
                    <a:pt x="1" y="2"/>
                    <a:pt x="0" y="3"/>
                  </a:cubicBezTo>
                  <a:cubicBezTo>
                    <a:pt x="0" y="3"/>
                    <a:pt x="1" y="2"/>
                    <a:pt x="0" y="2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0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淘宝网Chenying0907出品 179"/>
            <p:cNvSpPr>
              <a:spLocks/>
            </p:cNvSpPr>
            <p:nvPr/>
          </p:nvSpPr>
          <p:spPr bwMode="auto">
            <a:xfrm>
              <a:off x="8423" y="3100"/>
              <a:ext cx="7" cy="7"/>
            </a:xfrm>
            <a:custGeom>
              <a:avLst/>
              <a:gdLst>
                <a:gd name="T0" fmla="*/ 3 w 3"/>
                <a:gd name="T1" fmla="*/ 2 h 3"/>
                <a:gd name="T2" fmla="*/ 2 w 3"/>
                <a:gd name="T3" fmla="*/ 2 h 3"/>
                <a:gd name="T4" fmla="*/ 1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0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3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淘宝网Chenying0907出品 180"/>
            <p:cNvSpPr>
              <a:spLocks/>
            </p:cNvSpPr>
            <p:nvPr/>
          </p:nvSpPr>
          <p:spPr bwMode="auto">
            <a:xfrm>
              <a:off x="8397" y="3100"/>
              <a:ext cx="21" cy="10"/>
            </a:xfrm>
            <a:custGeom>
              <a:avLst/>
              <a:gdLst>
                <a:gd name="T0" fmla="*/ 4 w 9"/>
                <a:gd name="T1" fmla="*/ 3 h 4"/>
                <a:gd name="T2" fmla="*/ 5 w 9"/>
                <a:gd name="T3" fmla="*/ 3 h 4"/>
                <a:gd name="T4" fmla="*/ 2 w 9"/>
                <a:gd name="T5" fmla="*/ 4 h 4"/>
                <a:gd name="T6" fmla="*/ 0 w 9"/>
                <a:gd name="T7" fmla="*/ 2 h 4"/>
                <a:gd name="T8" fmla="*/ 2 w 9"/>
                <a:gd name="T9" fmla="*/ 2 h 4"/>
                <a:gd name="T10" fmla="*/ 5 w 9"/>
                <a:gd name="T11" fmla="*/ 1 h 4"/>
                <a:gd name="T12" fmla="*/ 8 w 9"/>
                <a:gd name="T13" fmla="*/ 0 h 4"/>
                <a:gd name="T14" fmla="*/ 9 w 9"/>
                <a:gd name="T15" fmla="*/ 1 h 4"/>
                <a:gd name="T16" fmla="*/ 2 w 9"/>
                <a:gd name="T17" fmla="*/ 4 h 4"/>
                <a:gd name="T18" fmla="*/ 4 w 9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5" y="3"/>
                    <a:pt x="5" y="3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1" y="3"/>
                    <a:pt x="2" y="3"/>
                    <a:pt x="0" y="2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5" y="2"/>
                    <a:pt x="5" y="1"/>
                  </a:cubicBezTo>
                  <a:cubicBezTo>
                    <a:pt x="6" y="2"/>
                    <a:pt x="7" y="1"/>
                    <a:pt x="8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7" y="2"/>
                    <a:pt x="6" y="4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淘宝网Chenying0907出品 181"/>
            <p:cNvSpPr>
              <a:spLocks/>
            </p:cNvSpPr>
            <p:nvPr/>
          </p:nvSpPr>
          <p:spPr bwMode="auto">
            <a:xfrm>
              <a:off x="8402" y="3112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2 h 3"/>
                <a:gd name="T4" fmla="*/ 1 w 4"/>
                <a:gd name="T5" fmla="*/ 0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1" y="1"/>
                    <a:pt x="0" y="2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淘宝网Chenying0907出品 182"/>
            <p:cNvSpPr>
              <a:spLocks/>
            </p:cNvSpPr>
            <p:nvPr/>
          </p:nvSpPr>
          <p:spPr bwMode="auto">
            <a:xfrm>
              <a:off x="8390" y="3112"/>
              <a:ext cx="12" cy="9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2 h 4"/>
                <a:gd name="T4" fmla="*/ 2 w 5"/>
                <a:gd name="T5" fmla="*/ 4 h 4"/>
                <a:gd name="T6" fmla="*/ 1 w 5"/>
                <a:gd name="T7" fmla="*/ 3 h 4"/>
                <a:gd name="T8" fmla="*/ 1 w 5"/>
                <a:gd name="T9" fmla="*/ 4 h 4"/>
                <a:gd name="T10" fmla="*/ 0 w 5"/>
                <a:gd name="T11" fmla="*/ 4 h 4"/>
                <a:gd name="T12" fmla="*/ 4 w 5"/>
                <a:gd name="T13" fmla="*/ 0 h 4"/>
                <a:gd name="T14" fmla="*/ 5 w 5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3"/>
                    <a:pt x="0" y="2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3" y="2"/>
                    <a:pt x="4" y="0"/>
                  </a:cubicBezTo>
                  <a:cubicBezTo>
                    <a:pt x="5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淘宝网Chenying0907出品 183"/>
            <p:cNvSpPr>
              <a:spLocks/>
            </p:cNvSpPr>
            <p:nvPr/>
          </p:nvSpPr>
          <p:spPr bwMode="auto">
            <a:xfrm>
              <a:off x="8376" y="3112"/>
              <a:ext cx="14" cy="9"/>
            </a:xfrm>
            <a:custGeom>
              <a:avLst/>
              <a:gdLst>
                <a:gd name="T0" fmla="*/ 6 w 6"/>
                <a:gd name="T1" fmla="*/ 2 h 4"/>
                <a:gd name="T2" fmla="*/ 1 w 6"/>
                <a:gd name="T3" fmla="*/ 4 h 4"/>
                <a:gd name="T4" fmla="*/ 2 w 6"/>
                <a:gd name="T5" fmla="*/ 2 h 4"/>
                <a:gd name="T6" fmla="*/ 1 w 6"/>
                <a:gd name="T7" fmla="*/ 1 h 4"/>
                <a:gd name="T8" fmla="*/ 3 w 6"/>
                <a:gd name="T9" fmla="*/ 1 h 4"/>
                <a:gd name="T10" fmla="*/ 3 w 6"/>
                <a:gd name="T11" fmla="*/ 2 h 4"/>
                <a:gd name="T12" fmla="*/ 6 w 6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cubicBezTo>
                    <a:pt x="5" y="3"/>
                    <a:pt x="2" y="1"/>
                    <a:pt x="1" y="4"/>
                  </a:cubicBezTo>
                  <a:cubicBezTo>
                    <a:pt x="0" y="3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1"/>
                    <a:pt x="5" y="2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淘宝网Chenying0907出品 184"/>
            <p:cNvSpPr>
              <a:spLocks/>
            </p:cNvSpPr>
            <p:nvPr/>
          </p:nvSpPr>
          <p:spPr bwMode="auto">
            <a:xfrm>
              <a:off x="8139" y="4419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淘宝网Chenying0907出品 185"/>
            <p:cNvSpPr>
              <a:spLocks/>
            </p:cNvSpPr>
            <p:nvPr/>
          </p:nvSpPr>
          <p:spPr bwMode="auto">
            <a:xfrm>
              <a:off x="8108" y="4485"/>
              <a:ext cx="5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淘宝网Chenying0907出品 186"/>
            <p:cNvSpPr>
              <a:spLocks/>
            </p:cNvSpPr>
            <p:nvPr/>
          </p:nvSpPr>
          <p:spPr bwMode="auto">
            <a:xfrm>
              <a:off x="8338" y="3133"/>
              <a:ext cx="2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0 w 1"/>
                <a:gd name="T5" fmla="*/ 0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淘宝网Chenying0907出品 187"/>
            <p:cNvSpPr>
              <a:spLocks/>
            </p:cNvSpPr>
            <p:nvPr/>
          </p:nvSpPr>
          <p:spPr bwMode="auto">
            <a:xfrm>
              <a:off x="8061" y="4452"/>
              <a:ext cx="35" cy="26"/>
            </a:xfrm>
            <a:custGeom>
              <a:avLst/>
              <a:gdLst>
                <a:gd name="T0" fmla="*/ 5 w 15"/>
                <a:gd name="T1" fmla="*/ 8 h 11"/>
                <a:gd name="T2" fmla="*/ 6 w 15"/>
                <a:gd name="T3" fmla="*/ 5 h 11"/>
                <a:gd name="T4" fmla="*/ 4 w 15"/>
                <a:gd name="T5" fmla="*/ 6 h 11"/>
                <a:gd name="T6" fmla="*/ 4 w 15"/>
                <a:gd name="T7" fmla="*/ 7 h 11"/>
                <a:gd name="T8" fmla="*/ 3 w 15"/>
                <a:gd name="T9" fmla="*/ 8 h 11"/>
                <a:gd name="T10" fmla="*/ 3 w 15"/>
                <a:gd name="T11" fmla="*/ 7 h 11"/>
                <a:gd name="T12" fmla="*/ 2 w 15"/>
                <a:gd name="T13" fmla="*/ 7 h 11"/>
                <a:gd name="T14" fmla="*/ 3 w 15"/>
                <a:gd name="T15" fmla="*/ 8 h 11"/>
                <a:gd name="T16" fmla="*/ 0 w 15"/>
                <a:gd name="T17" fmla="*/ 9 h 11"/>
                <a:gd name="T18" fmla="*/ 0 w 15"/>
                <a:gd name="T19" fmla="*/ 7 h 11"/>
                <a:gd name="T20" fmla="*/ 5 w 15"/>
                <a:gd name="T21" fmla="*/ 4 h 11"/>
                <a:gd name="T22" fmla="*/ 6 w 15"/>
                <a:gd name="T23" fmla="*/ 5 h 11"/>
                <a:gd name="T24" fmla="*/ 12 w 15"/>
                <a:gd name="T25" fmla="*/ 1 h 11"/>
                <a:gd name="T26" fmla="*/ 14 w 15"/>
                <a:gd name="T27" fmla="*/ 1 h 11"/>
                <a:gd name="T28" fmla="*/ 12 w 15"/>
                <a:gd name="T29" fmla="*/ 1 h 11"/>
                <a:gd name="T30" fmla="*/ 12 w 15"/>
                <a:gd name="T31" fmla="*/ 3 h 11"/>
                <a:gd name="T32" fmla="*/ 15 w 15"/>
                <a:gd name="T33" fmla="*/ 3 h 11"/>
                <a:gd name="T34" fmla="*/ 12 w 15"/>
                <a:gd name="T35" fmla="*/ 3 h 11"/>
                <a:gd name="T36" fmla="*/ 12 w 15"/>
                <a:gd name="T37" fmla="*/ 6 h 11"/>
                <a:gd name="T38" fmla="*/ 10 w 15"/>
                <a:gd name="T39" fmla="*/ 7 h 11"/>
                <a:gd name="T40" fmla="*/ 9 w 15"/>
                <a:gd name="T41" fmla="*/ 6 h 11"/>
                <a:gd name="T42" fmla="*/ 10 w 15"/>
                <a:gd name="T43" fmla="*/ 7 h 11"/>
                <a:gd name="T44" fmla="*/ 8 w 15"/>
                <a:gd name="T45" fmla="*/ 6 h 11"/>
                <a:gd name="T46" fmla="*/ 8 w 15"/>
                <a:gd name="T47" fmla="*/ 8 h 11"/>
                <a:gd name="T48" fmla="*/ 11 w 15"/>
                <a:gd name="T49" fmla="*/ 8 h 11"/>
                <a:gd name="T50" fmla="*/ 11 w 15"/>
                <a:gd name="T51" fmla="*/ 9 h 11"/>
                <a:gd name="T52" fmla="*/ 9 w 15"/>
                <a:gd name="T53" fmla="*/ 10 h 11"/>
                <a:gd name="T54" fmla="*/ 7 w 15"/>
                <a:gd name="T55" fmla="*/ 11 h 11"/>
                <a:gd name="T56" fmla="*/ 6 w 15"/>
                <a:gd name="T57" fmla="*/ 10 h 11"/>
                <a:gd name="T58" fmla="*/ 8 w 15"/>
                <a:gd name="T59" fmla="*/ 8 h 11"/>
                <a:gd name="T60" fmla="*/ 7 w 15"/>
                <a:gd name="T61" fmla="*/ 7 h 11"/>
                <a:gd name="T62" fmla="*/ 5 w 15"/>
                <a:gd name="T6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" h="11">
                  <a:moveTo>
                    <a:pt x="5" y="8"/>
                  </a:moveTo>
                  <a:cubicBezTo>
                    <a:pt x="4" y="8"/>
                    <a:pt x="6" y="7"/>
                    <a:pt x="6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8"/>
                    <a:pt x="4" y="7"/>
                    <a:pt x="3" y="8"/>
                  </a:cubicBezTo>
                  <a:cubicBezTo>
                    <a:pt x="3" y="8"/>
                    <a:pt x="4" y="7"/>
                    <a:pt x="3" y="7"/>
                  </a:cubicBezTo>
                  <a:cubicBezTo>
                    <a:pt x="3" y="7"/>
                    <a:pt x="2" y="8"/>
                    <a:pt x="2" y="7"/>
                  </a:cubicBezTo>
                  <a:cubicBezTo>
                    <a:pt x="2" y="9"/>
                    <a:pt x="2" y="7"/>
                    <a:pt x="3" y="8"/>
                  </a:cubicBezTo>
                  <a:cubicBezTo>
                    <a:pt x="2" y="9"/>
                    <a:pt x="1" y="8"/>
                    <a:pt x="0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5"/>
                    <a:pt x="4" y="6"/>
                    <a:pt x="5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8" y="3"/>
                    <a:pt x="9" y="1"/>
                    <a:pt x="12" y="1"/>
                  </a:cubicBezTo>
                  <a:cubicBezTo>
                    <a:pt x="12" y="0"/>
                    <a:pt x="12" y="1"/>
                    <a:pt x="14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2"/>
                    <a:pt x="12" y="2"/>
                    <a:pt x="12" y="3"/>
                  </a:cubicBezTo>
                  <a:cubicBezTo>
                    <a:pt x="13" y="2"/>
                    <a:pt x="14" y="2"/>
                    <a:pt x="15" y="3"/>
                  </a:cubicBezTo>
                  <a:cubicBezTo>
                    <a:pt x="14" y="4"/>
                    <a:pt x="13" y="4"/>
                    <a:pt x="12" y="3"/>
                  </a:cubicBezTo>
                  <a:cubicBezTo>
                    <a:pt x="12" y="5"/>
                    <a:pt x="13" y="5"/>
                    <a:pt x="12" y="6"/>
                  </a:cubicBezTo>
                  <a:cubicBezTo>
                    <a:pt x="11" y="4"/>
                    <a:pt x="11" y="7"/>
                    <a:pt x="10" y="7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9" y="8"/>
                    <a:pt x="9" y="6"/>
                    <a:pt x="8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9" y="8"/>
                    <a:pt x="10" y="8"/>
                    <a:pt x="11" y="8"/>
                  </a:cubicBezTo>
                  <a:cubicBezTo>
                    <a:pt x="11" y="8"/>
                    <a:pt x="11" y="8"/>
                    <a:pt x="11" y="9"/>
                  </a:cubicBezTo>
                  <a:cubicBezTo>
                    <a:pt x="10" y="7"/>
                    <a:pt x="8" y="10"/>
                    <a:pt x="9" y="10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7" y="9"/>
                    <a:pt x="7" y="8"/>
                    <a:pt x="8" y="8"/>
                  </a:cubicBezTo>
                  <a:cubicBezTo>
                    <a:pt x="8" y="7"/>
                    <a:pt x="7" y="8"/>
                    <a:pt x="7" y="7"/>
                  </a:cubicBezTo>
                  <a:cubicBezTo>
                    <a:pt x="6" y="7"/>
                    <a:pt x="6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淘宝网Chenying0907出品 188"/>
            <p:cNvSpPr>
              <a:spLocks/>
            </p:cNvSpPr>
            <p:nvPr/>
          </p:nvSpPr>
          <p:spPr bwMode="auto">
            <a:xfrm>
              <a:off x="8089" y="4443"/>
              <a:ext cx="5" cy="7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淘宝网Chenying0907出品 189"/>
            <p:cNvSpPr>
              <a:spLocks/>
            </p:cNvSpPr>
            <p:nvPr/>
          </p:nvSpPr>
          <p:spPr bwMode="auto">
            <a:xfrm>
              <a:off x="8070" y="4500"/>
              <a:ext cx="10" cy="7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0 h 3"/>
                <a:gd name="T4" fmla="*/ 4 w 4"/>
                <a:gd name="T5" fmla="*/ 1 h 3"/>
                <a:gd name="T6" fmla="*/ 1 w 4"/>
                <a:gd name="T7" fmla="*/ 2 h 3"/>
                <a:gd name="T8" fmla="*/ 1 w 4"/>
                <a:gd name="T9" fmla="*/ 2 h 3"/>
                <a:gd name="T10" fmla="*/ 4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2" y="0"/>
                    <a:pt x="2" y="3"/>
                    <a:pt x="1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淘宝网Chenying0907出品 190"/>
            <p:cNvSpPr>
              <a:spLocks/>
            </p:cNvSpPr>
            <p:nvPr/>
          </p:nvSpPr>
          <p:spPr bwMode="auto">
            <a:xfrm>
              <a:off x="8020" y="4500"/>
              <a:ext cx="36" cy="23"/>
            </a:xfrm>
            <a:custGeom>
              <a:avLst/>
              <a:gdLst>
                <a:gd name="T0" fmla="*/ 14 w 15"/>
                <a:gd name="T1" fmla="*/ 4 h 10"/>
                <a:gd name="T2" fmla="*/ 12 w 15"/>
                <a:gd name="T3" fmla="*/ 3 h 10"/>
                <a:gd name="T4" fmla="*/ 9 w 15"/>
                <a:gd name="T5" fmla="*/ 6 h 10"/>
                <a:gd name="T6" fmla="*/ 8 w 15"/>
                <a:gd name="T7" fmla="*/ 6 h 10"/>
                <a:gd name="T8" fmla="*/ 8 w 15"/>
                <a:gd name="T9" fmla="*/ 7 h 10"/>
                <a:gd name="T10" fmla="*/ 0 w 15"/>
                <a:gd name="T11" fmla="*/ 10 h 10"/>
                <a:gd name="T12" fmla="*/ 6 w 15"/>
                <a:gd name="T13" fmla="*/ 4 h 10"/>
                <a:gd name="T14" fmla="*/ 13 w 15"/>
                <a:gd name="T15" fmla="*/ 2 h 10"/>
                <a:gd name="T16" fmla="*/ 12 w 15"/>
                <a:gd name="T17" fmla="*/ 1 h 10"/>
                <a:gd name="T18" fmla="*/ 13 w 15"/>
                <a:gd name="T19" fmla="*/ 0 h 10"/>
                <a:gd name="T20" fmla="*/ 15 w 15"/>
                <a:gd name="T21" fmla="*/ 1 h 10"/>
                <a:gd name="T22" fmla="*/ 14 w 15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0">
                  <a:moveTo>
                    <a:pt x="14" y="4"/>
                  </a:moveTo>
                  <a:cubicBezTo>
                    <a:pt x="13" y="4"/>
                    <a:pt x="12" y="4"/>
                    <a:pt x="12" y="3"/>
                  </a:cubicBezTo>
                  <a:cubicBezTo>
                    <a:pt x="12" y="4"/>
                    <a:pt x="10" y="5"/>
                    <a:pt x="9" y="6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4" y="8"/>
                    <a:pt x="2" y="8"/>
                    <a:pt x="0" y="10"/>
                  </a:cubicBezTo>
                  <a:cubicBezTo>
                    <a:pt x="1" y="8"/>
                    <a:pt x="4" y="7"/>
                    <a:pt x="6" y="4"/>
                  </a:cubicBezTo>
                  <a:cubicBezTo>
                    <a:pt x="8" y="4"/>
                    <a:pt x="11" y="3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3" y="1"/>
                    <a:pt x="13" y="1"/>
                    <a:pt x="13" y="0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3"/>
                    <a:pt x="14" y="3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淘宝网Chenying0907出品 191"/>
            <p:cNvSpPr>
              <a:spLocks/>
            </p:cNvSpPr>
            <p:nvPr/>
          </p:nvSpPr>
          <p:spPr bwMode="auto">
            <a:xfrm>
              <a:off x="8011" y="4507"/>
              <a:ext cx="9" cy="4"/>
            </a:xfrm>
            <a:custGeom>
              <a:avLst/>
              <a:gdLst>
                <a:gd name="T0" fmla="*/ 3 w 4"/>
                <a:gd name="T1" fmla="*/ 0 h 2"/>
                <a:gd name="T2" fmla="*/ 3 w 4"/>
                <a:gd name="T3" fmla="*/ 2 h 2"/>
                <a:gd name="T4" fmla="*/ 0 w 4"/>
                <a:gd name="T5" fmla="*/ 2 h 2"/>
                <a:gd name="T6" fmla="*/ 3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3" y="0"/>
                  </a:moveTo>
                  <a:cubicBezTo>
                    <a:pt x="4" y="1"/>
                    <a:pt x="2" y="1"/>
                    <a:pt x="3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淘宝网Chenying0907出品 192"/>
            <p:cNvSpPr>
              <a:spLocks/>
            </p:cNvSpPr>
            <p:nvPr/>
          </p:nvSpPr>
          <p:spPr bwMode="auto">
            <a:xfrm>
              <a:off x="8229" y="3155"/>
              <a:ext cx="5" cy="4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0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淘宝网Chenying0907出品 193"/>
            <p:cNvSpPr>
              <a:spLocks/>
            </p:cNvSpPr>
            <p:nvPr/>
          </p:nvSpPr>
          <p:spPr bwMode="auto">
            <a:xfrm>
              <a:off x="8158" y="3197"/>
              <a:ext cx="12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1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淘宝网Chenying0907出品 194"/>
            <p:cNvSpPr>
              <a:spLocks/>
            </p:cNvSpPr>
            <p:nvPr/>
          </p:nvSpPr>
          <p:spPr bwMode="auto">
            <a:xfrm>
              <a:off x="8153" y="3200"/>
              <a:ext cx="5" cy="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淘宝网Chenying0907出品 195"/>
            <p:cNvSpPr>
              <a:spLocks/>
            </p:cNvSpPr>
            <p:nvPr/>
          </p:nvSpPr>
          <p:spPr bwMode="auto">
            <a:xfrm>
              <a:off x="8035" y="3249"/>
              <a:ext cx="7" cy="3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淘宝网Chenying0907出品 196"/>
            <p:cNvSpPr>
              <a:spLocks/>
            </p:cNvSpPr>
            <p:nvPr/>
          </p:nvSpPr>
          <p:spPr bwMode="auto">
            <a:xfrm>
              <a:off x="7990" y="3266"/>
              <a:ext cx="11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5" y="2"/>
                    <a:pt x="2" y="2"/>
                    <a:pt x="0" y="3"/>
                  </a:cubicBezTo>
                  <a:cubicBezTo>
                    <a:pt x="1" y="2"/>
                    <a:pt x="4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淘宝网Chenying0907出品 197"/>
            <p:cNvSpPr>
              <a:spLocks/>
            </p:cNvSpPr>
            <p:nvPr/>
          </p:nvSpPr>
          <p:spPr bwMode="auto">
            <a:xfrm>
              <a:off x="7895" y="3299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淘宝网Chenying0907出品 198"/>
            <p:cNvSpPr>
              <a:spLocks/>
            </p:cNvSpPr>
            <p:nvPr/>
          </p:nvSpPr>
          <p:spPr bwMode="auto">
            <a:xfrm>
              <a:off x="7819" y="3330"/>
              <a:ext cx="12" cy="5"/>
            </a:xfrm>
            <a:custGeom>
              <a:avLst/>
              <a:gdLst>
                <a:gd name="T0" fmla="*/ 4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1 w 5"/>
                <a:gd name="T7" fmla="*/ 2 h 2"/>
                <a:gd name="T8" fmla="*/ 2 w 5"/>
                <a:gd name="T9" fmla="*/ 0 h 2"/>
                <a:gd name="T10" fmla="*/ 4 w 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5" y="0"/>
                  </a:cubicBezTo>
                  <a:cubicBezTo>
                    <a:pt x="3" y="0"/>
                    <a:pt x="2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1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淘宝网Chenying0907出品 199"/>
            <p:cNvSpPr>
              <a:spLocks/>
            </p:cNvSpPr>
            <p:nvPr/>
          </p:nvSpPr>
          <p:spPr bwMode="auto">
            <a:xfrm>
              <a:off x="7812" y="3351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淘宝网Chenying0907出品 200"/>
            <p:cNvSpPr>
              <a:spLocks/>
            </p:cNvSpPr>
            <p:nvPr/>
          </p:nvSpPr>
          <p:spPr bwMode="auto">
            <a:xfrm>
              <a:off x="7810" y="3332"/>
              <a:ext cx="9" cy="1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2 h 4"/>
                <a:gd name="T6" fmla="*/ 0 w 4"/>
                <a:gd name="T7" fmla="*/ 3 h 4"/>
                <a:gd name="T8" fmla="*/ 0 w 4"/>
                <a:gd name="T9" fmla="*/ 3 h 4"/>
                <a:gd name="T10" fmla="*/ 2 w 4"/>
                <a:gd name="T11" fmla="*/ 3 h 4"/>
                <a:gd name="T12" fmla="*/ 3 w 4"/>
                <a:gd name="T13" fmla="*/ 0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2"/>
                  </a:cubicBezTo>
                  <a:cubicBezTo>
                    <a:pt x="3" y="3"/>
                    <a:pt x="2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2"/>
                    <a:pt x="2" y="3"/>
                  </a:cubicBezTo>
                  <a:cubicBezTo>
                    <a:pt x="2" y="1"/>
                    <a:pt x="4" y="2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淘宝网Chenying0907出品 201"/>
            <p:cNvSpPr>
              <a:spLocks/>
            </p:cNvSpPr>
            <p:nvPr/>
          </p:nvSpPr>
          <p:spPr bwMode="auto">
            <a:xfrm>
              <a:off x="7802" y="3342"/>
              <a:ext cx="10" cy="4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3 w 4"/>
                <a:gd name="T5" fmla="*/ 0 h 2"/>
                <a:gd name="T6" fmla="*/ 4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2" y="2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淘宝网Chenying0907出品 202"/>
            <p:cNvSpPr>
              <a:spLocks/>
            </p:cNvSpPr>
            <p:nvPr/>
          </p:nvSpPr>
          <p:spPr bwMode="auto">
            <a:xfrm>
              <a:off x="7791" y="3346"/>
              <a:ext cx="9" cy="7"/>
            </a:xfrm>
            <a:custGeom>
              <a:avLst/>
              <a:gdLst>
                <a:gd name="T0" fmla="*/ 3 w 4"/>
                <a:gd name="T1" fmla="*/ 0 h 3"/>
                <a:gd name="T2" fmla="*/ 4 w 4"/>
                <a:gd name="T3" fmla="*/ 1 h 3"/>
                <a:gd name="T4" fmla="*/ 0 w 4"/>
                <a:gd name="T5" fmla="*/ 3 h 3"/>
                <a:gd name="T6" fmla="*/ 3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4" y="0"/>
                    <a:pt x="4" y="1"/>
                  </a:cubicBezTo>
                  <a:cubicBezTo>
                    <a:pt x="3" y="1"/>
                    <a:pt x="2" y="3"/>
                    <a:pt x="0" y="3"/>
                  </a:cubicBezTo>
                  <a:cubicBezTo>
                    <a:pt x="1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淘宝网Chenying0907出品 203"/>
            <p:cNvSpPr>
              <a:spLocks/>
            </p:cNvSpPr>
            <p:nvPr/>
          </p:nvSpPr>
          <p:spPr bwMode="auto">
            <a:xfrm>
              <a:off x="7767" y="3361"/>
              <a:ext cx="26" cy="14"/>
            </a:xfrm>
            <a:custGeom>
              <a:avLst/>
              <a:gdLst>
                <a:gd name="T0" fmla="*/ 5 w 11"/>
                <a:gd name="T1" fmla="*/ 3 h 6"/>
                <a:gd name="T2" fmla="*/ 11 w 11"/>
                <a:gd name="T3" fmla="*/ 2 h 6"/>
                <a:gd name="T4" fmla="*/ 0 w 11"/>
                <a:gd name="T5" fmla="*/ 6 h 6"/>
                <a:gd name="T6" fmla="*/ 4 w 11"/>
                <a:gd name="T7" fmla="*/ 4 h 6"/>
                <a:gd name="T8" fmla="*/ 5 w 11"/>
                <a:gd name="T9" fmla="*/ 5 h 6"/>
                <a:gd name="T10" fmla="*/ 5 w 11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5" y="3"/>
                  </a:moveTo>
                  <a:cubicBezTo>
                    <a:pt x="8" y="3"/>
                    <a:pt x="9" y="0"/>
                    <a:pt x="11" y="2"/>
                  </a:cubicBezTo>
                  <a:cubicBezTo>
                    <a:pt x="7" y="3"/>
                    <a:pt x="5" y="6"/>
                    <a:pt x="0" y="6"/>
                  </a:cubicBezTo>
                  <a:cubicBezTo>
                    <a:pt x="2" y="6"/>
                    <a:pt x="3" y="5"/>
                    <a:pt x="4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6" y="5"/>
                    <a:pt x="5" y="4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淘宝网Chenying0907出品 204"/>
            <p:cNvSpPr>
              <a:spLocks/>
            </p:cNvSpPr>
            <p:nvPr/>
          </p:nvSpPr>
          <p:spPr bwMode="auto">
            <a:xfrm>
              <a:off x="7793" y="3339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11" name="PA_库_图片 4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53" y="4394475"/>
            <a:ext cx="3401606" cy="2222699"/>
          </a:xfrm>
          <a:prstGeom prst="rect">
            <a:avLst/>
          </a:prstGeom>
        </p:spPr>
      </p:pic>
      <p:sp>
        <p:nvSpPr>
          <p:cNvPr id="412" name="Cloud 411"/>
          <p:cNvSpPr/>
          <p:nvPr/>
        </p:nvSpPr>
        <p:spPr>
          <a:xfrm>
            <a:off x="2882887" y="1698195"/>
            <a:ext cx="3235087" cy="1924098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طالبتي النجيبة فلنفكر معاً</a:t>
            </a:r>
            <a:endParaRPr lang="ar-S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434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7" grpId="0" animBg="1"/>
      <p:bldP spid="208" grpId="0"/>
      <p:bldP spid="2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81" y="333817"/>
            <a:ext cx="8388664" cy="5560948"/>
          </a:xfrm>
          <a:prstGeom prst="rect">
            <a:avLst/>
          </a:prstGeom>
        </p:spPr>
      </p:pic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215932" y="5714423"/>
            <a:ext cx="2320374" cy="101600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49" y="5300291"/>
            <a:ext cx="1909301" cy="1909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7324" y="539013"/>
            <a:ext cx="2487862" cy="2333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351" y="333817"/>
            <a:ext cx="730828" cy="730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26" y="1157016"/>
            <a:ext cx="593133" cy="593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96" y="1157016"/>
            <a:ext cx="592284" cy="592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08" y="1157015"/>
            <a:ext cx="591377" cy="591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117" y="290182"/>
            <a:ext cx="866833" cy="8668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001" y="1841671"/>
            <a:ext cx="662715" cy="6627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635" y="1807243"/>
            <a:ext cx="676259" cy="6762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67" y="539013"/>
            <a:ext cx="1408929" cy="14089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6286" y="1487728"/>
            <a:ext cx="488696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اهداف الدرس</a:t>
            </a:r>
            <a:endParaRPr lang="ar-S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103" y="2211579"/>
            <a:ext cx="4752381" cy="47523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63603" y="128406"/>
            <a:ext cx="2419586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dirty="0" smtClean="0">
                <a:solidFill>
                  <a:srgbClr val="66CE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؟؟</a:t>
            </a:r>
            <a:endParaRPr lang="ar-SA" sz="3200" dirty="0">
              <a:solidFill>
                <a:srgbClr val="66CE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9598" y="2289712"/>
            <a:ext cx="736025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Blip>
                <a:blip r:embed="rId16"/>
              </a:buBlip>
            </a:pPr>
            <a:r>
              <a:rPr lang="ar-S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</a:t>
            </a:r>
            <a:r>
              <a:rPr lang="ar-S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صف كلاً من المملكة والنوع</a:t>
            </a:r>
          </a:p>
          <a:p>
            <a:pPr marL="285750" indent="-285750" algn="r" rtl="1">
              <a:buBlip>
                <a:blip r:embed="rId16"/>
              </a:buBlip>
            </a:pPr>
            <a:r>
              <a:rPr lang="ar-S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تصف المخلوقات الحية في كل من المملكة النباتية والمملكة الحيوانية ومملكة البدائيات ومملكة البكتريا ومملكة الفطريات</a:t>
            </a:r>
            <a:endParaRPr lang="ar-S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218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1" y="0"/>
            <a:ext cx="3544926" cy="6263087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694" y="1684484"/>
            <a:ext cx="6149365" cy="27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1" y="0"/>
            <a:ext cx="3544926" cy="6263087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012" y="1315947"/>
            <a:ext cx="5359917" cy="310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7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1" y="0"/>
            <a:ext cx="3544926" cy="6263087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507899"/>
            <a:ext cx="5528930" cy="46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7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44" y="303901"/>
            <a:ext cx="9856382" cy="479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5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25" y="1073853"/>
            <a:ext cx="3544926" cy="4637270"/>
          </a:xfrm>
          <a:prstGeom prst="rect">
            <a:avLst/>
          </a:prstGeom>
        </p:spPr>
      </p:pic>
      <p:pic>
        <p:nvPicPr>
          <p:cNvPr id="3" name="PA_库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1" y="1073853"/>
            <a:ext cx="6514570" cy="3572359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sp>
        <p:nvSpPr>
          <p:cNvPr id="6" name="PA_库_文本框 5"/>
          <p:cNvSpPr txBox="1"/>
          <p:nvPr>
            <p:custDataLst>
              <p:tags r:id="rId5"/>
            </p:custDataLst>
          </p:nvPr>
        </p:nvSpPr>
        <p:spPr>
          <a:xfrm>
            <a:off x="5974021" y="2398367"/>
            <a:ext cx="4043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SA" altLang="zh-CN" sz="5400" b="1" dirty="0" smtClean="0">
                <a:solidFill>
                  <a:srgbClr val="F1594D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ماهي الفطريات؟؟</a:t>
            </a:r>
            <a:endParaRPr lang="zh-CN" altLang="en-US" sz="5400" b="1" dirty="0">
              <a:solidFill>
                <a:srgbClr val="F1594D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799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25" y="1073853"/>
            <a:ext cx="3544926" cy="4637270"/>
          </a:xfrm>
          <a:prstGeom prst="rect">
            <a:avLst/>
          </a:prstGeom>
        </p:spPr>
      </p:pic>
      <p:pic>
        <p:nvPicPr>
          <p:cNvPr id="3" name="PA_库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1" y="839972"/>
            <a:ext cx="6514570" cy="4508205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21" y="1654600"/>
            <a:ext cx="3988103" cy="268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5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25" y="1073853"/>
            <a:ext cx="3544926" cy="4637270"/>
          </a:xfrm>
          <a:prstGeom prst="rect">
            <a:avLst/>
          </a:prstGeom>
        </p:spPr>
      </p:pic>
      <p:pic>
        <p:nvPicPr>
          <p:cNvPr id="3" name="PA_库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1" y="839972"/>
            <a:ext cx="6514570" cy="4508205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80" y="1782435"/>
            <a:ext cx="3951546" cy="233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2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25" y="1073853"/>
            <a:ext cx="3544926" cy="4637270"/>
          </a:xfrm>
          <a:prstGeom prst="rect">
            <a:avLst/>
          </a:prstGeom>
        </p:spPr>
      </p:pic>
      <p:pic>
        <p:nvPicPr>
          <p:cNvPr id="3" name="PA_库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1" y="839972"/>
            <a:ext cx="6514570" cy="4508205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25663"/>
            <a:ext cx="353377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5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25" y="1073853"/>
            <a:ext cx="3544926" cy="4637270"/>
          </a:xfrm>
          <a:prstGeom prst="rect">
            <a:avLst/>
          </a:prstGeom>
        </p:spPr>
      </p:pic>
      <p:pic>
        <p:nvPicPr>
          <p:cNvPr id="3" name="PA_库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1" y="839972"/>
            <a:ext cx="6514570" cy="4508205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07" y="1950387"/>
            <a:ext cx="360997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8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" y="0"/>
            <a:ext cx="6093481" cy="19255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519" y="0"/>
            <a:ext cx="6093481" cy="1925540"/>
          </a:xfrm>
          <a:prstGeom prst="rect">
            <a:avLst/>
          </a:prstGeom>
        </p:spPr>
      </p:pic>
      <p:pic>
        <p:nvPicPr>
          <p:cNvPr id="4" name="PA_库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0354" y="1828799"/>
            <a:ext cx="3693882" cy="5029201"/>
          </a:xfrm>
          <a:prstGeom prst="rect">
            <a:avLst/>
          </a:prstGeom>
        </p:spPr>
      </p:pic>
      <p:sp>
        <p:nvSpPr>
          <p:cNvPr id="5" name="淘宝网Chenying0907出品 278"/>
          <p:cNvSpPr/>
          <p:nvPr/>
        </p:nvSpPr>
        <p:spPr>
          <a:xfrm rot="12400600" flipV="1">
            <a:off x="7813106" y="3490100"/>
            <a:ext cx="3963844" cy="919147"/>
          </a:xfrm>
          <a:custGeom>
            <a:avLst/>
            <a:gdLst>
              <a:gd name="connsiteX0" fmla="*/ 0 w 2985796"/>
              <a:gd name="connsiteY0" fmla="*/ 339457 h 959424"/>
              <a:gd name="connsiteX1" fmla="*/ 1091682 w 2985796"/>
              <a:gd name="connsiteY1" fmla="*/ 955278 h 959424"/>
              <a:gd name="connsiteX2" fmla="*/ 2444621 w 2985796"/>
              <a:gd name="connsiteY2" fmla="*/ 68870 h 959424"/>
              <a:gd name="connsiteX3" fmla="*/ 2985796 w 2985796"/>
              <a:gd name="connsiteY3" fmla="*/ 124853 h 95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96" h="959424">
                <a:moveTo>
                  <a:pt x="0" y="339457"/>
                </a:moveTo>
                <a:cubicBezTo>
                  <a:pt x="342122" y="669916"/>
                  <a:pt x="684245" y="1000376"/>
                  <a:pt x="1091682" y="955278"/>
                </a:cubicBezTo>
                <a:cubicBezTo>
                  <a:pt x="1499119" y="910180"/>
                  <a:pt x="2128935" y="207274"/>
                  <a:pt x="2444621" y="68870"/>
                </a:cubicBezTo>
                <a:cubicBezTo>
                  <a:pt x="2760307" y="-69534"/>
                  <a:pt x="2873051" y="27659"/>
                  <a:pt x="2985796" y="124853"/>
                </a:cubicBezTo>
              </a:path>
            </a:pathLst>
          </a:custGeom>
          <a:noFill/>
          <a:ln>
            <a:solidFill>
              <a:srgbClr val="72727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" name="Group 205"/>
          <p:cNvGrpSpPr>
            <a:grpSpLocks/>
          </p:cNvGrpSpPr>
          <p:nvPr/>
        </p:nvGrpSpPr>
        <p:grpSpPr bwMode="auto">
          <a:xfrm rot="19757829">
            <a:off x="8486793" y="2600876"/>
            <a:ext cx="842975" cy="814321"/>
            <a:chOff x="6895" y="2681"/>
            <a:chExt cx="2177" cy="2103"/>
          </a:xfrm>
          <a:solidFill>
            <a:srgbClr val="CBCBCB"/>
          </a:solidFill>
        </p:grpSpPr>
        <p:sp>
          <p:nvSpPr>
            <p:cNvPr id="7" name="淘宝网Chenying0907出品 5"/>
            <p:cNvSpPr>
              <a:spLocks/>
            </p:cNvSpPr>
            <p:nvPr/>
          </p:nvSpPr>
          <p:spPr bwMode="auto">
            <a:xfrm>
              <a:off x="8973" y="2953"/>
              <a:ext cx="7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1 h 2"/>
                <a:gd name="T4" fmla="*/ 2 w 3"/>
                <a:gd name="T5" fmla="*/ 2 h 2"/>
                <a:gd name="T6" fmla="*/ 1 w 3"/>
                <a:gd name="T7" fmla="*/ 2 h 2"/>
                <a:gd name="T8" fmla="*/ 1 w 3"/>
                <a:gd name="T9" fmla="*/ 0 h 2"/>
                <a:gd name="T10" fmla="*/ 2 w 3"/>
                <a:gd name="T11" fmla="*/ 0 h 2"/>
                <a:gd name="T12" fmla="*/ 2 w 3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淘宝网Chenying0907出品 6"/>
            <p:cNvSpPr>
              <a:spLocks/>
            </p:cNvSpPr>
            <p:nvPr/>
          </p:nvSpPr>
          <p:spPr bwMode="auto">
            <a:xfrm>
              <a:off x="8959" y="2965"/>
              <a:ext cx="4" cy="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1 w 2"/>
                <a:gd name="T5" fmla="*/ 2 h 3"/>
                <a:gd name="T6" fmla="*/ 0 w 2"/>
                <a:gd name="T7" fmla="*/ 2 h 3"/>
                <a:gd name="T8" fmla="*/ 1 w 2"/>
                <a:gd name="T9" fmla="*/ 0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2" y="1"/>
                    <a:pt x="1" y="2"/>
                  </a:cubicBez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淘宝网Chenying0907出品 7"/>
            <p:cNvSpPr>
              <a:spLocks/>
            </p:cNvSpPr>
            <p:nvPr/>
          </p:nvSpPr>
          <p:spPr bwMode="auto">
            <a:xfrm>
              <a:off x="8947" y="2967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淘宝网Chenying0907出品 8"/>
            <p:cNvSpPr>
              <a:spLocks/>
            </p:cNvSpPr>
            <p:nvPr/>
          </p:nvSpPr>
          <p:spPr bwMode="auto">
            <a:xfrm>
              <a:off x="8944" y="2970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淘宝网Chenying0907出品 9"/>
            <p:cNvSpPr>
              <a:spLocks/>
            </p:cNvSpPr>
            <p:nvPr/>
          </p:nvSpPr>
          <p:spPr bwMode="auto">
            <a:xfrm>
              <a:off x="8947" y="2949"/>
              <a:ext cx="2" cy="4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淘宝网Chenying0907出品 10"/>
            <p:cNvSpPr>
              <a:spLocks/>
            </p:cNvSpPr>
            <p:nvPr/>
          </p:nvSpPr>
          <p:spPr bwMode="auto">
            <a:xfrm>
              <a:off x="8755" y="3015"/>
              <a:ext cx="2" cy="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淘宝网Chenying0907出品 11"/>
            <p:cNvSpPr>
              <a:spLocks/>
            </p:cNvSpPr>
            <p:nvPr/>
          </p:nvSpPr>
          <p:spPr bwMode="auto">
            <a:xfrm>
              <a:off x="8703" y="3031"/>
              <a:ext cx="4" cy="8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1 w 2"/>
                <a:gd name="T5" fmla="*/ 0 h 3"/>
                <a:gd name="T6" fmla="*/ 1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1" y="2"/>
                    <a:pt x="1" y="0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淘宝网Chenying0907出品 12"/>
            <p:cNvSpPr>
              <a:spLocks/>
            </p:cNvSpPr>
            <p:nvPr/>
          </p:nvSpPr>
          <p:spPr bwMode="auto">
            <a:xfrm>
              <a:off x="8677" y="3039"/>
              <a:ext cx="4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淘宝网Chenying0907出品 13"/>
            <p:cNvSpPr>
              <a:spLocks/>
            </p:cNvSpPr>
            <p:nvPr/>
          </p:nvSpPr>
          <p:spPr bwMode="auto">
            <a:xfrm>
              <a:off x="8660" y="3043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淘宝网Chenying0907出品 14"/>
            <p:cNvSpPr>
              <a:spLocks/>
            </p:cNvSpPr>
            <p:nvPr/>
          </p:nvSpPr>
          <p:spPr bwMode="auto">
            <a:xfrm>
              <a:off x="8629" y="3053"/>
              <a:ext cx="3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淘宝网Chenying0907出品 15"/>
            <p:cNvSpPr>
              <a:spLocks/>
            </p:cNvSpPr>
            <p:nvPr/>
          </p:nvSpPr>
          <p:spPr bwMode="auto">
            <a:xfrm>
              <a:off x="8617" y="3048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1" y="0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淘宝网Chenying0907出品 16"/>
            <p:cNvSpPr>
              <a:spLocks/>
            </p:cNvSpPr>
            <p:nvPr/>
          </p:nvSpPr>
          <p:spPr bwMode="auto">
            <a:xfrm>
              <a:off x="8615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淘宝网Chenying0907出品 17"/>
            <p:cNvSpPr>
              <a:spLocks/>
            </p:cNvSpPr>
            <p:nvPr/>
          </p:nvSpPr>
          <p:spPr bwMode="auto">
            <a:xfrm>
              <a:off x="8613" y="3046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淘宝网Chenying0907出品 18"/>
            <p:cNvSpPr>
              <a:spLocks/>
            </p:cNvSpPr>
            <p:nvPr/>
          </p:nvSpPr>
          <p:spPr bwMode="auto">
            <a:xfrm>
              <a:off x="8613" y="3050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0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淘宝网Chenying0907出品 19"/>
            <p:cNvSpPr>
              <a:spLocks/>
            </p:cNvSpPr>
            <p:nvPr/>
          </p:nvSpPr>
          <p:spPr bwMode="auto">
            <a:xfrm>
              <a:off x="8601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0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淘宝网Chenying0907出品 20"/>
            <p:cNvSpPr>
              <a:spLocks/>
            </p:cNvSpPr>
            <p:nvPr/>
          </p:nvSpPr>
          <p:spPr bwMode="auto">
            <a:xfrm>
              <a:off x="8584" y="3050"/>
              <a:ext cx="5" cy="3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淘宝网Chenying0907出品 21"/>
            <p:cNvSpPr>
              <a:spLocks/>
            </p:cNvSpPr>
            <p:nvPr/>
          </p:nvSpPr>
          <p:spPr bwMode="auto">
            <a:xfrm>
              <a:off x="8437" y="3777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淘宝网Chenying0907出品 22"/>
            <p:cNvSpPr>
              <a:spLocks/>
            </p:cNvSpPr>
            <p:nvPr/>
          </p:nvSpPr>
          <p:spPr bwMode="auto">
            <a:xfrm>
              <a:off x="8553" y="3065"/>
              <a:ext cx="5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淘宝网Chenying0907出品 23"/>
            <p:cNvSpPr>
              <a:spLocks/>
            </p:cNvSpPr>
            <p:nvPr/>
          </p:nvSpPr>
          <p:spPr bwMode="auto">
            <a:xfrm>
              <a:off x="8295" y="4410"/>
              <a:ext cx="14" cy="7"/>
            </a:xfrm>
            <a:custGeom>
              <a:avLst/>
              <a:gdLst>
                <a:gd name="T0" fmla="*/ 5 w 6"/>
                <a:gd name="T1" fmla="*/ 0 h 3"/>
                <a:gd name="T2" fmla="*/ 4 w 6"/>
                <a:gd name="T3" fmla="*/ 1 h 3"/>
                <a:gd name="T4" fmla="*/ 3 w 6"/>
                <a:gd name="T5" fmla="*/ 3 h 3"/>
                <a:gd name="T6" fmla="*/ 1 w 6"/>
                <a:gd name="T7" fmla="*/ 3 h 3"/>
                <a:gd name="T8" fmla="*/ 0 w 6"/>
                <a:gd name="T9" fmla="*/ 2 h 3"/>
                <a:gd name="T10" fmla="*/ 3 w 6"/>
                <a:gd name="T11" fmla="*/ 2 h 3"/>
                <a:gd name="T12" fmla="*/ 3 w 6"/>
                <a:gd name="T13" fmla="*/ 0 h 3"/>
                <a:gd name="T14" fmla="*/ 5 w 6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cubicBezTo>
                    <a:pt x="6" y="1"/>
                    <a:pt x="4" y="1"/>
                    <a:pt x="4" y="1"/>
                  </a:cubicBezTo>
                  <a:cubicBezTo>
                    <a:pt x="5" y="2"/>
                    <a:pt x="4" y="2"/>
                    <a:pt x="3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1"/>
                    <a:pt x="3" y="0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淘宝网Chenying0907出品 24"/>
            <p:cNvSpPr>
              <a:spLocks/>
            </p:cNvSpPr>
            <p:nvPr/>
          </p:nvSpPr>
          <p:spPr bwMode="auto">
            <a:xfrm>
              <a:off x="8305" y="438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淘宝网Chenying0907出品 25"/>
            <p:cNvSpPr>
              <a:spLocks/>
            </p:cNvSpPr>
            <p:nvPr/>
          </p:nvSpPr>
          <p:spPr bwMode="auto">
            <a:xfrm>
              <a:off x="8295" y="4419"/>
              <a:ext cx="7" cy="2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3" y="1"/>
                    <a:pt x="1" y="1"/>
                    <a:pt x="0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淘宝网Chenying0907出品 26"/>
            <p:cNvSpPr>
              <a:spLocks/>
            </p:cNvSpPr>
            <p:nvPr/>
          </p:nvSpPr>
          <p:spPr bwMode="auto">
            <a:xfrm>
              <a:off x="8302" y="4386"/>
              <a:ext cx="7" cy="2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1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淘宝网Chenying0907出品 27"/>
            <p:cNvSpPr>
              <a:spLocks/>
            </p:cNvSpPr>
            <p:nvPr/>
          </p:nvSpPr>
          <p:spPr bwMode="auto">
            <a:xfrm>
              <a:off x="8300" y="4405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2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淘宝网Chenying0907出品 28"/>
            <p:cNvSpPr>
              <a:spLocks/>
            </p:cNvSpPr>
            <p:nvPr/>
          </p:nvSpPr>
          <p:spPr bwMode="auto">
            <a:xfrm>
              <a:off x="8295" y="4398"/>
              <a:ext cx="7" cy="4"/>
            </a:xfrm>
            <a:custGeom>
              <a:avLst/>
              <a:gdLst>
                <a:gd name="T0" fmla="*/ 3 w 3"/>
                <a:gd name="T1" fmla="*/ 2 h 2"/>
                <a:gd name="T2" fmla="*/ 1 w 3"/>
                <a:gd name="T3" fmla="*/ 2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0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淘宝网Chenying0907出品 29"/>
            <p:cNvSpPr>
              <a:spLocks/>
            </p:cNvSpPr>
            <p:nvPr/>
          </p:nvSpPr>
          <p:spPr bwMode="auto">
            <a:xfrm>
              <a:off x="8293" y="4395"/>
              <a:ext cx="7" cy="3"/>
            </a:xfrm>
            <a:custGeom>
              <a:avLst/>
              <a:gdLst>
                <a:gd name="T0" fmla="*/ 1 w 3"/>
                <a:gd name="T1" fmla="*/ 1 h 1"/>
                <a:gd name="T2" fmla="*/ 2 w 3"/>
                <a:gd name="T3" fmla="*/ 0 h 1"/>
                <a:gd name="T4" fmla="*/ 1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淘宝网Chenying0907出品 30"/>
            <p:cNvSpPr>
              <a:spLocks/>
            </p:cNvSpPr>
            <p:nvPr/>
          </p:nvSpPr>
          <p:spPr bwMode="auto">
            <a:xfrm>
              <a:off x="8295" y="437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淘宝网Chenying0907出品 31"/>
            <p:cNvSpPr>
              <a:spLocks/>
            </p:cNvSpPr>
            <p:nvPr/>
          </p:nvSpPr>
          <p:spPr bwMode="auto">
            <a:xfrm>
              <a:off x="8293" y="4362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淘宝网Chenying0907出品 32"/>
            <p:cNvSpPr>
              <a:spLocks/>
            </p:cNvSpPr>
            <p:nvPr/>
          </p:nvSpPr>
          <p:spPr bwMode="auto">
            <a:xfrm>
              <a:off x="8508" y="3074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淘宝网Chenying0907出品 33"/>
            <p:cNvSpPr>
              <a:spLocks/>
            </p:cNvSpPr>
            <p:nvPr/>
          </p:nvSpPr>
          <p:spPr bwMode="auto">
            <a:xfrm>
              <a:off x="8504" y="3076"/>
              <a:ext cx="4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淘宝网Chenying0907出品 34"/>
            <p:cNvSpPr>
              <a:spLocks/>
            </p:cNvSpPr>
            <p:nvPr/>
          </p:nvSpPr>
          <p:spPr bwMode="auto">
            <a:xfrm>
              <a:off x="8279" y="4388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2 h 2"/>
                <a:gd name="T4" fmla="*/ 2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3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淘宝网Chenying0907出品 35"/>
            <p:cNvSpPr>
              <a:spLocks/>
            </p:cNvSpPr>
            <p:nvPr/>
          </p:nvSpPr>
          <p:spPr bwMode="auto">
            <a:xfrm>
              <a:off x="8286" y="4317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淘宝网Chenying0907出品 36"/>
            <p:cNvSpPr>
              <a:spLocks/>
            </p:cNvSpPr>
            <p:nvPr/>
          </p:nvSpPr>
          <p:spPr bwMode="auto">
            <a:xfrm>
              <a:off x="8281" y="4334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1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淘宝网Chenying0907出品 37"/>
            <p:cNvSpPr>
              <a:spLocks/>
            </p:cNvSpPr>
            <p:nvPr/>
          </p:nvSpPr>
          <p:spPr bwMode="auto">
            <a:xfrm>
              <a:off x="8281" y="432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淘宝网Chenying0907出品 38"/>
            <p:cNvSpPr>
              <a:spLocks/>
            </p:cNvSpPr>
            <p:nvPr/>
          </p:nvSpPr>
          <p:spPr bwMode="auto">
            <a:xfrm>
              <a:off x="8272" y="4398"/>
              <a:ext cx="2" cy="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淘宝网Chenying0907出品 39"/>
            <p:cNvSpPr>
              <a:spLocks/>
            </p:cNvSpPr>
            <p:nvPr/>
          </p:nvSpPr>
          <p:spPr bwMode="auto">
            <a:xfrm>
              <a:off x="8276" y="4324"/>
              <a:ext cx="5" cy="7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2 h 3"/>
                <a:gd name="T4" fmla="*/ 2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淘宝网Chenying0907出品 40"/>
            <p:cNvSpPr>
              <a:spLocks/>
            </p:cNvSpPr>
            <p:nvPr/>
          </p:nvSpPr>
          <p:spPr bwMode="auto">
            <a:xfrm>
              <a:off x="8324" y="2681"/>
              <a:ext cx="237" cy="57"/>
            </a:xfrm>
            <a:custGeom>
              <a:avLst/>
              <a:gdLst>
                <a:gd name="T0" fmla="*/ 100 w 100"/>
                <a:gd name="T1" fmla="*/ 1 h 24"/>
                <a:gd name="T2" fmla="*/ 100 w 100"/>
                <a:gd name="T3" fmla="*/ 1 h 24"/>
                <a:gd name="T4" fmla="*/ 81 w 100"/>
                <a:gd name="T5" fmla="*/ 6 h 24"/>
                <a:gd name="T6" fmla="*/ 70 w 100"/>
                <a:gd name="T7" fmla="*/ 9 h 24"/>
                <a:gd name="T8" fmla="*/ 66 w 100"/>
                <a:gd name="T9" fmla="*/ 11 h 24"/>
                <a:gd name="T10" fmla="*/ 64 w 100"/>
                <a:gd name="T11" fmla="*/ 10 h 24"/>
                <a:gd name="T12" fmla="*/ 60 w 100"/>
                <a:gd name="T13" fmla="*/ 11 h 24"/>
                <a:gd name="T14" fmla="*/ 52 w 100"/>
                <a:gd name="T15" fmla="*/ 13 h 24"/>
                <a:gd name="T16" fmla="*/ 31 w 100"/>
                <a:gd name="T17" fmla="*/ 19 h 24"/>
                <a:gd name="T18" fmla="*/ 21 w 100"/>
                <a:gd name="T19" fmla="*/ 21 h 24"/>
                <a:gd name="T20" fmla="*/ 17 w 100"/>
                <a:gd name="T21" fmla="*/ 21 h 24"/>
                <a:gd name="T22" fmla="*/ 12 w 100"/>
                <a:gd name="T23" fmla="*/ 22 h 24"/>
                <a:gd name="T24" fmla="*/ 7 w 100"/>
                <a:gd name="T25" fmla="*/ 21 h 24"/>
                <a:gd name="T26" fmla="*/ 0 w 100"/>
                <a:gd name="T27" fmla="*/ 23 h 24"/>
                <a:gd name="T28" fmla="*/ 1 w 100"/>
                <a:gd name="T29" fmla="*/ 22 h 24"/>
                <a:gd name="T30" fmla="*/ 3 w 100"/>
                <a:gd name="T31" fmla="*/ 22 h 24"/>
                <a:gd name="T32" fmla="*/ 13 w 100"/>
                <a:gd name="T33" fmla="*/ 17 h 24"/>
                <a:gd name="T34" fmla="*/ 25 w 100"/>
                <a:gd name="T35" fmla="*/ 14 h 24"/>
                <a:gd name="T36" fmla="*/ 26 w 100"/>
                <a:gd name="T37" fmla="*/ 14 h 24"/>
                <a:gd name="T38" fmla="*/ 75 w 100"/>
                <a:gd name="T39" fmla="*/ 3 h 24"/>
                <a:gd name="T40" fmla="*/ 76 w 100"/>
                <a:gd name="T41" fmla="*/ 4 h 24"/>
                <a:gd name="T42" fmla="*/ 89 w 100"/>
                <a:gd name="T43" fmla="*/ 0 h 24"/>
                <a:gd name="T44" fmla="*/ 97 w 100"/>
                <a:gd name="T45" fmla="*/ 1 h 24"/>
                <a:gd name="T46" fmla="*/ 100 w 100"/>
                <a:gd name="T4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" h="24">
                  <a:moveTo>
                    <a:pt x="100" y="1"/>
                  </a:moveTo>
                  <a:cubicBezTo>
                    <a:pt x="100" y="1"/>
                    <a:pt x="100" y="1"/>
                    <a:pt x="100" y="1"/>
                  </a:cubicBezTo>
                  <a:cubicBezTo>
                    <a:pt x="94" y="3"/>
                    <a:pt x="87" y="3"/>
                    <a:pt x="81" y="6"/>
                  </a:cubicBezTo>
                  <a:cubicBezTo>
                    <a:pt x="77" y="7"/>
                    <a:pt x="74" y="9"/>
                    <a:pt x="70" y="9"/>
                  </a:cubicBezTo>
                  <a:cubicBezTo>
                    <a:pt x="68" y="10"/>
                    <a:pt x="67" y="9"/>
                    <a:pt x="66" y="11"/>
                  </a:cubicBezTo>
                  <a:cubicBezTo>
                    <a:pt x="65" y="11"/>
                    <a:pt x="65" y="10"/>
                    <a:pt x="64" y="10"/>
                  </a:cubicBezTo>
                  <a:cubicBezTo>
                    <a:pt x="63" y="10"/>
                    <a:pt x="62" y="11"/>
                    <a:pt x="60" y="11"/>
                  </a:cubicBezTo>
                  <a:cubicBezTo>
                    <a:pt x="58" y="13"/>
                    <a:pt x="55" y="13"/>
                    <a:pt x="52" y="13"/>
                  </a:cubicBezTo>
                  <a:cubicBezTo>
                    <a:pt x="45" y="15"/>
                    <a:pt x="38" y="17"/>
                    <a:pt x="31" y="19"/>
                  </a:cubicBezTo>
                  <a:cubicBezTo>
                    <a:pt x="28" y="18"/>
                    <a:pt x="25" y="21"/>
                    <a:pt x="21" y="21"/>
                  </a:cubicBezTo>
                  <a:cubicBezTo>
                    <a:pt x="20" y="21"/>
                    <a:pt x="18" y="21"/>
                    <a:pt x="17" y="21"/>
                  </a:cubicBezTo>
                  <a:cubicBezTo>
                    <a:pt x="15" y="21"/>
                    <a:pt x="14" y="22"/>
                    <a:pt x="12" y="22"/>
                  </a:cubicBezTo>
                  <a:cubicBezTo>
                    <a:pt x="11" y="22"/>
                    <a:pt x="9" y="21"/>
                    <a:pt x="7" y="21"/>
                  </a:cubicBezTo>
                  <a:cubicBezTo>
                    <a:pt x="5" y="22"/>
                    <a:pt x="4" y="24"/>
                    <a:pt x="0" y="23"/>
                  </a:cubicBezTo>
                  <a:cubicBezTo>
                    <a:pt x="0" y="22"/>
                    <a:pt x="1" y="22"/>
                    <a:pt x="1" y="22"/>
                  </a:cubicBezTo>
                  <a:cubicBezTo>
                    <a:pt x="2" y="22"/>
                    <a:pt x="2" y="22"/>
                    <a:pt x="3" y="22"/>
                  </a:cubicBezTo>
                  <a:cubicBezTo>
                    <a:pt x="6" y="20"/>
                    <a:pt x="10" y="20"/>
                    <a:pt x="13" y="17"/>
                  </a:cubicBezTo>
                  <a:cubicBezTo>
                    <a:pt x="17" y="18"/>
                    <a:pt x="21" y="16"/>
                    <a:pt x="25" y="14"/>
                  </a:cubicBezTo>
                  <a:cubicBezTo>
                    <a:pt x="25" y="14"/>
                    <a:pt x="26" y="14"/>
                    <a:pt x="26" y="14"/>
                  </a:cubicBezTo>
                  <a:cubicBezTo>
                    <a:pt x="41" y="9"/>
                    <a:pt x="59" y="7"/>
                    <a:pt x="75" y="3"/>
                  </a:cubicBezTo>
                  <a:cubicBezTo>
                    <a:pt x="75" y="3"/>
                    <a:pt x="76" y="3"/>
                    <a:pt x="76" y="4"/>
                  </a:cubicBezTo>
                  <a:cubicBezTo>
                    <a:pt x="78" y="2"/>
                    <a:pt x="85" y="1"/>
                    <a:pt x="89" y="0"/>
                  </a:cubicBezTo>
                  <a:cubicBezTo>
                    <a:pt x="92" y="0"/>
                    <a:pt x="95" y="0"/>
                    <a:pt x="97" y="1"/>
                  </a:cubicBezTo>
                  <a:cubicBezTo>
                    <a:pt x="97" y="0"/>
                    <a:pt x="100" y="0"/>
                    <a:pt x="10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淘宝网Chenying0907出品 41"/>
            <p:cNvSpPr>
              <a:spLocks/>
            </p:cNvSpPr>
            <p:nvPr/>
          </p:nvSpPr>
          <p:spPr bwMode="auto">
            <a:xfrm>
              <a:off x="8274" y="4320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0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淘宝网Chenying0907出品 42"/>
            <p:cNvSpPr>
              <a:spLocks/>
            </p:cNvSpPr>
            <p:nvPr/>
          </p:nvSpPr>
          <p:spPr bwMode="auto">
            <a:xfrm>
              <a:off x="8264" y="4329"/>
              <a:ext cx="10" cy="7"/>
            </a:xfrm>
            <a:custGeom>
              <a:avLst/>
              <a:gdLst>
                <a:gd name="T0" fmla="*/ 4 w 4"/>
                <a:gd name="T1" fmla="*/ 2 h 3"/>
                <a:gd name="T2" fmla="*/ 3 w 4"/>
                <a:gd name="T3" fmla="*/ 3 h 3"/>
                <a:gd name="T4" fmla="*/ 0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4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淘宝网Chenying0907出品 43"/>
            <p:cNvSpPr>
              <a:spLocks/>
            </p:cNvSpPr>
            <p:nvPr/>
          </p:nvSpPr>
          <p:spPr bwMode="auto">
            <a:xfrm>
              <a:off x="8267" y="4317"/>
              <a:ext cx="7" cy="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2 h 3"/>
                <a:gd name="T4" fmla="*/ 0 w 3"/>
                <a:gd name="T5" fmla="*/ 3 h 3"/>
                <a:gd name="T6" fmla="*/ 1 w 3"/>
                <a:gd name="T7" fmla="*/ 1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淘宝网Chenying0907出品 44"/>
            <p:cNvSpPr>
              <a:spLocks/>
            </p:cNvSpPr>
            <p:nvPr/>
          </p:nvSpPr>
          <p:spPr bwMode="auto">
            <a:xfrm>
              <a:off x="8264" y="4341"/>
              <a:ext cx="3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淘宝网Chenying0907出品 45"/>
            <p:cNvSpPr>
              <a:spLocks/>
            </p:cNvSpPr>
            <p:nvPr/>
          </p:nvSpPr>
          <p:spPr bwMode="auto">
            <a:xfrm>
              <a:off x="8269" y="4308"/>
              <a:ext cx="3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淘宝网Chenying0907出品 46"/>
            <p:cNvSpPr>
              <a:spLocks/>
            </p:cNvSpPr>
            <p:nvPr/>
          </p:nvSpPr>
          <p:spPr bwMode="auto">
            <a:xfrm>
              <a:off x="8267" y="4291"/>
              <a:ext cx="7" cy="7"/>
            </a:xfrm>
            <a:custGeom>
              <a:avLst/>
              <a:gdLst>
                <a:gd name="T0" fmla="*/ 3 w 3"/>
                <a:gd name="T1" fmla="*/ 2 h 3"/>
                <a:gd name="T2" fmla="*/ 0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淘宝网Chenying0907出品 47"/>
            <p:cNvSpPr>
              <a:spLocks/>
            </p:cNvSpPr>
            <p:nvPr/>
          </p:nvSpPr>
          <p:spPr bwMode="auto">
            <a:xfrm>
              <a:off x="8264" y="4308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淘宝网Chenying0907出品 48"/>
            <p:cNvSpPr>
              <a:spLocks/>
            </p:cNvSpPr>
            <p:nvPr/>
          </p:nvSpPr>
          <p:spPr bwMode="auto">
            <a:xfrm>
              <a:off x="8456" y="3091"/>
              <a:ext cx="5" cy="4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2" y="1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淘宝网Chenying0907出品 49"/>
            <p:cNvSpPr>
              <a:spLocks/>
            </p:cNvSpPr>
            <p:nvPr/>
          </p:nvSpPr>
          <p:spPr bwMode="auto">
            <a:xfrm>
              <a:off x="8456" y="3086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网Chenying0907出品 50"/>
            <p:cNvSpPr>
              <a:spLocks/>
            </p:cNvSpPr>
            <p:nvPr/>
          </p:nvSpPr>
          <p:spPr bwMode="auto">
            <a:xfrm>
              <a:off x="8452" y="3086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网Chenying0907出品 51"/>
            <p:cNvSpPr>
              <a:spLocks/>
            </p:cNvSpPr>
            <p:nvPr/>
          </p:nvSpPr>
          <p:spPr bwMode="auto">
            <a:xfrm>
              <a:off x="8215" y="4445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淘宝网Chenying0907出品 52"/>
            <p:cNvSpPr>
              <a:spLocks/>
            </p:cNvSpPr>
            <p:nvPr/>
          </p:nvSpPr>
          <p:spPr bwMode="auto">
            <a:xfrm>
              <a:off x="8437" y="3088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淘宝网Chenying0907出品 53"/>
            <p:cNvSpPr>
              <a:spLocks/>
            </p:cNvSpPr>
            <p:nvPr/>
          </p:nvSpPr>
          <p:spPr bwMode="auto">
            <a:xfrm>
              <a:off x="8428" y="3100"/>
              <a:ext cx="7" cy="2"/>
            </a:xfrm>
            <a:custGeom>
              <a:avLst/>
              <a:gdLst>
                <a:gd name="T0" fmla="*/ 2 w 3"/>
                <a:gd name="T1" fmla="*/ 0 h 1"/>
                <a:gd name="T2" fmla="*/ 3 w 3"/>
                <a:gd name="T3" fmla="*/ 1 h 1"/>
                <a:gd name="T4" fmla="*/ 1 w 3"/>
                <a:gd name="T5" fmla="*/ 1 h 1"/>
                <a:gd name="T6" fmla="*/ 2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3" y="0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淘宝网Chenying0907出品 54"/>
            <p:cNvSpPr>
              <a:spLocks/>
            </p:cNvSpPr>
            <p:nvPr/>
          </p:nvSpPr>
          <p:spPr bwMode="auto">
            <a:xfrm>
              <a:off x="8186" y="4452"/>
              <a:ext cx="10" cy="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2 h 2"/>
                <a:gd name="T4" fmla="*/ 1 w 4"/>
                <a:gd name="T5" fmla="*/ 2 h 2"/>
                <a:gd name="T6" fmla="*/ 2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1"/>
                    <a:pt x="2" y="2"/>
                    <a:pt x="2" y="1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淘宝网Chenying0907出品 55"/>
            <p:cNvSpPr>
              <a:spLocks/>
            </p:cNvSpPr>
            <p:nvPr/>
          </p:nvSpPr>
          <p:spPr bwMode="auto">
            <a:xfrm>
              <a:off x="8418" y="3102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淘宝网Chenying0907出品 56"/>
            <p:cNvSpPr>
              <a:spLocks/>
            </p:cNvSpPr>
            <p:nvPr/>
          </p:nvSpPr>
          <p:spPr bwMode="auto">
            <a:xfrm>
              <a:off x="8416" y="3110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淘宝网Chenying0907出品 57"/>
            <p:cNvSpPr>
              <a:spLocks/>
            </p:cNvSpPr>
            <p:nvPr/>
          </p:nvSpPr>
          <p:spPr bwMode="auto">
            <a:xfrm>
              <a:off x="8179" y="4457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淘宝网Chenying0907出品 58"/>
            <p:cNvSpPr>
              <a:spLocks/>
            </p:cNvSpPr>
            <p:nvPr/>
          </p:nvSpPr>
          <p:spPr bwMode="auto">
            <a:xfrm>
              <a:off x="8404" y="3098"/>
              <a:ext cx="5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淘宝网Chenying0907出品 59"/>
            <p:cNvSpPr>
              <a:spLocks/>
            </p:cNvSpPr>
            <p:nvPr/>
          </p:nvSpPr>
          <p:spPr bwMode="auto">
            <a:xfrm>
              <a:off x="8160" y="4457"/>
              <a:ext cx="7" cy="7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2 h 3"/>
                <a:gd name="T4" fmla="*/ 2 w 3"/>
                <a:gd name="T5" fmla="*/ 0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3"/>
                    <a:pt x="0" y="2"/>
                  </a:cubicBezTo>
                  <a:cubicBezTo>
                    <a:pt x="0" y="1"/>
                    <a:pt x="2" y="2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淘宝网Chenying0907出品 60"/>
            <p:cNvSpPr>
              <a:spLocks/>
            </p:cNvSpPr>
            <p:nvPr/>
          </p:nvSpPr>
          <p:spPr bwMode="auto">
            <a:xfrm>
              <a:off x="8158" y="4466"/>
              <a:ext cx="2" cy="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淘宝网Chenying0907出品 61"/>
            <p:cNvSpPr>
              <a:spLocks/>
            </p:cNvSpPr>
            <p:nvPr/>
          </p:nvSpPr>
          <p:spPr bwMode="auto">
            <a:xfrm>
              <a:off x="8155" y="4414"/>
              <a:ext cx="8" cy="3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淘宝网Chenying0907出品 62"/>
            <p:cNvSpPr>
              <a:spLocks/>
            </p:cNvSpPr>
            <p:nvPr/>
          </p:nvSpPr>
          <p:spPr bwMode="auto">
            <a:xfrm>
              <a:off x="8141" y="4471"/>
              <a:ext cx="7" cy="5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2 h 2"/>
                <a:gd name="T4" fmla="*/ 1 w 3"/>
                <a:gd name="T5" fmla="*/ 0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淘宝网Chenying0907出品 63"/>
            <p:cNvSpPr>
              <a:spLocks/>
            </p:cNvSpPr>
            <p:nvPr/>
          </p:nvSpPr>
          <p:spPr bwMode="auto">
            <a:xfrm>
              <a:off x="8120" y="4474"/>
              <a:ext cx="21" cy="11"/>
            </a:xfrm>
            <a:custGeom>
              <a:avLst/>
              <a:gdLst>
                <a:gd name="T0" fmla="*/ 9 w 9"/>
                <a:gd name="T1" fmla="*/ 1 h 5"/>
                <a:gd name="T2" fmla="*/ 0 w 9"/>
                <a:gd name="T3" fmla="*/ 5 h 5"/>
                <a:gd name="T4" fmla="*/ 1 w 9"/>
                <a:gd name="T5" fmla="*/ 3 h 5"/>
                <a:gd name="T6" fmla="*/ 2 w 9"/>
                <a:gd name="T7" fmla="*/ 2 h 5"/>
                <a:gd name="T8" fmla="*/ 9 w 9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1"/>
                  </a:moveTo>
                  <a:cubicBezTo>
                    <a:pt x="6" y="3"/>
                    <a:pt x="2" y="3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4" y="4"/>
                    <a:pt x="6" y="0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淘宝网Chenying0907出品 64"/>
            <p:cNvSpPr>
              <a:spLocks/>
            </p:cNvSpPr>
            <p:nvPr/>
          </p:nvSpPr>
          <p:spPr bwMode="auto">
            <a:xfrm>
              <a:off x="8139" y="4450"/>
              <a:ext cx="2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淘宝网Chenying0907出品 65"/>
            <p:cNvSpPr>
              <a:spLocks/>
            </p:cNvSpPr>
            <p:nvPr/>
          </p:nvSpPr>
          <p:spPr bwMode="auto">
            <a:xfrm>
              <a:off x="8118" y="4459"/>
              <a:ext cx="4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1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淘宝网Chenying0907出品 66"/>
            <p:cNvSpPr>
              <a:spLocks/>
            </p:cNvSpPr>
            <p:nvPr/>
          </p:nvSpPr>
          <p:spPr bwMode="auto">
            <a:xfrm>
              <a:off x="8113" y="4483"/>
              <a:ext cx="7" cy="5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0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3" y="2"/>
                    <a:pt x="0" y="1"/>
                    <a:pt x="0" y="0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淘宝网Chenying0907出品 67"/>
            <p:cNvSpPr>
              <a:spLocks/>
            </p:cNvSpPr>
            <p:nvPr/>
          </p:nvSpPr>
          <p:spPr bwMode="auto">
            <a:xfrm>
              <a:off x="8103" y="4438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淘宝网Chenying0907出品 68"/>
            <p:cNvSpPr>
              <a:spLocks/>
            </p:cNvSpPr>
            <p:nvPr/>
          </p:nvSpPr>
          <p:spPr bwMode="auto">
            <a:xfrm>
              <a:off x="8321" y="31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淘宝网Chenying0907出品 69"/>
            <p:cNvSpPr>
              <a:spLocks/>
            </p:cNvSpPr>
            <p:nvPr/>
          </p:nvSpPr>
          <p:spPr bwMode="auto">
            <a:xfrm>
              <a:off x="8089" y="4492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淘宝网Chenying0907出品 70"/>
            <p:cNvSpPr>
              <a:spLocks/>
            </p:cNvSpPr>
            <p:nvPr/>
          </p:nvSpPr>
          <p:spPr bwMode="auto">
            <a:xfrm>
              <a:off x="8096" y="4443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淘宝网Chenying0907出品 71"/>
            <p:cNvSpPr>
              <a:spLocks/>
            </p:cNvSpPr>
            <p:nvPr/>
          </p:nvSpPr>
          <p:spPr bwMode="auto">
            <a:xfrm>
              <a:off x="8087" y="447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淘宝网Chenying0907出品 72"/>
            <p:cNvSpPr>
              <a:spLocks/>
            </p:cNvSpPr>
            <p:nvPr/>
          </p:nvSpPr>
          <p:spPr bwMode="auto">
            <a:xfrm>
              <a:off x="8065" y="45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淘宝网Chenying0907出品 73"/>
            <p:cNvSpPr>
              <a:spLocks/>
            </p:cNvSpPr>
            <p:nvPr/>
          </p:nvSpPr>
          <p:spPr bwMode="auto">
            <a:xfrm>
              <a:off x="8046" y="4471"/>
              <a:ext cx="10" cy="7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2 h 3"/>
                <a:gd name="T4" fmla="*/ 3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1"/>
                    <a:pt x="2" y="1"/>
                    <a:pt x="2" y="2"/>
                  </a:cubicBezTo>
                  <a:cubicBezTo>
                    <a:pt x="3" y="2"/>
                    <a:pt x="2" y="0"/>
                    <a:pt x="3" y="0"/>
                  </a:cubicBezTo>
                  <a:cubicBezTo>
                    <a:pt x="4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淘宝网Chenying0907出品 74"/>
            <p:cNvSpPr>
              <a:spLocks/>
            </p:cNvSpPr>
            <p:nvPr/>
          </p:nvSpPr>
          <p:spPr bwMode="auto">
            <a:xfrm>
              <a:off x="8037" y="451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淘宝网Chenying0907出品 75"/>
            <p:cNvSpPr>
              <a:spLocks/>
            </p:cNvSpPr>
            <p:nvPr/>
          </p:nvSpPr>
          <p:spPr bwMode="auto">
            <a:xfrm>
              <a:off x="8011" y="4521"/>
              <a:ext cx="7" cy="7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2 h 3"/>
                <a:gd name="T4" fmla="*/ 0 w 3"/>
                <a:gd name="T5" fmla="*/ 2 h 3"/>
                <a:gd name="T6" fmla="*/ 1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2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淘宝网Chenying0907出品 76"/>
            <p:cNvSpPr>
              <a:spLocks/>
            </p:cNvSpPr>
            <p:nvPr/>
          </p:nvSpPr>
          <p:spPr bwMode="auto">
            <a:xfrm>
              <a:off x="8001" y="452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淘宝网Chenying0907出品 77"/>
            <p:cNvSpPr>
              <a:spLocks/>
            </p:cNvSpPr>
            <p:nvPr/>
          </p:nvSpPr>
          <p:spPr bwMode="auto">
            <a:xfrm>
              <a:off x="7926" y="4568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0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0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淘宝网Chenying0907出品 78"/>
            <p:cNvSpPr>
              <a:spLocks/>
            </p:cNvSpPr>
            <p:nvPr/>
          </p:nvSpPr>
          <p:spPr bwMode="auto">
            <a:xfrm>
              <a:off x="7892" y="3301"/>
              <a:ext cx="3" cy="5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淘宝网Chenying0907出品 79"/>
            <p:cNvSpPr>
              <a:spLocks/>
            </p:cNvSpPr>
            <p:nvPr/>
          </p:nvSpPr>
          <p:spPr bwMode="auto">
            <a:xfrm>
              <a:off x="7876" y="3306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淘宝网Chenying0907出品 80"/>
            <p:cNvSpPr>
              <a:spLocks/>
            </p:cNvSpPr>
            <p:nvPr/>
          </p:nvSpPr>
          <p:spPr bwMode="auto">
            <a:xfrm>
              <a:off x="7871" y="3308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淘宝网Chenying0907出品 81"/>
            <p:cNvSpPr>
              <a:spLocks/>
            </p:cNvSpPr>
            <p:nvPr/>
          </p:nvSpPr>
          <p:spPr bwMode="auto">
            <a:xfrm>
              <a:off x="7805" y="3356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淘宝网Chenying0907出品 82"/>
            <p:cNvSpPr>
              <a:spLocks/>
            </p:cNvSpPr>
            <p:nvPr/>
          </p:nvSpPr>
          <p:spPr bwMode="auto">
            <a:xfrm>
              <a:off x="7776" y="3344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淘宝网Chenying0907出品 83"/>
            <p:cNvSpPr>
              <a:spLocks/>
            </p:cNvSpPr>
            <p:nvPr/>
          </p:nvSpPr>
          <p:spPr bwMode="auto">
            <a:xfrm>
              <a:off x="7767" y="3346"/>
              <a:ext cx="5" cy="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淘宝网Chenying0907出品 84"/>
            <p:cNvSpPr>
              <a:spLocks/>
            </p:cNvSpPr>
            <p:nvPr/>
          </p:nvSpPr>
          <p:spPr bwMode="auto">
            <a:xfrm>
              <a:off x="7753" y="3380"/>
              <a:ext cx="7" cy="7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3 h 3"/>
                <a:gd name="T4" fmla="*/ 3 w 3"/>
                <a:gd name="T5" fmla="*/ 0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2"/>
                    <a:pt x="1" y="2"/>
                    <a:pt x="0" y="3"/>
                  </a:cubicBezTo>
                  <a:cubicBezTo>
                    <a:pt x="0" y="2"/>
                    <a:pt x="2" y="1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淘宝网Chenying0907出品 85"/>
            <p:cNvSpPr>
              <a:spLocks/>
            </p:cNvSpPr>
            <p:nvPr/>
          </p:nvSpPr>
          <p:spPr bwMode="auto">
            <a:xfrm>
              <a:off x="7665" y="340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淘宝网Chenying0907出品 86"/>
            <p:cNvSpPr>
              <a:spLocks/>
            </p:cNvSpPr>
            <p:nvPr/>
          </p:nvSpPr>
          <p:spPr bwMode="auto">
            <a:xfrm>
              <a:off x="7663" y="3403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淘宝网Chenying0907出品 87"/>
            <p:cNvSpPr>
              <a:spLocks/>
            </p:cNvSpPr>
            <p:nvPr/>
          </p:nvSpPr>
          <p:spPr bwMode="auto">
            <a:xfrm>
              <a:off x="7641" y="3434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淘宝网Chenying0907出品 88"/>
            <p:cNvSpPr>
              <a:spLocks/>
            </p:cNvSpPr>
            <p:nvPr/>
          </p:nvSpPr>
          <p:spPr bwMode="auto">
            <a:xfrm>
              <a:off x="7485" y="4343"/>
              <a:ext cx="5" cy="3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淘宝网Chenying0907出品 89"/>
            <p:cNvSpPr>
              <a:spLocks/>
            </p:cNvSpPr>
            <p:nvPr/>
          </p:nvSpPr>
          <p:spPr bwMode="auto">
            <a:xfrm>
              <a:off x="7473" y="4346"/>
              <a:ext cx="12" cy="4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1 h 2"/>
                <a:gd name="T4" fmla="*/ 1 w 5"/>
                <a:gd name="T5" fmla="*/ 0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4" y="1"/>
                    <a:pt x="2" y="2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3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淘宝网Chenying0907出品 90"/>
            <p:cNvSpPr>
              <a:spLocks/>
            </p:cNvSpPr>
            <p:nvPr/>
          </p:nvSpPr>
          <p:spPr bwMode="auto">
            <a:xfrm>
              <a:off x="7620" y="3443"/>
              <a:ext cx="17" cy="12"/>
            </a:xfrm>
            <a:custGeom>
              <a:avLst/>
              <a:gdLst>
                <a:gd name="T0" fmla="*/ 6 w 7"/>
                <a:gd name="T1" fmla="*/ 0 h 5"/>
                <a:gd name="T2" fmla="*/ 6 w 7"/>
                <a:gd name="T3" fmla="*/ 1 h 5"/>
                <a:gd name="T4" fmla="*/ 0 w 7"/>
                <a:gd name="T5" fmla="*/ 5 h 5"/>
                <a:gd name="T6" fmla="*/ 6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cubicBezTo>
                    <a:pt x="7" y="0"/>
                    <a:pt x="5" y="1"/>
                    <a:pt x="6" y="1"/>
                  </a:cubicBezTo>
                  <a:cubicBezTo>
                    <a:pt x="4" y="1"/>
                    <a:pt x="2" y="4"/>
                    <a:pt x="0" y="5"/>
                  </a:cubicBezTo>
                  <a:cubicBezTo>
                    <a:pt x="0" y="3"/>
                    <a:pt x="4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淘宝网Chenying0907出品 91"/>
            <p:cNvSpPr>
              <a:spLocks/>
            </p:cNvSpPr>
            <p:nvPr/>
          </p:nvSpPr>
          <p:spPr bwMode="auto">
            <a:xfrm>
              <a:off x="7584" y="3422"/>
              <a:ext cx="3" cy="5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1 w 1"/>
                <a:gd name="T5" fmla="*/ 1 h 2"/>
                <a:gd name="T6" fmla="*/ 0 w 1"/>
                <a:gd name="T7" fmla="*/ 2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淘宝网Chenying0907出品 92"/>
            <p:cNvSpPr>
              <a:spLocks/>
            </p:cNvSpPr>
            <p:nvPr/>
          </p:nvSpPr>
          <p:spPr bwMode="auto">
            <a:xfrm>
              <a:off x="7414" y="442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淘宝网Chenying0907出品 93"/>
            <p:cNvSpPr>
              <a:spLocks/>
            </p:cNvSpPr>
            <p:nvPr/>
          </p:nvSpPr>
          <p:spPr bwMode="auto">
            <a:xfrm>
              <a:off x="7575" y="3425"/>
              <a:ext cx="9" cy="7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3 h 3"/>
                <a:gd name="T4" fmla="*/ 1 w 4"/>
                <a:gd name="T5" fmla="*/ 3 h 3"/>
                <a:gd name="T6" fmla="*/ 4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2"/>
                    <a:pt x="2" y="1"/>
                    <a:pt x="2" y="3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淘宝网Chenying0907出品 94"/>
            <p:cNvSpPr>
              <a:spLocks/>
            </p:cNvSpPr>
            <p:nvPr/>
          </p:nvSpPr>
          <p:spPr bwMode="auto">
            <a:xfrm>
              <a:off x="7397" y="44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淘宝网Chenying0907出品 95"/>
            <p:cNvSpPr>
              <a:spLocks/>
            </p:cNvSpPr>
            <p:nvPr/>
          </p:nvSpPr>
          <p:spPr bwMode="auto">
            <a:xfrm>
              <a:off x="7566" y="3453"/>
              <a:ext cx="4" cy="5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1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淘宝网Chenying0907出品 96"/>
            <p:cNvSpPr>
              <a:spLocks/>
            </p:cNvSpPr>
            <p:nvPr/>
          </p:nvSpPr>
          <p:spPr bwMode="auto">
            <a:xfrm>
              <a:off x="7395" y="443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淘宝网Chenying0907出品 97"/>
            <p:cNvSpPr>
              <a:spLocks/>
            </p:cNvSpPr>
            <p:nvPr/>
          </p:nvSpPr>
          <p:spPr bwMode="auto">
            <a:xfrm>
              <a:off x="7558" y="3472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淘宝网Chenying0907出品 98"/>
            <p:cNvSpPr>
              <a:spLocks/>
            </p:cNvSpPr>
            <p:nvPr/>
          </p:nvSpPr>
          <p:spPr bwMode="auto">
            <a:xfrm>
              <a:off x="7556" y="3460"/>
              <a:ext cx="5" cy="5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1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淘宝网Chenying0907出品 99"/>
            <p:cNvSpPr>
              <a:spLocks/>
            </p:cNvSpPr>
            <p:nvPr/>
          </p:nvSpPr>
          <p:spPr bwMode="auto">
            <a:xfrm>
              <a:off x="7532" y="3474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淘宝网Chenying0907出品 100"/>
            <p:cNvSpPr>
              <a:spLocks/>
            </p:cNvSpPr>
            <p:nvPr/>
          </p:nvSpPr>
          <p:spPr bwMode="auto">
            <a:xfrm>
              <a:off x="7362" y="4424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淘宝网Chenying0907出品 101"/>
            <p:cNvSpPr>
              <a:spLocks/>
            </p:cNvSpPr>
            <p:nvPr/>
          </p:nvSpPr>
          <p:spPr bwMode="auto">
            <a:xfrm>
              <a:off x="7502" y="3488"/>
              <a:ext cx="4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淘宝网Chenying0907出品 102"/>
            <p:cNvSpPr>
              <a:spLocks/>
            </p:cNvSpPr>
            <p:nvPr/>
          </p:nvSpPr>
          <p:spPr bwMode="auto">
            <a:xfrm>
              <a:off x="7343" y="4433"/>
              <a:ext cx="5" cy="5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0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淘宝网Chenying0907出品 103"/>
            <p:cNvSpPr>
              <a:spLocks/>
            </p:cNvSpPr>
            <p:nvPr/>
          </p:nvSpPr>
          <p:spPr bwMode="auto">
            <a:xfrm>
              <a:off x="7303" y="448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淘宝网Chenying0907出品 104"/>
            <p:cNvSpPr>
              <a:spLocks/>
            </p:cNvSpPr>
            <p:nvPr/>
          </p:nvSpPr>
          <p:spPr bwMode="auto">
            <a:xfrm>
              <a:off x="7284" y="4483"/>
              <a:ext cx="4" cy="5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淘宝网Chenying0907出品 105"/>
            <p:cNvSpPr>
              <a:spLocks/>
            </p:cNvSpPr>
            <p:nvPr/>
          </p:nvSpPr>
          <p:spPr bwMode="auto">
            <a:xfrm>
              <a:off x="7281" y="4497"/>
              <a:ext cx="3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淘宝网Chenying0907出品 106"/>
            <p:cNvSpPr>
              <a:spLocks/>
            </p:cNvSpPr>
            <p:nvPr/>
          </p:nvSpPr>
          <p:spPr bwMode="auto">
            <a:xfrm>
              <a:off x="7260" y="4530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1 w 4"/>
                <a:gd name="T5" fmla="*/ 1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2" y="3"/>
                    <a:pt x="0" y="3"/>
                  </a:cubicBezTo>
                  <a:cubicBezTo>
                    <a:pt x="0" y="2"/>
                    <a:pt x="1" y="3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淘宝网Chenying0907出品 107"/>
            <p:cNvSpPr>
              <a:spLocks/>
            </p:cNvSpPr>
            <p:nvPr/>
          </p:nvSpPr>
          <p:spPr bwMode="auto">
            <a:xfrm>
              <a:off x="7419" y="3543"/>
              <a:ext cx="4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1" y="1"/>
                    <a:pt x="2" y="2"/>
                  </a:cubicBezTo>
                  <a:cubicBezTo>
                    <a:pt x="0" y="2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淘宝网Chenying0907出品 108"/>
            <p:cNvSpPr>
              <a:spLocks/>
            </p:cNvSpPr>
            <p:nvPr/>
          </p:nvSpPr>
          <p:spPr bwMode="auto">
            <a:xfrm>
              <a:off x="7404" y="3541"/>
              <a:ext cx="5" cy="4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2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2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淘宝网Chenying0907出品 109"/>
            <p:cNvSpPr>
              <a:spLocks/>
            </p:cNvSpPr>
            <p:nvPr/>
          </p:nvSpPr>
          <p:spPr bwMode="auto">
            <a:xfrm>
              <a:off x="7402" y="3550"/>
              <a:ext cx="5" cy="5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2" y="0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淘宝网Chenying0907出品 110"/>
            <p:cNvSpPr>
              <a:spLocks/>
            </p:cNvSpPr>
            <p:nvPr/>
          </p:nvSpPr>
          <p:spPr bwMode="auto">
            <a:xfrm>
              <a:off x="7213" y="4540"/>
              <a:ext cx="9" cy="7"/>
            </a:xfrm>
            <a:custGeom>
              <a:avLst/>
              <a:gdLst>
                <a:gd name="T0" fmla="*/ 4 w 4"/>
                <a:gd name="T1" fmla="*/ 1 h 3"/>
                <a:gd name="T2" fmla="*/ 3 w 4"/>
                <a:gd name="T3" fmla="*/ 1 h 3"/>
                <a:gd name="T4" fmla="*/ 0 w 4"/>
                <a:gd name="T5" fmla="*/ 3 h 3"/>
                <a:gd name="T6" fmla="*/ 0 w 4"/>
                <a:gd name="T7" fmla="*/ 2 h 3"/>
                <a:gd name="T8" fmla="*/ 2 w 4"/>
                <a:gd name="T9" fmla="*/ 0 h 3"/>
                <a:gd name="T10" fmla="*/ 4 w 4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淘宝网Chenying0907出品 111"/>
            <p:cNvSpPr>
              <a:spLocks/>
            </p:cNvSpPr>
            <p:nvPr/>
          </p:nvSpPr>
          <p:spPr bwMode="auto">
            <a:xfrm>
              <a:off x="7210" y="4568"/>
              <a:ext cx="5" cy="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2"/>
                    <a:pt x="2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淘宝网Chenying0907出品 112"/>
            <p:cNvSpPr>
              <a:spLocks/>
            </p:cNvSpPr>
            <p:nvPr/>
          </p:nvSpPr>
          <p:spPr bwMode="auto">
            <a:xfrm>
              <a:off x="7390" y="3514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1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淘宝网Chenying0907出品 113"/>
            <p:cNvSpPr>
              <a:spLocks/>
            </p:cNvSpPr>
            <p:nvPr/>
          </p:nvSpPr>
          <p:spPr bwMode="auto">
            <a:xfrm>
              <a:off x="7189" y="4528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淘宝网Chenying0907出品 114"/>
            <p:cNvSpPr>
              <a:spLocks/>
            </p:cNvSpPr>
            <p:nvPr/>
          </p:nvSpPr>
          <p:spPr bwMode="auto">
            <a:xfrm>
              <a:off x="7348" y="3538"/>
              <a:ext cx="7" cy="3"/>
            </a:xfrm>
            <a:custGeom>
              <a:avLst/>
              <a:gdLst>
                <a:gd name="T0" fmla="*/ 2 w 3"/>
                <a:gd name="T1" fmla="*/ 1 h 1"/>
                <a:gd name="T2" fmla="*/ 1 w 3"/>
                <a:gd name="T3" fmla="*/ 0 h 1"/>
                <a:gd name="T4" fmla="*/ 2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淘宝网Chenying0907出品 115"/>
            <p:cNvSpPr>
              <a:spLocks/>
            </p:cNvSpPr>
            <p:nvPr/>
          </p:nvSpPr>
          <p:spPr bwMode="auto">
            <a:xfrm>
              <a:off x="7333" y="36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淘宝网Chenying0907出品 116"/>
            <p:cNvSpPr>
              <a:spLocks/>
            </p:cNvSpPr>
            <p:nvPr/>
          </p:nvSpPr>
          <p:spPr bwMode="auto">
            <a:xfrm>
              <a:off x="7331" y="36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淘宝网Chenying0907出品 117"/>
            <p:cNvSpPr>
              <a:spLocks/>
            </p:cNvSpPr>
            <p:nvPr/>
          </p:nvSpPr>
          <p:spPr bwMode="auto">
            <a:xfrm>
              <a:off x="7149" y="4559"/>
              <a:ext cx="2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淘宝网Chenying0907出品 118"/>
            <p:cNvSpPr>
              <a:spLocks/>
            </p:cNvSpPr>
            <p:nvPr/>
          </p:nvSpPr>
          <p:spPr bwMode="auto">
            <a:xfrm>
              <a:off x="7317" y="3557"/>
              <a:ext cx="4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1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淘宝网Chenying0907出品 119"/>
            <p:cNvSpPr>
              <a:spLocks/>
            </p:cNvSpPr>
            <p:nvPr/>
          </p:nvSpPr>
          <p:spPr bwMode="auto">
            <a:xfrm>
              <a:off x="7144" y="4563"/>
              <a:ext cx="5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  <a:gd name="T8" fmla="*/ 1 w 2"/>
                <a:gd name="T9" fmla="*/ 1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淘宝网Chenying0907出品 120"/>
            <p:cNvSpPr>
              <a:spLocks/>
            </p:cNvSpPr>
            <p:nvPr/>
          </p:nvSpPr>
          <p:spPr bwMode="auto">
            <a:xfrm>
              <a:off x="7096" y="4675"/>
              <a:ext cx="19" cy="12"/>
            </a:xfrm>
            <a:custGeom>
              <a:avLst/>
              <a:gdLst>
                <a:gd name="T0" fmla="*/ 8 w 8"/>
                <a:gd name="T1" fmla="*/ 0 h 5"/>
                <a:gd name="T2" fmla="*/ 0 w 8"/>
                <a:gd name="T3" fmla="*/ 5 h 5"/>
                <a:gd name="T4" fmla="*/ 8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5" y="2"/>
                    <a:pt x="4" y="5"/>
                    <a:pt x="0" y="5"/>
                  </a:cubicBezTo>
                  <a:cubicBezTo>
                    <a:pt x="2" y="3"/>
                    <a:pt x="4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淘宝网Chenying0907出品 121"/>
            <p:cNvSpPr>
              <a:spLocks/>
            </p:cNvSpPr>
            <p:nvPr/>
          </p:nvSpPr>
          <p:spPr bwMode="auto">
            <a:xfrm>
              <a:off x="7288" y="3628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淘宝网Chenying0907出品 122"/>
            <p:cNvSpPr>
              <a:spLocks/>
            </p:cNvSpPr>
            <p:nvPr/>
          </p:nvSpPr>
          <p:spPr bwMode="auto">
            <a:xfrm>
              <a:off x="7274" y="3640"/>
              <a:ext cx="7" cy="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1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淘宝网Chenying0907出品 123"/>
            <p:cNvSpPr>
              <a:spLocks/>
            </p:cNvSpPr>
            <p:nvPr/>
          </p:nvSpPr>
          <p:spPr bwMode="auto">
            <a:xfrm>
              <a:off x="7267" y="3640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淘宝网Chenying0907出品 124"/>
            <p:cNvSpPr>
              <a:spLocks/>
            </p:cNvSpPr>
            <p:nvPr/>
          </p:nvSpPr>
          <p:spPr bwMode="auto">
            <a:xfrm>
              <a:off x="7265" y="3588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淘宝网Chenying0907出品 125"/>
            <p:cNvSpPr>
              <a:spLocks/>
            </p:cNvSpPr>
            <p:nvPr/>
          </p:nvSpPr>
          <p:spPr bwMode="auto">
            <a:xfrm>
              <a:off x="7234" y="3661"/>
              <a:ext cx="7" cy="3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淘宝网Chenying0907出品 126"/>
            <p:cNvSpPr>
              <a:spLocks/>
            </p:cNvSpPr>
            <p:nvPr/>
          </p:nvSpPr>
          <p:spPr bwMode="auto">
            <a:xfrm>
              <a:off x="7059" y="4677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淘宝网Chenying0907出品 127"/>
            <p:cNvSpPr>
              <a:spLocks/>
            </p:cNvSpPr>
            <p:nvPr/>
          </p:nvSpPr>
          <p:spPr bwMode="auto">
            <a:xfrm>
              <a:off x="7054" y="4680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淘宝网Chenying0907出品 128"/>
            <p:cNvSpPr>
              <a:spLocks/>
            </p:cNvSpPr>
            <p:nvPr/>
          </p:nvSpPr>
          <p:spPr bwMode="auto">
            <a:xfrm>
              <a:off x="7040" y="464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淘宝网Chenying0907出品 129"/>
            <p:cNvSpPr>
              <a:spLocks/>
            </p:cNvSpPr>
            <p:nvPr/>
          </p:nvSpPr>
          <p:spPr bwMode="auto">
            <a:xfrm>
              <a:off x="7006" y="4751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淘宝网Chenying0907出品 130"/>
            <p:cNvSpPr>
              <a:spLocks/>
            </p:cNvSpPr>
            <p:nvPr/>
          </p:nvSpPr>
          <p:spPr bwMode="auto">
            <a:xfrm>
              <a:off x="7170" y="3685"/>
              <a:ext cx="5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3 h 3"/>
                <a:gd name="T4" fmla="*/ 1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淘宝网Chenying0907出品 131"/>
            <p:cNvSpPr>
              <a:spLocks/>
            </p:cNvSpPr>
            <p:nvPr/>
          </p:nvSpPr>
          <p:spPr bwMode="auto">
            <a:xfrm>
              <a:off x="7030" y="3768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淘宝网Chenying0907出品 132"/>
            <p:cNvSpPr>
              <a:spLocks/>
            </p:cNvSpPr>
            <p:nvPr/>
          </p:nvSpPr>
          <p:spPr bwMode="auto">
            <a:xfrm>
              <a:off x="6926" y="3773"/>
              <a:ext cx="2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淘宝网Chenying0907出品 133"/>
            <p:cNvSpPr>
              <a:spLocks noEditPoints="1"/>
            </p:cNvSpPr>
            <p:nvPr/>
          </p:nvSpPr>
          <p:spPr bwMode="auto">
            <a:xfrm>
              <a:off x="6926" y="2764"/>
              <a:ext cx="2146" cy="1028"/>
            </a:xfrm>
            <a:custGeom>
              <a:avLst/>
              <a:gdLst>
                <a:gd name="T0" fmla="*/ 874 w 906"/>
                <a:gd name="T1" fmla="*/ 78 h 434"/>
                <a:gd name="T2" fmla="*/ 851 w 906"/>
                <a:gd name="T3" fmla="*/ 80 h 434"/>
                <a:gd name="T4" fmla="*/ 800 w 906"/>
                <a:gd name="T5" fmla="*/ 100 h 434"/>
                <a:gd name="T6" fmla="*/ 749 w 906"/>
                <a:gd name="T7" fmla="*/ 112 h 434"/>
                <a:gd name="T8" fmla="*/ 714 w 906"/>
                <a:gd name="T9" fmla="*/ 116 h 434"/>
                <a:gd name="T10" fmla="*/ 682 w 906"/>
                <a:gd name="T11" fmla="*/ 124 h 434"/>
                <a:gd name="T12" fmla="*/ 650 w 906"/>
                <a:gd name="T13" fmla="*/ 136 h 434"/>
                <a:gd name="T14" fmla="*/ 610 w 906"/>
                <a:gd name="T15" fmla="*/ 151 h 434"/>
                <a:gd name="T16" fmla="*/ 546 w 906"/>
                <a:gd name="T17" fmla="*/ 174 h 434"/>
                <a:gd name="T18" fmla="*/ 460 w 906"/>
                <a:gd name="T19" fmla="*/ 207 h 434"/>
                <a:gd name="T20" fmla="*/ 381 w 906"/>
                <a:gd name="T21" fmla="*/ 236 h 434"/>
                <a:gd name="T22" fmla="*/ 309 w 906"/>
                <a:gd name="T23" fmla="*/ 269 h 434"/>
                <a:gd name="T24" fmla="*/ 263 w 906"/>
                <a:gd name="T25" fmla="*/ 293 h 434"/>
                <a:gd name="T26" fmla="*/ 282 w 906"/>
                <a:gd name="T27" fmla="*/ 275 h 434"/>
                <a:gd name="T28" fmla="*/ 119 w 906"/>
                <a:gd name="T29" fmla="*/ 357 h 434"/>
                <a:gd name="T30" fmla="*/ 47 w 906"/>
                <a:gd name="T31" fmla="*/ 400 h 434"/>
                <a:gd name="T32" fmla="*/ 134 w 906"/>
                <a:gd name="T33" fmla="*/ 358 h 434"/>
                <a:gd name="T34" fmla="*/ 223 w 906"/>
                <a:gd name="T35" fmla="*/ 313 h 434"/>
                <a:gd name="T36" fmla="*/ 226 w 906"/>
                <a:gd name="T37" fmla="*/ 315 h 434"/>
                <a:gd name="T38" fmla="*/ 196 w 906"/>
                <a:gd name="T39" fmla="*/ 331 h 434"/>
                <a:gd name="T40" fmla="*/ 167 w 906"/>
                <a:gd name="T41" fmla="*/ 352 h 434"/>
                <a:gd name="T42" fmla="*/ 127 w 906"/>
                <a:gd name="T43" fmla="*/ 374 h 434"/>
                <a:gd name="T44" fmla="*/ 81 w 906"/>
                <a:gd name="T45" fmla="*/ 404 h 434"/>
                <a:gd name="T46" fmla="*/ 36 w 906"/>
                <a:gd name="T47" fmla="*/ 426 h 434"/>
                <a:gd name="T48" fmla="*/ 37 w 906"/>
                <a:gd name="T49" fmla="*/ 372 h 434"/>
                <a:gd name="T50" fmla="*/ 111 w 906"/>
                <a:gd name="T51" fmla="*/ 293 h 434"/>
                <a:gd name="T52" fmla="*/ 687 w 906"/>
                <a:gd name="T53" fmla="*/ 32 h 434"/>
                <a:gd name="T54" fmla="*/ 216 w 906"/>
                <a:gd name="T55" fmla="*/ 160 h 434"/>
                <a:gd name="T56" fmla="*/ 232 w 906"/>
                <a:gd name="T57" fmla="*/ 112 h 434"/>
                <a:gd name="T58" fmla="*/ 903 w 906"/>
                <a:gd name="T59" fmla="*/ 41 h 434"/>
                <a:gd name="T60" fmla="*/ 247 w 906"/>
                <a:gd name="T61" fmla="*/ 301 h 434"/>
                <a:gd name="T62" fmla="*/ 869 w 906"/>
                <a:gd name="T63" fmla="*/ 25 h 434"/>
                <a:gd name="T64" fmla="*/ 833 w 906"/>
                <a:gd name="T65" fmla="*/ 84 h 434"/>
                <a:gd name="T66" fmla="*/ 820 w 906"/>
                <a:gd name="T67" fmla="*/ 91 h 434"/>
                <a:gd name="T68" fmla="*/ 797 w 906"/>
                <a:gd name="T69" fmla="*/ 65 h 434"/>
                <a:gd name="T70" fmla="*/ 804 w 906"/>
                <a:gd name="T71" fmla="*/ 87 h 434"/>
                <a:gd name="T72" fmla="*/ 784 w 906"/>
                <a:gd name="T73" fmla="*/ 93 h 434"/>
                <a:gd name="T74" fmla="*/ 772 w 906"/>
                <a:gd name="T75" fmla="*/ 72 h 434"/>
                <a:gd name="T76" fmla="*/ 772 w 906"/>
                <a:gd name="T77" fmla="*/ 101 h 434"/>
                <a:gd name="T78" fmla="*/ 762 w 906"/>
                <a:gd name="T79" fmla="*/ 79 h 434"/>
                <a:gd name="T80" fmla="*/ 760 w 906"/>
                <a:gd name="T81" fmla="*/ 101 h 434"/>
                <a:gd name="T82" fmla="*/ 755 w 906"/>
                <a:gd name="T83" fmla="*/ 78 h 434"/>
                <a:gd name="T84" fmla="*/ 743 w 906"/>
                <a:gd name="T85" fmla="*/ 110 h 434"/>
                <a:gd name="T86" fmla="*/ 741 w 906"/>
                <a:gd name="T87" fmla="*/ 88 h 434"/>
                <a:gd name="T88" fmla="*/ 734 w 906"/>
                <a:gd name="T89" fmla="*/ 93 h 434"/>
                <a:gd name="T90" fmla="*/ 719 w 906"/>
                <a:gd name="T91" fmla="*/ 91 h 434"/>
                <a:gd name="T92" fmla="*/ 690 w 906"/>
                <a:gd name="T93" fmla="*/ 103 h 434"/>
                <a:gd name="T94" fmla="*/ 620 w 906"/>
                <a:gd name="T95" fmla="*/ 127 h 434"/>
                <a:gd name="T96" fmla="*/ 600 w 906"/>
                <a:gd name="T97" fmla="*/ 152 h 434"/>
                <a:gd name="T98" fmla="*/ 585 w 906"/>
                <a:gd name="T99" fmla="*/ 150 h 434"/>
                <a:gd name="T100" fmla="*/ 420 w 906"/>
                <a:gd name="T101" fmla="*/ 168 h 434"/>
                <a:gd name="T102" fmla="*/ 568 w 906"/>
                <a:gd name="T103" fmla="*/ 159 h 434"/>
                <a:gd name="T104" fmla="*/ 555 w 906"/>
                <a:gd name="T105" fmla="*/ 165 h 434"/>
                <a:gd name="T106" fmla="*/ 540 w 906"/>
                <a:gd name="T107" fmla="*/ 170 h 434"/>
                <a:gd name="T108" fmla="*/ 544 w 906"/>
                <a:gd name="T109" fmla="*/ 121 h 434"/>
                <a:gd name="T110" fmla="*/ 462 w 906"/>
                <a:gd name="T111" fmla="*/ 147 h 434"/>
                <a:gd name="T112" fmla="*/ 129 w 906"/>
                <a:gd name="T113" fmla="*/ 269 h 434"/>
                <a:gd name="T114" fmla="*/ 322 w 906"/>
                <a:gd name="T115" fmla="*/ 182 h 434"/>
                <a:gd name="T116" fmla="*/ 250 w 906"/>
                <a:gd name="T117" fmla="*/ 208 h 434"/>
                <a:gd name="T118" fmla="*/ 324 w 906"/>
                <a:gd name="T119" fmla="*/ 258 h 434"/>
                <a:gd name="T120" fmla="*/ 206 w 906"/>
                <a:gd name="T121" fmla="*/ 327 h 434"/>
                <a:gd name="T122" fmla="*/ 110 w 906"/>
                <a:gd name="T123" fmla="*/ 380 h 434"/>
                <a:gd name="T124" fmla="*/ 70 w 906"/>
                <a:gd name="T125" fmla="*/ 409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" h="434">
                  <a:moveTo>
                    <a:pt x="897" y="52"/>
                  </a:moveTo>
                  <a:cubicBezTo>
                    <a:pt x="896" y="52"/>
                    <a:pt x="897" y="52"/>
                    <a:pt x="897" y="53"/>
                  </a:cubicBezTo>
                  <a:cubicBezTo>
                    <a:pt x="897" y="52"/>
                    <a:pt x="896" y="53"/>
                    <a:pt x="896" y="53"/>
                  </a:cubicBezTo>
                  <a:cubicBezTo>
                    <a:pt x="896" y="53"/>
                    <a:pt x="897" y="54"/>
                    <a:pt x="897" y="54"/>
                  </a:cubicBezTo>
                  <a:cubicBezTo>
                    <a:pt x="896" y="55"/>
                    <a:pt x="896" y="55"/>
                    <a:pt x="895" y="54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3" y="56"/>
                    <a:pt x="892" y="54"/>
                    <a:pt x="891" y="57"/>
                  </a:cubicBezTo>
                  <a:cubicBezTo>
                    <a:pt x="891" y="56"/>
                    <a:pt x="890" y="57"/>
                    <a:pt x="890" y="56"/>
                  </a:cubicBezTo>
                  <a:cubicBezTo>
                    <a:pt x="890" y="55"/>
                    <a:pt x="889" y="57"/>
                    <a:pt x="890" y="57"/>
                  </a:cubicBezTo>
                  <a:cubicBezTo>
                    <a:pt x="889" y="57"/>
                    <a:pt x="888" y="58"/>
                    <a:pt x="888" y="57"/>
                  </a:cubicBezTo>
                  <a:cubicBezTo>
                    <a:pt x="888" y="58"/>
                    <a:pt x="887" y="59"/>
                    <a:pt x="886" y="58"/>
                  </a:cubicBezTo>
                  <a:cubicBezTo>
                    <a:pt x="886" y="59"/>
                    <a:pt x="885" y="58"/>
                    <a:pt x="885" y="59"/>
                  </a:cubicBezTo>
                  <a:cubicBezTo>
                    <a:pt x="884" y="59"/>
                    <a:pt x="884" y="59"/>
                    <a:pt x="884" y="59"/>
                  </a:cubicBezTo>
                  <a:cubicBezTo>
                    <a:pt x="883" y="59"/>
                    <a:pt x="883" y="59"/>
                    <a:pt x="883" y="60"/>
                  </a:cubicBezTo>
                  <a:cubicBezTo>
                    <a:pt x="881" y="60"/>
                    <a:pt x="880" y="60"/>
                    <a:pt x="877" y="62"/>
                  </a:cubicBezTo>
                  <a:cubicBezTo>
                    <a:pt x="877" y="62"/>
                    <a:pt x="878" y="62"/>
                    <a:pt x="878" y="63"/>
                  </a:cubicBezTo>
                  <a:cubicBezTo>
                    <a:pt x="880" y="63"/>
                    <a:pt x="883" y="62"/>
                    <a:pt x="885" y="63"/>
                  </a:cubicBezTo>
                  <a:cubicBezTo>
                    <a:pt x="886" y="63"/>
                    <a:pt x="888" y="64"/>
                    <a:pt x="888" y="62"/>
                  </a:cubicBezTo>
                  <a:cubicBezTo>
                    <a:pt x="889" y="63"/>
                    <a:pt x="890" y="63"/>
                    <a:pt x="891" y="63"/>
                  </a:cubicBezTo>
                  <a:cubicBezTo>
                    <a:pt x="892" y="64"/>
                    <a:pt x="892" y="64"/>
                    <a:pt x="893" y="64"/>
                  </a:cubicBezTo>
                  <a:cubicBezTo>
                    <a:pt x="894" y="64"/>
                    <a:pt x="894" y="63"/>
                    <a:pt x="894" y="63"/>
                  </a:cubicBezTo>
                  <a:cubicBezTo>
                    <a:pt x="895" y="63"/>
                    <a:pt x="894" y="65"/>
                    <a:pt x="894" y="64"/>
                  </a:cubicBezTo>
                  <a:cubicBezTo>
                    <a:pt x="895" y="64"/>
                    <a:pt x="895" y="65"/>
                    <a:pt x="894" y="64"/>
                  </a:cubicBezTo>
                  <a:cubicBezTo>
                    <a:pt x="894" y="65"/>
                    <a:pt x="895" y="64"/>
                    <a:pt x="895" y="66"/>
                  </a:cubicBezTo>
                  <a:cubicBezTo>
                    <a:pt x="896" y="66"/>
                    <a:pt x="897" y="65"/>
                    <a:pt x="898" y="66"/>
                  </a:cubicBezTo>
                  <a:cubicBezTo>
                    <a:pt x="898" y="66"/>
                    <a:pt x="898" y="67"/>
                    <a:pt x="899" y="67"/>
                  </a:cubicBezTo>
                  <a:cubicBezTo>
                    <a:pt x="899" y="67"/>
                    <a:pt x="898" y="67"/>
                    <a:pt x="899" y="66"/>
                  </a:cubicBezTo>
                  <a:cubicBezTo>
                    <a:pt x="900" y="67"/>
                    <a:pt x="899" y="68"/>
                    <a:pt x="898" y="68"/>
                  </a:cubicBezTo>
                  <a:cubicBezTo>
                    <a:pt x="898" y="68"/>
                    <a:pt x="900" y="67"/>
                    <a:pt x="899" y="68"/>
                  </a:cubicBezTo>
                  <a:cubicBezTo>
                    <a:pt x="899" y="70"/>
                    <a:pt x="898" y="68"/>
                    <a:pt x="898" y="70"/>
                  </a:cubicBezTo>
                  <a:cubicBezTo>
                    <a:pt x="897" y="70"/>
                    <a:pt x="897" y="69"/>
                    <a:pt x="897" y="69"/>
                  </a:cubicBezTo>
                  <a:cubicBezTo>
                    <a:pt x="897" y="69"/>
                    <a:pt x="897" y="69"/>
                    <a:pt x="897" y="70"/>
                  </a:cubicBezTo>
                  <a:cubicBezTo>
                    <a:pt x="896" y="70"/>
                    <a:pt x="896" y="70"/>
                    <a:pt x="896" y="71"/>
                  </a:cubicBezTo>
                  <a:cubicBezTo>
                    <a:pt x="896" y="71"/>
                    <a:pt x="896" y="70"/>
                    <a:pt x="895" y="70"/>
                  </a:cubicBezTo>
                  <a:cubicBezTo>
                    <a:pt x="895" y="70"/>
                    <a:pt x="895" y="71"/>
                    <a:pt x="894" y="71"/>
                  </a:cubicBezTo>
                  <a:cubicBezTo>
                    <a:pt x="894" y="71"/>
                    <a:pt x="894" y="71"/>
                    <a:pt x="894" y="71"/>
                  </a:cubicBezTo>
                  <a:cubicBezTo>
                    <a:pt x="893" y="71"/>
                    <a:pt x="894" y="71"/>
                    <a:pt x="894" y="72"/>
                  </a:cubicBezTo>
                  <a:cubicBezTo>
                    <a:pt x="893" y="72"/>
                    <a:pt x="893" y="72"/>
                    <a:pt x="893" y="71"/>
                  </a:cubicBezTo>
                  <a:cubicBezTo>
                    <a:pt x="893" y="72"/>
                    <a:pt x="890" y="72"/>
                    <a:pt x="889" y="72"/>
                  </a:cubicBezTo>
                  <a:cubicBezTo>
                    <a:pt x="888" y="73"/>
                    <a:pt x="888" y="73"/>
                    <a:pt x="887" y="74"/>
                  </a:cubicBezTo>
                  <a:cubicBezTo>
                    <a:pt x="887" y="75"/>
                    <a:pt x="888" y="75"/>
                    <a:pt x="889" y="75"/>
                  </a:cubicBezTo>
                  <a:cubicBezTo>
                    <a:pt x="889" y="76"/>
                    <a:pt x="886" y="75"/>
                    <a:pt x="885" y="75"/>
                  </a:cubicBezTo>
                  <a:cubicBezTo>
                    <a:pt x="886" y="77"/>
                    <a:pt x="888" y="77"/>
                    <a:pt x="888" y="78"/>
                  </a:cubicBezTo>
                  <a:cubicBezTo>
                    <a:pt x="887" y="77"/>
                    <a:pt x="886" y="78"/>
                    <a:pt x="885" y="77"/>
                  </a:cubicBezTo>
                  <a:cubicBezTo>
                    <a:pt x="885" y="78"/>
                    <a:pt x="887" y="78"/>
                    <a:pt x="887" y="78"/>
                  </a:cubicBezTo>
                  <a:cubicBezTo>
                    <a:pt x="888" y="78"/>
                    <a:pt x="887" y="78"/>
                    <a:pt x="887" y="79"/>
                  </a:cubicBezTo>
                  <a:cubicBezTo>
                    <a:pt x="884" y="78"/>
                    <a:pt x="884" y="78"/>
                    <a:pt x="882" y="79"/>
                  </a:cubicBezTo>
                  <a:cubicBezTo>
                    <a:pt x="883" y="77"/>
                    <a:pt x="883" y="78"/>
                    <a:pt x="884" y="77"/>
                  </a:cubicBezTo>
                  <a:cubicBezTo>
                    <a:pt x="882" y="78"/>
                    <a:pt x="880" y="76"/>
                    <a:pt x="878" y="77"/>
                  </a:cubicBezTo>
                  <a:cubicBezTo>
                    <a:pt x="878" y="77"/>
                    <a:pt x="879" y="76"/>
                    <a:pt x="878" y="76"/>
                  </a:cubicBezTo>
                  <a:cubicBezTo>
                    <a:pt x="878" y="77"/>
                    <a:pt x="877" y="78"/>
                    <a:pt x="876" y="79"/>
                  </a:cubicBezTo>
                  <a:cubicBezTo>
                    <a:pt x="877" y="79"/>
                    <a:pt x="877" y="79"/>
                    <a:pt x="878" y="80"/>
                  </a:cubicBezTo>
                  <a:cubicBezTo>
                    <a:pt x="878" y="78"/>
                    <a:pt x="878" y="81"/>
                    <a:pt x="879" y="81"/>
                  </a:cubicBezTo>
                  <a:cubicBezTo>
                    <a:pt x="878" y="82"/>
                    <a:pt x="878" y="80"/>
                    <a:pt x="877" y="81"/>
                  </a:cubicBezTo>
                  <a:cubicBezTo>
                    <a:pt x="877" y="81"/>
                    <a:pt x="877" y="81"/>
                    <a:pt x="877" y="80"/>
                  </a:cubicBezTo>
                  <a:cubicBezTo>
                    <a:pt x="877" y="80"/>
                    <a:pt x="877" y="80"/>
                    <a:pt x="877" y="80"/>
                  </a:cubicBezTo>
                  <a:cubicBezTo>
                    <a:pt x="876" y="80"/>
                    <a:pt x="877" y="80"/>
                    <a:pt x="876" y="80"/>
                  </a:cubicBezTo>
                  <a:cubicBezTo>
                    <a:pt x="876" y="80"/>
                    <a:pt x="876" y="80"/>
                    <a:pt x="876" y="79"/>
                  </a:cubicBezTo>
                  <a:cubicBezTo>
                    <a:pt x="875" y="80"/>
                    <a:pt x="875" y="79"/>
                    <a:pt x="874" y="80"/>
                  </a:cubicBezTo>
                  <a:cubicBezTo>
                    <a:pt x="873" y="79"/>
                    <a:pt x="874" y="78"/>
                    <a:pt x="874" y="78"/>
                  </a:cubicBezTo>
                  <a:cubicBezTo>
                    <a:pt x="873" y="78"/>
                    <a:pt x="873" y="79"/>
                    <a:pt x="871" y="79"/>
                  </a:cubicBezTo>
                  <a:cubicBezTo>
                    <a:pt x="872" y="79"/>
                    <a:pt x="871" y="79"/>
                    <a:pt x="871" y="79"/>
                  </a:cubicBezTo>
                  <a:cubicBezTo>
                    <a:pt x="871" y="80"/>
                    <a:pt x="872" y="79"/>
                    <a:pt x="872" y="80"/>
                  </a:cubicBezTo>
                  <a:cubicBezTo>
                    <a:pt x="871" y="80"/>
                    <a:pt x="871" y="80"/>
                    <a:pt x="870" y="80"/>
                  </a:cubicBezTo>
                  <a:cubicBezTo>
                    <a:pt x="870" y="79"/>
                    <a:pt x="870" y="79"/>
                    <a:pt x="871" y="79"/>
                  </a:cubicBezTo>
                  <a:cubicBezTo>
                    <a:pt x="871" y="79"/>
                    <a:pt x="870" y="78"/>
                    <a:pt x="870" y="78"/>
                  </a:cubicBezTo>
                  <a:cubicBezTo>
                    <a:pt x="870" y="78"/>
                    <a:pt x="869" y="78"/>
                    <a:pt x="869" y="79"/>
                  </a:cubicBezTo>
                  <a:cubicBezTo>
                    <a:pt x="868" y="78"/>
                    <a:pt x="870" y="78"/>
                    <a:pt x="869" y="77"/>
                  </a:cubicBezTo>
                  <a:cubicBezTo>
                    <a:pt x="869" y="78"/>
                    <a:pt x="868" y="79"/>
                    <a:pt x="869" y="79"/>
                  </a:cubicBezTo>
                  <a:cubicBezTo>
                    <a:pt x="868" y="80"/>
                    <a:pt x="868" y="79"/>
                    <a:pt x="868" y="79"/>
                  </a:cubicBezTo>
                  <a:cubicBezTo>
                    <a:pt x="868" y="79"/>
                    <a:pt x="868" y="80"/>
                    <a:pt x="868" y="80"/>
                  </a:cubicBezTo>
                  <a:cubicBezTo>
                    <a:pt x="867" y="80"/>
                    <a:pt x="868" y="80"/>
                    <a:pt x="867" y="80"/>
                  </a:cubicBezTo>
                  <a:cubicBezTo>
                    <a:pt x="867" y="79"/>
                    <a:pt x="867" y="79"/>
                    <a:pt x="868" y="79"/>
                  </a:cubicBezTo>
                  <a:cubicBezTo>
                    <a:pt x="867" y="78"/>
                    <a:pt x="866" y="78"/>
                    <a:pt x="867" y="77"/>
                  </a:cubicBezTo>
                  <a:cubicBezTo>
                    <a:pt x="866" y="78"/>
                    <a:pt x="865" y="78"/>
                    <a:pt x="865" y="79"/>
                  </a:cubicBezTo>
                  <a:cubicBezTo>
                    <a:pt x="865" y="80"/>
                    <a:pt x="865" y="78"/>
                    <a:pt x="866" y="78"/>
                  </a:cubicBezTo>
                  <a:cubicBezTo>
                    <a:pt x="865" y="79"/>
                    <a:pt x="866" y="79"/>
                    <a:pt x="866" y="80"/>
                  </a:cubicBezTo>
                  <a:cubicBezTo>
                    <a:pt x="865" y="79"/>
                    <a:pt x="864" y="80"/>
                    <a:pt x="864" y="79"/>
                  </a:cubicBezTo>
                  <a:cubicBezTo>
                    <a:pt x="864" y="78"/>
                    <a:pt x="865" y="78"/>
                    <a:pt x="865" y="78"/>
                  </a:cubicBezTo>
                  <a:cubicBezTo>
                    <a:pt x="864" y="78"/>
                    <a:pt x="865" y="76"/>
                    <a:pt x="863" y="76"/>
                  </a:cubicBezTo>
                  <a:cubicBezTo>
                    <a:pt x="863" y="76"/>
                    <a:pt x="864" y="78"/>
                    <a:pt x="863" y="78"/>
                  </a:cubicBezTo>
                  <a:cubicBezTo>
                    <a:pt x="863" y="78"/>
                    <a:pt x="863" y="77"/>
                    <a:pt x="862" y="78"/>
                  </a:cubicBezTo>
                  <a:cubicBezTo>
                    <a:pt x="862" y="77"/>
                    <a:pt x="862" y="77"/>
                    <a:pt x="863" y="76"/>
                  </a:cubicBezTo>
                  <a:cubicBezTo>
                    <a:pt x="862" y="75"/>
                    <a:pt x="862" y="76"/>
                    <a:pt x="861" y="75"/>
                  </a:cubicBezTo>
                  <a:cubicBezTo>
                    <a:pt x="861" y="76"/>
                    <a:pt x="861" y="77"/>
                    <a:pt x="861" y="78"/>
                  </a:cubicBezTo>
                  <a:cubicBezTo>
                    <a:pt x="861" y="78"/>
                    <a:pt x="861" y="77"/>
                    <a:pt x="861" y="77"/>
                  </a:cubicBezTo>
                  <a:cubicBezTo>
                    <a:pt x="861" y="77"/>
                    <a:pt x="861" y="77"/>
                    <a:pt x="861" y="77"/>
                  </a:cubicBezTo>
                  <a:cubicBezTo>
                    <a:pt x="860" y="77"/>
                    <a:pt x="861" y="77"/>
                    <a:pt x="861" y="76"/>
                  </a:cubicBezTo>
                  <a:cubicBezTo>
                    <a:pt x="861" y="75"/>
                    <a:pt x="860" y="77"/>
                    <a:pt x="860" y="75"/>
                  </a:cubicBezTo>
                  <a:cubicBezTo>
                    <a:pt x="860" y="75"/>
                    <a:pt x="860" y="77"/>
                    <a:pt x="859" y="76"/>
                  </a:cubicBezTo>
                  <a:cubicBezTo>
                    <a:pt x="860" y="76"/>
                    <a:pt x="860" y="77"/>
                    <a:pt x="859" y="77"/>
                  </a:cubicBezTo>
                  <a:cubicBezTo>
                    <a:pt x="858" y="77"/>
                    <a:pt x="860" y="76"/>
                    <a:pt x="858" y="76"/>
                  </a:cubicBezTo>
                  <a:cubicBezTo>
                    <a:pt x="858" y="77"/>
                    <a:pt x="859" y="77"/>
                    <a:pt x="859" y="78"/>
                  </a:cubicBezTo>
                  <a:cubicBezTo>
                    <a:pt x="858" y="78"/>
                    <a:pt x="858" y="77"/>
                    <a:pt x="858" y="77"/>
                  </a:cubicBezTo>
                  <a:cubicBezTo>
                    <a:pt x="858" y="77"/>
                    <a:pt x="858" y="77"/>
                    <a:pt x="858" y="77"/>
                  </a:cubicBezTo>
                  <a:cubicBezTo>
                    <a:pt x="858" y="78"/>
                    <a:pt x="857" y="77"/>
                    <a:pt x="857" y="77"/>
                  </a:cubicBezTo>
                  <a:cubicBezTo>
                    <a:pt x="856" y="78"/>
                    <a:pt x="857" y="79"/>
                    <a:pt x="857" y="79"/>
                  </a:cubicBezTo>
                  <a:cubicBezTo>
                    <a:pt x="858" y="79"/>
                    <a:pt x="858" y="79"/>
                    <a:pt x="858" y="78"/>
                  </a:cubicBezTo>
                  <a:cubicBezTo>
                    <a:pt x="859" y="78"/>
                    <a:pt x="859" y="79"/>
                    <a:pt x="859" y="80"/>
                  </a:cubicBezTo>
                  <a:cubicBezTo>
                    <a:pt x="859" y="79"/>
                    <a:pt x="859" y="79"/>
                    <a:pt x="859" y="79"/>
                  </a:cubicBezTo>
                  <a:cubicBezTo>
                    <a:pt x="860" y="80"/>
                    <a:pt x="859" y="80"/>
                    <a:pt x="858" y="80"/>
                  </a:cubicBezTo>
                  <a:cubicBezTo>
                    <a:pt x="858" y="79"/>
                    <a:pt x="858" y="79"/>
                    <a:pt x="858" y="79"/>
                  </a:cubicBezTo>
                  <a:cubicBezTo>
                    <a:pt x="858" y="80"/>
                    <a:pt x="856" y="79"/>
                    <a:pt x="855" y="79"/>
                  </a:cubicBezTo>
                  <a:cubicBezTo>
                    <a:pt x="855" y="78"/>
                    <a:pt x="856" y="79"/>
                    <a:pt x="856" y="79"/>
                  </a:cubicBezTo>
                  <a:cubicBezTo>
                    <a:pt x="856" y="78"/>
                    <a:pt x="856" y="78"/>
                    <a:pt x="856" y="77"/>
                  </a:cubicBezTo>
                  <a:cubicBezTo>
                    <a:pt x="855" y="78"/>
                    <a:pt x="855" y="77"/>
                    <a:pt x="855" y="76"/>
                  </a:cubicBezTo>
                  <a:cubicBezTo>
                    <a:pt x="853" y="76"/>
                    <a:pt x="852" y="77"/>
                    <a:pt x="852" y="77"/>
                  </a:cubicBezTo>
                  <a:cubicBezTo>
                    <a:pt x="852" y="78"/>
                    <a:pt x="852" y="78"/>
                    <a:pt x="852" y="79"/>
                  </a:cubicBezTo>
                  <a:cubicBezTo>
                    <a:pt x="851" y="78"/>
                    <a:pt x="851" y="78"/>
                    <a:pt x="849" y="78"/>
                  </a:cubicBezTo>
                  <a:cubicBezTo>
                    <a:pt x="849" y="78"/>
                    <a:pt x="850" y="78"/>
                    <a:pt x="850" y="77"/>
                  </a:cubicBezTo>
                  <a:cubicBezTo>
                    <a:pt x="849" y="77"/>
                    <a:pt x="849" y="77"/>
                    <a:pt x="849" y="78"/>
                  </a:cubicBezTo>
                  <a:cubicBezTo>
                    <a:pt x="849" y="77"/>
                    <a:pt x="848" y="78"/>
                    <a:pt x="847" y="77"/>
                  </a:cubicBezTo>
                  <a:cubicBezTo>
                    <a:pt x="847" y="78"/>
                    <a:pt x="847" y="78"/>
                    <a:pt x="847" y="78"/>
                  </a:cubicBezTo>
                  <a:cubicBezTo>
                    <a:pt x="847" y="78"/>
                    <a:pt x="848" y="79"/>
                    <a:pt x="848" y="79"/>
                  </a:cubicBezTo>
                  <a:cubicBezTo>
                    <a:pt x="847" y="80"/>
                    <a:pt x="847" y="79"/>
                    <a:pt x="847" y="81"/>
                  </a:cubicBezTo>
                  <a:cubicBezTo>
                    <a:pt x="847" y="80"/>
                    <a:pt x="847" y="80"/>
                    <a:pt x="848" y="80"/>
                  </a:cubicBezTo>
                  <a:cubicBezTo>
                    <a:pt x="847" y="81"/>
                    <a:pt x="848" y="81"/>
                    <a:pt x="847" y="82"/>
                  </a:cubicBezTo>
                  <a:cubicBezTo>
                    <a:pt x="848" y="81"/>
                    <a:pt x="847" y="81"/>
                    <a:pt x="848" y="80"/>
                  </a:cubicBezTo>
                  <a:cubicBezTo>
                    <a:pt x="849" y="81"/>
                    <a:pt x="850" y="81"/>
                    <a:pt x="850" y="80"/>
                  </a:cubicBezTo>
                  <a:cubicBezTo>
                    <a:pt x="850" y="80"/>
                    <a:pt x="850" y="80"/>
                    <a:pt x="851" y="81"/>
                  </a:cubicBezTo>
                  <a:cubicBezTo>
                    <a:pt x="852" y="81"/>
                    <a:pt x="850" y="80"/>
                    <a:pt x="851" y="80"/>
                  </a:cubicBezTo>
                  <a:cubicBezTo>
                    <a:pt x="851" y="79"/>
                    <a:pt x="851" y="80"/>
                    <a:pt x="852" y="79"/>
                  </a:cubicBezTo>
                  <a:cubicBezTo>
                    <a:pt x="852" y="80"/>
                    <a:pt x="851" y="81"/>
                    <a:pt x="852" y="81"/>
                  </a:cubicBezTo>
                  <a:cubicBezTo>
                    <a:pt x="852" y="82"/>
                    <a:pt x="851" y="82"/>
                    <a:pt x="851" y="83"/>
                  </a:cubicBezTo>
                  <a:cubicBezTo>
                    <a:pt x="850" y="82"/>
                    <a:pt x="851" y="84"/>
                    <a:pt x="850" y="85"/>
                  </a:cubicBezTo>
                  <a:cubicBezTo>
                    <a:pt x="850" y="85"/>
                    <a:pt x="851" y="85"/>
                    <a:pt x="851" y="86"/>
                  </a:cubicBezTo>
                  <a:cubicBezTo>
                    <a:pt x="851" y="85"/>
                    <a:pt x="852" y="84"/>
                    <a:pt x="851" y="84"/>
                  </a:cubicBezTo>
                  <a:cubicBezTo>
                    <a:pt x="851" y="83"/>
                    <a:pt x="852" y="84"/>
                    <a:pt x="852" y="84"/>
                  </a:cubicBezTo>
                  <a:cubicBezTo>
                    <a:pt x="852" y="84"/>
                    <a:pt x="852" y="84"/>
                    <a:pt x="852" y="85"/>
                  </a:cubicBezTo>
                  <a:cubicBezTo>
                    <a:pt x="853" y="84"/>
                    <a:pt x="853" y="84"/>
                    <a:pt x="853" y="84"/>
                  </a:cubicBezTo>
                  <a:cubicBezTo>
                    <a:pt x="854" y="84"/>
                    <a:pt x="852" y="85"/>
                    <a:pt x="852" y="85"/>
                  </a:cubicBezTo>
                  <a:cubicBezTo>
                    <a:pt x="852" y="85"/>
                    <a:pt x="852" y="86"/>
                    <a:pt x="852" y="86"/>
                  </a:cubicBezTo>
                  <a:cubicBezTo>
                    <a:pt x="851" y="87"/>
                    <a:pt x="850" y="86"/>
                    <a:pt x="850" y="87"/>
                  </a:cubicBezTo>
                  <a:cubicBezTo>
                    <a:pt x="850" y="88"/>
                    <a:pt x="849" y="88"/>
                    <a:pt x="849" y="89"/>
                  </a:cubicBezTo>
                  <a:cubicBezTo>
                    <a:pt x="848" y="89"/>
                    <a:pt x="849" y="89"/>
                    <a:pt x="849" y="88"/>
                  </a:cubicBezTo>
                  <a:cubicBezTo>
                    <a:pt x="849" y="88"/>
                    <a:pt x="848" y="89"/>
                    <a:pt x="847" y="88"/>
                  </a:cubicBezTo>
                  <a:cubicBezTo>
                    <a:pt x="846" y="88"/>
                    <a:pt x="846" y="89"/>
                    <a:pt x="846" y="89"/>
                  </a:cubicBezTo>
                  <a:cubicBezTo>
                    <a:pt x="846" y="88"/>
                    <a:pt x="845" y="90"/>
                    <a:pt x="845" y="88"/>
                  </a:cubicBezTo>
                  <a:cubicBezTo>
                    <a:pt x="844" y="89"/>
                    <a:pt x="843" y="89"/>
                    <a:pt x="842" y="90"/>
                  </a:cubicBezTo>
                  <a:cubicBezTo>
                    <a:pt x="841" y="89"/>
                    <a:pt x="841" y="91"/>
                    <a:pt x="840" y="90"/>
                  </a:cubicBezTo>
                  <a:cubicBezTo>
                    <a:pt x="840" y="91"/>
                    <a:pt x="841" y="91"/>
                    <a:pt x="842" y="91"/>
                  </a:cubicBezTo>
                  <a:cubicBezTo>
                    <a:pt x="841" y="93"/>
                    <a:pt x="840" y="91"/>
                    <a:pt x="839" y="91"/>
                  </a:cubicBezTo>
                  <a:cubicBezTo>
                    <a:pt x="839" y="91"/>
                    <a:pt x="840" y="91"/>
                    <a:pt x="840" y="90"/>
                  </a:cubicBezTo>
                  <a:cubicBezTo>
                    <a:pt x="839" y="89"/>
                    <a:pt x="838" y="92"/>
                    <a:pt x="837" y="92"/>
                  </a:cubicBezTo>
                  <a:cubicBezTo>
                    <a:pt x="837" y="92"/>
                    <a:pt x="836" y="92"/>
                    <a:pt x="837" y="91"/>
                  </a:cubicBezTo>
                  <a:cubicBezTo>
                    <a:pt x="836" y="91"/>
                    <a:pt x="836" y="92"/>
                    <a:pt x="836" y="91"/>
                  </a:cubicBezTo>
                  <a:cubicBezTo>
                    <a:pt x="835" y="91"/>
                    <a:pt x="835" y="93"/>
                    <a:pt x="835" y="91"/>
                  </a:cubicBezTo>
                  <a:cubicBezTo>
                    <a:pt x="835" y="91"/>
                    <a:pt x="835" y="92"/>
                    <a:pt x="835" y="92"/>
                  </a:cubicBezTo>
                  <a:cubicBezTo>
                    <a:pt x="834" y="92"/>
                    <a:pt x="834" y="92"/>
                    <a:pt x="833" y="93"/>
                  </a:cubicBezTo>
                  <a:cubicBezTo>
                    <a:pt x="833" y="92"/>
                    <a:pt x="833" y="92"/>
                    <a:pt x="833" y="92"/>
                  </a:cubicBezTo>
                  <a:cubicBezTo>
                    <a:pt x="833" y="92"/>
                    <a:pt x="832" y="93"/>
                    <a:pt x="832" y="92"/>
                  </a:cubicBezTo>
                  <a:cubicBezTo>
                    <a:pt x="831" y="92"/>
                    <a:pt x="831" y="93"/>
                    <a:pt x="831" y="93"/>
                  </a:cubicBezTo>
                  <a:cubicBezTo>
                    <a:pt x="831" y="93"/>
                    <a:pt x="831" y="93"/>
                    <a:pt x="831" y="94"/>
                  </a:cubicBezTo>
                  <a:cubicBezTo>
                    <a:pt x="831" y="93"/>
                    <a:pt x="830" y="93"/>
                    <a:pt x="830" y="92"/>
                  </a:cubicBezTo>
                  <a:cubicBezTo>
                    <a:pt x="829" y="93"/>
                    <a:pt x="829" y="94"/>
                    <a:pt x="828" y="94"/>
                  </a:cubicBezTo>
                  <a:cubicBezTo>
                    <a:pt x="828" y="93"/>
                    <a:pt x="828" y="94"/>
                    <a:pt x="828" y="94"/>
                  </a:cubicBezTo>
                  <a:cubicBezTo>
                    <a:pt x="828" y="93"/>
                    <a:pt x="828" y="93"/>
                    <a:pt x="827" y="93"/>
                  </a:cubicBezTo>
                  <a:cubicBezTo>
                    <a:pt x="828" y="94"/>
                    <a:pt x="828" y="92"/>
                    <a:pt x="826" y="93"/>
                  </a:cubicBezTo>
                  <a:cubicBezTo>
                    <a:pt x="826" y="94"/>
                    <a:pt x="827" y="93"/>
                    <a:pt x="827" y="94"/>
                  </a:cubicBezTo>
                  <a:cubicBezTo>
                    <a:pt x="826" y="95"/>
                    <a:pt x="825" y="94"/>
                    <a:pt x="824" y="95"/>
                  </a:cubicBezTo>
                  <a:cubicBezTo>
                    <a:pt x="824" y="94"/>
                    <a:pt x="823" y="95"/>
                    <a:pt x="822" y="94"/>
                  </a:cubicBezTo>
                  <a:cubicBezTo>
                    <a:pt x="822" y="94"/>
                    <a:pt x="822" y="96"/>
                    <a:pt x="823" y="96"/>
                  </a:cubicBezTo>
                  <a:cubicBezTo>
                    <a:pt x="821" y="96"/>
                    <a:pt x="822" y="95"/>
                    <a:pt x="821" y="95"/>
                  </a:cubicBezTo>
                  <a:cubicBezTo>
                    <a:pt x="820" y="95"/>
                    <a:pt x="821" y="95"/>
                    <a:pt x="820" y="96"/>
                  </a:cubicBezTo>
                  <a:cubicBezTo>
                    <a:pt x="820" y="96"/>
                    <a:pt x="820" y="95"/>
                    <a:pt x="820" y="95"/>
                  </a:cubicBezTo>
                  <a:cubicBezTo>
                    <a:pt x="819" y="96"/>
                    <a:pt x="818" y="97"/>
                    <a:pt x="816" y="97"/>
                  </a:cubicBezTo>
                  <a:cubicBezTo>
                    <a:pt x="816" y="96"/>
                    <a:pt x="817" y="97"/>
                    <a:pt x="817" y="96"/>
                  </a:cubicBezTo>
                  <a:cubicBezTo>
                    <a:pt x="815" y="97"/>
                    <a:pt x="814" y="97"/>
                    <a:pt x="813" y="98"/>
                  </a:cubicBezTo>
                  <a:cubicBezTo>
                    <a:pt x="813" y="96"/>
                    <a:pt x="810" y="98"/>
                    <a:pt x="810" y="100"/>
                  </a:cubicBezTo>
                  <a:cubicBezTo>
                    <a:pt x="809" y="99"/>
                    <a:pt x="810" y="99"/>
                    <a:pt x="810" y="99"/>
                  </a:cubicBezTo>
                  <a:cubicBezTo>
                    <a:pt x="810" y="98"/>
                    <a:pt x="809" y="98"/>
                    <a:pt x="809" y="99"/>
                  </a:cubicBezTo>
                  <a:cubicBezTo>
                    <a:pt x="809" y="99"/>
                    <a:pt x="809" y="98"/>
                    <a:pt x="808" y="98"/>
                  </a:cubicBezTo>
                  <a:cubicBezTo>
                    <a:pt x="808" y="98"/>
                    <a:pt x="807" y="99"/>
                    <a:pt x="808" y="99"/>
                  </a:cubicBezTo>
                  <a:cubicBezTo>
                    <a:pt x="807" y="100"/>
                    <a:pt x="807" y="99"/>
                    <a:pt x="807" y="98"/>
                  </a:cubicBezTo>
                  <a:cubicBezTo>
                    <a:pt x="806" y="99"/>
                    <a:pt x="805" y="99"/>
                    <a:pt x="804" y="100"/>
                  </a:cubicBezTo>
                  <a:cubicBezTo>
                    <a:pt x="804" y="99"/>
                    <a:pt x="805" y="99"/>
                    <a:pt x="804" y="98"/>
                  </a:cubicBezTo>
                  <a:cubicBezTo>
                    <a:pt x="803" y="99"/>
                    <a:pt x="804" y="100"/>
                    <a:pt x="803" y="100"/>
                  </a:cubicBezTo>
                  <a:cubicBezTo>
                    <a:pt x="802" y="100"/>
                    <a:pt x="803" y="99"/>
                    <a:pt x="803" y="99"/>
                  </a:cubicBezTo>
                  <a:cubicBezTo>
                    <a:pt x="803" y="99"/>
                    <a:pt x="803" y="99"/>
                    <a:pt x="802" y="99"/>
                  </a:cubicBezTo>
                  <a:cubicBezTo>
                    <a:pt x="802" y="100"/>
                    <a:pt x="801" y="100"/>
                    <a:pt x="800" y="101"/>
                  </a:cubicBezTo>
                  <a:cubicBezTo>
                    <a:pt x="801" y="100"/>
                    <a:pt x="800" y="100"/>
                    <a:pt x="801" y="98"/>
                  </a:cubicBezTo>
                  <a:cubicBezTo>
                    <a:pt x="800" y="98"/>
                    <a:pt x="800" y="99"/>
                    <a:pt x="800" y="100"/>
                  </a:cubicBezTo>
                  <a:cubicBezTo>
                    <a:pt x="799" y="100"/>
                    <a:pt x="800" y="99"/>
                    <a:pt x="799" y="99"/>
                  </a:cubicBezTo>
                  <a:cubicBezTo>
                    <a:pt x="799" y="100"/>
                    <a:pt x="799" y="101"/>
                    <a:pt x="800" y="101"/>
                  </a:cubicBezTo>
                  <a:cubicBezTo>
                    <a:pt x="799" y="101"/>
                    <a:pt x="798" y="100"/>
                    <a:pt x="799" y="99"/>
                  </a:cubicBezTo>
                  <a:cubicBezTo>
                    <a:pt x="799" y="99"/>
                    <a:pt x="798" y="100"/>
                    <a:pt x="798" y="100"/>
                  </a:cubicBezTo>
                  <a:cubicBezTo>
                    <a:pt x="798" y="101"/>
                    <a:pt x="799" y="101"/>
                    <a:pt x="798" y="102"/>
                  </a:cubicBezTo>
                  <a:cubicBezTo>
                    <a:pt x="798" y="102"/>
                    <a:pt x="798" y="101"/>
                    <a:pt x="797" y="101"/>
                  </a:cubicBezTo>
                  <a:cubicBezTo>
                    <a:pt x="797" y="102"/>
                    <a:pt x="796" y="102"/>
                    <a:pt x="795" y="103"/>
                  </a:cubicBezTo>
                  <a:cubicBezTo>
                    <a:pt x="795" y="102"/>
                    <a:pt x="795" y="102"/>
                    <a:pt x="795" y="101"/>
                  </a:cubicBezTo>
                  <a:cubicBezTo>
                    <a:pt x="794" y="101"/>
                    <a:pt x="794" y="102"/>
                    <a:pt x="794" y="103"/>
                  </a:cubicBezTo>
                  <a:cubicBezTo>
                    <a:pt x="794" y="102"/>
                    <a:pt x="793" y="101"/>
                    <a:pt x="793" y="101"/>
                  </a:cubicBezTo>
                  <a:cubicBezTo>
                    <a:pt x="792" y="101"/>
                    <a:pt x="792" y="102"/>
                    <a:pt x="792" y="103"/>
                  </a:cubicBezTo>
                  <a:cubicBezTo>
                    <a:pt x="792" y="103"/>
                    <a:pt x="792" y="103"/>
                    <a:pt x="792" y="103"/>
                  </a:cubicBezTo>
                  <a:cubicBezTo>
                    <a:pt x="792" y="103"/>
                    <a:pt x="791" y="103"/>
                    <a:pt x="791" y="103"/>
                  </a:cubicBezTo>
                  <a:cubicBezTo>
                    <a:pt x="791" y="103"/>
                    <a:pt x="790" y="103"/>
                    <a:pt x="789" y="104"/>
                  </a:cubicBezTo>
                  <a:cubicBezTo>
                    <a:pt x="790" y="103"/>
                    <a:pt x="789" y="103"/>
                    <a:pt x="789" y="103"/>
                  </a:cubicBezTo>
                  <a:cubicBezTo>
                    <a:pt x="788" y="103"/>
                    <a:pt x="788" y="103"/>
                    <a:pt x="787" y="103"/>
                  </a:cubicBezTo>
                  <a:cubicBezTo>
                    <a:pt x="787" y="103"/>
                    <a:pt x="787" y="103"/>
                    <a:pt x="788" y="104"/>
                  </a:cubicBezTo>
                  <a:cubicBezTo>
                    <a:pt x="788" y="105"/>
                    <a:pt x="786" y="104"/>
                    <a:pt x="786" y="105"/>
                  </a:cubicBezTo>
                  <a:cubicBezTo>
                    <a:pt x="785" y="104"/>
                    <a:pt x="785" y="105"/>
                    <a:pt x="784" y="104"/>
                  </a:cubicBezTo>
                  <a:cubicBezTo>
                    <a:pt x="784" y="103"/>
                    <a:pt x="784" y="103"/>
                    <a:pt x="785" y="103"/>
                  </a:cubicBezTo>
                  <a:cubicBezTo>
                    <a:pt x="783" y="104"/>
                    <a:pt x="783" y="103"/>
                    <a:pt x="783" y="104"/>
                  </a:cubicBezTo>
                  <a:cubicBezTo>
                    <a:pt x="782" y="104"/>
                    <a:pt x="782" y="103"/>
                    <a:pt x="781" y="104"/>
                  </a:cubicBezTo>
                  <a:cubicBezTo>
                    <a:pt x="782" y="105"/>
                    <a:pt x="783" y="105"/>
                    <a:pt x="783" y="105"/>
                  </a:cubicBezTo>
                  <a:cubicBezTo>
                    <a:pt x="783" y="106"/>
                    <a:pt x="782" y="105"/>
                    <a:pt x="782" y="106"/>
                  </a:cubicBezTo>
                  <a:cubicBezTo>
                    <a:pt x="782" y="105"/>
                    <a:pt x="781" y="105"/>
                    <a:pt x="781" y="105"/>
                  </a:cubicBezTo>
                  <a:cubicBezTo>
                    <a:pt x="781" y="105"/>
                    <a:pt x="781" y="106"/>
                    <a:pt x="780" y="106"/>
                  </a:cubicBezTo>
                  <a:cubicBezTo>
                    <a:pt x="781" y="105"/>
                    <a:pt x="780" y="106"/>
                    <a:pt x="780" y="105"/>
                  </a:cubicBezTo>
                  <a:cubicBezTo>
                    <a:pt x="779" y="105"/>
                    <a:pt x="779" y="105"/>
                    <a:pt x="779" y="105"/>
                  </a:cubicBezTo>
                  <a:cubicBezTo>
                    <a:pt x="779" y="104"/>
                    <a:pt x="777" y="104"/>
                    <a:pt x="776" y="104"/>
                  </a:cubicBezTo>
                  <a:cubicBezTo>
                    <a:pt x="777" y="105"/>
                    <a:pt x="777" y="105"/>
                    <a:pt x="778" y="105"/>
                  </a:cubicBezTo>
                  <a:cubicBezTo>
                    <a:pt x="778" y="106"/>
                    <a:pt x="778" y="106"/>
                    <a:pt x="777" y="106"/>
                  </a:cubicBezTo>
                  <a:cubicBezTo>
                    <a:pt x="777" y="106"/>
                    <a:pt x="776" y="106"/>
                    <a:pt x="776" y="105"/>
                  </a:cubicBezTo>
                  <a:cubicBezTo>
                    <a:pt x="775" y="106"/>
                    <a:pt x="775" y="107"/>
                    <a:pt x="774" y="107"/>
                  </a:cubicBezTo>
                  <a:cubicBezTo>
                    <a:pt x="774" y="106"/>
                    <a:pt x="775" y="106"/>
                    <a:pt x="775" y="106"/>
                  </a:cubicBezTo>
                  <a:cubicBezTo>
                    <a:pt x="774" y="105"/>
                    <a:pt x="773" y="105"/>
                    <a:pt x="772" y="103"/>
                  </a:cubicBezTo>
                  <a:cubicBezTo>
                    <a:pt x="772" y="103"/>
                    <a:pt x="772" y="104"/>
                    <a:pt x="772" y="104"/>
                  </a:cubicBezTo>
                  <a:cubicBezTo>
                    <a:pt x="772" y="105"/>
                    <a:pt x="772" y="104"/>
                    <a:pt x="773" y="105"/>
                  </a:cubicBezTo>
                  <a:cubicBezTo>
                    <a:pt x="773" y="105"/>
                    <a:pt x="774" y="106"/>
                    <a:pt x="774" y="107"/>
                  </a:cubicBezTo>
                  <a:cubicBezTo>
                    <a:pt x="774" y="107"/>
                    <a:pt x="773" y="107"/>
                    <a:pt x="773" y="107"/>
                  </a:cubicBezTo>
                  <a:cubicBezTo>
                    <a:pt x="774" y="106"/>
                    <a:pt x="773" y="106"/>
                    <a:pt x="772" y="106"/>
                  </a:cubicBezTo>
                  <a:cubicBezTo>
                    <a:pt x="772" y="105"/>
                    <a:pt x="771" y="105"/>
                    <a:pt x="772" y="105"/>
                  </a:cubicBezTo>
                  <a:cubicBezTo>
                    <a:pt x="771" y="105"/>
                    <a:pt x="771" y="106"/>
                    <a:pt x="771" y="105"/>
                  </a:cubicBezTo>
                  <a:cubicBezTo>
                    <a:pt x="771" y="105"/>
                    <a:pt x="770" y="107"/>
                    <a:pt x="770" y="107"/>
                  </a:cubicBezTo>
                  <a:cubicBezTo>
                    <a:pt x="769" y="108"/>
                    <a:pt x="767" y="107"/>
                    <a:pt x="767" y="109"/>
                  </a:cubicBezTo>
                  <a:cubicBezTo>
                    <a:pt x="765" y="108"/>
                    <a:pt x="765" y="110"/>
                    <a:pt x="763" y="110"/>
                  </a:cubicBezTo>
                  <a:cubicBezTo>
                    <a:pt x="764" y="109"/>
                    <a:pt x="764" y="109"/>
                    <a:pt x="764" y="108"/>
                  </a:cubicBezTo>
                  <a:cubicBezTo>
                    <a:pt x="763" y="109"/>
                    <a:pt x="762" y="109"/>
                    <a:pt x="762" y="110"/>
                  </a:cubicBezTo>
                  <a:cubicBezTo>
                    <a:pt x="761" y="109"/>
                    <a:pt x="761" y="109"/>
                    <a:pt x="760" y="110"/>
                  </a:cubicBezTo>
                  <a:cubicBezTo>
                    <a:pt x="759" y="109"/>
                    <a:pt x="757" y="110"/>
                    <a:pt x="757" y="112"/>
                  </a:cubicBezTo>
                  <a:cubicBezTo>
                    <a:pt x="757" y="111"/>
                    <a:pt x="757" y="110"/>
                    <a:pt x="756" y="110"/>
                  </a:cubicBezTo>
                  <a:cubicBezTo>
                    <a:pt x="757" y="111"/>
                    <a:pt x="755" y="111"/>
                    <a:pt x="754" y="112"/>
                  </a:cubicBezTo>
                  <a:cubicBezTo>
                    <a:pt x="754" y="111"/>
                    <a:pt x="753" y="111"/>
                    <a:pt x="753" y="111"/>
                  </a:cubicBezTo>
                  <a:cubicBezTo>
                    <a:pt x="752" y="112"/>
                    <a:pt x="754" y="111"/>
                    <a:pt x="753" y="112"/>
                  </a:cubicBezTo>
                  <a:cubicBezTo>
                    <a:pt x="753" y="112"/>
                    <a:pt x="753" y="112"/>
                    <a:pt x="753" y="112"/>
                  </a:cubicBezTo>
                  <a:cubicBezTo>
                    <a:pt x="752" y="112"/>
                    <a:pt x="753" y="111"/>
                    <a:pt x="752" y="111"/>
                  </a:cubicBezTo>
                  <a:cubicBezTo>
                    <a:pt x="751" y="111"/>
                    <a:pt x="752" y="112"/>
                    <a:pt x="752" y="111"/>
                  </a:cubicBezTo>
                  <a:cubicBezTo>
                    <a:pt x="751" y="112"/>
                    <a:pt x="752" y="112"/>
                    <a:pt x="751" y="113"/>
                  </a:cubicBezTo>
                  <a:cubicBezTo>
                    <a:pt x="750" y="113"/>
                    <a:pt x="750" y="111"/>
                    <a:pt x="749" y="113"/>
                  </a:cubicBezTo>
                  <a:cubicBezTo>
                    <a:pt x="748" y="112"/>
                    <a:pt x="750" y="112"/>
                    <a:pt x="750" y="111"/>
                  </a:cubicBezTo>
                  <a:cubicBezTo>
                    <a:pt x="750" y="111"/>
                    <a:pt x="750" y="111"/>
                    <a:pt x="749" y="111"/>
                  </a:cubicBezTo>
                  <a:cubicBezTo>
                    <a:pt x="749" y="111"/>
                    <a:pt x="750" y="111"/>
                    <a:pt x="749" y="112"/>
                  </a:cubicBezTo>
                  <a:cubicBezTo>
                    <a:pt x="749" y="111"/>
                    <a:pt x="748" y="112"/>
                    <a:pt x="748" y="113"/>
                  </a:cubicBezTo>
                  <a:cubicBezTo>
                    <a:pt x="748" y="113"/>
                    <a:pt x="747" y="113"/>
                    <a:pt x="747" y="113"/>
                  </a:cubicBezTo>
                  <a:cubicBezTo>
                    <a:pt x="747" y="113"/>
                    <a:pt x="746" y="112"/>
                    <a:pt x="746" y="112"/>
                  </a:cubicBezTo>
                  <a:cubicBezTo>
                    <a:pt x="745" y="112"/>
                    <a:pt x="745" y="112"/>
                    <a:pt x="745" y="113"/>
                  </a:cubicBezTo>
                  <a:cubicBezTo>
                    <a:pt x="745" y="113"/>
                    <a:pt x="745" y="113"/>
                    <a:pt x="746" y="113"/>
                  </a:cubicBezTo>
                  <a:cubicBezTo>
                    <a:pt x="746" y="113"/>
                    <a:pt x="745" y="113"/>
                    <a:pt x="746" y="113"/>
                  </a:cubicBezTo>
                  <a:cubicBezTo>
                    <a:pt x="745" y="113"/>
                    <a:pt x="745" y="114"/>
                    <a:pt x="744" y="114"/>
                  </a:cubicBezTo>
                  <a:cubicBezTo>
                    <a:pt x="744" y="114"/>
                    <a:pt x="744" y="114"/>
                    <a:pt x="744" y="114"/>
                  </a:cubicBezTo>
                  <a:cubicBezTo>
                    <a:pt x="744" y="115"/>
                    <a:pt x="744" y="115"/>
                    <a:pt x="744" y="115"/>
                  </a:cubicBezTo>
                  <a:cubicBezTo>
                    <a:pt x="744" y="115"/>
                    <a:pt x="744" y="115"/>
                    <a:pt x="743" y="115"/>
                  </a:cubicBezTo>
                  <a:cubicBezTo>
                    <a:pt x="743" y="114"/>
                    <a:pt x="744" y="113"/>
                    <a:pt x="744" y="113"/>
                  </a:cubicBezTo>
                  <a:cubicBezTo>
                    <a:pt x="744" y="112"/>
                    <a:pt x="744" y="113"/>
                    <a:pt x="743" y="113"/>
                  </a:cubicBezTo>
                  <a:cubicBezTo>
                    <a:pt x="744" y="114"/>
                    <a:pt x="742" y="114"/>
                    <a:pt x="743" y="115"/>
                  </a:cubicBezTo>
                  <a:cubicBezTo>
                    <a:pt x="743" y="115"/>
                    <a:pt x="742" y="115"/>
                    <a:pt x="741" y="115"/>
                  </a:cubicBezTo>
                  <a:cubicBezTo>
                    <a:pt x="741" y="115"/>
                    <a:pt x="741" y="115"/>
                    <a:pt x="741" y="115"/>
                  </a:cubicBezTo>
                  <a:cubicBezTo>
                    <a:pt x="741" y="116"/>
                    <a:pt x="742" y="115"/>
                    <a:pt x="741" y="116"/>
                  </a:cubicBezTo>
                  <a:cubicBezTo>
                    <a:pt x="741" y="116"/>
                    <a:pt x="740" y="116"/>
                    <a:pt x="740" y="116"/>
                  </a:cubicBezTo>
                  <a:cubicBezTo>
                    <a:pt x="740" y="116"/>
                    <a:pt x="741" y="116"/>
                    <a:pt x="741" y="116"/>
                  </a:cubicBezTo>
                  <a:cubicBezTo>
                    <a:pt x="741" y="115"/>
                    <a:pt x="740" y="115"/>
                    <a:pt x="739" y="115"/>
                  </a:cubicBezTo>
                  <a:cubicBezTo>
                    <a:pt x="740" y="116"/>
                    <a:pt x="739" y="116"/>
                    <a:pt x="738" y="116"/>
                  </a:cubicBezTo>
                  <a:cubicBezTo>
                    <a:pt x="738" y="116"/>
                    <a:pt x="738" y="115"/>
                    <a:pt x="738" y="115"/>
                  </a:cubicBezTo>
                  <a:cubicBezTo>
                    <a:pt x="738" y="116"/>
                    <a:pt x="737" y="116"/>
                    <a:pt x="737" y="114"/>
                  </a:cubicBezTo>
                  <a:cubicBezTo>
                    <a:pt x="736" y="114"/>
                    <a:pt x="737" y="115"/>
                    <a:pt x="737" y="116"/>
                  </a:cubicBezTo>
                  <a:cubicBezTo>
                    <a:pt x="737" y="115"/>
                    <a:pt x="736" y="115"/>
                    <a:pt x="736" y="115"/>
                  </a:cubicBezTo>
                  <a:cubicBezTo>
                    <a:pt x="736" y="116"/>
                    <a:pt x="737" y="115"/>
                    <a:pt x="737" y="116"/>
                  </a:cubicBezTo>
                  <a:cubicBezTo>
                    <a:pt x="737" y="116"/>
                    <a:pt x="738" y="116"/>
                    <a:pt x="739" y="116"/>
                  </a:cubicBezTo>
                  <a:cubicBezTo>
                    <a:pt x="738" y="118"/>
                    <a:pt x="737" y="115"/>
                    <a:pt x="735" y="116"/>
                  </a:cubicBezTo>
                  <a:cubicBezTo>
                    <a:pt x="735" y="116"/>
                    <a:pt x="735" y="117"/>
                    <a:pt x="735" y="117"/>
                  </a:cubicBezTo>
                  <a:cubicBezTo>
                    <a:pt x="733" y="117"/>
                    <a:pt x="733" y="118"/>
                    <a:pt x="731" y="118"/>
                  </a:cubicBezTo>
                  <a:cubicBezTo>
                    <a:pt x="731" y="119"/>
                    <a:pt x="731" y="119"/>
                    <a:pt x="731" y="120"/>
                  </a:cubicBezTo>
                  <a:cubicBezTo>
                    <a:pt x="730" y="120"/>
                    <a:pt x="731" y="119"/>
                    <a:pt x="730" y="119"/>
                  </a:cubicBezTo>
                  <a:cubicBezTo>
                    <a:pt x="730" y="118"/>
                    <a:pt x="730" y="117"/>
                    <a:pt x="730" y="117"/>
                  </a:cubicBezTo>
                  <a:cubicBezTo>
                    <a:pt x="729" y="117"/>
                    <a:pt x="729" y="118"/>
                    <a:pt x="729" y="119"/>
                  </a:cubicBezTo>
                  <a:cubicBezTo>
                    <a:pt x="728" y="119"/>
                    <a:pt x="727" y="119"/>
                    <a:pt x="727" y="119"/>
                  </a:cubicBezTo>
                  <a:cubicBezTo>
                    <a:pt x="727" y="120"/>
                    <a:pt x="727" y="119"/>
                    <a:pt x="728" y="119"/>
                  </a:cubicBezTo>
                  <a:cubicBezTo>
                    <a:pt x="727" y="120"/>
                    <a:pt x="727" y="120"/>
                    <a:pt x="726" y="120"/>
                  </a:cubicBezTo>
                  <a:cubicBezTo>
                    <a:pt x="726" y="120"/>
                    <a:pt x="726" y="120"/>
                    <a:pt x="725" y="120"/>
                  </a:cubicBezTo>
                  <a:cubicBezTo>
                    <a:pt x="725" y="120"/>
                    <a:pt x="726" y="120"/>
                    <a:pt x="726" y="121"/>
                  </a:cubicBezTo>
                  <a:cubicBezTo>
                    <a:pt x="725" y="120"/>
                    <a:pt x="725" y="121"/>
                    <a:pt x="724" y="121"/>
                  </a:cubicBezTo>
                  <a:cubicBezTo>
                    <a:pt x="724" y="120"/>
                    <a:pt x="725" y="121"/>
                    <a:pt x="725" y="120"/>
                  </a:cubicBezTo>
                  <a:cubicBezTo>
                    <a:pt x="725" y="120"/>
                    <a:pt x="724" y="119"/>
                    <a:pt x="724" y="119"/>
                  </a:cubicBezTo>
                  <a:cubicBezTo>
                    <a:pt x="724" y="120"/>
                    <a:pt x="724" y="120"/>
                    <a:pt x="725" y="120"/>
                  </a:cubicBezTo>
                  <a:cubicBezTo>
                    <a:pt x="724" y="120"/>
                    <a:pt x="721" y="120"/>
                    <a:pt x="722" y="121"/>
                  </a:cubicBezTo>
                  <a:cubicBezTo>
                    <a:pt x="720" y="122"/>
                    <a:pt x="719" y="120"/>
                    <a:pt x="718" y="120"/>
                  </a:cubicBezTo>
                  <a:cubicBezTo>
                    <a:pt x="719" y="119"/>
                    <a:pt x="719" y="120"/>
                    <a:pt x="720" y="120"/>
                  </a:cubicBezTo>
                  <a:cubicBezTo>
                    <a:pt x="720" y="119"/>
                    <a:pt x="719" y="119"/>
                    <a:pt x="719" y="119"/>
                  </a:cubicBezTo>
                  <a:cubicBezTo>
                    <a:pt x="720" y="119"/>
                    <a:pt x="720" y="120"/>
                    <a:pt x="720" y="120"/>
                  </a:cubicBezTo>
                  <a:cubicBezTo>
                    <a:pt x="721" y="120"/>
                    <a:pt x="721" y="119"/>
                    <a:pt x="722" y="120"/>
                  </a:cubicBezTo>
                  <a:cubicBezTo>
                    <a:pt x="722" y="119"/>
                    <a:pt x="722" y="119"/>
                    <a:pt x="721" y="119"/>
                  </a:cubicBezTo>
                  <a:cubicBezTo>
                    <a:pt x="721" y="119"/>
                    <a:pt x="721" y="120"/>
                    <a:pt x="720" y="119"/>
                  </a:cubicBezTo>
                  <a:cubicBezTo>
                    <a:pt x="721" y="119"/>
                    <a:pt x="720" y="119"/>
                    <a:pt x="720" y="118"/>
                  </a:cubicBezTo>
                  <a:cubicBezTo>
                    <a:pt x="720" y="118"/>
                    <a:pt x="720" y="118"/>
                    <a:pt x="721" y="118"/>
                  </a:cubicBezTo>
                  <a:cubicBezTo>
                    <a:pt x="721" y="118"/>
                    <a:pt x="720" y="118"/>
                    <a:pt x="721" y="117"/>
                  </a:cubicBezTo>
                  <a:cubicBezTo>
                    <a:pt x="720" y="117"/>
                    <a:pt x="720" y="118"/>
                    <a:pt x="719" y="118"/>
                  </a:cubicBezTo>
                  <a:cubicBezTo>
                    <a:pt x="719" y="117"/>
                    <a:pt x="719" y="117"/>
                    <a:pt x="719" y="117"/>
                  </a:cubicBezTo>
                  <a:cubicBezTo>
                    <a:pt x="720" y="117"/>
                    <a:pt x="719" y="117"/>
                    <a:pt x="719" y="117"/>
                  </a:cubicBezTo>
                  <a:cubicBezTo>
                    <a:pt x="720" y="117"/>
                    <a:pt x="720" y="116"/>
                    <a:pt x="722" y="117"/>
                  </a:cubicBezTo>
                  <a:cubicBezTo>
                    <a:pt x="721" y="116"/>
                    <a:pt x="721" y="116"/>
                    <a:pt x="721" y="116"/>
                  </a:cubicBezTo>
                  <a:cubicBezTo>
                    <a:pt x="721" y="116"/>
                    <a:pt x="719" y="116"/>
                    <a:pt x="719" y="116"/>
                  </a:cubicBezTo>
                  <a:cubicBezTo>
                    <a:pt x="718" y="118"/>
                    <a:pt x="716" y="117"/>
                    <a:pt x="716" y="118"/>
                  </a:cubicBezTo>
                  <a:cubicBezTo>
                    <a:pt x="716" y="117"/>
                    <a:pt x="714" y="117"/>
                    <a:pt x="714" y="116"/>
                  </a:cubicBezTo>
                  <a:cubicBezTo>
                    <a:pt x="713" y="116"/>
                    <a:pt x="713" y="116"/>
                    <a:pt x="711" y="116"/>
                  </a:cubicBezTo>
                  <a:cubicBezTo>
                    <a:pt x="711" y="116"/>
                    <a:pt x="712" y="116"/>
                    <a:pt x="712" y="115"/>
                  </a:cubicBezTo>
                  <a:cubicBezTo>
                    <a:pt x="711" y="115"/>
                    <a:pt x="711" y="116"/>
                    <a:pt x="711" y="116"/>
                  </a:cubicBezTo>
                  <a:cubicBezTo>
                    <a:pt x="711" y="117"/>
                    <a:pt x="711" y="117"/>
                    <a:pt x="712" y="117"/>
                  </a:cubicBezTo>
                  <a:cubicBezTo>
                    <a:pt x="712" y="118"/>
                    <a:pt x="711" y="117"/>
                    <a:pt x="711" y="118"/>
                  </a:cubicBezTo>
                  <a:cubicBezTo>
                    <a:pt x="712" y="118"/>
                    <a:pt x="710" y="119"/>
                    <a:pt x="712" y="119"/>
                  </a:cubicBezTo>
                  <a:cubicBezTo>
                    <a:pt x="712" y="120"/>
                    <a:pt x="711" y="120"/>
                    <a:pt x="711" y="120"/>
                  </a:cubicBezTo>
                  <a:cubicBezTo>
                    <a:pt x="711" y="119"/>
                    <a:pt x="710" y="119"/>
                    <a:pt x="710" y="118"/>
                  </a:cubicBezTo>
                  <a:cubicBezTo>
                    <a:pt x="710" y="119"/>
                    <a:pt x="709" y="119"/>
                    <a:pt x="709" y="120"/>
                  </a:cubicBezTo>
                  <a:cubicBezTo>
                    <a:pt x="708" y="118"/>
                    <a:pt x="710" y="118"/>
                    <a:pt x="709" y="116"/>
                  </a:cubicBezTo>
                  <a:cubicBezTo>
                    <a:pt x="708" y="117"/>
                    <a:pt x="707" y="118"/>
                    <a:pt x="706" y="116"/>
                  </a:cubicBezTo>
                  <a:cubicBezTo>
                    <a:pt x="706" y="116"/>
                    <a:pt x="706" y="117"/>
                    <a:pt x="706" y="117"/>
                  </a:cubicBezTo>
                  <a:cubicBezTo>
                    <a:pt x="707" y="118"/>
                    <a:pt x="707" y="117"/>
                    <a:pt x="708" y="118"/>
                  </a:cubicBezTo>
                  <a:cubicBezTo>
                    <a:pt x="707" y="119"/>
                    <a:pt x="706" y="118"/>
                    <a:pt x="706" y="119"/>
                  </a:cubicBezTo>
                  <a:cubicBezTo>
                    <a:pt x="705" y="119"/>
                    <a:pt x="704" y="119"/>
                    <a:pt x="705" y="118"/>
                  </a:cubicBezTo>
                  <a:cubicBezTo>
                    <a:pt x="704" y="117"/>
                    <a:pt x="704" y="118"/>
                    <a:pt x="704" y="117"/>
                  </a:cubicBezTo>
                  <a:cubicBezTo>
                    <a:pt x="705" y="119"/>
                    <a:pt x="703" y="119"/>
                    <a:pt x="704" y="121"/>
                  </a:cubicBezTo>
                  <a:cubicBezTo>
                    <a:pt x="704" y="121"/>
                    <a:pt x="704" y="121"/>
                    <a:pt x="703" y="121"/>
                  </a:cubicBezTo>
                  <a:cubicBezTo>
                    <a:pt x="703" y="121"/>
                    <a:pt x="703" y="121"/>
                    <a:pt x="703" y="121"/>
                  </a:cubicBezTo>
                  <a:cubicBezTo>
                    <a:pt x="704" y="120"/>
                    <a:pt x="704" y="120"/>
                    <a:pt x="702" y="119"/>
                  </a:cubicBezTo>
                  <a:cubicBezTo>
                    <a:pt x="702" y="119"/>
                    <a:pt x="703" y="119"/>
                    <a:pt x="703" y="119"/>
                  </a:cubicBezTo>
                  <a:cubicBezTo>
                    <a:pt x="701" y="118"/>
                    <a:pt x="703" y="121"/>
                    <a:pt x="702" y="121"/>
                  </a:cubicBezTo>
                  <a:cubicBezTo>
                    <a:pt x="702" y="121"/>
                    <a:pt x="702" y="120"/>
                    <a:pt x="702" y="120"/>
                  </a:cubicBezTo>
                  <a:cubicBezTo>
                    <a:pt x="701" y="120"/>
                    <a:pt x="702" y="120"/>
                    <a:pt x="701" y="119"/>
                  </a:cubicBezTo>
                  <a:cubicBezTo>
                    <a:pt x="700" y="119"/>
                    <a:pt x="701" y="120"/>
                    <a:pt x="701" y="120"/>
                  </a:cubicBezTo>
                  <a:cubicBezTo>
                    <a:pt x="701" y="120"/>
                    <a:pt x="700" y="119"/>
                    <a:pt x="699" y="120"/>
                  </a:cubicBezTo>
                  <a:cubicBezTo>
                    <a:pt x="698" y="120"/>
                    <a:pt x="698" y="119"/>
                    <a:pt x="697" y="120"/>
                  </a:cubicBezTo>
                  <a:cubicBezTo>
                    <a:pt x="697" y="120"/>
                    <a:pt x="698" y="120"/>
                    <a:pt x="698" y="120"/>
                  </a:cubicBezTo>
                  <a:cubicBezTo>
                    <a:pt x="698" y="121"/>
                    <a:pt x="697" y="120"/>
                    <a:pt x="697" y="121"/>
                  </a:cubicBezTo>
                  <a:cubicBezTo>
                    <a:pt x="697" y="121"/>
                    <a:pt x="697" y="120"/>
                    <a:pt x="697" y="120"/>
                  </a:cubicBezTo>
                  <a:cubicBezTo>
                    <a:pt x="697" y="121"/>
                    <a:pt x="697" y="122"/>
                    <a:pt x="697" y="122"/>
                  </a:cubicBezTo>
                  <a:cubicBezTo>
                    <a:pt x="697" y="123"/>
                    <a:pt x="696" y="123"/>
                    <a:pt x="696" y="122"/>
                  </a:cubicBezTo>
                  <a:cubicBezTo>
                    <a:pt x="696" y="122"/>
                    <a:pt x="696" y="122"/>
                    <a:pt x="695" y="123"/>
                  </a:cubicBezTo>
                  <a:cubicBezTo>
                    <a:pt x="695" y="123"/>
                    <a:pt x="694" y="122"/>
                    <a:pt x="694" y="121"/>
                  </a:cubicBezTo>
                  <a:cubicBezTo>
                    <a:pt x="694" y="121"/>
                    <a:pt x="694" y="122"/>
                    <a:pt x="694" y="121"/>
                  </a:cubicBezTo>
                  <a:cubicBezTo>
                    <a:pt x="694" y="120"/>
                    <a:pt x="694" y="121"/>
                    <a:pt x="693" y="121"/>
                  </a:cubicBezTo>
                  <a:cubicBezTo>
                    <a:pt x="693" y="121"/>
                    <a:pt x="694" y="122"/>
                    <a:pt x="693" y="122"/>
                  </a:cubicBezTo>
                  <a:cubicBezTo>
                    <a:pt x="693" y="122"/>
                    <a:pt x="694" y="122"/>
                    <a:pt x="693" y="123"/>
                  </a:cubicBezTo>
                  <a:cubicBezTo>
                    <a:pt x="692" y="122"/>
                    <a:pt x="692" y="123"/>
                    <a:pt x="691" y="123"/>
                  </a:cubicBezTo>
                  <a:cubicBezTo>
                    <a:pt x="691" y="123"/>
                    <a:pt x="692" y="122"/>
                    <a:pt x="691" y="121"/>
                  </a:cubicBezTo>
                  <a:cubicBezTo>
                    <a:pt x="690" y="123"/>
                    <a:pt x="690" y="122"/>
                    <a:pt x="690" y="124"/>
                  </a:cubicBezTo>
                  <a:cubicBezTo>
                    <a:pt x="691" y="124"/>
                    <a:pt x="691" y="123"/>
                    <a:pt x="691" y="124"/>
                  </a:cubicBezTo>
                  <a:cubicBezTo>
                    <a:pt x="691" y="124"/>
                    <a:pt x="692" y="124"/>
                    <a:pt x="691" y="125"/>
                  </a:cubicBezTo>
                  <a:cubicBezTo>
                    <a:pt x="691" y="124"/>
                    <a:pt x="690" y="124"/>
                    <a:pt x="690" y="124"/>
                  </a:cubicBezTo>
                  <a:cubicBezTo>
                    <a:pt x="690" y="124"/>
                    <a:pt x="690" y="124"/>
                    <a:pt x="689" y="124"/>
                  </a:cubicBezTo>
                  <a:cubicBezTo>
                    <a:pt x="689" y="123"/>
                    <a:pt x="690" y="124"/>
                    <a:pt x="690" y="123"/>
                  </a:cubicBezTo>
                  <a:cubicBezTo>
                    <a:pt x="689" y="122"/>
                    <a:pt x="688" y="126"/>
                    <a:pt x="690" y="125"/>
                  </a:cubicBezTo>
                  <a:cubicBezTo>
                    <a:pt x="690" y="126"/>
                    <a:pt x="688" y="126"/>
                    <a:pt x="688" y="125"/>
                  </a:cubicBezTo>
                  <a:cubicBezTo>
                    <a:pt x="687" y="125"/>
                    <a:pt x="687" y="126"/>
                    <a:pt x="687" y="126"/>
                  </a:cubicBezTo>
                  <a:cubicBezTo>
                    <a:pt x="687" y="126"/>
                    <a:pt x="686" y="126"/>
                    <a:pt x="686" y="125"/>
                  </a:cubicBezTo>
                  <a:cubicBezTo>
                    <a:pt x="687" y="125"/>
                    <a:pt x="687" y="126"/>
                    <a:pt x="688" y="125"/>
                  </a:cubicBezTo>
                  <a:cubicBezTo>
                    <a:pt x="687" y="125"/>
                    <a:pt x="686" y="124"/>
                    <a:pt x="685" y="125"/>
                  </a:cubicBezTo>
                  <a:cubicBezTo>
                    <a:pt x="685" y="124"/>
                    <a:pt x="686" y="124"/>
                    <a:pt x="685" y="123"/>
                  </a:cubicBezTo>
                  <a:cubicBezTo>
                    <a:pt x="684" y="124"/>
                    <a:pt x="685" y="125"/>
                    <a:pt x="684" y="125"/>
                  </a:cubicBezTo>
                  <a:cubicBezTo>
                    <a:pt x="684" y="125"/>
                    <a:pt x="684" y="124"/>
                    <a:pt x="685" y="125"/>
                  </a:cubicBezTo>
                  <a:cubicBezTo>
                    <a:pt x="685" y="125"/>
                    <a:pt x="684" y="125"/>
                    <a:pt x="684" y="126"/>
                  </a:cubicBezTo>
                  <a:cubicBezTo>
                    <a:pt x="684" y="126"/>
                    <a:pt x="685" y="126"/>
                    <a:pt x="685" y="125"/>
                  </a:cubicBezTo>
                  <a:cubicBezTo>
                    <a:pt x="686" y="126"/>
                    <a:pt x="684" y="126"/>
                    <a:pt x="684" y="127"/>
                  </a:cubicBezTo>
                  <a:cubicBezTo>
                    <a:pt x="684" y="127"/>
                    <a:pt x="684" y="125"/>
                    <a:pt x="683" y="126"/>
                  </a:cubicBezTo>
                  <a:cubicBezTo>
                    <a:pt x="683" y="126"/>
                    <a:pt x="684" y="125"/>
                    <a:pt x="683" y="124"/>
                  </a:cubicBezTo>
                  <a:cubicBezTo>
                    <a:pt x="683" y="124"/>
                    <a:pt x="682" y="125"/>
                    <a:pt x="682" y="124"/>
                  </a:cubicBezTo>
                  <a:cubicBezTo>
                    <a:pt x="681" y="124"/>
                    <a:pt x="681" y="125"/>
                    <a:pt x="681" y="125"/>
                  </a:cubicBezTo>
                  <a:cubicBezTo>
                    <a:pt x="681" y="125"/>
                    <a:pt x="681" y="124"/>
                    <a:pt x="680" y="124"/>
                  </a:cubicBezTo>
                  <a:cubicBezTo>
                    <a:pt x="679" y="126"/>
                    <a:pt x="681" y="125"/>
                    <a:pt x="681" y="127"/>
                  </a:cubicBezTo>
                  <a:cubicBezTo>
                    <a:pt x="680" y="126"/>
                    <a:pt x="680" y="127"/>
                    <a:pt x="679" y="127"/>
                  </a:cubicBezTo>
                  <a:cubicBezTo>
                    <a:pt x="679" y="127"/>
                    <a:pt x="680" y="126"/>
                    <a:pt x="679" y="126"/>
                  </a:cubicBezTo>
                  <a:cubicBezTo>
                    <a:pt x="679" y="125"/>
                    <a:pt x="680" y="125"/>
                    <a:pt x="680" y="126"/>
                  </a:cubicBezTo>
                  <a:cubicBezTo>
                    <a:pt x="680" y="125"/>
                    <a:pt x="679" y="125"/>
                    <a:pt x="678" y="124"/>
                  </a:cubicBezTo>
                  <a:cubicBezTo>
                    <a:pt x="679" y="125"/>
                    <a:pt x="679" y="128"/>
                    <a:pt x="680" y="128"/>
                  </a:cubicBezTo>
                  <a:cubicBezTo>
                    <a:pt x="679" y="129"/>
                    <a:pt x="679" y="128"/>
                    <a:pt x="678" y="128"/>
                  </a:cubicBezTo>
                  <a:cubicBezTo>
                    <a:pt x="678" y="128"/>
                    <a:pt x="679" y="129"/>
                    <a:pt x="678" y="129"/>
                  </a:cubicBezTo>
                  <a:cubicBezTo>
                    <a:pt x="677" y="128"/>
                    <a:pt x="677" y="129"/>
                    <a:pt x="676" y="130"/>
                  </a:cubicBezTo>
                  <a:cubicBezTo>
                    <a:pt x="676" y="128"/>
                    <a:pt x="674" y="130"/>
                    <a:pt x="675" y="130"/>
                  </a:cubicBezTo>
                  <a:cubicBezTo>
                    <a:pt x="673" y="131"/>
                    <a:pt x="674" y="129"/>
                    <a:pt x="673" y="129"/>
                  </a:cubicBezTo>
                  <a:cubicBezTo>
                    <a:pt x="673" y="128"/>
                    <a:pt x="674" y="128"/>
                    <a:pt x="675" y="128"/>
                  </a:cubicBezTo>
                  <a:cubicBezTo>
                    <a:pt x="674" y="128"/>
                    <a:pt x="675" y="129"/>
                    <a:pt x="675" y="129"/>
                  </a:cubicBezTo>
                  <a:cubicBezTo>
                    <a:pt x="675" y="129"/>
                    <a:pt x="676" y="127"/>
                    <a:pt x="675" y="127"/>
                  </a:cubicBezTo>
                  <a:cubicBezTo>
                    <a:pt x="676" y="126"/>
                    <a:pt x="676" y="128"/>
                    <a:pt x="676" y="128"/>
                  </a:cubicBezTo>
                  <a:cubicBezTo>
                    <a:pt x="677" y="127"/>
                    <a:pt x="677" y="128"/>
                    <a:pt x="678" y="127"/>
                  </a:cubicBezTo>
                  <a:cubicBezTo>
                    <a:pt x="678" y="127"/>
                    <a:pt x="676" y="127"/>
                    <a:pt x="677" y="126"/>
                  </a:cubicBezTo>
                  <a:cubicBezTo>
                    <a:pt x="676" y="127"/>
                    <a:pt x="675" y="126"/>
                    <a:pt x="674" y="126"/>
                  </a:cubicBezTo>
                  <a:cubicBezTo>
                    <a:pt x="674" y="127"/>
                    <a:pt x="673" y="127"/>
                    <a:pt x="673" y="128"/>
                  </a:cubicBezTo>
                  <a:cubicBezTo>
                    <a:pt x="672" y="127"/>
                    <a:pt x="671" y="127"/>
                    <a:pt x="671" y="127"/>
                  </a:cubicBezTo>
                  <a:cubicBezTo>
                    <a:pt x="670" y="127"/>
                    <a:pt x="670" y="128"/>
                    <a:pt x="670" y="129"/>
                  </a:cubicBezTo>
                  <a:cubicBezTo>
                    <a:pt x="670" y="129"/>
                    <a:pt x="668" y="128"/>
                    <a:pt x="669" y="128"/>
                  </a:cubicBezTo>
                  <a:cubicBezTo>
                    <a:pt x="668" y="128"/>
                    <a:pt x="667" y="127"/>
                    <a:pt x="667" y="129"/>
                  </a:cubicBezTo>
                  <a:cubicBezTo>
                    <a:pt x="666" y="129"/>
                    <a:pt x="667" y="128"/>
                    <a:pt x="666" y="128"/>
                  </a:cubicBezTo>
                  <a:cubicBezTo>
                    <a:pt x="666" y="129"/>
                    <a:pt x="667" y="129"/>
                    <a:pt x="666" y="130"/>
                  </a:cubicBezTo>
                  <a:cubicBezTo>
                    <a:pt x="665" y="129"/>
                    <a:pt x="665" y="131"/>
                    <a:pt x="664" y="130"/>
                  </a:cubicBezTo>
                  <a:cubicBezTo>
                    <a:pt x="664" y="130"/>
                    <a:pt x="665" y="130"/>
                    <a:pt x="665" y="131"/>
                  </a:cubicBezTo>
                  <a:cubicBezTo>
                    <a:pt x="666" y="130"/>
                    <a:pt x="666" y="130"/>
                    <a:pt x="668" y="130"/>
                  </a:cubicBezTo>
                  <a:cubicBezTo>
                    <a:pt x="668" y="130"/>
                    <a:pt x="668" y="129"/>
                    <a:pt x="668" y="129"/>
                  </a:cubicBezTo>
                  <a:cubicBezTo>
                    <a:pt x="669" y="129"/>
                    <a:pt x="669" y="130"/>
                    <a:pt x="669" y="129"/>
                  </a:cubicBezTo>
                  <a:cubicBezTo>
                    <a:pt x="670" y="129"/>
                    <a:pt x="669" y="129"/>
                    <a:pt x="669" y="130"/>
                  </a:cubicBezTo>
                  <a:cubicBezTo>
                    <a:pt x="670" y="130"/>
                    <a:pt x="670" y="129"/>
                    <a:pt x="670" y="130"/>
                  </a:cubicBezTo>
                  <a:cubicBezTo>
                    <a:pt x="671" y="130"/>
                    <a:pt x="670" y="129"/>
                    <a:pt x="670" y="129"/>
                  </a:cubicBezTo>
                  <a:cubicBezTo>
                    <a:pt x="671" y="128"/>
                    <a:pt x="672" y="129"/>
                    <a:pt x="672" y="128"/>
                  </a:cubicBezTo>
                  <a:cubicBezTo>
                    <a:pt x="672" y="129"/>
                    <a:pt x="672" y="129"/>
                    <a:pt x="673" y="129"/>
                  </a:cubicBezTo>
                  <a:cubicBezTo>
                    <a:pt x="673" y="129"/>
                    <a:pt x="673" y="130"/>
                    <a:pt x="673" y="130"/>
                  </a:cubicBezTo>
                  <a:cubicBezTo>
                    <a:pt x="672" y="130"/>
                    <a:pt x="671" y="130"/>
                    <a:pt x="670" y="131"/>
                  </a:cubicBezTo>
                  <a:cubicBezTo>
                    <a:pt x="671" y="131"/>
                    <a:pt x="671" y="131"/>
                    <a:pt x="671" y="132"/>
                  </a:cubicBezTo>
                  <a:cubicBezTo>
                    <a:pt x="670" y="131"/>
                    <a:pt x="669" y="132"/>
                    <a:pt x="670" y="131"/>
                  </a:cubicBezTo>
                  <a:cubicBezTo>
                    <a:pt x="669" y="131"/>
                    <a:pt x="668" y="132"/>
                    <a:pt x="666" y="131"/>
                  </a:cubicBezTo>
                  <a:cubicBezTo>
                    <a:pt x="666" y="131"/>
                    <a:pt x="666" y="131"/>
                    <a:pt x="666" y="130"/>
                  </a:cubicBezTo>
                  <a:cubicBezTo>
                    <a:pt x="666" y="131"/>
                    <a:pt x="666" y="131"/>
                    <a:pt x="665" y="131"/>
                  </a:cubicBezTo>
                  <a:cubicBezTo>
                    <a:pt x="666" y="131"/>
                    <a:pt x="666" y="131"/>
                    <a:pt x="666" y="131"/>
                  </a:cubicBezTo>
                  <a:cubicBezTo>
                    <a:pt x="666" y="131"/>
                    <a:pt x="665" y="132"/>
                    <a:pt x="664" y="131"/>
                  </a:cubicBezTo>
                  <a:cubicBezTo>
                    <a:pt x="664" y="132"/>
                    <a:pt x="664" y="132"/>
                    <a:pt x="664" y="132"/>
                  </a:cubicBezTo>
                  <a:cubicBezTo>
                    <a:pt x="663" y="132"/>
                    <a:pt x="660" y="134"/>
                    <a:pt x="660" y="133"/>
                  </a:cubicBezTo>
                  <a:cubicBezTo>
                    <a:pt x="659" y="133"/>
                    <a:pt x="659" y="134"/>
                    <a:pt x="659" y="134"/>
                  </a:cubicBezTo>
                  <a:cubicBezTo>
                    <a:pt x="658" y="134"/>
                    <a:pt x="658" y="133"/>
                    <a:pt x="657" y="134"/>
                  </a:cubicBezTo>
                  <a:cubicBezTo>
                    <a:pt x="658" y="134"/>
                    <a:pt x="658" y="134"/>
                    <a:pt x="658" y="135"/>
                  </a:cubicBezTo>
                  <a:cubicBezTo>
                    <a:pt x="658" y="135"/>
                    <a:pt x="658" y="136"/>
                    <a:pt x="658" y="136"/>
                  </a:cubicBezTo>
                  <a:cubicBezTo>
                    <a:pt x="658" y="137"/>
                    <a:pt x="658" y="135"/>
                    <a:pt x="657" y="135"/>
                  </a:cubicBezTo>
                  <a:cubicBezTo>
                    <a:pt x="657" y="135"/>
                    <a:pt x="658" y="135"/>
                    <a:pt x="658" y="136"/>
                  </a:cubicBezTo>
                  <a:cubicBezTo>
                    <a:pt x="657" y="135"/>
                    <a:pt x="655" y="136"/>
                    <a:pt x="655" y="135"/>
                  </a:cubicBezTo>
                  <a:cubicBezTo>
                    <a:pt x="654" y="135"/>
                    <a:pt x="655" y="136"/>
                    <a:pt x="655" y="136"/>
                  </a:cubicBezTo>
                  <a:cubicBezTo>
                    <a:pt x="655" y="136"/>
                    <a:pt x="654" y="136"/>
                    <a:pt x="653" y="136"/>
                  </a:cubicBezTo>
                  <a:cubicBezTo>
                    <a:pt x="653" y="136"/>
                    <a:pt x="654" y="136"/>
                    <a:pt x="653" y="137"/>
                  </a:cubicBezTo>
                  <a:cubicBezTo>
                    <a:pt x="654" y="137"/>
                    <a:pt x="655" y="138"/>
                    <a:pt x="655" y="137"/>
                  </a:cubicBezTo>
                  <a:cubicBezTo>
                    <a:pt x="654" y="138"/>
                    <a:pt x="652" y="137"/>
                    <a:pt x="650" y="137"/>
                  </a:cubicBezTo>
                  <a:cubicBezTo>
                    <a:pt x="650" y="136"/>
                    <a:pt x="650" y="137"/>
                    <a:pt x="650" y="136"/>
                  </a:cubicBezTo>
                  <a:cubicBezTo>
                    <a:pt x="649" y="136"/>
                    <a:pt x="649" y="137"/>
                    <a:pt x="649" y="138"/>
                  </a:cubicBezTo>
                  <a:cubicBezTo>
                    <a:pt x="648" y="138"/>
                    <a:pt x="648" y="138"/>
                    <a:pt x="647" y="138"/>
                  </a:cubicBezTo>
                  <a:cubicBezTo>
                    <a:pt x="646" y="138"/>
                    <a:pt x="648" y="137"/>
                    <a:pt x="647" y="137"/>
                  </a:cubicBezTo>
                  <a:cubicBezTo>
                    <a:pt x="648" y="136"/>
                    <a:pt x="648" y="137"/>
                    <a:pt x="649" y="137"/>
                  </a:cubicBezTo>
                  <a:cubicBezTo>
                    <a:pt x="648" y="137"/>
                    <a:pt x="648" y="137"/>
                    <a:pt x="648" y="136"/>
                  </a:cubicBezTo>
                  <a:cubicBezTo>
                    <a:pt x="648" y="136"/>
                    <a:pt x="647" y="136"/>
                    <a:pt x="647" y="136"/>
                  </a:cubicBezTo>
                  <a:cubicBezTo>
                    <a:pt x="648" y="134"/>
                    <a:pt x="649" y="137"/>
                    <a:pt x="650" y="135"/>
                  </a:cubicBezTo>
                  <a:cubicBezTo>
                    <a:pt x="650" y="135"/>
                    <a:pt x="650" y="135"/>
                    <a:pt x="650" y="135"/>
                  </a:cubicBezTo>
                  <a:cubicBezTo>
                    <a:pt x="650" y="134"/>
                    <a:pt x="653" y="134"/>
                    <a:pt x="653" y="133"/>
                  </a:cubicBezTo>
                  <a:cubicBezTo>
                    <a:pt x="653" y="132"/>
                    <a:pt x="654" y="133"/>
                    <a:pt x="653" y="134"/>
                  </a:cubicBezTo>
                  <a:cubicBezTo>
                    <a:pt x="654" y="134"/>
                    <a:pt x="654" y="134"/>
                    <a:pt x="654" y="134"/>
                  </a:cubicBezTo>
                  <a:cubicBezTo>
                    <a:pt x="655" y="133"/>
                    <a:pt x="653" y="133"/>
                    <a:pt x="654" y="133"/>
                  </a:cubicBezTo>
                  <a:cubicBezTo>
                    <a:pt x="652" y="132"/>
                    <a:pt x="651" y="134"/>
                    <a:pt x="650" y="133"/>
                  </a:cubicBezTo>
                  <a:cubicBezTo>
                    <a:pt x="649" y="134"/>
                    <a:pt x="647" y="133"/>
                    <a:pt x="647" y="135"/>
                  </a:cubicBezTo>
                  <a:cubicBezTo>
                    <a:pt x="647" y="135"/>
                    <a:pt x="645" y="134"/>
                    <a:pt x="645" y="135"/>
                  </a:cubicBezTo>
                  <a:cubicBezTo>
                    <a:pt x="645" y="135"/>
                    <a:pt x="644" y="135"/>
                    <a:pt x="645" y="134"/>
                  </a:cubicBezTo>
                  <a:cubicBezTo>
                    <a:pt x="643" y="135"/>
                    <a:pt x="641" y="135"/>
                    <a:pt x="643" y="137"/>
                  </a:cubicBezTo>
                  <a:cubicBezTo>
                    <a:pt x="643" y="137"/>
                    <a:pt x="642" y="137"/>
                    <a:pt x="642" y="137"/>
                  </a:cubicBezTo>
                  <a:cubicBezTo>
                    <a:pt x="642" y="137"/>
                    <a:pt x="642" y="137"/>
                    <a:pt x="642" y="137"/>
                  </a:cubicBezTo>
                  <a:cubicBezTo>
                    <a:pt x="642" y="136"/>
                    <a:pt x="640" y="137"/>
                    <a:pt x="640" y="136"/>
                  </a:cubicBezTo>
                  <a:cubicBezTo>
                    <a:pt x="639" y="136"/>
                    <a:pt x="639" y="136"/>
                    <a:pt x="639" y="137"/>
                  </a:cubicBezTo>
                  <a:cubicBezTo>
                    <a:pt x="638" y="136"/>
                    <a:pt x="638" y="136"/>
                    <a:pt x="638" y="137"/>
                  </a:cubicBezTo>
                  <a:cubicBezTo>
                    <a:pt x="635" y="136"/>
                    <a:pt x="635" y="138"/>
                    <a:pt x="634" y="137"/>
                  </a:cubicBezTo>
                  <a:cubicBezTo>
                    <a:pt x="633" y="139"/>
                    <a:pt x="632" y="138"/>
                    <a:pt x="632" y="139"/>
                  </a:cubicBezTo>
                  <a:cubicBezTo>
                    <a:pt x="632" y="139"/>
                    <a:pt x="632" y="138"/>
                    <a:pt x="631" y="138"/>
                  </a:cubicBezTo>
                  <a:cubicBezTo>
                    <a:pt x="630" y="138"/>
                    <a:pt x="632" y="140"/>
                    <a:pt x="630" y="139"/>
                  </a:cubicBezTo>
                  <a:cubicBezTo>
                    <a:pt x="630" y="139"/>
                    <a:pt x="630" y="139"/>
                    <a:pt x="630" y="140"/>
                  </a:cubicBezTo>
                  <a:cubicBezTo>
                    <a:pt x="631" y="140"/>
                    <a:pt x="631" y="139"/>
                    <a:pt x="632" y="140"/>
                  </a:cubicBezTo>
                  <a:cubicBezTo>
                    <a:pt x="632" y="140"/>
                    <a:pt x="632" y="140"/>
                    <a:pt x="632" y="141"/>
                  </a:cubicBezTo>
                  <a:cubicBezTo>
                    <a:pt x="630" y="140"/>
                    <a:pt x="630" y="141"/>
                    <a:pt x="629" y="142"/>
                  </a:cubicBezTo>
                  <a:cubicBezTo>
                    <a:pt x="629" y="141"/>
                    <a:pt x="629" y="141"/>
                    <a:pt x="629" y="141"/>
                  </a:cubicBezTo>
                  <a:cubicBezTo>
                    <a:pt x="628" y="140"/>
                    <a:pt x="629" y="142"/>
                    <a:pt x="628" y="142"/>
                  </a:cubicBezTo>
                  <a:cubicBezTo>
                    <a:pt x="628" y="142"/>
                    <a:pt x="628" y="141"/>
                    <a:pt x="628" y="140"/>
                  </a:cubicBezTo>
                  <a:cubicBezTo>
                    <a:pt x="628" y="140"/>
                    <a:pt x="628" y="139"/>
                    <a:pt x="628" y="139"/>
                  </a:cubicBezTo>
                  <a:cubicBezTo>
                    <a:pt x="627" y="139"/>
                    <a:pt x="628" y="140"/>
                    <a:pt x="627" y="140"/>
                  </a:cubicBezTo>
                  <a:cubicBezTo>
                    <a:pt x="627" y="141"/>
                    <a:pt x="628" y="141"/>
                    <a:pt x="628" y="141"/>
                  </a:cubicBezTo>
                  <a:cubicBezTo>
                    <a:pt x="628" y="141"/>
                    <a:pt x="627" y="142"/>
                    <a:pt x="627" y="142"/>
                  </a:cubicBezTo>
                  <a:cubicBezTo>
                    <a:pt x="627" y="142"/>
                    <a:pt x="627" y="142"/>
                    <a:pt x="626" y="142"/>
                  </a:cubicBezTo>
                  <a:cubicBezTo>
                    <a:pt x="627" y="141"/>
                    <a:pt x="627" y="141"/>
                    <a:pt x="626" y="140"/>
                  </a:cubicBezTo>
                  <a:cubicBezTo>
                    <a:pt x="625" y="141"/>
                    <a:pt x="624" y="140"/>
                    <a:pt x="624" y="142"/>
                  </a:cubicBezTo>
                  <a:cubicBezTo>
                    <a:pt x="623" y="142"/>
                    <a:pt x="624" y="141"/>
                    <a:pt x="623" y="141"/>
                  </a:cubicBezTo>
                  <a:cubicBezTo>
                    <a:pt x="623" y="141"/>
                    <a:pt x="623" y="142"/>
                    <a:pt x="622" y="142"/>
                  </a:cubicBezTo>
                  <a:cubicBezTo>
                    <a:pt x="623" y="143"/>
                    <a:pt x="624" y="143"/>
                    <a:pt x="624" y="142"/>
                  </a:cubicBezTo>
                  <a:cubicBezTo>
                    <a:pt x="625" y="144"/>
                    <a:pt x="621" y="144"/>
                    <a:pt x="618" y="144"/>
                  </a:cubicBezTo>
                  <a:cubicBezTo>
                    <a:pt x="619" y="144"/>
                    <a:pt x="619" y="143"/>
                    <a:pt x="620" y="143"/>
                  </a:cubicBezTo>
                  <a:cubicBezTo>
                    <a:pt x="620" y="144"/>
                    <a:pt x="620" y="143"/>
                    <a:pt x="621" y="143"/>
                  </a:cubicBezTo>
                  <a:cubicBezTo>
                    <a:pt x="621" y="142"/>
                    <a:pt x="619" y="142"/>
                    <a:pt x="621" y="142"/>
                  </a:cubicBezTo>
                  <a:cubicBezTo>
                    <a:pt x="620" y="141"/>
                    <a:pt x="619" y="144"/>
                    <a:pt x="619" y="142"/>
                  </a:cubicBezTo>
                  <a:cubicBezTo>
                    <a:pt x="618" y="142"/>
                    <a:pt x="618" y="142"/>
                    <a:pt x="618" y="142"/>
                  </a:cubicBezTo>
                  <a:cubicBezTo>
                    <a:pt x="618" y="143"/>
                    <a:pt x="618" y="143"/>
                    <a:pt x="619" y="143"/>
                  </a:cubicBezTo>
                  <a:cubicBezTo>
                    <a:pt x="619" y="144"/>
                    <a:pt x="618" y="145"/>
                    <a:pt x="618" y="145"/>
                  </a:cubicBezTo>
                  <a:cubicBezTo>
                    <a:pt x="617" y="144"/>
                    <a:pt x="617" y="144"/>
                    <a:pt x="618" y="144"/>
                  </a:cubicBezTo>
                  <a:cubicBezTo>
                    <a:pt x="616" y="144"/>
                    <a:pt x="617" y="145"/>
                    <a:pt x="617" y="146"/>
                  </a:cubicBezTo>
                  <a:cubicBezTo>
                    <a:pt x="616" y="145"/>
                    <a:pt x="616" y="146"/>
                    <a:pt x="616" y="144"/>
                  </a:cubicBezTo>
                  <a:cubicBezTo>
                    <a:pt x="614" y="145"/>
                    <a:pt x="613" y="147"/>
                    <a:pt x="611" y="146"/>
                  </a:cubicBezTo>
                  <a:cubicBezTo>
                    <a:pt x="611" y="148"/>
                    <a:pt x="610" y="147"/>
                    <a:pt x="610" y="149"/>
                  </a:cubicBezTo>
                  <a:cubicBezTo>
                    <a:pt x="610" y="149"/>
                    <a:pt x="610" y="149"/>
                    <a:pt x="611" y="148"/>
                  </a:cubicBezTo>
                  <a:cubicBezTo>
                    <a:pt x="611" y="149"/>
                    <a:pt x="612" y="148"/>
                    <a:pt x="612" y="149"/>
                  </a:cubicBezTo>
                  <a:cubicBezTo>
                    <a:pt x="611" y="149"/>
                    <a:pt x="611" y="151"/>
                    <a:pt x="610" y="150"/>
                  </a:cubicBezTo>
                  <a:cubicBezTo>
                    <a:pt x="610" y="151"/>
                    <a:pt x="612" y="150"/>
                    <a:pt x="612" y="150"/>
                  </a:cubicBezTo>
                  <a:cubicBezTo>
                    <a:pt x="611" y="151"/>
                    <a:pt x="612" y="151"/>
                    <a:pt x="610" y="151"/>
                  </a:cubicBezTo>
                  <a:cubicBezTo>
                    <a:pt x="611" y="151"/>
                    <a:pt x="610" y="152"/>
                    <a:pt x="611" y="153"/>
                  </a:cubicBezTo>
                  <a:cubicBezTo>
                    <a:pt x="610" y="153"/>
                    <a:pt x="609" y="153"/>
                    <a:pt x="609" y="152"/>
                  </a:cubicBezTo>
                  <a:cubicBezTo>
                    <a:pt x="608" y="151"/>
                    <a:pt x="608" y="152"/>
                    <a:pt x="608" y="152"/>
                  </a:cubicBezTo>
                  <a:cubicBezTo>
                    <a:pt x="608" y="152"/>
                    <a:pt x="606" y="152"/>
                    <a:pt x="606" y="153"/>
                  </a:cubicBezTo>
                  <a:cubicBezTo>
                    <a:pt x="607" y="153"/>
                    <a:pt x="607" y="152"/>
                    <a:pt x="608" y="152"/>
                  </a:cubicBezTo>
                  <a:cubicBezTo>
                    <a:pt x="609" y="152"/>
                    <a:pt x="607" y="153"/>
                    <a:pt x="607" y="153"/>
                  </a:cubicBezTo>
                  <a:cubicBezTo>
                    <a:pt x="608" y="153"/>
                    <a:pt x="607" y="154"/>
                    <a:pt x="608" y="154"/>
                  </a:cubicBezTo>
                  <a:cubicBezTo>
                    <a:pt x="608" y="155"/>
                    <a:pt x="607" y="154"/>
                    <a:pt x="607" y="153"/>
                  </a:cubicBezTo>
                  <a:cubicBezTo>
                    <a:pt x="606" y="154"/>
                    <a:pt x="607" y="155"/>
                    <a:pt x="606" y="155"/>
                  </a:cubicBezTo>
                  <a:cubicBezTo>
                    <a:pt x="606" y="155"/>
                    <a:pt x="606" y="154"/>
                    <a:pt x="606" y="154"/>
                  </a:cubicBezTo>
                  <a:cubicBezTo>
                    <a:pt x="605" y="154"/>
                    <a:pt x="605" y="154"/>
                    <a:pt x="605" y="154"/>
                  </a:cubicBezTo>
                  <a:cubicBezTo>
                    <a:pt x="605" y="154"/>
                    <a:pt x="605" y="155"/>
                    <a:pt x="605" y="156"/>
                  </a:cubicBezTo>
                  <a:cubicBezTo>
                    <a:pt x="605" y="155"/>
                    <a:pt x="604" y="156"/>
                    <a:pt x="603" y="156"/>
                  </a:cubicBezTo>
                  <a:cubicBezTo>
                    <a:pt x="603" y="155"/>
                    <a:pt x="604" y="155"/>
                    <a:pt x="605" y="155"/>
                  </a:cubicBezTo>
                  <a:cubicBezTo>
                    <a:pt x="605" y="155"/>
                    <a:pt x="604" y="154"/>
                    <a:pt x="604" y="154"/>
                  </a:cubicBezTo>
                  <a:cubicBezTo>
                    <a:pt x="603" y="154"/>
                    <a:pt x="602" y="153"/>
                    <a:pt x="602" y="155"/>
                  </a:cubicBezTo>
                  <a:cubicBezTo>
                    <a:pt x="602" y="154"/>
                    <a:pt x="601" y="155"/>
                    <a:pt x="601" y="156"/>
                  </a:cubicBezTo>
                  <a:cubicBezTo>
                    <a:pt x="600" y="155"/>
                    <a:pt x="600" y="155"/>
                    <a:pt x="599" y="155"/>
                  </a:cubicBezTo>
                  <a:cubicBezTo>
                    <a:pt x="599" y="154"/>
                    <a:pt x="600" y="155"/>
                    <a:pt x="600" y="154"/>
                  </a:cubicBezTo>
                  <a:cubicBezTo>
                    <a:pt x="600" y="154"/>
                    <a:pt x="600" y="154"/>
                    <a:pt x="599" y="154"/>
                  </a:cubicBezTo>
                  <a:cubicBezTo>
                    <a:pt x="600" y="154"/>
                    <a:pt x="599" y="153"/>
                    <a:pt x="600" y="153"/>
                  </a:cubicBezTo>
                  <a:cubicBezTo>
                    <a:pt x="600" y="152"/>
                    <a:pt x="599" y="153"/>
                    <a:pt x="599" y="152"/>
                  </a:cubicBezTo>
                  <a:cubicBezTo>
                    <a:pt x="599" y="153"/>
                    <a:pt x="598" y="153"/>
                    <a:pt x="597" y="154"/>
                  </a:cubicBezTo>
                  <a:cubicBezTo>
                    <a:pt x="597" y="154"/>
                    <a:pt x="597" y="155"/>
                    <a:pt x="598" y="155"/>
                  </a:cubicBezTo>
                  <a:cubicBezTo>
                    <a:pt x="597" y="156"/>
                    <a:pt x="596" y="155"/>
                    <a:pt x="596" y="156"/>
                  </a:cubicBezTo>
                  <a:cubicBezTo>
                    <a:pt x="594" y="155"/>
                    <a:pt x="594" y="157"/>
                    <a:pt x="593" y="158"/>
                  </a:cubicBezTo>
                  <a:cubicBezTo>
                    <a:pt x="593" y="157"/>
                    <a:pt x="593" y="157"/>
                    <a:pt x="592" y="157"/>
                  </a:cubicBezTo>
                  <a:cubicBezTo>
                    <a:pt x="593" y="157"/>
                    <a:pt x="594" y="156"/>
                    <a:pt x="595" y="155"/>
                  </a:cubicBezTo>
                  <a:cubicBezTo>
                    <a:pt x="592" y="156"/>
                    <a:pt x="589" y="156"/>
                    <a:pt x="587" y="159"/>
                  </a:cubicBezTo>
                  <a:cubicBezTo>
                    <a:pt x="586" y="159"/>
                    <a:pt x="587" y="159"/>
                    <a:pt x="586" y="158"/>
                  </a:cubicBezTo>
                  <a:cubicBezTo>
                    <a:pt x="585" y="158"/>
                    <a:pt x="585" y="159"/>
                    <a:pt x="585" y="160"/>
                  </a:cubicBezTo>
                  <a:cubicBezTo>
                    <a:pt x="584" y="159"/>
                    <a:pt x="584" y="160"/>
                    <a:pt x="584" y="161"/>
                  </a:cubicBezTo>
                  <a:cubicBezTo>
                    <a:pt x="583" y="160"/>
                    <a:pt x="583" y="160"/>
                    <a:pt x="582" y="160"/>
                  </a:cubicBezTo>
                  <a:cubicBezTo>
                    <a:pt x="581" y="161"/>
                    <a:pt x="583" y="160"/>
                    <a:pt x="582" y="161"/>
                  </a:cubicBezTo>
                  <a:cubicBezTo>
                    <a:pt x="581" y="161"/>
                    <a:pt x="580" y="162"/>
                    <a:pt x="580" y="161"/>
                  </a:cubicBezTo>
                  <a:cubicBezTo>
                    <a:pt x="580" y="162"/>
                    <a:pt x="579" y="161"/>
                    <a:pt x="579" y="162"/>
                  </a:cubicBezTo>
                  <a:cubicBezTo>
                    <a:pt x="578" y="161"/>
                    <a:pt x="577" y="162"/>
                    <a:pt x="576" y="162"/>
                  </a:cubicBezTo>
                  <a:cubicBezTo>
                    <a:pt x="576" y="163"/>
                    <a:pt x="577" y="163"/>
                    <a:pt x="577" y="163"/>
                  </a:cubicBezTo>
                  <a:cubicBezTo>
                    <a:pt x="577" y="163"/>
                    <a:pt x="575" y="163"/>
                    <a:pt x="576" y="164"/>
                  </a:cubicBezTo>
                  <a:cubicBezTo>
                    <a:pt x="576" y="164"/>
                    <a:pt x="573" y="165"/>
                    <a:pt x="574" y="164"/>
                  </a:cubicBezTo>
                  <a:cubicBezTo>
                    <a:pt x="573" y="164"/>
                    <a:pt x="571" y="165"/>
                    <a:pt x="570" y="166"/>
                  </a:cubicBezTo>
                  <a:cubicBezTo>
                    <a:pt x="569" y="165"/>
                    <a:pt x="570" y="165"/>
                    <a:pt x="570" y="165"/>
                  </a:cubicBezTo>
                  <a:cubicBezTo>
                    <a:pt x="569" y="164"/>
                    <a:pt x="567" y="165"/>
                    <a:pt x="567" y="166"/>
                  </a:cubicBezTo>
                  <a:cubicBezTo>
                    <a:pt x="567" y="166"/>
                    <a:pt x="567" y="165"/>
                    <a:pt x="568" y="166"/>
                  </a:cubicBezTo>
                  <a:cubicBezTo>
                    <a:pt x="568" y="166"/>
                    <a:pt x="567" y="166"/>
                    <a:pt x="567" y="167"/>
                  </a:cubicBezTo>
                  <a:cubicBezTo>
                    <a:pt x="567" y="167"/>
                    <a:pt x="566" y="167"/>
                    <a:pt x="566" y="166"/>
                  </a:cubicBezTo>
                  <a:cubicBezTo>
                    <a:pt x="566" y="166"/>
                    <a:pt x="566" y="166"/>
                    <a:pt x="566" y="165"/>
                  </a:cubicBezTo>
                  <a:cubicBezTo>
                    <a:pt x="566" y="165"/>
                    <a:pt x="566" y="166"/>
                    <a:pt x="565" y="165"/>
                  </a:cubicBezTo>
                  <a:cubicBezTo>
                    <a:pt x="565" y="166"/>
                    <a:pt x="566" y="166"/>
                    <a:pt x="566" y="166"/>
                  </a:cubicBezTo>
                  <a:cubicBezTo>
                    <a:pt x="565" y="166"/>
                    <a:pt x="562" y="168"/>
                    <a:pt x="560" y="168"/>
                  </a:cubicBezTo>
                  <a:cubicBezTo>
                    <a:pt x="560" y="168"/>
                    <a:pt x="562" y="167"/>
                    <a:pt x="561" y="167"/>
                  </a:cubicBezTo>
                  <a:cubicBezTo>
                    <a:pt x="560" y="167"/>
                    <a:pt x="560" y="168"/>
                    <a:pt x="560" y="168"/>
                  </a:cubicBezTo>
                  <a:cubicBezTo>
                    <a:pt x="558" y="168"/>
                    <a:pt x="557" y="169"/>
                    <a:pt x="556" y="170"/>
                  </a:cubicBezTo>
                  <a:cubicBezTo>
                    <a:pt x="556" y="169"/>
                    <a:pt x="556" y="169"/>
                    <a:pt x="556" y="169"/>
                  </a:cubicBezTo>
                  <a:cubicBezTo>
                    <a:pt x="556" y="169"/>
                    <a:pt x="555" y="169"/>
                    <a:pt x="555" y="170"/>
                  </a:cubicBezTo>
                  <a:cubicBezTo>
                    <a:pt x="554" y="169"/>
                    <a:pt x="554" y="170"/>
                    <a:pt x="553" y="171"/>
                  </a:cubicBezTo>
                  <a:cubicBezTo>
                    <a:pt x="551" y="170"/>
                    <a:pt x="550" y="171"/>
                    <a:pt x="549" y="170"/>
                  </a:cubicBezTo>
                  <a:cubicBezTo>
                    <a:pt x="550" y="172"/>
                    <a:pt x="547" y="171"/>
                    <a:pt x="547" y="173"/>
                  </a:cubicBezTo>
                  <a:cubicBezTo>
                    <a:pt x="546" y="172"/>
                    <a:pt x="545" y="174"/>
                    <a:pt x="545" y="172"/>
                  </a:cubicBezTo>
                  <a:cubicBezTo>
                    <a:pt x="543" y="173"/>
                    <a:pt x="546" y="174"/>
                    <a:pt x="545" y="174"/>
                  </a:cubicBezTo>
                  <a:cubicBezTo>
                    <a:pt x="545" y="175"/>
                    <a:pt x="545" y="173"/>
                    <a:pt x="546" y="174"/>
                  </a:cubicBezTo>
                  <a:cubicBezTo>
                    <a:pt x="546" y="174"/>
                    <a:pt x="543" y="175"/>
                    <a:pt x="544" y="174"/>
                  </a:cubicBezTo>
                  <a:cubicBezTo>
                    <a:pt x="544" y="176"/>
                    <a:pt x="541" y="175"/>
                    <a:pt x="540" y="177"/>
                  </a:cubicBezTo>
                  <a:cubicBezTo>
                    <a:pt x="538" y="177"/>
                    <a:pt x="536" y="179"/>
                    <a:pt x="533" y="179"/>
                  </a:cubicBezTo>
                  <a:cubicBezTo>
                    <a:pt x="534" y="179"/>
                    <a:pt x="534" y="179"/>
                    <a:pt x="535" y="179"/>
                  </a:cubicBezTo>
                  <a:cubicBezTo>
                    <a:pt x="534" y="178"/>
                    <a:pt x="536" y="179"/>
                    <a:pt x="536" y="177"/>
                  </a:cubicBezTo>
                  <a:cubicBezTo>
                    <a:pt x="534" y="175"/>
                    <a:pt x="533" y="178"/>
                    <a:pt x="531" y="177"/>
                  </a:cubicBezTo>
                  <a:cubicBezTo>
                    <a:pt x="531" y="177"/>
                    <a:pt x="531" y="177"/>
                    <a:pt x="531" y="176"/>
                  </a:cubicBezTo>
                  <a:cubicBezTo>
                    <a:pt x="531" y="176"/>
                    <a:pt x="531" y="176"/>
                    <a:pt x="531" y="176"/>
                  </a:cubicBezTo>
                  <a:cubicBezTo>
                    <a:pt x="531" y="177"/>
                    <a:pt x="533" y="176"/>
                    <a:pt x="534" y="175"/>
                  </a:cubicBezTo>
                  <a:cubicBezTo>
                    <a:pt x="534" y="175"/>
                    <a:pt x="533" y="175"/>
                    <a:pt x="533" y="175"/>
                  </a:cubicBezTo>
                  <a:cubicBezTo>
                    <a:pt x="532" y="176"/>
                    <a:pt x="531" y="176"/>
                    <a:pt x="530" y="176"/>
                  </a:cubicBezTo>
                  <a:cubicBezTo>
                    <a:pt x="530" y="178"/>
                    <a:pt x="528" y="177"/>
                    <a:pt x="528" y="179"/>
                  </a:cubicBezTo>
                  <a:cubicBezTo>
                    <a:pt x="527" y="179"/>
                    <a:pt x="526" y="179"/>
                    <a:pt x="526" y="178"/>
                  </a:cubicBezTo>
                  <a:cubicBezTo>
                    <a:pt x="523" y="180"/>
                    <a:pt x="521" y="182"/>
                    <a:pt x="518" y="182"/>
                  </a:cubicBezTo>
                  <a:cubicBezTo>
                    <a:pt x="518" y="183"/>
                    <a:pt x="517" y="183"/>
                    <a:pt x="517" y="183"/>
                  </a:cubicBezTo>
                  <a:cubicBezTo>
                    <a:pt x="516" y="183"/>
                    <a:pt x="514" y="184"/>
                    <a:pt x="513" y="185"/>
                  </a:cubicBezTo>
                  <a:cubicBezTo>
                    <a:pt x="513" y="185"/>
                    <a:pt x="513" y="185"/>
                    <a:pt x="513" y="185"/>
                  </a:cubicBezTo>
                  <a:cubicBezTo>
                    <a:pt x="513" y="186"/>
                    <a:pt x="513" y="186"/>
                    <a:pt x="514" y="186"/>
                  </a:cubicBezTo>
                  <a:cubicBezTo>
                    <a:pt x="514" y="187"/>
                    <a:pt x="514" y="186"/>
                    <a:pt x="514" y="187"/>
                  </a:cubicBezTo>
                  <a:cubicBezTo>
                    <a:pt x="513" y="187"/>
                    <a:pt x="513" y="187"/>
                    <a:pt x="513" y="187"/>
                  </a:cubicBezTo>
                  <a:cubicBezTo>
                    <a:pt x="512" y="187"/>
                    <a:pt x="513" y="187"/>
                    <a:pt x="513" y="188"/>
                  </a:cubicBezTo>
                  <a:cubicBezTo>
                    <a:pt x="513" y="189"/>
                    <a:pt x="512" y="187"/>
                    <a:pt x="512" y="186"/>
                  </a:cubicBezTo>
                  <a:cubicBezTo>
                    <a:pt x="510" y="187"/>
                    <a:pt x="507" y="189"/>
                    <a:pt x="505" y="191"/>
                  </a:cubicBezTo>
                  <a:cubicBezTo>
                    <a:pt x="504" y="190"/>
                    <a:pt x="504" y="190"/>
                    <a:pt x="504" y="190"/>
                  </a:cubicBezTo>
                  <a:cubicBezTo>
                    <a:pt x="504" y="190"/>
                    <a:pt x="504" y="190"/>
                    <a:pt x="503" y="190"/>
                  </a:cubicBezTo>
                  <a:cubicBezTo>
                    <a:pt x="503" y="191"/>
                    <a:pt x="504" y="190"/>
                    <a:pt x="504" y="191"/>
                  </a:cubicBezTo>
                  <a:cubicBezTo>
                    <a:pt x="504" y="192"/>
                    <a:pt x="503" y="191"/>
                    <a:pt x="502" y="191"/>
                  </a:cubicBezTo>
                  <a:cubicBezTo>
                    <a:pt x="502" y="191"/>
                    <a:pt x="502" y="191"/>
                    <a:pt x="501" y="191"/>
                  </a:cubicBezTo>
                  <a:cubicBezTo>
                    <a:pt x="501" y="192"/>
                    <a:pt x="503" y="191"/>
                    <a:pt x="502" y="192"/>
                  </a:cubicBezTo>
                  <a:cubicBezTo>
                    <a:pt x="501" y="192"/>
                    <a:pt x="501" y="192"/>
                    <a:pt x="500" y="192"/>
                  </a:cubicBezTo>
                  <a:cubicBezTo>
                    <a:pt x="500" y="192"/>
                    <a:pt x="500" y="193"/>
                    <a:pt x="500" y="193"/>
                  </a:cubicBezTo>
                  <a:cubicBezTo>
                    <a:pt x="496" y="195"/>
                    <a:pt x="492" y="196"/>
                    <a:pt x="488" y="199"/>
                  </a:cubicBezTo>
                  <a:cubicBezTo>
                    <a:pt x="487" y="199"/>
                    <a:pt x="487" y="200"/>
                    <a:pt x="487" y="199"/>
                  </a:cubicBezTo>
                  <a:cubicBezTo>
                    <a:pt x="487" y="200"/>
                    <a:pt x="486" y="200"/>
                    <a:pt x="486" y="201"/>
                  </a:cubicBezTo>
                  <a:cubicBezTo>
                    <a:pt x="485" y="200"/>
                    <a:pt x="484" y="201"/>
                    <a:pt x="484" y="200"/>
                  </a:cubicBezTo>
                  <a:cubicBezTo>
                    <a:pt x="485" y="200"/>
                    <a:pt x="486" y="199"/>
                    <a:pt x="487" y="198"/>
                  </a:cubicBezTo>
                  <a:cubicBezTo>
                    <a:pt x="487" y="198"/>
                    <a:pt x="487" y="198"/>
                    <a:pt x="487" y="197"/>
                  </a:cubicBezTo>
                  <a:cubicBezTo>
                    <a:pt x="488" y="197"/>
                    <a:pt x="488" y="198"/>
                    <a:pt x="488" y="197"/>
                  </a:cubicBezTo>
                  <a:cubicBezTo>
                    <a:pt x="488" y="197"/>
                    <a:pt x="488" y="196"/>
                    <a:pt x="488" y="196"/>
                  </a:cubicBezTo>
                  <a:cubicBezTo>
                    <a:pt x="487" y="196"/>
                    <a:pt x="487" y="196"/>
                    <a:pt x="487" y="196"/>
                  </a:cubicBezTo>
                  <a:cubicBezTo>
                    <a:pt x="487" y="197"/>
                    <a:pt x="486" y="197"/>
                    <a:pt x="486" y="196"/>
                  </a:cubicBezTo>
                  <a:cubicBezTo>
                    <a:pt x="485" y="197"/>
                    <a:pt x="485" y="197"/>
                    <a:pt x="485" y="198"/>
                  </a:cubicBezTo>
                  <a:cubicBezTo>
                    <a:pt x="485" y="198"/>
                    <a:pt x="486" y="198"/>
                    <a:pt x="486" y="198"/>
                  </a:cubicBezTo>
                  <a:cubicBezTo>
                    <a:pt x="486" y="199"/>
                    <a:pt x="485" y="199"/>
                    <a:pt x="484" y="200"/>
                  </a:cubicBezTo>
                  <a:cubicBezTo>
                    <a:pt x="484" y="199"/>
                    <a:pt x="484" y="197"/>
                    <a:pt x="483" y="197"/>
                  </a:cubicBezTo>
                  <a:cubicBezTo>
                    <a:pt x="482" y="199"/>
                    <a:pt x="479" y="198"/>
                    <a:pt x="479" y="201"/>
                  </a:cubicBezTo>
                  <a:cubicBezTo>
                    <a:pt x="479" y="201"/>
                    <a:pt x="479" y="200"/>
                    <a:pt x="479" y="200"/>
                  </a:cubicBezTo>
                  <a:cubicBezTo>
                    <a:pt x="478" y="200"/>
                    <a:pt x="477" y="201"/>
                    <a:pt x="475" y="201"/>
                  </a:cubicBezTo>
                  <a:cubicBezTo>
                    <a:pt x="476" y="202"/>
                    <a:pt x="475" y="203"/>
                    <a:pt x="475" y="204"/>
                  </a:cubicBezTo>
                  <a:cubicBezTo>
                    <a:pt x="474" y="203"/>
                    <a:pt x="475" y="203"/>
                    <a:pt x="475" y="202"/>
                  </a:cubicBezTo>
                  <a:cubicBezTo>
                    <a:pt x="474" y="202"/>
                    <a:pt x="474" y="202"/>
                    <a:pt x="473" y="202"/>
                  </a:cubicBezTo>
                  <a:cubicBezTo>
                    <a:pt x="473" y="202"/>
                    <a:pt x="473" y="202"/>
                    <a:pt x="473" y="203"/>
                  </a:cubicBezTo>
                  <a:cubicBezTo>
                    <a:pt x="473" y="203"/>
                    <a:pt x="473" y="203"/>
                    <a:pt x="472" y="203"/>
                  </a:cubicBezTo>
                  <a:cubicBezTo>
                    <a:pt x="470" y="202"/>
                    <a:pt x="467" y="204"/>
                    <a:pt x="465" y="205"/>
                  </a:cubicBezTo>
                  <a:cubicBezTo>
                    <a:pt x="465" y="205"/>
                    <a:pt x="466" y="204"/>
                    <a:pt x="465" y="204"/>
                  </a:cubicBezTo>
                  <a:cubicBezTo>
                    <a:pt x="465" y="205"/>
                    <a:pt x="463" y="205"/>
                    <a:pt x="463" y="206"/>
                  </a:cubicBezTo>
                  <a:cubicBezTo>
                    <a:pt x="464" y="207"/>
                    <a:pt x="464" y="205"/>
                    <a:pt x="465" y="206"/>
                  </a:cubicBezTo>
                  <a:cubicBezTo>
                    <a:pt x="464" y="207"/>
                    <a:pt x="463" y="207"/>
                    <a:pt x="462" y="207"/>
                  </a:cubicBezTo>
                  <a:cubicBezTo>
                    <a:pt x="462" y="207"/>
                    <a:pt x="463" y="207"/>
                    <a:pt x="463" y="206"/>
                  </a:cubicBezTo>
                  <a:cubicBezTo>
                    <a:pt x="461" y="207"/>
                    <a:pt x="460" y="209"/>
                    <a:pt x="458" y="208"/>
                  </a:cubicBezTo>
                  <a:cubicBezTo>
                    <a:pt x="459" y="208"/>
                    <a:pt x="459" y="208"/>
                    <a:pt x="460" y="207"/>
                  </a:cubicBezTo>
                  <a:cubicBezTo>
                    <a:pt x="459" y="206"/>
                    <a:pt x="457" y="207"/>
                    <a:pt x="457" y="208"/>
                  </a:cubicBezTo>
                  <a:cubicBezTo>
                    <a:pt x="456" y="208"/>
                    <a:pt x="456" y="208"/>
                    <a:pt x="455" y="208"/>
                  </a:cubicBezTo>
                  <a:cubicBezTo>
                    <a:pt x="456" y="209"/>
                    <a:pt x="454" y="209"/>
                    <a:pt x="454" y="210"/>
                  </a:cubicBezTo>
                  <a:cubicBezTo>
                    <a:pt x="454" y="211"/>
                    <a:pt x="454" y="209"/>
                    <a:pt x="454" y="209"/>
                  </a:cubicBezTo>
                  <a:cubicBezTo>
                    <a:pt x="452" y="208"/>
                    <a:pt x="453" y="210"/>
                    <a:pt x="451" y="210"/>
                  </a:cubicBezTo>
                  <a:cubicBezTo>
                    <a:pt x="451" y="211"/>
                    <a:pt x="452" y="211"/>
                    <a:pt x="452" y="212"/>
                  </a:cubicBezTo>
                  <a:cubicBezTo>
                    <a:pt x="452" y="212"/>
                    <a:pt x="451" y="211"/>
                    <a:pt x="451" y="211"/>
                  </a:cubicBezTo>
                  <a:cubicBezTo>
                    <a:pt x="451" y="213"/>
                    <a:pt x="448" y="213"/>
                    <a:pt x="448" y="214"/>
                  </a:cubicBezTo>
                  <a:cubicBezTo>
                    <a:pt x="447" y="214"/>
                    <a:pt x="447" y="213"/>
                    <a:pt x="445" y="214"/>
                  </a:cubicBezTo>
                  <a:cubicBezTo>
                    <a:pt x="445" y="213"/>
                    <a:pt x="446" y="213"/>
                    <a:pt x="447" y="213"/>
                  </a:cubicBezTo>
                  <a:cubicBezTo>
                    <a:pt x="447" y="212"/>
                    <a:pt x="447" y="212"/>
                    <a:pt x="447" y="211"/>
                  </a:cubicBezTo>
                  <a:cubicBezTo>
                    <a:pt x="447" y="211"/>
                    <a:pt x="447" y="211"/>
                    <a:pt x="446" y="211"/>
                  </a:cubicBezTo>
                  <a:cubicBezTo>
                    <a:pt x="446" y="212"/>
                    <a:pt x="447" y="212"/>
                    <a:pt x="447" y="212"/>
                  </a:cubicBezTo>
                  <a:cubicBezTo>
                    <a:pt x="446" y="213"/>
                    <a:pt x="445" y="212"/>
                    <a:pt x="445" y="213"/>
                  </a:cubicBezTo>
                  <a:cubicBezTo>
                    <a:pt x="444" y="212"/>
                    <a:pt x="446" y="212"/>
                    <a:pt x="446" y="211"/>
                  </a:cubicBezTo>
                  <a:cubicBezTo>
                    <a:pt x="446" y="212"/>
                    <a:pt x="446" y="211"/>
                    <a:pt x="447" y="211"/>
                  </a:cubicBezTo>
                  <a:cubicBezTo>
                    <a:pt x="446" y="210"/>
                    <a:pt x="442" y="212"/>
                    <a:pt x="442" y="214"/>
                  </a:cubicBezTo>
                  <a:cubicBezTo>
                    <a:pt x="441" y="214"/>
                    <a:pt x="441" y="215"/>
                    <a:pt x="440" y="215"/>
                  </a:cubicBezTo>
                  <a:cubicBezTo>
                    <a:pt x="441" y="214"/>
                    <a:pt x="441" y="214"/>
                    <a:pt x="442" y="214"/>
                  </a:cubicBezTo>
                  <a:cubicBezTo>
                    <a:pt x="442" y="214"/>
                    <a:pt x="441" y="213"/>
                    <a:pt x="442" y="213"/>
                  </a:cubicBezTo>
                  <a:cubicBezTo>
                    <a:pt x="441" y="213"/>
                    <a:pt x="440" y="213"/>
                    <a:pt x="439" y="213"/>
                  </a:cubicBezTo>
                  <a:cubicBezTo>
                    <a:pt x="439" y="213"/>
                    <a:pt x="438" y="214"/>
                    <a:pt x="439" y="215"/>
                  </a:cubicBezTo>
                  <a:cubicBezTo>
                    <a:pt x="438" y="215"/>
                    <a:pt x="438" y="215"/>
                    <a:pt x="437" y="215"/>
                  </a:cubicBezTo>
                  <a:cubicBezTo>
                    <a:pt x="437" y="216"/>
                    <a:pt x="438" y="216"/>
                    <a:pt x="438" y="216"/>
                  </a:cubicBezTo>
                  <a:cubicBezTo>
                    <a:pt x="438" y="216"/>
                    <a:pt x="437" y="216"/>
                    <a:pt x="437" y="215"/>
                  </a:cubicBezTo>
                  <a:cubicBezTo>
                    <a:pt x="436" y="215"/>
                    <a:pt x="436" y="217"/>
                    <a:pt x="437" y="216"/>
                  </a:cubicBezTo>
                  <a:cubicBezTo>
                    <a:pt x="435" y="216"/>
                    <a:pt x="435" y="218"/>
                    <a:pt x="433" y="218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33" y="216"/>
                    <a:pt x="433" y="217"/>
                    <a:pt x="433" y="217"/>
                  </a:cubicBezTo>
                  <a:cubicBezTo>
                    <a:pt x="433" y="219"/>
                    <a:pt x="431" y="219"/>
                    <a:pt x="429" y="219"/>
                  </a:cubicBezTo>
                  <a:cubicBezTo>
                    <a:pt x="429" y="218"/>
                    <a:pt x="430" y="218"/>
                    <a:pt x="430" y="218"/>
                  </a:cubicBezTo>
                  <a:cubicBezTo>
                    <a:pt x="430" y="217"/>
                    <a:pt x="430" y="218"/>
                    <a:pt x="429" y="218"/>
                  </a:cubicBezTo>
                  <a:cubicBezTo>
                    <a:pt x="429" y="219"/>
                    <a:pt x="429" y="219"/>
                    <a:pt x="428" y="220"/>
                  </a:cubicBezTo>
                  <a:cubicBezTo>
                    <a:pt x="428" y="220"/>
                    <a:pt x="428" y="219"/>
                    <a:pt x="428" y="219"/>
                  </a:cubicBezTo>
                  <a:cubicBezTo>
                    <a:pt x="428" y="219"/>
                    <a:pt x="427" y="219"/>
                    <a:pt x="427" y="219"/>
                  </a:cubicBezTo>
                  <a:cubicBezTo>
                    <a:pt x="429" y="221"/>
                    <a:pt x="424" y="220"/>
                    <a:pt x="424" y="222"/>
                  </a:cubicBezTo>
                  <a:cubicBezTo>
                    <a:pt x="423" y="221"/>
                    <a:pt x="422" y="223"/>
                    <a:pt x="420" y="223"/>
                  </a:cubicBezTo>
                  <a:cubicBezTo>
                    <a:pt x="421" y="222"/>
                    <a:pt x="422" y="221"/>
                    <a:pt x="423" y="222"/>
                  </a:cubicBezTo>
                  <a:cubicBezTo>
                    <a:pt x="424" y="221"/>
                    <a:pt x="425" y="219"/>
                    <a:pt x="426" y="219"/>
                  </a:cubicBezTo>
                  <a:cubicBezTo>
                    <a:pt x="423" y="218"/>
                    <a:pt x="422" y="221"/>
                    <a:pt x="419" y="222"/>
                  </a:cubicBezTo>
                  <a:cubicBezTo>
                    <a:pt x="419" y="221"/>
                    <a:pt x="420" y="221"/>
                    <a:pt x="421" y="221"/>
                  </a:cubicBezTo>
                  <a:cubicBezTo>
                    <a:pt x="420" y="220"/>
                    <a:pt x="417" y="221"/>
                    <a:pt x="417" y="222"/>
                  </a:cubicBezTo>
                  <a:cubicBezTo>
                    <a:pt x="417" y="223"/>
                    <a:pt x="416" y="221"/>
                    <a:pt x="415" y="222"/>
                  </a:cubicBezTo>
                  <a:cubicBezTo>
                    <a:pt x="415" y="222"/>
                    <a:pt x="416" y="223"/>
                    <a:pt x="416" y="223"/>
                  </a:cubicBezTo>
                  <a:cubicBezTo>
                    <a:pt x="413" y="223"/>
                    <a:pt x="410" y="227"/>
                    <a:pt x="408" y="225"/>
                  </a:cubicBezTo>
                  <a:cubicBezTo>
                    <a:pt x="407" y="225"/>
                    <a:pt x="407" y="227"/>
                    <a:pt x="408" y="227"/>
                  </a:cubicBezTo>
                  <a:cubicBezTo>
                    <a:pt x="407" y="226"/>
                    <a:pt x="406" y="228"/>
                    <a:pt x="404" y="228"/>
                  </a:cubicBezTo>
                  <a:cubicBezTo>
                    <a:pt x="404" y="227"/>
                    <a:pt x="405" y="228"/>
                    <a:pt x="405" y="227"/>
                  </a:cubicBezTo>
                  <a:cubicBezTo>
                    <a:pt x="405" y="227"/>
                    <a:pt x="403" y="227"/>
                    <a:pt x="404" y="228"/>
                  </a:cubicBezTo>
                  <a:cubicBezTo>
                    <a:pt x="401" y="231"/>
                    <a:pt x="396" y="231"/>
                    <a:pt x="394" y="234"/>
                  </a:cubicBezTo>
                  <a:cubicBezTo>
                    <a:pt x="392" y="235"/>
                    <a:pt x="390" y="235"/>
                    <a:pt x="390" y="232"/>
                  </a:cubicBezTo>
                  <a:cubicBezTo>
                    <a:pt x="390" y="232"/>
                    <a:pt x="390" y="232"/>
                    <a:pt x="389" y="232"/>
                  </a:cubicBezTo>
                  <a:cubicBezTo>
                    <a:pt x="389" y="233"/>
                    <a:pt x="390" y="233"/>
                    <a:pt x="389" y="233"/>
                  </a:cubicBezTo>
                  <a:cubicBezTo>
                    <a:pt x="389" y="232"/>
                    <a:pt x="389" y="234"/>
                    <a:pt x="388" y="233"/>
                  </a:cubicBezTo>
                  <a:cubicBezTo>
                    <a:pt x="388" y="234"/>
                    <a:pt x="386" y="235"/>
                    <a:pt x="385" y="235"/>
                  </a:cubicBezTo>
                  <a:cubicBezTo>
                    <a:pt x="385" y="235"/>
                    <a:pt x="386" y="235"/>
                    <a:pt x="386" y="234"/>
                  </a:cubicBezTo>
                  <a:cubicBezTo>
                    <a:pt x="384" y="234"/>
                    <a:pt x="385" y="236"/>
                    <a:pt x="385" y="237"/>
                  </a:cubicBezTo>
                  <a:cubicBezTo>
                    <a:pt x="385" y="236"/>
                    <a:pt x="383" y="236"/>
                    <a:pt x="383" y="237"/>
                  </a:cubicBezTo>
                  <a:cubicBezTo>
                    <a:pt x="383" y="237"/>
                    <a:pt x="383" y="236"/>
                    <a:pt x="384" y="237"/>
                  </a:cubicBezTo>
                  <a:cubicBezTo>
                    <a:pt x="383" y="238"/>
                    <a:pt x="382" y="237"/>
                    <a:pt x="381" y="237"/>
                  </a:cubicBezTo>
                  <a:cubicBezTo>
                    <a:pt x="381" y="236"/>
                    <a:pt x="382" y="236"/>
                    <a:pt x="381" y="236"/>
                  </a:cubicBezTo>
                  <a:cubicBezTo>
                    <a:pt x="381" y="236"/>
                    <a:pt x="382" y="237"/>
                    <a:pt x="381" y="238"/>
                  </a:cubicBezTo>
                  <a:cubicBezTo>
                    <a:pt x="381" y="238"/>
                    <a:pt x="380" y="238"/>
                    <a:pt x="380" y="238"/>
                  </a:cubicBezTo>
                  <a:cubicBezTo>
                    <a:pt x="380" y="237"/>
                    <a:pt x="380" y="237"/>
                    <a:pt x="381" y="237"/>
                  </a:cubicBezTo>
                  <a:cubicBezTo>
                    <a:pt x="380" y="236"/>
                    <a:pt x="378" y="237"/>
                    <a:pt x="378" y="238"/>
                  </a:cubicBezTo>
                  <a:cubicBezTo>
                    <a:pt x="377" y="238"/>
                    <a:pt x="378" y="238"/>
                    <a:pt x="378" y="238"/>
                  </a:cubicBezTo>
                  <a:cubicBezTo>
                    <a:pt x="377" y="237"/>
                    <a:pt x="377" y="238"/>
                    <a:pt x="377" y="239"/>
                  </a:cubicBezTo>
                  <a:cubicBezTo>
                    <a:pt x="377" y="239"/>
                    <a:pt x="377" y="238"/>
                    <a:pt x="377" y="238"/>
                  </a:cubicBezTo>
                  <a:cubicBezTo>
                    <a:pt x="376" y="238"/>
                    <a:pt x="376" y="238"/>
                    <a:pt x="375" y="238"/>
                  </a:cubicBezTo>
                  <a:cubicBezTo>
                    <a:pt x="375" y="239"/>
                    <a:pt x="376" y="239"/>
                    <a:pt x="376" y="240"/>
                  </a:cubicBezTo>
                  <a:cubicBezTo>
                    <a:pt x="375" y="239"/>
                    <a:pt x="375" y="240"/>
                    <a:pt x="375" y="240"/>
                  </a:cubicBezTo>
                  <a:cubicBezTo>
                    <a:pt x="374" y="240"/>
                    <a:pt x="374" y="240"/>
                    <a:pt x="374" y="239"/>
                  </a:cubicBezTo>
                  <a:cubicBezTo>
                    <a:pt x="373" y="239"/>
                    <a:pt x="373" y="240"/>
                    <a:pt x="373" y="239"/>
                  </a:cubicBezTo>
                  <a:cubicBezTo>
                    <a:pt x="374" y="240"/>
                    <a:pt x="373" y="241"/>
                    <a:pt x="373" y="242"/>
                  </a:cubicBezTo>
                  <a:cubicBezTo>
                    <a:pt x="371" y="241"/>
                    <a:pt x="370" y="244"/>
                    <a:pt x="368" y="243"/>
                  </a:cubicBezTo>
                  <a:cubicBezTo>
                    <a:pt x="369" y="242"/>
                    <a:pt x="370" y="243"/>
                    <a:pt x="371" y="242"/>
                  </a:cubicBezTo>
                  <a:cubicBezTo>
                    <a:pt x="370" y="241"/>
                    <a:pt x="369" y="242"/>
                    <a:pt x="369" y="242"/>
                  </a:cubicBezTo>
                  <a:cubicBezTo>
                    <a:pt x="370" y="242"/>
                    <a:pt x="370" y="241"/>
                    <a:pt x="371" y="242"/>
                  </a:cubicBezTo>
                  <a:cubicBezTo>
                    <a:pt x="372" y="242"/>
                    <a:pt x="371" y="240"/>
                    <a:pt x="372" y="240"/>
                  </a:cubicBezTo>
                  <a:cubicBezTo>
                    <a:pt x="372" y="240"/>
                    <a:pt x="372" y="240"/>
                    <a:pt x="372" y="240"/>
                  </a:cubicBezTo>
                  <a:cubicBezTo>
                    <a:pt x="370" y="240"/>
                    <a:pt x="369" y="241"/>
                    <a:pt x="368" y="242"/>
                  </a:cubicBezTo>
                  <a:cubicBezTo>
                    <a:pt x="368" y="242"/>
                    <a:pt x="369" y="242"/>
                    <a:pt x="368" y="241"/>
                  </a:cubicBezTo>
                  <a:cubicBezTo>
                    <a:pt x="367" y="241"/>
                    <a:pt x="368" y="242"/>
                    <a:pt x="367" y="242"/>
                  </a:cubicBezTo>
                  <a:cubicBezTo>
                    <a:pt x="366" y="242"/>
                    <a:pt x="364" y="244"/>
                    <a:pt x="362" y="244"/>
                  </a:cubicBezTo>
                  <a:cubicBezTo>
                    <a:pt x="362" y="243"/>
                    <a:pt x="363" y="243"/>
                    <a:pt x="363" y="242"/>
                  </a:cubicBezTo>
                  <a:cubicBezTo>
                    <a:pt x="362" y="243"/>
                    <a:pt x="360" y="243"/>
                    <a:pt x="360" y="244"/>
                  </a:cubicBezTo>
                  <a:cubicBezTo>
                    <a:pt x="359" y="243"/>
                    <a:pt x="358" y="244"/>
                    <a:pt x="358" y="243"/>
                  </a:cubicBezTo>
                  <a:cubicBezTo>
                    <a:pt x="356" y="244"/>
                    <a:pt x="355" y="247"/>
                    <a:pt x="353" y="247"/>
                  </a:cubicBezTo>
                  <a:cubicBezTo>
                    <a:pt x="353" y="248"/>
                    <a:pt x="353" y="248"/>
                    <a:pt x="353" y="249"/>
                  </a:cubicBezTo>
                  <a:cubicBezTo>
                    <a:pt x="351" y="247"/>
                    <a:pt x="349" y="251"/>
                    <a:pt x="347" y="251"/>
                  </a:cubicBezTo>
                  <a:cubicBezTo>
                    <a:pt x="347" y="251"/>
                    <a:pt x="347" y="251"/>
                    <a:pt x="346" y="252"/>
                  </a:cubicBezTo>
                  <a:cubicBezTo>
                    <a:pt x="346" y="251"/>
                    <a:pt x="345" y="252"/>
                    <a:pt x="344" y="252"/>
                  </a:cubicBezTo>
                  <a:cubicBezTo>
                    <a:pt x="344" y="252"/>
                    <a:pt x="344" y="252"/>
                    <a:pt x="344" y="253"/>
                  </a:cubicBezTo>
                  <a:cubicBezTo>
                    <a:pt x="343" y="253"/>
                    <a:pt x="344" y="252"/>
                    <a:pt x="343" y="252"/>
                  </a:cubicBezTo>
                  <a:cubicBezTo>
                    <a:pt x="343" y="253"/>
                    <a:pt x="343" y="253"/>
                    <a:pt x="343" y="253"/>
                  </a:cubicBezTo>
                  <a:cubicBezTo>
                    <a:pt x="343" y="254"/>
                    <a:pt x="342" y="253"/>
                    <a:pt x="343" y="252"/>
                  </a:cubicBezTo>
                  <a:cubicBezTo>
                    <a:pt x="342" y="253"/>
                    <a:pt x="342" y="253"/>
                    <a:pt x="341" y="254"/>
                  </a:cubicBezTo>
                  <a:cubicBezTo>
                    <a:pt x="341" y="254"/>
                    <a:pt x="341" y="253"/>
                    <a:pt x="340" y="254"/>
                  </a:cubicBezTo>
                  <a:cubicBezTo>
                    <a:pt x="340" y="254"/>
                    <a:pt x="341" y="253"/>
                    <a:pt x="342" y="253"/>
                  </a:cubicBezTo>
                  <a:cubicBezTo>
                    <a:pt x="341" y="252"/>
                    <a:pt x="339" y="253"/>
                    <a:pt x="338" y="253"/>
                  </a:cubicBezTo>
                  <a:cubicBezTo>
                    <a:pt x="338" y="254"/>
                    <a:pt x="338" y="255"/>
                    <a:pt x="337" y="255"/>
                  </a:cubicBezTo>
                  <a:cubicBezTo>
                    <a:pt x="336" y="254"/>
                    <a:pt x="338" y="255"/>
                    <a:pt x="337" y="254"/>
                  </a:cubicBezTo>
                  <a:cubicBezTo>
                    <a:pt x="335" y="254"/>
                    <a:pt x="333" y="255"/>
                    <a:pt x="331" y="257"/>
                  </a:cubicBezTo>
                  <a:cubicBezTo>
                    <a:pt x="331" y="258"/>
                    <a:pt x="332" y="256"/>
                    <a:pt x="333" y="257"/>
                  </a:cubicBezTo>
                  <a:cubicBezTo>
                    <a:pt x="332" y="258"/>
                    <a:pt x="330" y="259"/>
                    <a:pt x="329" y="259"/>
                  </a:cubicBezTo>
                  <a:cubicBezTo>
                    <a:pt x="328" y="259"/>
                    <a:pt x="328" y="259"/>
                    <a:pt x="328" y="258"/>
                  </a:cubicBezTo>
                  <a:cubicBezTo>
                    <a:pt x="325" y="259"/>
                    <a:pt x="323" y="262"/>
                    <a:pt x="320" y="262"/>
                  </a:cubicBezTo>
                  <a:cubicBezTo>
                    <a:pt x="320" y="263"/>
                    <a:pt x="320" y="263"/>
                    <a:pt x="320" y="263"/>
                  </a:cubicBezTo>
                  <a:cubicBezTo>
                    <a:pt x="319" y="263"/>
                    <a:pt x="319" y="263"/>
                    <a:pt x="318" y="262"/>
                  </a:cubicBezTo>
                  <a:cubicBezTo>
                    <a:pt x="318" y="262"/>
                    <a:pt x="317" y="262"/>
                    <a:pt x="317" y="263"/>
                  </a:cubicBezTo>
                  <a:cubicBezTo>
                    <a:pt x="318" y="263"/>
                    <a:pt x="317" y="264"/>
                    <a:pt x="316" y="263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6" y="265"/>
                    <a:pt x="316" y="265"/>
                    <a:pt x="315" y="266"/>
                  </a:cubicBezTo>
                  <a:cubicBezTo>
                    <a:pt x="315" y="266"/>
                    <a:pt x="314" y="266"/>
                    <a:pt x="313" y="265"/>
                  </a:cubicBezTo>
                  <a:cubicBezTo>
                    <a:pt x="313" y="266"/>
                    <a:pt x="314" y="266"/>
                    <a:pt x="313" y="267"/>
                  </a:cubicBezTo>
                  <a:cubicBezTo>
                    <a:pt x="313" y="267"/>
                    <a:pt x="312" y="267"/>
                    <a:pt x="312" y="267"/>
                  </a:cubicBezTo>
                  <a:cubicBezTo>
                    <a:pt x="312" y="267"/>
                    <a:pt x="313" y="267"/>
                    <a:pt x="312" y="268"/>
                  </a:cubicBezTo>
                  <a:cubicBezTo>
                    <a:pt x="312" y="268"/>
                    <a:pt x="312" y="268"/>
                    <a:pt x="312" y="268"/>
                  </a:cubicBezTo>
                  <a:cubicBezTo>
                    <a:pt x="311" y="268"/>
                    <a:pt x="311" y="268"/>
                    <a:pt x="311" y="267"/>
                  </a:cubicBezTo>
                  <a:cubicBezTo>
                    <a:pt x="311" y="267"/>
                    <a:pt x="311" y="268"/>
                    <a:pt x="311" y="267"/>
                  </a:cubicBezTo>
                  <a:cubicBezTo>
                    <a:pt x="310" y="268"/>
                    <a:pt x="311" y="269"/>
                    <a:pt x="310" y="269"/>
                  </a:cubicBezTo>
                  <a:cubicBezTo>
                    <a:pt x="310" y="269"/>
                    <a:pt x="309" y="269"/>
                    <a:pt x="309" y="269"/>
                  </a:cubicBezTo>
                  <a:cubicBezTo>
                    <a:pt x="309" y="268"/>
                    <a:pt x="309" y="270"/>
                    <a:pt x="309" y="270"/>
                  </a:cubicBezTo>
                  <a:cubicBezTo>
                    <a:pt x="308" y="270"/>
                    <a:pt x="309" y="269"/>
                    <a:pt x="307" y="269"/>
                  </a:cubicBezTo>
                  <a:cubicBezTo>
                    <a:pt x="308" y="270"/>
                    <a:pt x="307" y="270"/>
                    <a:pt x="307" y="270"/>
                  </a:cubicBezTo>
                  <a:cubicBezTo>
                    <a:pt x="307" y="270"/>
                    <a:pt x="305" y="271"/>
                    <a:pt x="305" y="270"/>
                  </a:cubicBezTo>
                  <a:cubicBezTo>
                    <a:pt x="305" y="272"/>
                    <a:pt x="305" y="271"/>
                    <a:pt x="304" y="272"/>
                  </a:cubicBezTo>
                  <a:cubicBezTo>
                    <a:pt x="303" y="271"/>
                    <a:pt x="302" y="274"/>
                    <a:pt x="301" y="273"/>
                  </a:cubicBezTo>
                  <a:cubicBezTo>
                    <a:pt x="300" y="273"/>
                    <a:pt x="301" y="274"/>
                    <a:pt x="301" y="274"/>
                  </a:cubicBezTo>
                  <a:cubicBezTo>
                    <a:pt x="299" y="274"/>
                    <a:pt x="298" y="275"/>
                    <a:pt x="297" y="276"/>
                  </a:cubicBezTo>
                  <a:cubicBezTo>
                    <a:pt x="297" y="276"/>
                    <a:pt x="297" y="276"/>
                    <a:pt x="296" y="276"/>
                  </a:cubicBezTo>
                  <a:cubicBezTo>
                    <a:pt x="296" y="276"/>
                    <a:pt x="297" y="276"/>
                    <a:pt x="297" y="276"/>
                  </a:cubicBezTo>
                  <a:cubicBezTo>
                    <a:pt x="296" y="277"/>
                    <a:pt x="295" y="277"/>
                    <a:pt x="295" y="276"/>
                  </a:cubicBezTo>
                  <a:cubicBezTo>
                    <a:pt x="295" y="277"/>
                    <a:pt x="295" y="277"/>
                    <a:pt x="294" y="278"/>
                  </a:cubicBezTo>
                  <a:cubicBezTo>
                    <a:pt x="294" y="278"/>
                    <a:pt x="294" y="277"/>
                    <a:pt x="294" y="277"/>
                  </a:cubicBezTo>
                  <a:cubicBezTo>
                    <a:pt x="293" y="279"/>
                    <a:pt x="293" y="278"/>
                    <a:pt x="292" y="279"/>
                  </a:cubicBezTo>
                  <a:cubicBezTo>
                    <a:pt x="292" y="279"/>
                    <a:pt x="292" y="279"/>
                    <a:pt x="291" y="279"/>
                  </a:cubicBezTo>
                  <a:cubicBezTo>
                    <a:pt x="291" y="279"/>
                    <a:pt x="291" y="279"/>
                    <a:pt x="292" y="280"/>
                  </a:cubicBezTo>
                  <a:cubicBezTo>
                    <a:pt x="291" y="280"/>
                    <a:pt x="290" y="279"/>
                    <a:pt x="289" y="280"/>
                  </a:cubicBezTo>
                  <a:cubicBezTo>
                    <a:pt x="290" y="280"/>
                    <a:pt x="289" y="281"/>
                    <a:pt x="290" y="281"/>
                  </a:cubicBezTo>
                  <a:cubicBezTo>
                    <a:pt x="289" y="282"/>
                    <a:pt x="289" y="280"/>
                    <a:pt x="288" y="280"/>
                  </a:cubicBezTo>
                  <a:cubicBezTo>
                    <a:pt x="288" y="282"/>
                    <a:pt x="287" y="280"/>
                    <a:pt x="287" y="283"/>
                  </a:cubicBezTo>
                  <a:cubicBezTo>
                    <a:pt x="287" y="281"/>
                    <a:pt x="286" y="281"/>
                    <a:pt x="285" y="283"/>
                  </a:cubicBezTo>
                  <a:cubicBezTo>
                    <a:pt x="287" y="282"/>
                    <a:pt x="286" y="283"/>
                    <a:pt x="286" y="284"/>
                  </a:cubicBezTo>
                  <a:cubicBezTo>
                    <a:pt x="286" y="283"/>
                    <a:pt x="285" y="284"/>
                    <a:pt x="285" y="283"/>
                  </a:cubicBezTo>
                  <a:cubicBezTo>
                    <a:pt x="285" y="283"/>
                    <a:pt x="285" y="283"/>
                    <a:pt x="285" y="283"/>
                  </a:cubicBezTo>
                  <a:cubicBezTo>
                    <a:pt x="284" y="283"/>
                    <a:pt x="284" y="283"/>
                    <a:pt x="284" y="282"/>
                  </a:cubicBezTo>
                  <a:cubicBezTo>
                    <a:pt x="283" y="283"/>
                    <a:pt x="285" y="283"/>
                    <a:pt x="284" y="284"/>
                  </a:cubicBezTo>
                  <a:cubicBezTo>
                    <a:pt x="284" y="284"/>
                    <a:pt x="283" y="284"/>
                    <a:pt x="283" y="284"/>
                  </a:cubicBezTo>
                  <a:cubicBezTo>
                    <a:pt x="282" y="285"/>
                    <a:pt x="283" y="285"/>
                    <a:pt x="283" y="286"/>
                  </a:cubicBezTo>
                  <a:cubicBezTo>
                    <a:pt x="282" y="285"/>
                    <a:pt x="282" y="287"/>
                    <a:pt x="282" y="287"/>
                  </a:cubicBezTo>
                  <a:cubicBezTo>
                    <a:pt x="281" y="287"/>
                    <a:pt x="281" y="286"/>
                    <a:pt x="281" y="286"/>
                  </a:cubicBezTo>
                  <a:cubicBezTo>
                    <a:pt x="280" y="285"/>
                    <a:pt x="280" y="286"/>
                    <a:pt x="280" y="286"/>
                  </a:cubicBezTo>
                  <a:cubicBezTo>
                    <a:pt x="280" y="285"/>
                    <a:pt x="279" y="284"/>
                    <a:pt x="278" y="285"/>
                  </a:cubicBezTo>
                  <a:cubicBezTo>
                    <a:pt x="279" y="285"/>
                    <a:pt x="278" y="284"/>
                    <a:pt x="278" y="284"/>
                  </a:cubicBezTo>
                  <a:cubicBezTo>
                    <a:pt x="277" y="284"/>
                    <a:pt x="277" y="285"/>
                    <a:pt x="276" y="285"/>
                  </a:cubicBezTo>
                  <a:cubicBezTo>
                    <a:pt x="276" y="286"/>
                    <a:pt x="277" y="286"/>
                    <a:pt x="277" y="286"/>
                  </a:cubicBezTo>
                  <a:cubicBezTo>
                    <a:pt x="276" y="287"/>
                    <a:pt x="275" y="287"/>
                    <a:pt x="275" y="286"/>
                  </a:cubicBezTo>
                  <a:cubicBezTo>
                    <a:pt x="275" y="285"/>
                    <a:pt x="275" y="286"/>
                    <a:pt x="276" y="286"/>
                  </a:cubicBezTo>
                  <a:cubicBezTo>
                    <a:pt x="276" y="285"/>
                    <a:pt x="274" y="285"/>
                    <a:pt x="275" y="284"/>
                  </a:cubicBezTo>
                  <a:cubicBezTo>
                    <a:pt x="275" y="284"/>
                    <a:pt x="275" y="284"/>
                    <a:pt x="274" y="284"/>
                  </a:cubicBezTo>
                  <a:cubicBezTo>
                    <a:pt x="274" y="285"/>
                    <a:pt x="275" y="285"/>
                    <a:pt x="274" y="285"/>
                  </a:cubicBezTo>
                  <a:cubicBezTo>
                    <a:pt x="274" y="285"/>
                    <a:pt x="274" y="286"/>
                    <a:pt x="274" y="286"/>
                  </a:cubicBezTo>
                  <a:cubicBezTo>
                    <a:pt x="274" y="286"/>
                    <a:pt x="273" y="285"/>
                    <a:pt x="273" y="285"/>
                  </a:cubicBezTo>
                  <a:cubicBezTo>
                    <a:pt x="272" y="286"/>
                    <a:pt x="274" y="287"/>
                    <a:pt x="274" y="286"/>
                  </a:cubicBezTo>
                  <a:cubicBezTo>
                    <a:pt x="274" y="287"/>
                    <a:pt x="274" y="287"/>
                    <a:pt x="273" y="288"/>
                  </a:cubicBezTo>
                  <a:cubicBezTo>
                    <a:pt x="272" y="288"/>
                    <a:pt x="273" y="288"/>
                    <a:pt x="273" y="287"/>
                  </a:cubicBezTo>
                  <a:cubicBezTo>
                    <a:pt x="273" y="287"/>
                    <a:pt x="272" y="287"/>
                    <a:pt x="272" y="287"/>
                  </a:cubicBezTo>
                  <a:cubicBezTo>
                    <a:pt x="272" y="286"/>
                    <a:pt x="272" y="288"/>
                    <a:pt x="272" y="288"/>
                  </a:cubicBezTo>
                  <a:cubicBezTo>
                    <a:pt x="270" y="288"/>
                    <a:pt x="270" y="289"/>
                    <a:pt x="268" y="288"/>
                  </a:cubicBezTo>
                  <a:cubicBezTo>
                    <a:pt x="268" y="289"/>
                    <a:pt x="270" y="290"/>
                    <a:pt x="269" y="290"/>
                  </a:cubicBezTo>
                  <a:cubicBezTo>
                    <a:pt x="269" y="290"/>
                    <a:pt x="270" y="290"/>
                    <a:pt x="270" y="289"/>
                  </a:cubicBezTo>
                  <a:cubicBezTo>
                    <a:pt x="271" y="290"/>
                    <a:pt x="270" y="291"/>
                    <a:pt x="269" y="291"/>
                  </a:cubicBezTo>
                  <a:cubicBezTo>
                    <a:pt x="268" y="291"/>
                    <a:pt x="268" y="289"/>
                    <a:pt x="268" y="291"/>
                  </a:cubicBezTo>
                  <a:cubicBezTo>
                    <a:pt x="267" y="290"/>
                    <a:pt x="269" y="289"/>
                    <a:pt x="268" y="289"/>
                  </a:cubicBezTo>
                  <a:cubicBezTo>
                    <a:pt x="268" y="289"/>
                    <a:pt x="268" y="289"/>
                    <a:pt x="267" y="290"/>
                  </a:cubicBezTo>
                  <a:cubicBezTo>
                    <a:pt x="267" y="291"/>
                    <a:pt x="268" y="290"/>
                    <a:pt x="268" y="291"/>
                  </a:cubicBezTo>
                  <a:cubicBezTo>
                    <a:pt x="268" y="291"/>
                    <a:pt x="268" y="292"/>
                    <a:pt x="267" y="292"/>
                  </a:cubicBezTo>
                  <a:cubicBezTo>
                    <a:pt x="267" y="291"/>
                    <a:pt x="268" y="291"/>
                    <a:pt x="267" y="290"/>
                  </a:cubicBezTo>
                  <a:cubicBezTo>
                    <a:pt x="267" y="291"/>
                    <a:pt x="266" y="291"/>
                    <a:pt x="266" y="292"/>
                  </a:cubicBezTo>
                  <a:cubicBezTo>
                    <a:pt x="265" y="292"/>
                    <a:pt x="265" y="292"/>
                    <a:pt x="265" y="292"/>
                  </a:cubicBezTo>
                  <a:cubicBezTo>
                    <a:pt x="265" y="292"/>
                    <a:pt x="265" y="293"/>
                    <a:pt x="265" y="293"/>
                  </a:cubicBezTo>
                  <a:cubicBezTo>
                    <a:pt x="265" y="294"/>
                    <a:pt x="264" y="294"/>
                    <a:pt x="263" y="293"/>
                  </a:cubicBezTo>
                  <a:cubicBezTo>
                    <a:pt x="264" y="295"/>
                    <a:pt x="261" y="294"/>
                    <a:pt x="260" y="293"/>
                  </a:cubicBezTo>
                  <a:cubicBezTo>
                    <a:pt x="260" y="293"/>
                    <a:pt x="261" y="295"/>
                    <a:pt x="260" y="296"/>
                  </a:cubicBezTo>
                  <a:cubicBezTo>
                    <a:pt x="257" y="294"/>
                    <a:pt x="257" y="300"/>
                    <a:pt x="255" y="298"/>
                  </a:cubicBezTo>
                  <a:cubicBezTo>
                    <a:pt x="254" y="298"/>
                    <a:pt x="254" y="300"/>
                    <a:pt x="254" y="300"/>
                  </a:cubicBezTo>
                  <a:cubicBezTo>
                    <a:pt x="253" y="300"/>
                    <a:pt x="253" y="299"/>
                    <a:pt x="253" y="299"/>
                  </a:cubicBezTo>
                  <a:cubicBezTo>
                    <a:pt x="252" y="299"/>
                    <a:pt x="253" y="300"/>
                    <a:pt x="253" y="300"/>
                  </a:cubicBezTo>
                  <a:cubicBezTo>
                    <a:pt x="253" y="300"/>
                    <a:pt x="252" y="300"/>
                    <a:pt x="252" y="301"/>
                  </a:cubicBezTo>
                  <a:cubicBezTo>
                    <a:pt x="252" y="300"/>
                    <a:pt x="252" y="300"/>
                    <a:pt x="252" y="299"/>
                  </a:cubicBezTo>
                  <a:cubicBezTo>
                    <a:pt x="252" y="299"/>
                    <a:pt x="250" y="299"/>
                    <a:pt x="250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7"/>
                    <a:pt x="252" y="297"/>
                    <a:pt x="253" y="297"/>
                  </a:cubicBezTo>
                  <a:cubicBezTo>
                    <a:pt x="253" y="297"/>
                    <a:pt x="253" y="297"/>
                    <a:pt x="253" y="297"/>
                  </a:cubicBezTo>
                  <a:cubicBezTo>
                    <a:pt x="253" y="297"/>
                    <a:pt x="252" y="296"/>
                    <a:pt x="252" y="297"/>
                  </a:cubicBezTo>
                  <a:cubicBezTo>
                    <a:pt x="251" y="296"/>
                    <a:pt x="253" y="296"/>
                    <a:pt x="253" y="296"/>
                  </a:cubicBezTo>
                  <a:cubicBezTo>
                    <a:pt x="253" y="296"/>
                    <a:pt x="254" y="296"/>
                    <a:pt x="254" y="295"/>
                  </a:cubicBezTo>
                  <a:cubicBezTo>
                    <a:pt x="255" y="295"/>
                    <a:pt x="255" y="295"/>
                    <a:pt x="255" y="296"/>
                  </a:cubicBezTo>
                  <a:cubicBezTo>
                    <a:pt x="256" y="296"/>
                    <a:pt x="255" y="295"/>
                    <a:pt x="255" y="295"/>
                  </a:cubicBezTo>
                  <a:cubicBezTo>
                    <a:pt x="256" y="293"/>
                    <a:pt x="257" y="294"/>
                    <a:pt x="257" y="293"/>
                  </a:cubicBezTo>
                  <a:cubicBezTo>
                    <a:pt x="258" y="293"/>
                    <a:pt x="258" y="294"/>
                    <a:pt x="259" y="293"/>
                  </a:cubicBezTo>
                  <a:cubicBezTo>
                    <a:pt x="259" y="293"/>
                    <a:pt x="258" y="293"/>
                    <a:pt x="258" y="292"/>
                  </a:cubicBezTo>
                  <a:cubicBezTo>
                    <a:pt x="258" y="291"/>
                    <a:pt x="260" y="292"/>
                    <a:pt x="259" y="292"/>
                  </a:cubicBezTo>
                  <a:cubicBezTo>
                    <a:pt x="260" y="292"/>
                    <a:pt x="259" y="291"/>
                    <a:pt x="260" y="291"/>
                  </a:cubicBezTo>
                  <a:cubicBezTo>
                    <a:pt x="261" y="290"/>
                    <a:pt x="260" y="291"/>
                    <a:pt x="261" y="290"/>
                  </a:cubicBezTo>
                  <a:cubicBezTo>
                    <a:pt x="260" y="290"/>
                    <a:pt x="261" y="290"/>
                    <a:pt x="261" y="289"/>
                  </a:cubicBezTo>
                  <a:cubicBezTo>
                    <a:pt x="262" y="289"/>
                    <a:pt x="262" y="290"/>
                    <a:pt x="263" y="289"/>
                  </a:cubicBezTo>
                  <a:cubicBezTo>
                    <a:pt x="263" y="289"/>
                    <a:pt x="263" y="290"/>
                    <a:pt x="263" y="291"/>
                  </a:cubicBezTo>
                  <a:cubicBezTo>
                    <a:pt x="264" y="290"/>
                    <a:pt x="263" y="290"/>
                    <a:pt x="263" y="289"/>
                  </a:cubicBezTo>
                  <a:cubicBezTo>
                    <a:pt x="264" y="291"/>
                    <a:pt x="266" y="287"/>
                    <a:pt x="266" y="290"/>
                  </a:cubicBezTo>
                  <a:cubicBezTo>
                    <a:pt x="266" y="289"/>
                    <a:pt x="267" y="288"/>
                    <a:pt x="267" y="287"/>
                  </a:cubicBezTo>
                  <a:cubicBezTo>
                    <a:pt x="268" y="287"/>
                    <a:pt x="267" y="287"/>
                    <a:pt x="268" y="287"/>
                  </a:cubicBezTo>
                  <a:cubicBezTo>
                    <a:pt x="268" y="287"/>
                    <a:pt x="268" y="286"/>
                    <a:pt x="268" y="285"/>
                  </a:cubicBezTo>
                  <a:cubicBezTo>
                    <a:pt x="269" y="285"/>
                    <a:pt x="269" y="284"/>
                    <a:pt x="270" y="285"/>
                  </a:cubicBezTo>
                  <a:cubicBezTo>
                    <a:pt x="270" y="285"/>
                    <a:pt x="269" y="285"/>
                    <a:pt x="269" y="286"/>
                  </a:cubicBezTo>
                  <a:cubicBezTo>
                    <a:pt x="269" y="287"/>
                    <a:pt x="270" y="285"/>
                    <a:pt x="271" y="286"/>
                  </a:cubicBezTo>
                  <a:cubicBezTo>
                    <a:pt x="271" y="285"/>
                    <a:pt x="271" y="285"/>
                    <a:pt x="272" y="284"/>
                  </a:cubicBezTo>
                  <a:cubicBezTo>
                    <a:pt x="272" y="284"/>
                    <a:pt x="272" y="285"/>
                    <a:pt x="272" y="285"/>
                  </a:cubicBezTo>
                  <a:cubicBezTo>
                    <a:pt x="273" y="285"/>
                    <a:pt x="271" y="284"/>
                    <a:pt x="273" y="284"/>
                  </a:cubicBezTo>
                  <a:cubicBezTo>
                    <a:pt x="273" y="284"/>
                    <a:pt x="273" y="284"/>
                    <a:pt x="273" y="285"/>
                  </a:cubicBezTo>
                  <a:cubicBezTo>
                    <a:pt x="273" y="284"/>
                    <a:pt x="274" y="284"/>
                    <a:pt x="274" y="285"/>
                  </a:cubicBezTo>
                  <a:cubicBezTo>
                    <a:pt x="274" y="283"/>
                    <a:pt x="273" y="284"/>
                    <a:pt x="274" y="282"/>
                  </a:cubicBezTo>
                  <a:cubicBezTo>
                    <a:pt x="275" y="284"/>
                    <a:pt x="276" y="283"/>
                    <a:pt x="277" y="282"/>
                  </a:cubicBezTo>
                  <a:cubicBezTo>
                    <a:pt x="276" y="281"/>
                    <a:pt x="277" y="282"/>
                    <a:pt x="277" y="281"/>
                  </a:cubicBezTo>
                  <a:cubicBezTo>
                    <a:pt x="277" y="280"/>
                    <a:pt x="279" y="281"/>
                    <a:pt x="279" y="282"/>
                  </a:cubicBezTo>
                  <a:cubicBezTo>
                    <a:pt x="280" y="282"/>
                    <a:pt x="279" y="282"/>
                    <a:pt x="280" y="281"/>
                  </a:cubicBezTo>
                  <a:cubicBezTo>
                    <a:pt x="279" y="280"/>
                    <a:pt x="279" y="281"/>
                    <a:pt x="278" y="281"/>
                  </a:cubicBezTo>
                  <a:cubicBezTo>
                    <a:pt x="279" y="280"/>
                    <a:pt x="280" y="280"/>
                    <a:pt x="281" y="279"/>
                  </a:cubicBezTo>
                  <a:cubicBezTo>
                    <a:pt x="281" y="279"/>
                    <a:pt x="282" y="280"/>
                    <a:pt x="282" y="280"/>
                  </a:cubicBezTo>
                  <a:cubicBezTo>
                    <a:pt x="282" y="279"/>
                    <a:pt x="282" y="279"/>
                    <a:pt x="282" y="279"/>
                  </a:cubicBezTo>
                  <a:cubicBezTo>
                    <a:pt x="282" y="278"/>
                    <a:pt x="282" y="278"/>
                    <a:pt x="282" y="278"/>
                  </a:cubicBezTo>
                  <a:cubicBezTo>
                    <a:pt x="283" y="278"/>
                    <a:pt x="281" y="279"/>
                    <a:pt x="283" y="279"/>
                  </a:cubicBezTo>
                  <a:cubicBezTo>
                    <a:pt x="284" y="279"/>
                    <a:pt x="283" y="278"/>
                    <a:pt x="284" y="277"/>
                  </a:cubicBezTo>
                  <a:cubicBezTo>
                    <a:pt x="285" y="278"/>
                    <a:pt x="283" y="278"/>
                    <a:pt x="284" y="278"/>
                  </a:cubicBezTo>
                  <a:cubicBezTo>
                    <a:pt x="284" y="278"/>
                    <a:pt x="285" y="278"/>
                    <a:pt x="286" y="277"/>
                  </a:cubicBezTo>
                  <a:cubicBezTo>
                    <a:pt x="286" y="277"/>
                    <a:pt x="286" y="278"/>
                    <a:pt x="287" y="278"/>
                  </a:cubicBezTo>
                  <a:cubicBezTo>
                    <a:pt x="286" y="276"/>
                    <a:pt x="288" y="275"/>
                    <a:pt x="290" y="274"/>
                  </a:cubicBezTo>
                  <a:cubicBezTo>
                    <a:pt x="292" y="274"/>
                    <a:pt x="294" y="272"/>
                    <a:pt x="296" y="270"/>
                  </a:cubicBezTo>
                  <a:cubicBezTo>
                    <a:pt x="296" y="270"/>
                    <a:pt x="295" y="270"/>
                    <a:pt x="295" y="270"/>
                  </a:cubicBezTo>
                  <a:cubicBezTo>
                    <a:pt x="293" y="272"/>
                    <a:pt x="290" y="272"/>
                    <a:pt x="288" y="274"/>
                  </a:cubicBezTo>
                  <a:cubicBezTo>
                    <a:pt x="287" y="273"/>
                    <a:pt x="286" y="273"/>
                    <a:pt x="286" y="274"/>
                  </a:cubicBezTo>
                  <a:cubicBezTo>
                    <a:pt x="285" y="273"/>
                    <a:pt x="284" y="276"/>
                    <a:pt x="282" y="275"/>
                  </a:cubicBezTo>
                  <a:cubicBezTo>
                    <a:pt x="282" y="275"/>
                    <a:pt x="282" y="275"/>
                    <a:pt x="281" y="276"/>
                  </a:cubicBezTo>
                  <a:cubicBezTo>
                    <a:pt x="281" y="276"/>
                    <a:pt x="281" y="276"/>
                    <a:pt x="281" y="276"/>
                  </a:cubicBezTo>
                  <a:cubicBezTo>
                    <a:pt x="279" y="277"/>
                    <a:pt x="278" y="278"/>
                    <a:pt x="276" y="279"/>
                  </a:cubicBezTo>
                  <a:cubicBezTo>
                    <a:pt x="278" y="279"/>
                    <a:pt x="275" y="280"/>
                    <a:pt x="274" y="280"/>
                  </a:cubicBezTo>
                  <a:cubicBezTo>
                    <a:pt x="274" y="280"/>
                    <a:pt x="275" y="280"/>
                    <a:pt x="275" y="279"/>
                  </a:cubicBezTo>
                  <a:cubicBezTo>
                    <a:pt x="274" y="280"/>
                    <a:pt x="273" y="278"/>
                    <a:pt x="272" y="280"/>
                  </a:cubicBezTo>
                  <a:cubicBezTo>
                    <a:pt x="272" y="279"/>
                    <a:pt x="271" y="280"/>
                    <a:pt x="270" y="280"/>
                  </a:cubicBezTo>
                  <a:cubicBezTo>
                    <a:pt x="270" y="280"/>
                    <a:pt x="270" y="281"/>
                    <a:pt x="269" y="280"/>
                  </a:cubicBezTo>
                  <a:cubicBezTo>
                    <a:pt x="269" y="282"/>
                    <a:pt x="268" y="282"/>
                    <a:pt x="267" y="282"/>
                  </a:cubicBezTo>
                  <a:cubicBezTo>
                    <a:pt x="267" y="282"/>
                    <a:pt x="267" y="282"/>
                    <a:pt x="267" y="282"/>
                  </a:cubicBezTo>
                  <a:cubicBezTo>
                    <a:pt x="264" y="283"/>
                    <a:pt x="260" y="285"/>
                    <a:pt x="258" y="286"/>
                  </a:cubicBezTo>
                  <a:cubicBezTo>
                    <a:pt x="257" y="286"/>
                    <a:pt x="257" y="287"/>
                    <a:pt x="257" y="288"/>
                  </a:cubicBezTo>
                  <a:cubicBezTo>
                    <a:pt x="254" y="287"/>
                    <a:pt x="252" y="290"/>
                    <a:pt x="249" y="290"/>
                  </a:cubicBezTo>
                  <a:cubicBezTo>
                    <a:pt x="247" y="293"/>
                    <a:pt x="243" y="293"/>
                    <a:pt x="239" y="295"/>
                  </a:cubicBezTo>
                  <a:cubicBezTo>
                    <a:pt x="238" y="295"/>
                    <a:pt x="238" y="295"/>
                    <a:pt x="237" y="295"/>
                  </a:cubicBezTo>
                  <a:cubicBezTo>
                    <a:pt x="237" y="295"/>
                    <a:pt x="238" y="295"/>
                    <a:pt x="238" y="296"/>
                  </a:cubicBezTo>
                  <a:cubicBezTo>
                    <a:pt x="236" y="296"/>
                    <a:pt x="235" y="297"/>
                    <a:pt x="235" y="298"/>
                  </a:cubicBezTo>
                  <a:cubicBezTo>
                    <a:pt x="231" y="298"/>
                    <a:pt x="228" y="301"/>
                    <a:pt x="225" y="302"/>
                  </a:cubicBezTo>
                  <a:cubicBezTo>
                    <a:pt x="225" y="302"/>
                    <a:pt x="225" y="302"/>
                    <a:pt x="225" y="301"/>
                  </a:cubicBezTo>
                  <a:cubicBezTo>
                    <a:pt x="224" y="302"/>
                    <a:pt x="222" y="302"/>
                    <a:pt x="222" y="304"/>
                  </a:cubicBezTo>
                  <a:cubicBezTo>
                    <a:pt x="219" y="304"/>
                    <a:pt x="216" y="305"/>
                    <a:pt x="213" y="307"/>
                  </a:cubicBezTo>
                  <a:cubicBezTo>
                    <a:pt x="213" y="307"/>
                    <a:pt x="212" y="308"/>
                    <a:pt x="211" y="308"/>
                  </a:cubicBezTo>
                  <a:cubicBezTo>
                    <a:pt x="211" y="308"/>
                    <a:pt x="211" y="308"/>
                    <a:pt x="211" y="308"/>
                  </a:cubicBezTo>
                  <a:cubicBezTo>
                    <a:pt x="210" y="309"/>
                    <a:pt x="209" y="309"/>
                    <a:pt x="207" y="310"/>
                  </a:cubicBezTo>
                  <a:cubicBezTo>
                    <a:pt x="206" y="311"/>
                    <a:pt x="205" y="312"/>
                    <a:pt x="204" y="311"/>
                  </a:cubicBezTo>
                  <a:cubicBezTo>
                    <a:pt x="204" y="311"/>
                    <a:pt x="204" y="312"/>
                    <a:pt x="204" y="312"/>
                  </a:cubicBezTo>
                  <a:cubicBezTo>
                    <a:pt x="201" y="313"/>
                    <a:pt x="198" y="313"/>
                    <a:pt x="196" y="315"/>
                  </a:cubicBezTo>
                  <a:cubicBezTo>
                    <a:pt x="194" y="315"/>
                    <a:pt x="190" y="316"/>
                    <a:pt x="190" y="318"/>
                  </a:cubicBezTo>
                  <a:cubicBezTo>
                    <a:pt x="190" y="318"/>
                    <a:pt x="190" y="318"/>
                    <a:pt x="189" y="317"/>
                  </a:cubicBezTo>
                  <a:cubicBezTo>
                    <a:pt x="190" y="319"/>
                    <a:pt x="186" y="319"/>
                    <a:pt x="186" y="320"/>
                  </a:cubicBezTo>
                  <a:cubicBezTo>
                    <a:pt x="186" y="320"/>
                    <a:pt x="185" y="320"/>
                    <a:pt x="185" y="320"/>
                  </a:cubicBezTo>
                  <a:cubicBezTo>
                    <a:pt x="184" y="320"/>
                    <a:pt x="184" y="321"/>
                    <a:pt x="184" y="321"/>
                  </a:cubicBezTo>
                  <a:cubicBezTo>
                    <a:pt x="180" y="322"/>
                    <a:pt x="177" y="323"/>
                    <a:pt x="174" y="326"/>
                  </a:cubicBezTo>
                  <a:cubicBezTo>
                    <a:pt x="169" y="326"/>
                    <a:pt x="166" y="330"/>
                    <a:pt x="161" y="331"/>
                  </a:cubicBezTo>
                  <a:cubicBezTo>
                    <a:pt x="160" y="331"/>
                    <a:pt x="161" y="332"/>
                    <a:pt x="160" y="332"/>
                  </a:cubicBezTo>
                  <a:cubicBezTo>
                    <a:pt x="159" y="332"/>
                    <a:pt x="160" y="331"/>
                    <a:pt x="160" y="331"/>
                  </a:cubicBezTo>
                  <a:cubicBezTo>
                    <a:pt x="159" y="331"/>
                    <a:pt x="160" y="332"/>
                    <a:pt x="160" y="332"/>
                  </a:cubicBezTo>
                  <a:cubicBezTo>
                    <a:pt x="159" y="332"/>
                    <a:pt x="158" y="334"/>
                    <a:pt x="157" y="332"/>
                  </a:cubicBezTo>
                  <a:cubicBezTo>
                    <a:pt x="156" y="333"/>
                    <a:pt x="156" y="334"/>
                    <a:pt x="155" y="335"/>
                  </a:cubicBezTo>
                  <a:cubicBezTo>
                    <a:pt x="155" y="334"/>
                    <a:pt x="155" y="334"/>
                    <a:pt x="156" y="334"/>
                  </a:cubicBezTo>
                  <a:cubicBezTo>
                    <a:pt x="155" y="334"/>
                    <a:pt x="155" y="334"/>
                    <a:pt x="155" y="335"/>
                  </a:cubicBezTo>
                  <a:cubicBezTo>
                    <a:pt x="154" y="334"/>
                    <a:pt x="154" y="335"/>
                    <a:pt x="153" y="335"/>
                  </a:cubicBezTo>
                  <a:cubicBezTo>
                    <a:pt x="153" y="336"/>
                    <a:pt x="152" y="335"/>
                    <a:pt x="152" y="337"/>
                  </a:cubicBezTo>
                  <a:cubicBezTo>
                    <a:pt x="151" y="337"/>
                    <a:pt x="151" y="336"/>
                    <a:pt x="150" y="336"/>
                  </a:cubicBezTo>
                  <a:cubicBezTo>
                    <a:pt x="149" y="337"/>
                    <a:pt x="148" y="338"/>
                    <a:pt x="146" y="339"/>
                  </a:cubicBezTo>
                  <a:cubicBezTo>
                    <a:pt x="146" y="340"/>
                    <a:pt x="146" y="340"/>
                    <a:pt x="147" y="340"/>
                  </a:cubicBezTo>
                  <a:cubicBezTo>
                    <a:pt x="146" y="340"/>
                    <a:pt x="146" y="340"/>
                    <a:pt x="145" y="340"/>
                  </a:cubicBezTo>
                  <a:cubicBezTo>
                    <a:pt x="146" y="340"/>
                    <a:pt x="146" y="340"/>
                    <a:pt x="146" y="339"/>
                  </a:cubicBezTo>
                  <a:cubicBezTo>
                    <a:pt x="145" y="342"/>
                    <a:pt x="142" y="340"/>
                    <a:pt x="142" y="342"/>
                  </a:cubicBezTo>
                  <a:cubicBezTo>
                    <a:pt x="142" y="342"/>
                    <a:pt x="141" y="342"/>
                    <a:pt x="141" y="342"/>
                  </a:cubicBezTo>
                  <a:cubicBezTo>
                    <a:pt x="140" y="345"/>
                    <a:pt x="137" y="344"/>
                    <a:pt x="135" y="347"/>
                  </a:cubicBezTo>
                  <a:cubicBezTo>
                    <a:pt x="135" y="347"/>
                    <a:pt x="136" y="346"/>
                    <a:pt x="135" y="346"/>
                  </a:cubicBezTo>
                  <a:cubicBezTo>
                    <a:pt x="134" y="348"/>
                    <a:pt x="132" y="347"/>
                    <a:pt x="131" y="350"/>
                  </a:cubicBezTo>
                  <a:cubicBezTo>
                    <a:pt x="131" y="349"/>
                    <a:pt x="131" y="349"/>
                    <a:pt x="130" y="349"/>
                  </a:cubicBezTo>
                  <a:cubicBezTo>
                    <a:pt x="129" y="350"/>
                    <a:pt x="127" y="352"/>
                    <a:pt x="125" y="352"/>
                  </a:cubicBezTo>
                  <a:cubicBezTo>
                    <a:pt x="125" y="352"/>
                    <a:pt x="125" y="353"/>
                    <a:pt x="126" y="353"/>
                  </a:cubicBezTo>
                  <a:cubicBezTo>
                    <a:pt x="125" y="353"/>
                    <a:pt x="123" y="352"/>
                    <a:pt x="123" y="354"/>
                  </a:cubicBezTo>
                  <a:cubicBezTo>
                    <a:pt x="123" y="354"/>
                    <a:pt x="122" y="354"/>
                    <a:pt x="122" y="354"/>
                  </a:cubicBezTo>
                  <a:cubicBezTo>
                    <a:pt x="122" y="355"/>
                    <a:pt x="121" y="355"/>
                    <a:pt x="121" y="356"/>
                  </a:cubicBezTo>
                  <a:cubicBezTo>
                    <a:pt x="120" y="355"/>
                    <a:pt x="120" y="355"/>
                    <a:pt x="120" y="357"/>
                  </a:cubicBezTo>
                  <a:cubicBezTo>
                    <a:pt x="120" y="357"/>
                    <a:pt x="119" y="357"/>
                    <a:pt x="119" y="357"/>
                  </a:cubicBezTo>
                  <a:cubicBezTo>
                    <a:pt x="118" y="357"/>
                    <a:pt x="118" y="358"/>
                    <a:pt x="117" y="358"/>
                  </a:cubicBezTo>
                  <a:cubicBezTo>
                    <a:pt x="117" y="358"/>
                    <a:pt x="117" y="358"/>
                    <a:pt x="117" y="357"/>
                  </a:cubicBezTo>
                  <a:cubicBezTo>
                    <a:pt x="115" y="358"/>
                    <a:pt x="117" y="359"/>
                    <a:pt x="115" y="359"/>
                  </a:cubicBezTo>
                  <a:cubicBezTo>
                    <a:pt x="116" y="359"/>
                    <a:pt x="116" y="358"/>
                    <a:pt x="115" y="358"/>
                  </a:cubicBezTo>
                  <a:cubicBezTo>
                    <a:pt x="115" y="359"/>
                    <a:pt x="113" y="360"/>
                    <a:pt x="112" y="360"/>
                  </a:cubicBezTo>
                  <a:cubicBezTo>
                    <a:pt x="111" y="360"/>
                    <a:pt x="112" y="361"/>
                    <a:pt x="112" y="361"/>
                  </a:cubicBezTo>
                  <a:cubicBezTo>
                    <a:pt x="110" y="362"/>
                    <a:pt x="109" y="362"/>
                    <a:pt x="109" y="363"/>
                  </a:cubicBezTo>
                  <a:cubicBezTo>
                    <a:pt x="107" y="362"/>
                    <a:pt x="106" y="366"/>
                    <a:pt x="105" y="365"/>
                  </a:cubicBezTo>
                  <a:cubicBezTo>
                    <a:pt x="104" y="365"/>
                    <a:pt x="104" y="366"/>
                    <a:pt x="103" y="365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1" y="368"/>
                    <a:pt x="100" y="367"/>
                    <a:pt x="99" y="370"/>
                  </a:cubicBezTo>
                  <a:cubicBezTo>
                    <a:pt x="99" y="370"/>
                    <a:pt x="99" y="369"/>
                    <a:pt x="99" y="370"/>
                  </a:cubicBezTo>
                  <a:cubicBezTo>
                    <a:pt x="99" y="369"/>
                    <a:pt x="99" y="369"/>
                    <a:pt x="99" y="368"/>
                  </a:cubicBezTo>
                  <a:cubicBezTo>
                    <a:pt x="99" y="368"/>
                    <a:pt x="98" y="368"/>
                    <a:pt x="98" y="368"/>
                  </a:cubicBezTo>
                  <a:cubicBezTo>
                    <a:pt x="98" y="369"/>
                    <a:pt x="99" y="369"/>
                    <a:pt x="99" y="369"/>
                  </a:cubicBezTo>
                  <a:cubicBezTo>
                    <a:pt x="98" y="369"/>
                    <a:pt x="97" y="370"/>
                    <a:pt x="98" y="370"/>
                  </a:cubicBezTo>
                  <a:cubicBezTo>
                    <a:pt x="98" y="371"/>
                    <a:pt x="95" y="370"/>
                    <a:pt x="96" y="372"/>
                  </a:cubicBezTo>
                  <a:cubicBezTo>
                    <a:pt x="94" y="372"/>
                    <a:pt x="92" y="372"/>
                    <a:pt x="91" y="374"/>
                  </a:cubicBezTo>
                  <a:cubicBezTo>
                    <a:pt x="91" y="373"/>
                    <a:pt x="90" y="375"/>
                    <a:pt x="89" y="375"/>
                  </a:cubicBezTo>
                  <a:cubicBezTo>
                    <a:pt x="89" y="376"/>
                    <a:pt x="89" y="376"/>
                    <a:pt x="88" y="377"/>
                  </a:cubicBezTo>
                  <a:cubicBezTo>
                    <a:pt x="88" y="376"/>
                    <a:pt x="88" y="376"/>
                    <a:pt x="87" y="376"/>
                  </a:cubicBezTo>
                  <a:cubicBezTo>
                    <a:pt x="86" y="376"/>
                    <a:pt x="88" y="377"/>
                    <a:pt x="87" y="377"/>
                  </a:cubicBezTo>
                  <a:cubicBezTo>
                    <a:pt x="87" y="378"/>
                    <a:pt x="87" y="377"/>
                    <a:pt x="87" y="376"/>
                  </a:cubicBezTo>
                  <a:cubicBezTo>
                    <a:pt x="86" y="377"/>
                    <a:pt x="86" y="377"/>
                    <a:pt x="86" y="378"/>
                  </a:cubicBezTo>
                  <a:cubicBezTo>
                    <a:pt x="85" y="377"/>
                    <a:pt x="84" y="379"/>
                    <a:pt x="84" y="379"/>
                  </a:cubicBezTo>
                  <a:cubicBezTo>
                    <a:pt x="83" y="379"/>
                    <a:pt x="83" y="379"/>
                    <a:pt x="83" y="378"/>
                  </a:cubicBezTo>
                  <a:cubicBezTo>
                    <a:pt x="82" y="378"/>
                    <a:pt x="83" y="379"/>
                    <a:pt x="83" y="379"/>
                  </a:cubicBezTo>
                  <a:cubicBezTo>
                    <a:pt x="82" y="380"/>
                    <a:pt x="80" y="380"/>
                    <a:pt x="79" y="381"/>
                  </a:cubicBezTo>
                  <a:cubicBezTo>
                    <a:pt x="79" y="381"/>
                    <a:pt x="78" y="381"/>
                    <a:pt x="78" y="381"/>
                  </a:cubicBezTo>
                  <a:cubicBezTo>
                    <a:pt x="78" y="381"/>
                    <a:pt x="77" y="382"/>
                    <a:pt x="77" y="383"/>
                  </a:cubicBezTo>
                  <a:cubicBezTo>
                    <a:pt x="77" y="382"/>
                    <a:pt x="76" y="383"/>
                    <a:pt x="76" y="383"/>
                  </a:cubicBezTo>
                  <a:cubicBezTo>
                    <a:pt x="75" y="383"/>
                    <a:pt x="75" y="383"/>
                    <a:pt x="75" y="384"/>
                  </a:cubicBezTo>
                  <a:cubicBezTo>
                    <a:pt x="74" y="384"/>
                    <a:pt x="73" y="384"/>
                    <a:pt x="73" y="385"/>
                  </a:cubicBezTo>
                  <a:cubicBezTo>
                    <a:pt x="73" y="384"/>
                    <a:pt x="71" y="385"/>
                    <a:pt x="71" y="385"/>
                  </a:cubicBezTo>
                  <a:cubicBezTo>
                    <a:pt x="70" y="385"/>
                    <a:pt x="71" y="386"/>
                    <a:pt x="71" y="386"/>
                  </a:cubicBezTo>
                  <a:cubicBezTo>
                    <a:pt x="71" y="386"/>
                    <a:pt x="70" y="386"/>
                    <a:pt x="70" y="387"/>
                  </a:cubicBezTo>
                  <a:cubicBezTo>
                    <a:pt x="70" y="387"/>
                    <a:pt x="70" y="386"/>
                    <a:pt x="69" y="386"/>
                  </a:cubicBezTo>
                  <a:cubicBezTo>
                    <a:pt x="69" y="387"/>
                    <a:pt x="67" y="387"/>
                    <a:pt x="66" y="388"/>
                  </a:cubicBezTo>
                  <a:cubicBezTo>
                    <a:pt x="65" y="387"/>
                    <a:pt x="64" y="389"/>
                    <a:pt x="64" y="390"/>
                  </a:cubicBezTo>
                  <a:cubicBezTo>
                    <a:pt x="63" y="390"/>
                    <a:pt x="63" y="389"/>
                    <a:pt x="63" y="389"/>
                  </a:cubicBezTo>
                  <a:cubicBezTo>
                    <a:pt x="63" y="392"/>
                    <a:pt x="57" y="390"/>
                    <a:pt x="57" y="393"/>
                  </a:cubicBezTo>
                  <a:cubicBezTo>
                    <a:pt x="56" y="393"/>
                    <a:pt x="56" y="393"/>
                    <a:pt x="56" y="393"/>
                  </a:cubicBezTo>
                  <a:cubicBezTo>
                    <a:pt x="56" y="393"/>
                    <a:pt x="56" y="393"/>
                    <a:pt x="56" y="392"/>
                  </a:cubicBezTo>
                  <a:cubicBezTo>
                    <a:pt x="55" y="392"/>
                    <a:pt x="56" y="393"/>
                    <a:pt x="56" y="394"/>
                  </a:cubicBezTo>
                  <a:cubicBezTo>
                    <a:pt x="55" y="394"/>
                    <a:pt x="54" y="394"/>
                    <a:pt x="53" y="395"/>
                  </a:cubicBezTo>
                  <a:cubicBezTo>
                    <a:pt x="53" y="395"/>
                    <a:pt x="53" y="394"/>
                    <a:pt x="53" y="394"/>
                  </a:cubicBezTo>
                  <a:cubicBezTo>
                    <a:pt x="51" y="396"/>
                    <a:pt x="46" y="397"/>
                    <a:pt x="42" y="396"/>
                  </a:cubicBezTo>
                  <a:cubicBezTo>
                    <a:pt x="42" y="395"/>
                    <a:pt x="43" y="395"/>
                    <a:pt x="44" y="394"/>
                  </a:cubicBezTo>
                  <a:cubicBezTo>
                    <a:pt x="43" y="394"/>
                    <a:pt x="43" y="396"/>
                    <a:pt x="42" y="395"/>
                  </a:cubicBezTo>
                  <a:cubicBezTo>
                    <a:pt x="42" y="396"/>
                    <a:pt x="43" y="396"/>
                    <a:pt x="42" y="397"/>
                  </a:cubicBezTo>
                  <a:cubicBezTo>
                    <a:pt x="42" y="396"/>
                    <a:pt x="42" y="396"/>
                    <a:pt x="42" y="395"/>
                  </a:cubicBezTo>
                  <a:cubicBezTo>
                    <a:pt x="41" y="396"/>
                    <a:pt x="41" y="396"/>
                    <a:pt x="41" y="397"/>
                  </a:cubicBezTo>
                  <a:cubicBezTo>
                    <a:pt x="39" y="396"/>
                    <a:pt x="39" y="399"/>
                    <a:pt x="38" y="399"/>
                  </a:cubicBezTo>
                  <a:cubicBezTo>
                    <a:pt x="39" y="399"/>
                    <a:pt x="38" y="400"/>
                    <a:pt x="39" y="400"/>
                  </a:cubicBezTo>
                  <a:cubicBezTo>
                    <a:pt x="38" y="400"/>
                    <a:pt x="38" y="402"/>
                    <a:pt x="37" y="402"/>
                  </a:cubicBezTo>
                  <a:cubicBezTo>
                    <a:pt x="37" y="402"/>
                    <a:pt x="39" y="402"/>
                    <a:pt x="39" y="402"/>
                  </a:cubicBezTo>
                  <a:cubicBezTo>
                    <a:pt x="39" y="402"/>
                    <a:pt x="39" y="401"/>
                    <a:pt x="40" y="401"/>
                  </a:cubicBezTo>
                  <a:cubicBezTo>
                    <a:pt x="40" y="401"/>
                    <a:pt x="40" y="402"/>
                    <a:pt x="40" y="402"/>
                  </a:cubicBezTo>
                  <a:cubicBezTo>
                    <a:pt x="41" y="401"/>
                    <a:pt x="44" y="401"/>
                    <a:pt x="45" y="400"/>
                  </a:cubicBezTo>
                  <a:cubicBezTo>
                    <a:pt x="46" y="400"/>
                    <a:pt x="46" y="400"/>
                    <a:pt x="47" y="400"/>
                  </a:cubicBezTo>
                  <a:cubicBezTo>
                    <a:pt x="52" y="397"/>
                    <a:pt x="58" y="395"/>
                    <a:pt x="64" y="391"/>
                  </a:cubicBezTo>
                  <a:cubicBezTo>
                    <a:pt x="65" y="392"/>
                    <a:pt x="65" y="391"/>
                    <a:pt x="65" y="392"/>
                  </a:cubicBezTo>
                  <a:cubicBezTo>
                    <a:pt x="66" y="391"/>
                    <a:pt x="67" y="390"/>
                    <a:pt x="68" y="390"/>
                  </a:cubicBezTo>
                  <a:cubicBezTo>
                    <a:pt x="69" y="390"/>
                    <a:pt x="69" y="390"/>
                    <a:pt x="69" y="390"/>
                  </a:cubicBezTo>
                  <a:cubicBezTo>
                    <a:pt x="70" y="390"/>
                    <a:pt x="70" y="389"/>
                    <a:pt x="70" y="390"/>
                  </a:cubicBezTo>
                  <a:cubicBezTo>
                    <a:pt x="70" y="389"/>
                    <a:pt x="70" y="389"/>
                    <a:pt x="70" y="389"/>
                  </a:cubicBezTo>
                  <a:cubicBezTo>
                    <a:pt x="71" y="387"/>
                    <a:pt x="73" y="387"/>
                    <a:pt x="75" y="386"/>
                  </a:cubicBezTo>
                  <a:cubicBezTo>
                    <a:pt x="76" y="386"/>
                    <a:pt x="76" y="386"/>
                    <a:pt x="76" y="387"/>
                  </a:cubicBezTo>
                  <a:cubicBezTo>
                    <a:pt x="77" y="387"/>
                    <a:pt x="78" y="386"/>
                    <a:pt x="79" y="385"/>
                  </a:cubicBezTo>
                  <a:cubicBezTo>
                    <a:pt x="79" y="385"/>
                    <a:pt x="79" y="385"/>
                    <a:pt x="80" y="385"/>
                  </a:cubicBezTo>
                  <a:cubicBezTo>
                    <a:pt x="79" y="383"/>
                    <a:pt x="85" y="385"/>
                    <a:pt x="86" y="383"/>
                  </a:cubicBezTo>
                  <a:cubicBezTo>
                    <a:pt x="86" y="382"/>
                    <a:pt x="85" y="382"/>
                    <a:pt x="85" y="382"/>
                  </a:cubicBezTo>
                  <a:cubicBezTo>
                    <a:pt x="84" y="382"/>
                    <a:pt x="86" y="382"/>
                    <a:pt x="86" y="380"/>
                  </a:cubicBezTo>
                  <a:cubicBezTo>
                    <a:pt x="90" y="380"/>
                    <a:pt x="92" y="378"/>
                    <a:pt x="95" y="376"/>
                  </a:cubicBezTo>
                  <a:cubicBezTo>
                    <a:pt x="95" y="376"/>
                    <a:pt x="96" y="377"/>
                    <a:pt x="95" y="376"/>
                  </a:cubicBezTo>
                  <a:cubicBezTo>
                    <a:pt x="96" y="376"/>
                    <a:pt x="94" y="377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ubicBezTo>
                    <a:pt x="95" y="379"/>
                    <a:pt x="95" y="378"/>
                    <a:pt x="96" y="377"/>
                  </a:cubicBezTo>
                  <a:cubicBezTo>
                    <a:pt x="97" y="378"/>
                    <a:pt x="97" y="376"/>
                    <a:pt x="98" y="376"/>
                  </a:cubicBezTo>
                  <a:cubicBezTo>
                    <a:pt x="98" y="376"/>
                    <a:pt x="98" y="375"/>
                    <a:pt x="99" y="376"/>
                  </a:cubicBezTo>
                  <a:cubicBezTo>
                    <a:pt x="99" y="376"/>
                    <a:pt x="99" y="375"/>
                    <a:pt x="99" y="375"/>
                  </a:cubicBezTo>
                  <a:cubicBezTo>
                    <a:pt x="98" y="374"/>
                    <a:pt x="97" y="375"/>
                    <a:pt x="97" y="376"/>
                  </a:cubicBezTo>
                  <a:cubicBezTo>
                    <a:pt x="97" y="376"/>
                    <a:pt x="96" y="376"/>
                    <a:pt x="96" y="377"/>
                  </a:cubicBezTo>
                  <a:cubicBezTo>
                    <a:pt x="95" y="375"/>
                    <a:pt x="97" y="375"/>
                    <a:pt x="97" y="374"/>
                  </a:cubicBezTo>
                  <a:cubicBezTo>
                    <a:pt x="99" y="375"/>
                    <a:pt x="99" y="373"/>
                    <a:pt x="101" y="373"/>
                  </a:cubicBezTo>
                  <a:cubicBezTo>
                    <a:pt x="100" y="374"/>
                    <a:pt x="100" y="374"/>
                    <a:pt x="100" y="374"/>
                  </a:cubicBezTo>
                  <a:cubicBezTo>
                    <a:pt x="100" y="375"/>
                    <a:pt x="100" y="375"/>
                    <a:pt x="101" y="375"/>
                  </a:cubicBezTo>
                  <a:cubicBezTo>
                    <a:pt x="101" y="375"/>
                    <a:pt x="102" y="375"/>
                    <a:pt x="102" y="374"/>
                  </a:cubicBezTo>
                  <a:cubicBezTo>
                    <a:pt x="102" y="374"/>
                    <a:pt x="102" y="374"/>
                    <a:pt x="103" y="374"/>
                  </a:cubicBezTo>
                  <a:cubicBezTo>
                    <a:pt x="104" y="374"/>
                    <a:pt x="104" y="372"/>
                    <a:pt x="106" y="373"/>
                  </a:cubicBezTo>
                  <a:cubicBezTo>
                    <a:pt x="108" y="370"/>
                    <a:pt x="110" y="371"/>
                    <a:pt x="112" y="369"/>
                  </a:cubicBezTo>
                  <a:cubicBezTo>
                    <a:pt x="115" y="368"/>
                    <a:pt x="117" y="366"/>
                    <a:pt x="120" y="365"/>
                  </a:cubicBezTo>
                  <a:cubicBezTo>
                    <a:pt x="121" y="364"/>
                    <a:pt x="123" y="364"/>
                    <a:pt x="124" y="362"/>
                  </a:cubicBezTo>
                  <a:cubicBezTo>
                    <a:pt x="125" y="362"/>
                    <a:pt x="125" y="362"/>
                    <a:pt x="125" y="362"/>
                  </a:cubicBezTo>
                  <a:cubicBezTo>
                    <a:pt x="124" y="362"/>
                    <a:pt x="127" y="361"/>
                    <a:pt x="127" y="360"/>
                  </a:cubicBezTo>
                  <a:cubicBezTo>
                    <a:pt x="127" y="360"/>
                    <a:pt x="127" y="359"/>
                    <a:pt x="127" y="360"/>
                  </a:cubicBezTo>
                  <a:cubicBezTo>
                    <a:pt x="129" y="358"/>
                    <a:pt x="131" y="356"/>
                    <a:pt x="133" y="354"/>
                  </a:cubicBezTo>
                  <a:cubicBezTo>
                    <a:pt x="134" y="355"/>
                    <a:pt x="135" y="354"/>
                    <a:pt x="136" y="354"/>
                  </a:cubicBezTo>
                  <a:cubicBezTo>
                    <a:pt x="136" y="354"/>
                    <a:pt x="135" y="353"/>
                    <a:pt x="135" y="353"/>
                  </a:cubicBezTo>
                  <a:cubicBezTo>
                    <a:pt x="135" y="352"/>
                    <a:pt x="136" y="353"/>
                    <a:pt x="136" y="352"/>
                  </a:cubicBezTo>
                  <a:cubicBezTo>
                    <a:pt x="136" y="352"/>
                    <a:pt x="137" y="353"/>
                    <a:pt x="137" y="353"/>
                  </a:cubicBezTo>
                  <a:cubicBezTo>
                    <a:pt x="137" y="353"/>
                    <a:pt x="136" y="352"/>
                    <a:pt x="138" y="352"/>
                  </a:cubicBezTo>
                  <a:cubicBezTo>
                    <a:pt x="138" y="352"/>
                    <a:pt x="137" y="352"/>
                    <a:pt x="137" y="351"/>
                  </a:cubicBezTo>
                  <a:cubicBezTo>
                    <a:pt x="138" y="351"/>
                    <a:pt x="138" y="351"/>
                    <a:pt x="139" y="350"/>
                  </a:cubicBezTo>
                  <a:cubicBezTo>
                    <a:pt x="140" y="351"/>
                    <a:pt x="139" y="351"/>
                    <a:pt x="138" y="352"/>
                  </a:cubicBezTo>
                  <a:cubicBezTo>
                    <a:pt x="138" y="352"/>
                    <a:pt x="139" y="351"/>
                    <a:pt x="139" y="352"/>
                  </a:cubicBezTo>
                  <a:cubicBezTo>
                    <a:pt x="139" y="350"/>
                    <a:pt x="140" y="350"/>
                    <a:pt x="140" y="349"/>
                  </a:cubicBezTo>
                  <a:cubicBezTo>
                    <a:pt x="142" y="349"/>
                    <a:pt x="141" y="348"/>
                    <a:pt x="143" y="348"/>
                  </a:cubicBezTo>
                  <a:cubicBezTo>
                    <a:pt x="143" y="348"/>
                    <a:pt x="141" y="350"/>
                    <a:pt x="140" y="350"/>
                  </a:cubicBezTo>
                  <a:cubicBezTo>
                    <a:pt x="141" y="350"/>
                    <a:pt x="142" y="349"/>
                    <a:pt x="143" y="350"/>
                  </a:cubicBezTo>
                  <a:cubicBezTo>
                    <a:pt x="142" y="352"/>
                    <a:pt x="140" y="351"/>
                    <a:pt x="141" y="353"/>
                  </a:cubicBezTo>
                  <a:cubicBezTo>
                    <a:pt x="140" y="352"/>
                    <a:pt x="137" y="353"/>
                    <a:pt x="137" y="354"/>
                  </a:cubicBezTo>
                  <a:cubicBezTo>
                    <a:pt x="136" y="354"/>
                    <a:pt x="134" y="354"/>
                    <a:pt x="134" y="357"/>
                  </a:cubicBezTo>
                  <a:cubicBezTo>
                    <a:pt x="133" y="357"/>
                    <a:pt x="134" y="357"/>
                    <a:pt x="134" y="356"/>
                  </a:cubicBezTo>
                  <a:cubicBezTo>
                    <a:pt x="133" y="356"/>
                    <a:pt x="132" y="356"/>
                    <a:pt x="132" y="357"/>
                  </a:cubicBezTo>
                  <a:cubicBezTo>
                    <a:pt x="130" y="356"/>
                    <a:pt x="130" y="358"/>
                    <a:pt x="129" y="359"/>
                  </a:cubicBezTo>
                  <a:cubicBezTo>
                    <a:pt x="131" y="359"/>
                    <a:pt x="133" y="357"/>
                    <a:pt x="134" y="357"/>
                  </a:cubicBezTo>
                  <a:cubicBezTo>
                    <a:pt x="134" y="357"/>
                    <a:pt x="134" y="356"/>
                    <a:pt x="134" y="356"/>
                  </a:cubicBezTo>
                  <a:cubicBezTo>
                    <a:pt x="135" y="357"/>
                    <a:pt x="136" y="356"/>
                    <a:pt x="136" y="355"/>
                  </a:cubicBezTo>
                  <a:cubicBezTo>
                    <a:pt x="136" y="356"/>
                    <a:pt x="137" y="356"/>
                    <a:pt x="138" y="356"/>
                  </a:cubicBezTo>
                  <a:cubicBezTo>
                    <a:pt x="138" y="356"/>
                    <a:pt x="135" y="357"/>
                    <a:pt x="134" y="358"/>
                  </a:cubicBezTo>
                  <a:cubicBezTo>
                    <a:pt x="134" y="358"/>
                    <a:pt x="135" y="358"/>
                    <a:pt x="134" y="359"/>
                  </a:cubicBezTo>
                  <a:cubicBezTo>
                    <a:pt x="137" y="357"/>
                    <a:pt x="140" y="357"/>
                    <a:pt x="142" y="354"/>
                  </a:cubicBezTo>
                  <a:cubicBezTo>
                    <a:pt x="144" y="354"/>
                    <a:pt x="147" y="351"/>
                    <a:pt x="148" y="350"/>
                  </a:cubicBezTo>
                  <a:cubicBezTo>
                    <a:pt x="148" y="350"/>
                    <a:pt x="148" y="351"/>
                    <a:pt x="148" y="351"/>
                  </a:cubicBezTo>
                  <a:cubicBezTo>
                    <a:pt x="149" y="351"/>
                    <a:pt x="150" y="350"/>
                    <a:pt x="149" y="350"/>
                  </a:cubicBezTo>
                  <a:cubicBezTo>
                    <a:pt x="150" y="350"/>
                    <a:pt x="154" y="349"/>
                    <a:pt x="153" y="347"/>
                  </a:cubicBezTo>
                  <a:cubicBezTo>
                    <a:pt x="153" y="346"/>
                    <a:pt x="154" y="347"/>
                    <a:pt x="154" y="347"/>
                  </a:cubicBezTo>
                  <a:cubicBezTo>
                    <a:pt x="155" y="347"/>
                    <a:pt x="154" y="346"/>
                    <a:pt x="153" y="346"/>
                  </a:cubicBezTo>
                  <a:cubicBezTo>
                    <a:pt x="153" y="345"/>
                    <a:pt x="155" y="346"/>
                    <a:pt x="155" y="345"/>
                  </a:cubicBezTo>
                  <a:cubicBezTo>
                    <a:pt x="155" y="345"/>
                    <a:pt x="156" y="346"/>
                    <a:pt x="155" y="347"/>
                  </a:cubicBezTo>
                  <a:cubicBezTo>
                    <a:pt x="156" y="347"/>
                    <a:pt x="158" y="345"/>
                    <a:pt x="158" y="346"/>
                  </a:cubicBezTo>
                  <a:cubicBezTo>
                    <a:pt x="159" y="344"/>
                    <a:pt x="164" y="343"/>
                    <a:pt x="166" y="339"/>
                  </a:cubicBezTo>
                  <a:cubicBezTo>
                    <a:pt x="166" y="340"/>
                    <a:pt x="166" y="340"/>
                    <a:pt x="166" y="340"/>
                  </a:cubicBezTo>
                  <a:cubicBezTo>
                    <a:pt x="168" y="340"/>
                    <a:pt x="168" y="339"/>
                    <a:pt x="171" y="338"/>
                  </a:cubicBezTo>
                  <a:cubicBezTo>
                    <a:pt x="171" y="336"/>
                    <a:pt x="172" y="336"/>
                    <a:pt x="174" y="337"/>
                  </a:cubicBezTo>
                  <a:cubicBezTo>
                    <a:pt x="175" y="336"/>
                    <a:pt x="175" y="336"/>
                    <a:pt x="177" y="336"/>
                  </a:cubicBezTo>
                  <a:cubicBezTo>
                    <a:pt x="177" y="336"/>
                    <a:pt x="177" y="336"/>
                    <a:pt x="177" y="335"/>
                  </a:cubicBezTo>
                  <a:cubicBezTo>
                    <a:pt x="177" y="335"/>
                    <a:pt x="177" y="335"/>
                    <a:pt x="178" y="335"/>
                  </a:cubicBezTo>
                  <a:cubicBezTo>
                    <a:pt x="178" y="335"/>
                    <a:pt x="177" y="335"/>
                    <a:pt x="178" y="334"/>
                  </a:cubicBezTo>
                  <a:cubicBezTo>
                    <a:pt x="181" y="334"/>
                    <a:pt x="183" y="330"/>
                    <a:pt x="186" y="331"/>
                  </a:cubicBezTo>
                  <a:cubicBezTo>
                    <a:pt x="188" y="328"/>
                    <a:pt x="191" y="328"/>
                    <a:pt x="192" y="326"/>
                  </a:cubicBezTo>
                  <a:cubicBezTo>
                    <a:pt x="193" y="327"/>
                    <a:pt x="195" y="325"/>
                    <a:pt x="195" y="325"/>
                  </a:cubicBezTo>
                  <a:cubicBezTo>
                    <a:pt x="196" y="325"/>
                    <a:pt x="197" y="325"/>
                    <a:pt x="198" y="325"/>
                  </a:cubicBezTo>
                  <a:cubicBezTo>
                    <a:pt x="196" y="324"/>
                    <a:pt x="198" y="323"/>
                    <a:pt x="199" y="324"/>
                  </a:cubicBezTo>
                  <a:cubicBezTo>
                    <a:pt x="198" y="324"/>
                    <a:pt x="198" y="325"/>
                    <a:pt x="198" y="326"/>
                  </a:cubicBezTo>
                  <a:cubicBezTo>
                    <a:pt x="199" y="326"/>
                    <a:pt x="199" y="325"/>
                    <a:pt x="200" y="326"/>
                  </a:cubicBezTo>
                  <a:cubicBezTo>
                    <a:pt x="200" y="326"/>
                    <a:pt x="200" y="325"/>
                    <a:pt x="200" y="325"/>
                  </a:cubicBezTo>
                  <a:cubicBezTo>
                    <a:pt x="201" y="325"/>
                    <a:pt x="201" y="324"/>
                    <a:pt x="201" y="323"/>
                  </a:cubicBezTo>
                  <a:cubicBezTo>
                    <a:pt x="202" y="323"/>
                    <a:pt x="202" y="324"/>
                    <a:pt x="202" y="324"/>
                  </a:cubicBezTo>
                  <a:cubicBezTo>
                    <a:pt x="203" y="323"/>
                    <a:pt x="203" y="323"/>
                    <a:pt x="204" y="323"/>
                  </a:cubicBezTo>
                  <a:cubicBezTo>
                    <a:pt x="203" y="323"/>
                    <a:pt x="205" y="323"/>
                    <a:pt x="204" y="322"/>
                  </a:cubicBezTo>
                  <a:cubicBezTo>
                    <a:pt x="204" y="322"/>
                    <a:pt x="203" y="322"/>
                    <a:pt x="203" y="323"/>
                  </a:cubicBezTo>
                  <a:cubicBezTo>
                    <a:pt x="203" y="323"/>
                    <a:pt x="202" y="322"/>
                    <a:pt x="202" y="322"/>
                  </a:cubicBezTo>
                  <a:cubicBezTo>
                    <a:pt x="202" y="322"/>
                    <a:pt x="203" y="321"/>
                    <a:pt x="203" y="322"/>
                  </a:cubicBezTo>
                  <a:cubicBezTo>
                    <a:pt x="203" y="321"/>
                    <a:pt x="205" y="321"/>
                    <a:pt x="205" y="321"/>
                  </a:cubicBezTo>
                  <a:cubicBezTo>
                    <a:pt x="205" y="321"/>
                    <a:pt x="205" y="321"/>
                    <a:pt x="205" y="322"/>
                  </a:cubicBezTo>
                  <a:cubicBezTo>
                    <a:pt x="206" y="322"/>
                    <a:pt x="206" y="322"/>
                    <a:pt x="207" y="322"/>
                  </a:cubicBezTo>
                  <a:cubicBezTo>
                    <a:pt x="207" y="322"/>
                    <a:pt x="206" y="321"/>
                    <a:pt x="207" y="321"/>
                  </a:cubicBezTo>
                  <a:cubicBezTo>
                    <a:pt x="207" y="320"/>
                    <a:pt x="206" y="321"/>
                    <a:pt x="206" y="320"/>
                  </a:cubicBezTo>
                  <a:cubicBezTo>
                    <a:pt x="207" y="319"/>
                    <a:pt x="208" y="319"/>
                    <a:pt x="210" y="318"/>
                  </a:cubicBezTo>
                  <a:cubicBezTo>
                    <a:pt x="209" y="319"/>
                    <a:pt x="211" y="319"/>
                    <a:pt x="211" y="320"/>
                  </a:cubicBezTo>
                  <a:cubicBezTo>
                    <a:pt x="211" y="320"/>
                    <a:pt x="211" y="319"/>
                    <a:pt x="212" y="319"/>
                  </a:cubicBezTo>
                  <a:cubicBezTo>
                    <a:pt x="212" y="318"/>
                    <a:pt x="211" y="318"/>
                    <a:pt x="211" y="319"/>
                  </a:cubicBezTo>
                  <a:cubicBezTo>
                    <a:pt x="211" y="318"/>
                    <a:pt x="210" y="318"/>
                    <a:pt x="210" y="317"/>
                  </a:cubicBezTo>
                  <a:cubicBezTo>
                    <a:pt x="211" y="318"/>
                    <a:pt x="213" y="317"/>
                    <a:pt x="213" y="318"/>
                  </a:cubicBezTo>
                  <a:cubicBezTo>
                    <a:pt x="213" y="318"/>
                    <a:pt x="213" y="317"/>
                    <a:pt x="213" y="317"/>
                  </a:cubicBezTo>
                  <a:cubicBezTo>
                    <a:pt x="214" y="317"/>
                    <a:pt x="214" y="315"/>
                    <a:pt x="215" y="315"/>
                  </a:cubicBezTo>
                  <a:cubicBezTo>
                    <a:pt x="215" y="315"/>
                    <a:pt x="215" y="315"/>
                    <a:pt x="214" y="315"/>
                  </a:cubicBezTo>
                  <a:cubicBezTo>
                    <a:pt x="216" y="314"/>
                    <a:pt x="216" y="313"/>
                    <a:pt x="218" y="313"/>
                  </a:cubicBezTo>
                  <a:cubicBezTo>
                    <a:pt x="217" y="313"/>
                    <a:pt x="218" y="315"/>
                    <a:pt x="217" y="314"/>
                  </a:cubicBezTo>
                  <a:cubicBezTo>
                    <a:pt x="217" y="315"/>
                    <a:pt x="218" y="314"/>
                    <a:pt x="218" y="315"/>
                  </a:cubicBezTo>
                  <a:cubicBezTo>
                    <a:pt x="218" y="315"/>
                    <a:pt x="218" y="315"/>
                    <a:pt x="218" y="315"/>
                  </a:cubicBezTo>
                  <a:cubicBezTo>
                    <a:pt x="218" y="314"/>
                    <a:pt x="218" y="314"/>
                    <a:pt x="217" y="314"/>
                  </a:cubicBezTo>
                  <a:cubicBezTo>
                    <a:pt x="218" y="313"/>
                    <a:pt x="218" y="312"/>
                    <a:pt x="219" y="312"/>
                  </a:cubicBezTo>
                  <a:cubicBezTo>
                    <a:pt x="221" y="312"/>
                    <a:pt x="223" y="310"/>
                    <a:pt x="225" y="309"/>
                  </a:cubicBezTo>
                  <a:cubicBezTo>
                    <a:pt x="226" y="309"/>
                    <a:pt x="225" y="309"/>
                    <a:pt x="226" y="309"/>
                  </a:cubicBezTo>
                  <a:cubicBezTo>
                    <a:pt x="225" y="309"/>
                    <a:pt x="224" y="311"/>
                    <a:pt x="224" y="310"/>
                  </a:cubicBezTo>
                  <a:cubicBezTo>
                    <a:pt x="223" y="311"/>
                    <a:pt x="224" y="311"/>
                    <a:pt x="223" y="312"/>
                  </a:cubicBezTo>
                  <a:cubicBezTo>
                    <a:pt x="223" y="312"/>
                    <a:pt x="223" y="311"/>
                    <a:pt x="223" y="311"/>
                  </a:cubicBezTo>
                  <a:cubicBezTo>
                    <a:pt x="222" y="311"/>
                    <a:pt x="223" y="312"/>
                    <a:pt x="222" y="312"/>
                  </a:cubicBezTo>
                  <a:cubicBezTo>
                    <a:pt x="221" y="313"/>
                    <a:pt x="223" y="312"/>
                    <a:pt x="223" y="313"/>
                  </a:cubicBezTo>
                  <a:cubicBezTo>
                    <a:pt x="223" y="313"/>
                    <a:pt x="223" y="312"/>
                    <a:pt x="223" y="312"/>
                  </a:cubicBezTo>
                  <a:cubicBezTo>
                    <a:pt x="224" y="312"/>
                    <a:pt x="223" y="312"/>
                    <a:pt x="223" y="313"/>
                  </a:cubicBezTo>
                  <a:cubicBezTo>
                    <a:pt x="225" y="312"/>
                    <a:pt x="224" y="312"/>
                    <a:pt x="225" y="311"/>
                  </a:cubicBezTo>
                  <a:cubicBezTo>
                    <a:pt x="227" y="311"/>
                    <a:pt x="227" y="312"/>
                    <a:pt x="229" y="312"/>
                  </a:cubicBezTo>
                  <a:cubicBezTo>
                    <a:pt x="229" y="311"/>
                    <a:pt x="226" y="312"/>
                    <a:pt x="227" y="310"/>
                  </a:cubicBezTo>
                  <a:cubicBezTo>
                    <a:pt x="227" y="310"/>
                    <a:pt x="227" y="311"/>
                    <a:pt x="226" y="310"/>
                  </a:cubicBezTo>
                  <a:cubicBezTo>
                    <a:pt x="229" y="309"/>
                    <a:pt x="230" y="308"/>
                    <a:pt x="232" y="307"/>
                  </a:cubicBezTo>
                  <a:cubicBezTo>
                    <a:pt x="233" y="308"/>
                    <a:pt x="234" y="307"/>
                    <a:pt x="235" y="308"/>
                  </a:cubicBezTo>
                  <a:cubicBezTo>
                    <a:pt x="235" y="307"/>
                    <a:pt x="234" y="307"/>
                    <a:pt x="234" y="306"/>
                  </a:cubicBezTo>
                  <a:cubicBezTo>
                    <a:pt x="236" y="306"/>
                    <a:pt x="238" y="303"/>
                    <a:pt x="239" y="305"/>
                  </a:cubicBezTo>
                  <a:cubicBezTo>
                    <a:pt x="239" y="305"/>
                    <a:pt x="239" y="304"/>
                    <a:pt x="239" y="305"/>
                  </a:cubicBezTo>
                  <a:cubicBezTo>
                    <a:pt x="239" y="304"/>
                    <a:pt x="240" y="304"/>
                    <a:pt x="240" y="303"/>
                  </a:cubicBezTo>
                  <a:cubicBezTo>
                    <a:pt x="240" y="303"/>
                    <a:pt x="241" y="302"/>
                    <a:pt x="241" y="303"/>
                  </a:cubicBezTo>
                  <a:cubicBezTo>
                    <a:pt x="242" y="303"/>
                    <a:pt x="241" y="303"/>
                    <a:pt x="242" y="302"/>
                  </a:cubicBezTo>
                  <a:cubicBezTo>
                    <a:pt x="242" y="302"/>
                    <a:pt x="242" y="303"/>
                    <a:pt x="243" y="303"/>
                  </a:cubicBezTo>
                  <a:cubicBezTo>
                    <a:pt x="243" y="302"/>
                    <a:pt x="243" y="302"/>
                    <a:pt x="243" y="301"/>
                  </a:cubicBezTo>
                  <a:cubicBezTo>
                    <a:pt x="245" y="301"/>
                    <a:pt x="244" y="301"/>
                    <a:pt x="246" y="302"/>
                  </a:cubicBezTo>
                  <a:cubicBezTo>
                    <a:pt x="246" y="301"/>
                    <a:pt x="245" y="301"/>
                    <a:pt x="245" y="300"/>
                  </a:cubicBezTo>
                  <a:cubicBezTo>
                    <a:pt x="245" y="300"/>
                    <a:pt x="246" y="300"/>
                    <a:pt x="246" y="300"/>
                  </a:cubicBezTo>
                  <a:cubicBezTo>
                    <a:pt x="246" y="300"/>
                    <a:pt x="246" y="300"/>
                    <a:pt x="247" y="300"/>
                  </a:cubicBezTo>
                  <a:cubicBezTo>
                    <a:pt x="248" y="300"/>
                    <a:pt x="246" y="300"/>
                    <a:pt x="247" y="299"/>
                  </a:cubicBezTo>
                  <a:cubicBezTo>
                    <a:pt x="247" y="299"/>
                    <a:pt x="248" y="299"/>
                    <a:pt x="247" y="300"/>
                  </a:cubicBezTo>
                  <a:cubicBezTo>
                    <a:pt x="248" y="300"/>
                    <a:pt x="248" y="298"/>
                    <a:pt x="249" y="298"/>
                  </a:cubicBezTo>
                  <a:cubicBezTo>
                    <a:pt x="249" y="299"/>
                    <a:pt x="249" y="298"/>
                    <a:pt x="250" y="298"/>
                  </a:cubicBezTo>
                  <a:cubicBezTo>
                    <a:pt x="250" y="299"/>
                    <a:pt x="250" y="299"/>
                    <a:pt x="251" y="300"/>
                  </a:cubicBezTo>
                  <a:cubicBezTo>
                    <a:pt x="251" y="300"/>
                    <a:pt x="250" y="300"/>
                    <a:pt x="250" y="300"/>
                  </a:cubicBezTo>
                  <a:cubicBezTo>
                    <a:pt x="251" y="300"/>
                    <a:pt x="251" y="300"/>
                    <a:pt x="251" y="299"/>
                  </a:cubicBezTo>
                  <a:cubicBezTo>
                    <a:pt x="252" y="300"/>
                    <a:pt x="251" y="302"/>
                    <a:pt x="250" y="301"/>
                  </a:cubicBezTo>
                  <a:cubicBezTo>
                    <a:pt x="250" y="302"/>
                    <a:pt x="251" y="301"/>
                    <a:pt x="251" y="302"/>
                  </a:cubicBezTo>
                  <a:cubicBezTo>
                    <a:pt x="251" y="302"/>
                    <a:pt x="251" y="302"/>
                    <a:pt x="251" y="303"/>
                  </a:cubicBezTo>
                  <a:cubicBezTo>
                    <a:pt x="250" y="303"/>
                    <a:pt x="250" y="302"/>
                    <a:pt x="249" y="302"/>
                  </a:cubicBezTo>
                  <a:cubicBezTo>
                    <a:pt x="249" y="301"/>
                    <a:pt x="250" y="301"/>
                    <a:pt x="250" y="301"/>
                  </a:cubicBezTo>
                  <a:cubicBezTo>
                    <a:pt x="249" y="301"/>
                    <a:pt x="250" y="301"/>
                    <a:pt x="248" y="300"/>
                  </a:cubicBezTo>
                  <a:cubicBezTo>
                    <a:pt x="248" y="301"/>
                    <a:pt x="249" y="301"/>
                    <a:pt x="249" y="302"/>
                  </a:cubicBezTo>
                  <a:cubicBezTo>
                    <a:pt x="249" y="302"/>
                    <a:pt x="249" y="302"/>
                    <a:pt x="249" y="302"/>
                  </a:cubicBezTo>
                  <a:cubicBezTo>
                    <a:pt x="249" y="303"/>
                    <a:pt x="249" y="304"/>
                    <a:pt x="248" y="304"/>
                  </a:cubicBezTo>
                  <a:cubicBezTo>
                    <a:pt x="247" y="303"/>
                    <a:pt x="248" y="302"/>
                    <a:pt x="246" y="302"/>
                  </a:cubicBezTo>
                  <a:cubicBezTo>
                    <a:pt x="248" y="304"/>
                    <a:pt x="245" y="305"/>
                    <a:pt x="243" y="305"/>
                  </a:cubicBezTo>
                  <a:cubicBezTo>
                    <a:pt x="243" y="307"/>
                    <a:pt x="245" y="306"/>
                    <a:pt x="244" y="308"/>
                  </a:cubicBezTo>
                  <a:cubicBezTo>
                    <a:pt x="243" y="308"/>
                    <a:pt x="242" y="307"/>
                    <a:pt x="242" y="308"/>
                  </a:cubicBezTo>
                  <a:cubicBezTo>
                    <a:pt x="242" y="308"/>
                    <a:pt x="242" y="308"/>
                    <a:pt x="242" y="307"/>
                  </a:cubicBezTo>
                  <a:cubicBezTo>
                    <a:pt x="241" y="307"/>
                    <a:pt x="241" y="307"/>
                    <a:pt x="240" y="308"/>
                  </a:cubicBezTo>
                  <a:cubicBezTo>
                    <a:pt x="240" y="308"/>
                    <a:pt x="242" y="308"/>
                    <a:pt x="242" y="308"/>
                  </a:cubicBezTo>
                  <a:cubicBezTo>
                    <a:pt x="241" y="308"/>
                    <a:pt x="240" y="309"/>
                    <a:pt x="239" y="310"/>
                  </a:cubicBezTo>
                  <a:cubicBezTo>
                    <a:pt x="239" y="309"/>
                    <a:pt x="240" y="309"/>
                    <a:pt x="240" y="308"/>
                  </a:cubicBezTo>
                  <a:cubicBezTo>
                    <a:pt x="239" y="309"/>
                    <a:pt x="239" y="309"/>
                    <a:pt x="238" y="310"/>
                  </a:cubicBezTo>
                  <a:cubicBezTo>
                    <a:pt x="238" y="310"/>
                    <a:pt x="239" y="310"/>
                    <a:pt x="238" y="310"/>
                  </a:cubicBezTo>
                  <a:cubicBezTo>
                    <a:pt x="238" y="311"/>
                    <a:pt x="237" y="310"/>
                    <a:pt x="237" y="312"/>
                  </a:cubicBezTo>
                  <a:cubicBezTo>
                    <a:pt x="236" y="311"/>
                    <a:pt x="235" y="311"/>
                    <a:pt x="236" y="310"/>
                  </a:cubicBezTo>
                  <a:cubicBezTo>
                    <a:pt x="234" y="311"/>
                    <a:pt x="235" y="312"/>
                    <a:pt x="234" y="312"/>
                  </a:cubicBezTo>
                  <a:cubicBezTo>
                    <a:pt x="233" y="313"/>
                    <a:pt x="235" y="312"/>
                    <a:pt x="234" y="313"/>
                  </a:cubicBezTo>
                  <a:cubicBezTo>
                    <a:pt x="234" y="313"/>
                    <a:pt x="233" y="312"/>
                    <a:pt x="233" y="312"/>
                  </a:cubicBezTo>
                  <a:cubicBezTo>
                    <a:pt x="233" y="312"/>
                    <a:pt x="233" y="313"/>
                    <a:pt x="232" y="313"/>
                  </a:cubicBezTo>
                  <a:cubicBezTo>
                    <a:pt x="232" y="313"/>
                    <a:pt x="232" y="314"/>
                    <a:pt x="231" y="313"/>
                  </a:cubicBezTo>
                  <a:cubicBezTo>
                    <a:pt x="232" y="314"/>
                    <a:pt x="231" y="313"/>
                    <a:pt x="231" y="315"/>
                  </a:cubicBezTo>
                  <a:cubicBezTo>
                    <a:pt x="231" y="315"/>
                    <a:pt x="230" y="314"/>
                    <a:pt x="231" y="314"/>
                  </a:cubicBezTo>
                  <a:cubicBezTo>
                    <a:pt x="230" y="314"/>
                    <a:pt x="230" y="314"/>
                    <a:pt x="229" y="313"/>
                  </a:cubicBezTo>
                  <a:cubicBezTo>
                    <a:pt x="230" y="315"/>
                    <a:pt x="228" y="316"/>
                    <a:pt x="228" y="317"/>
                  </a:cubicBezTo>
                  <a:cubicBezTo>
                    <a:pt x="228" y="317"/>
                    <a:pt x="228" y="316"/>
                    <a:pt x="227" y="316"/>
                  </a:cubicBezTo>
                  <a:cubicBezTo>
                    <a:pt x="227" y="316"/>
                    <a:pt x="228" y="316"/>
                    <a:pt x="228" y="315"/>
                  </a:cubicBezTo>
                  <a:cubicBezTo>
                    <a:pt x="227" y="316"/>
                    <a:pt x="227" y="316"/>
                    <a:pt x="226" y="315"/>
                  </a:cubicBezTo>
                  <a:cubicBezTo>
                    <a:pt x="226" y="316"/>
                    <a:pt x="226" y="317"/>
                    <a:pt x="226" y="316"/>
                  </a:cubicBezTo>
                  <a:cubicBezTo>
                    <a:pt x="226" y="318"/>
                    <a:pt x="224" y="318"/>
                    <a:pt x="225" y="318"/>
                  </a:cubicBezTo>
                  <a:cubicBezTo>
                    <a:pt x="224" y="319"/>
                    <a:pt x="223" y="319"/>
                    <a:pt x="223" y="317"/>
                  </a:cubicBezTo>
                  <a:cubicBezTo>
                    <a:pt x="223" y="317"/>
                    <a:pt x="222" y="318"/>
                    <a:pt x="222" y="317"/>
                  </a:cubicBezTo>
                  <a:cubicBezTo>
                    <a:pt x="222" y="318"/>
                    <a:pt x="222" y="318"/>
                    <a:pt x="222" y="318"/>
                  </a:cubicBezTo>
                  <a:cubicBezTo>
                    <a:pt x="222" y="319"/>
                    <a:pt x="222" y="318"/>
                    <a:pt x="221" y="318"/>
                  </a:cubicBezTo>
                  <a:cubicBezTo>
                    <a:pt x="221" y="319"/>
                    <a:pt x="222" y="318"/>
                    <a:pt x="222" y="319"/>
                  </a:cubicBezTo>
                  <a:cubicBezTo>
                    <a:pt x="222" y="320"/>
                    <a:pt x="222" y="318"/>
                    <a:pt x="221" y="319"/>
                  </a:cubicBezTo>
                  <a:cubicBezTo>
                    <a:pt x="221" y="319"/>
                    <a:pt x="222" y="320"/>
                    <a:pt x="223" y="319"/>
                  </a:cubicBezTo>
                  <a:cubicBezTo>
                    <a:pt x="222" y="321"/>
                    <a:pt x="221" y="319"/>
                    <a:pt x="220" y="320"/>
                  </a:cubicBezTo>
                  <a:cubicBezTo>
                    <a:pt x="220" y="320"/>
                    <a:pt x="221" y="320"/>
                    <a:pt x="220" y="321"/>
                  </a:cubicBezTo>
                  <a:cubicBezTo>
                    <a:pt x="220" y="321"/>
                    <a:pt x="219" y="320"/>
                    <a:pt x="220" y="321"/>
                  </a:cubicBezTo>
                  <a:cubicBezTo>
                    <a:pt x="219" y="322"/>
                    <a:pt x="219" y="320"/>
                    <a:pt x="220" y="320"/>
                  </a:cubicBezTo>
                  <a:cubicBezTo>
                    <a:pt x="219" y="320"/>
                    <a:pt x="218" y="320"/>
                    <a:pt x="218" y="321"/>
                  </a:cubicBezTo>
                  <a:cubicBezTo>
                    <a:pt x="218" y="320"/>
                    <a:pt x="219" y="322"/>
                    <a:pt x="220" y="321"/>
                  </a:cubicBezTo>
                  <a:cubicBezTo>
                    <a:pt x="221" y="322"/>
                    <a:pt x="219" y="322"/>
                    <a:pt x="219" y="322"/>
                  </a:cubicBezTo>
                  <a:cubicBezTo>
                    <a:pt x="218" y="322"/>
                    <a:pt x="219" y="322"/>
                    <a:pt x="219" y="322"/>
                  </a:cubicBezTo>
                  <a:cubicBezTo>
                    <a:pt x="218" y="322"/>
                    <a:pt x="217" y="323"/>
                    <a:pt x="216" y="323"/>
                  </a:cubicBezTo>
                  <a:cubicBezTo>
                    <a:pt x="215" y="323"/>
                    <a:pt x="217" y="322"/>
                    <a:pt x="216" y="321"/>
                  </a:cubicBezTo>
                  <a:cubicBezTo>
                    <a:pt x="215" y="321"/>
                    <a:pt x="215" y="322"/>
                    <a:pt x="215" y="322"/>
                  </a:cubicBezTo>
                  <a:cubicBezTo>
                    <a:pt x="214" y="322"/>
                    <a:pt x="215" y="321"/>
                    <a:pt x="215" y="320"/>
                  </a:cubicBezTo>
                  <a:cubicBezTo>
                    <a:pt x="214" y="320"/>
                    <a:pt x="215" y="322"/>
                    <a:pt x="214" y="321"/>
                  </a:cubicBezTo>
                  <a:cubicBezTo>
                    <a:pt x="213" y="320"/>
                    <a:pt x="215" y="320"/>
                    <a:pt x="213" y="320"/>
                  </a:cubicBezTo>
                  <a:cubicBezTo>
                    <a:pt x="213" y="321"/>
                    <a:pt x="213" y="321"/>
                    <a:pt x="213" y="322"/>
                  </a:cubicBezTo>
                  <a:cubicBezTo>
                    <a:pt x="213" y="322"/>
                    <a:pt x="213" y="321"/>
                    <a:pt x="214" y="322"/>
                  </a:cubicBezTo>
                  <a:cubicBezTo>
                    <a:pt x="214" y="323"/>
                    <a:pt x="213" y="322"/>
                    <a:pt x="213" y="324"/>
                  </a:cubicBezTo>
                  <a:cubicBezTo>
                    <a:pt x="214" y="324"/>
                    <a:pt x="214" y="324"/>
                    <a:pt x="214" y="323"/>
                  </a:cubicBezTo>
                  <a:cubicBezTo>
                    <a:pt x="214" y="323"/>
                    <a:pt x="215" y="323"/>
                    <a:pt x="215" y="324"/>
                  </a:cubicBezTo>
                  <a:cubicBezTo>
                    <a:pt x="214" y="323"/>
                    <a:pt x="214" y="325"/>
                    <a:pt x="213" y="324"/>
                  </a:cubicBezTo>
                  <a:cubicBezTo>
                    <a:pt x="213" y="323"/>
                    <a:pt x="212" y="323"/>
                    <a:pt x="212" y="322"/>
                  </a:cubicBezTo>
                  <a:cubicBezTo>
                    <a:pt x="211" y="323"/>
                    <a:pt x="213" y="324"/>
                    <a:pt x="212" y="325"/>
                  </a:cubicBezTo>
                  <a:cubicBezTo>
                    <a:pt x="212" y="325"/>
                    <a:pt x="212" y="325"/>
                    <a:pt x="212" y="326"/>
                  </a:cubicBezTo>
                  <a:cubicBezTo>
                    <a:pt x="211" y="325"/>
                    <a:pt x="212" y="325"/>
                    <a:pt x="212" y="324"/>
                  </a:cubicBezTo>
                  <a:cubicBezTo>
                    <a:pt x="212" y="324"/>
                    <a:pt x="211" y="325"/>
                    <a:pt x="211" y="324"/>
                  </a:cubicBezTo>
                  <a:cubicBezTo>
                    <a:pt x="211" y="325"/>
                    <a:pt x="210" y="325"/>
                    <a:pt x="210" y="326"/>
                  </a:cubicBezTo>
                  <a:cubicBezTo>
                    <a:pt x="210" y="326"/>
                    <a:pt x="209" y="326"/>
                    <a:pt x="208" y="326"/>
                  </a:cubicBezTo>
                  <a:cubicBezTo>
                    <a:pt x="209" y="325"/>
                    <a:pt x="210" y="326"/>
                    <a:pt x="210" y="325"/>
                  </a:cubicBezTo>
                  <a:cubicBezTo>
                    <a:pt x="210" y="325"/>
                    <a:pt x="209" y="325"/>
                    <a:pt x="210" y="324"/>
                  </a:cubicBezTo>
                  <a:cubicBezTo>
                    <a:pt x="209" y="325"/>
                    <a:pt x="209" y="325"/>
                    <a:pt x="208" y="325"/>
                  </a:cubicBezTo>
                  <a:cubicBezTo>
                    <a:pt x="208" y="326"/>
                    <a:pt x="208" y="326"/>
                    <a:pt x="208" y="327"/>
                  </a:cubicBezTo>
                  <a:cubicBezTo>
                    <a:pt x="207" y="326"/>
                    <a:pt x="208" y="326"/>
                    <a:pt x="208" y="324"/>
                  </a:cubicBezTo>
                  <a:cubicBezTo>
                    <a:pt x="209" y="325"/>
                    <a:pt x="210" y="324"/>
                    <a:pt x="210" y="323"/>
                  </a:cubicBezTo>
                  <a:cubicBezTo>
                    <a:pt x="209" y="323"/>
                    <a:pt x="209" y="324"/>
                    <a:pt x="208" y="324"/>
                  </a:cubicBezTo>
                  <a:cubicBezTo>
                    <a:pt x="209" y="324"/>
                    <a:pt x="208" y="323"/>
                    <a:pt x="208" y="322"/>
                  </a:cubicBezTo>
                  <a:cubicBezTo>
                    <a:pt x="208" y="323"/>
                    <a:pt x="207" y="323"/>
                    <a:pt x="207" y="323"/>
                  </a:cubicBezTo>
                  <a:cubicBezTo>
                    <a:pt x="208" y="327"/>
                    <a:pt x="204" y="326"/>
                    <a:pt x="202" y="325"/>
                  </a:cubicBezTo>
                  <a:cubicBezTo>
                    <a:pt x="202" y="326"/>
                    <a:pt x="204" y="326"/>
                    <a:pt x="204" y="327"/>
                  </a:cubicBezTo>
                  <a:cubicBezTo>
                    <a:pt x="204" y="326"/>
                    <a:pt x="205" y="326"/>
                    <a:pt x="205" y="327"/>
                  </a:cubicBezTo>
                  <a:cubicBezTo>
                    <a:pt x="205" y="326"/>
                    <a:pt x="206" y="327"/>
                    <a:pt x="208" y="328"/>
                  </a:cubicBezTo>
                  <a:cubicBezTo>
                    <a:pt x="207" y="328"/>
                    <a:pt x="206" y="328"/>
                    <a:pt x="206" y="329"/>
                  </a:cubicBezTo>
                  <a:cubicBezTo>
                    <a:pt x="205" y="329"/>
                    <a:pt x="205" y="328"/>
                    <a:pt x="205" y="329"/>
                  </a:cubicBezTo>
                  <a:cubicBezTo>
                    <a:pt x="204" y="328"/>
                    <a:pt x="205" y="328"/>
                    <a:pt x="205" y="328"/>
                  </a:cubicBezTo>
                  <a:cubicBezTo>
                    <a:pt x="205" y="327"/>
                    <a:pt x="204" y="328"/>
                    <a:pt x="204" y="327"/>
                  </a:cubicBezTo>
                  <a:cubicBezTo>
                    <a:pt x="203" y="328"/>
                    <a:pt x="205" y="328"/>
                    <a:pt x="204" y="329"/>
                  </a:cubicBezTo>
                  <a:cubicBezTo>
                    <a:pt x="203" y="328"/>
                    <a:pt x="203" y="328"/>
                    <a:pt x="202" y="328"/>
                  </a:cubicBezTo>
                  <a:cubicBezTo>
                    <a:pt x="202" y="329"/>
                    <a:pt x="202" y="329"/>
                    <a:pt x="202" y="329"/>
                  </a:cubicBezTo>
                  <a:cubicBezTo>
                    <a:pt x="202" y="329"/>
                    <a:pt x="200" y="329"/>
                    <a:pt x="200" y="331"/>
                  </a:cubicBezTo>
                  <a:cubicBezTo>
                    <a:pt x="200" y="330"/>
                    <a:pt x="199" y="331"/>
                    <a:pt x="199" y="330"/>
                  </a:cubicBezTo>
                  <a:cubicBezTo>
                    <a:pt x="199" y="330"/>
                    <a:pt x="198" y="331"/>
                    <a:pt x="198" y="331"/>
                  </a:cubicBezTo>
                  <a:cubicBezTo>
                    <a:pt x="198" y="331"/>
                    <a:pt x="198" y="330"/>
                    <a:pt x="197" y="330"/>
                  </a:cubicBezTo>
                  <a:cubicBezTo>
                    <a:pt x="199" y="330"/>
                    <a:pt x="196" y="333"/>
                    <a:pt x="196" y="331"/>
                  </a:cubicBezTo>
                  <a:cubicBezTo>
                    <a:pt x="196" y="331"/>
                    <a:pt x="197" y="331"/>
                    <a:pt x="197" y="331"/>
                  </a:cubicBezTo>
                  <a:cubicBezTo>
                    <a:pt x="197" y="331"/>
                    <a:pt x="197" y="331"/>
                    <a:pt x="197" y="330"/>
                  </a:cubicBezTo>
                  <a:cubicBezTo>
                    <a:pt x="196" y="330"/>
                    <a:pt x="196" y="331"/>
                    <a:pt x="195" y="331"/>
                  </a:cubicBezTo>
                  <a:cubicBezTo>
                    <a:pt x="195" y="331"/>
                    <a:pt x="196" y="331"/>
                    <a:pt x="195" y="332"/>
                  </a:cubicBezTo>
                  <a:cubicBezTo>
                    <a:pt x="194" y="331"/>
                    <a:pt x="194" y="331"/>
                    <a:pt x="193" y="330"/>
                  </a:cubicBezTo>
                  <a:cubicBezTo>
                    <a:pt x="193" y="330"/>
                    <a:pt x="194" y="331"/>
                    <a:pt x="193" y="331"/>
                  </a:cubicBezTo>
                  <a:cubicBezTo>
                    <a:pt x="193" y="331"/>
                    <a:pt x="193" y="331"/>
                    <a:pt x="193" y="331"/>
                  </a:cubicBezTo>
                  <a:cubicBezTo>
                    <a:pt x="194" y="331"/>
                    <a:pt x="194" y="331"/>
                    <a:pt x="193" y="331"/>
                  </a:cubicBezTo>
                  <a:cubicBezTo>
                    <a:pt x="194" y="331"/>
                    <a:pt x="194" y="333"/>
                    <a:pt x="196" y="332"/>
                  </a:cubicBezTo>
                  <a:cubicBezTo>
                    <a:pt x="196" y="333"/>
                    <a:pt x="195" y="333"/>
                    <a:pt x="195" y="333"/>
                  </a:cubicBezTo>
                  <a:cubicBezTo>
                    <a:pt x="194" y="334"/>
                    <a:pt x="195" y="333"/>
                    <a:pt x="195" y="334"/>
                  </a:cubicBezTo>
                  <a:cubicBezTo>
                    <a:pt x="196" y="334"/>
                    <a:pt x="195" y="333"/>
                    <a:pt x="195" y="333"/>
                  </a:cubicBezTo>
                  <a:cubicBezTo>
                    <a:pt x="196" y="334"/>
                    <a:pt x="196" y="334"/>
                    <a:pt x="197" y="334"/>
                  </a:cubicBezTo>
                  <a:cubicBezTo>
                    <a:pt x="197" y="335"/>
                    <a:pt x="196" y="334"/>
                    <a:pt x="195" y="334"/>
                  </a:cubicBezTo>
                  <a:cubicBezTo>
                    <a:pt x="195" y="334"/>
                    <a:pt x="194" y="334"/>
                    <a:pt x="194" y="334"/>
                  </a:cubicBezTo>
                  <a:cubicBezTo>
                    <a:pt x="194" y="334"/>
                    <a:pt x="194" y="333"/>
                    <a:pt x="194" y="333"/>
                  </a:cubicBezTo>
                  <a:cubicBezTo>
                    <a:pt x="194" y="333"/>
                    <a:pt x="194" y="333"/>
                    <a:pt x="194" y="333"/>
                  </a:cubicBezTo>
                  <a:cubicBezTo>
                    <a:pt x="193" y="334"/>
                    <a:pt x="195" y="334"/>
                    <a:pt x="195" y="336"/>
                  </a:cubicBezTo>
                  <a:cubicBezTo>
                    <a:pt x="194" y="335"/>
                    <a:pt x="194" y="335"/>
                    <a:pt x="192" y="335"/>
                  </a:cubicBezTo>
                  <a:cubicBezTo>
                    <a:pt x="192" y="334"/>
                    <a:pt x="192" y="333"/>
                    <a:pt x="192" y="334"/>
                  </a:cubicBezTo>
                  <a:cubicBezTo>
                    <a:pt x="191" y="333"/>
                    <a:pt x="192" y="333"/>
                    <a:pt x="191" y="332"/>
                  </a:cubicBezTo>
                  <a:cubicBezTo>
                    <a:pt x="192" y="333"/>
                    <a:pt x="190" y="334"/>
                    <a:pt x="191" y="335"/>
                  </a:cubicBezTo>
                  <a:cubicBezTo>
                    <a:pt x="192" y="335"/>
                    <a:pt x="191" y="334"/>
                    <a:pt x="191" y="334"/>
                  </a:cubicBezTo>
                  <a:cubicBezTo>
                    <a:pt x="192" y="334"/>
                    <a:pt x="192" y="335"/>
                    <a:pt x="192" y="335"/>
                  </a:cubicBezTo>
                  <a:cubicBezTo>
                    <a:pt x="191" y="334"/>
                    <a:pt x="192" y="336"/>
                    <a:pt x="191" y="336"/>
                  </a:cubicBezTo>
                  <a:cubicBezTo>
                    <a:pt x="191" y="336"/>
                    <a:pt x="192" y="336"/>
                    <a:pt x="192" y="336"/>
                  </a:cubicBezTo>
                  <a:cubicBezTo>
                    <a:pt x="192" y="337"/>
                    <a:pt x="190" y="336"/>
                    <a:pt x="189" y="337"/>
                  </a:cubicBezTo>
                  <a:cubicBezTo>
                    <a:pt x="189" y="337"/>
                    <a:pt x="190" y="337"/>
                    <a:pt x="190" y="338"/>
                  </a:cubicBezTo>
                  <a:cubicBezTo>
                    <a:pt x="189" y="337"/>
                    <a:pt x="189" y="337"/>
                    <a:pt x="188" y="337"/>
                  </a:cubicBezTo>
                  <a:cubicBezTo>
                    <a:pt x="188" y="338"/>
                    <a:pt x="189" y="338"/>
                    <a:pt x="188" y="339"/>
                  </a:cubicBezTo>
                  <a:cubicBezTo>
                    <a:pt x="188" y="339"/>
                    <a:pt x="188" y="339"/>
                    <a:pt x="187" y="339"/>
                  </a:cubicBezTo>
                  <a:cubicBezTo>
                    <a:pt x="187" y="338"/>
                    <a:pt x="188" y="338"/>
                    <a:pt x="188" y="337"/>
                  </a:cubicBezTo>
                  <a:cubicBezTo>
                    <a:pt x="188" y="337"/>
                    <a:pt x="187" y="337"/>
                    <a:pt x="187" y="337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6" y="339"/>
                    <a:pt x="186" y="337"/>
                    <a:pt x="185" y="337"/>
                  </a:cubicBezTo>
                  <a:cubicBezTo>
                    <a:pt x="186" y="339"/>
                    <a:pt x="186" y="338"/>
                    <a:pt x="186" y="340"/>
                  </a:cubicBezTo>
                  <a:cubicBezTo>
                    <a:pt x="185" y="340"/>
                    <a:pt x="185" y="339"/>
                    <a:pt x="186" y="339"/>
                  </a:cubicBezTo>
                  <a:cubicBezTo>
                    <a:pt x="185" y="339"/>
                    <a:pt x="184" y="341"/>
                    <a:pt x="184" y="340"/>
                  </a:cubicBezTo>
                  <a:cubicBezTo>
                    <a:pt x="184" y="340"/>
                    <a:pt x="184" y="340"/>
                    <a:pt x="183" y="340"/>
                  </a:cubicBezTo>
                  <a:cubicBezTo>
                    <a:pt x="184" y="341"/>
                    <a:pt x="183" y="342"/>
                    <a:pt x="183" y="342"/>
                  </a:cubicBezTo>
                  <a:cubicBezTo>
                    <a:pt x="183" y="342"/>
                    <a:pt x="181" y="342"/>
                    <a:pt x="181" y="342"/>
                  </a:cubicBezTo>
                  <a:cubicBezTo>
                    <a:pt x="181" y="342"/>
                    <a:pt x="181" y="342"/>
                    <a:pt x="181" y="342"/>
                  </a:cubicBezTo>
                  <a:cubicBezTo>
                    <a:pt x="181" y="341"/>
                    <a:pt x="180" y="342"/>
                    <a:pt x="180" y="341"/>
                  </a:cubicBezTo>
                  <a:cubicBezTo>
                    <a:pt x="180" y="341"/>
                    <a:pt x="179" y="342"/>
                    <a:pt x="179" y="343"/>
                  </a:cubicBezTo>
                  <a:cubicBezTo>
                    <a:pt x="179" y="343"/>
                    <a:pt x="179" y="342"/>
                    <a:pt x="178" y="342"/>
                  </a:cubicBezTo>
                  <a:cubicBezTo>
                    <a:pt x="178" y="343"/>
                    <a:pt x="178" y="343"/>
                    <a:pt x="179" y="344"/>
                  </a:cubicBezTo>
                  <a:cubicBezTo>
                    <a:pt x="179" y="344"/>
                    <a:pt x="177" y="344"/>
                    <a:pt x="178" y="343"/>
                  </a:cubicBezTo>
                  <a:cubicBezTo>
                    <a:pt x="177" y="344"/>
                    <a:pt x="178" y="346"/>
                    <a:pt x="177" y="346"/>
                  </a:cubicBezTo>
                  <a:cubicBezTo>
                    <a:pt x="176" y="346"/>
                    <a:pt x="177" y="346"/>
                    <a:pt x="177" y="345"/>
                  </a:cubicBezTo>
                  <a:cubicBezTo>
                    <a:pt x="177" y="345"/>
                    <a:pt x="176" y="345"/>
                    <a:pt x="176" y="346"/>
                  </a:cubicBezTo>
                  <a:cubicBezTo>
                    <a:pt x="175" y="346"/>
                    <a:pt x="175" y="345"/>
                    <a:pt x="174" y="345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5" y="345"/>
                    <a:pt x="174" y="346"/>
                    <a:pt x="174" y="346"/>
                  </a:cubicBezTo>
                  <a:cubicBezTo>
                    <a:pt x="174" y="346"/>
                    <a:pt x="177" y="346"/>
                    <a:pt x="175" y="347"/>
                  </a:cubicBezTo>
                  <a:cubicBezTo>
                    <a:pt x="175" y="347"/>
                    <a:pt x="174" y="347"/>
                    <a:pt x="173" y="347"/>
                  </a:cubicBezTo>
                  <a:cubicBezTo>
                    <a:pt x="172" y="348"/>
                    <a:pt x="171" y="349"/>
                    <a:pt x="170" y="349"/>
                  </a:cubicBezTo>
                  <a:cubicBezTo>
                    <a:pt x="170" y="350"/>
                    <a:pt x="170" y="350"/>
                    <a:pt x="170" y="350"/>
                  </a:cubicBezTo>
                  <a:cubicBezTo>
                    <a:pt x="170" y="351"/>
                    <a:pt x="169" y="350"/>
                    <a:pt x="169" y="351"/>
                  </a:cubicBezTo>
                  <a:cubicBezTo>
                    <a:pt x="169" y="351"/>
                    <a:pt x="169" y="350"/>
                    <a:pt x="169" y="350"/>
                  </a:cubicBezTo>
                  <a:cubicBezTo>
                    <a:pt x="169" y="349"/>
                    <a:pt x="168" y="351"/>
                    <a:pt x="168" y="350"/>
                  </a:cubicBezTo>
                  <a:cubicBezTo>
                    <a:pt x="168" y="351"/>
                    <a:pt x="166" y="351"/>
                    <a:pt x="167" y="352"/>
                  </a:cubicBezTo>
                  <a:cubicBezTo>
                    <a:pt x="165" y="353"/>
                    <a:pt x="163" y="353"/>
                    <a:pt x="162" y="355"/>
                  </a:cubicBezTo>
                  <a:cubicBezTo>
                    <a:pt x="161" y="355"/>
                    <a:pt x="161" y="355"/>
                    <a:pt x="161" y="355"/>
                  </a:cubicBezTo>
                  <a:cubicBezTo>
                    <a:pt x="161" y="356"/>
                    <a:pt x="160" y="355"/>
                    <a:pt x="160" y="357"/>
                  </a:cubicBezTo>
                  <a:cubicBezTo>
                    <a:pt x="159" y="356"/>
                    <a:pt x="158" y="357"/>
                    <a:pt x="158" y="356"/>
                  </a:cubicBezTo>
                  <a:cubicBezTo>
                    <a:pt x="158" y="356"/>
                    <a:pt x="158" y="356"/>
                    <a:pt x="158" y="356"/>
                  </a:cubicBezTo>
                  <a:cubicBezTo>
                    <a:pt x="159" y="357"/>
                    <a:pt x="157" y="358"/>
                    <a:pt x="156" y="358"/>
                  </a:cubicBezTo>
                  <a:cubicBezTo>
                    <a:pt x="156" y="359"/>
                    <a:pt x="156" y="359"/>
                    <a:pt x="156" y="360"/>
                  </a:cubicBezTo>
                  <a:cubicBezTo>
                    <a:pt x="155" y="360"/>
                    <a:pt x="155" y="359"/>
                    <a:pt x="155" y="360"/>
                  </a:cubicBezTo>
                  <a:cubicBezTo>
                    <a:pt x="154" y="360"/>
                    <a:pt x="155" y="359"/>
                    <a:pt x="155" y="359"/>
                  </a:cubicBezTo>
                  <a:cubicBezTo>
                    <a:pt x="155" y="359"/>
                    <a:pt x="153" y="360"/>
                    <a:pt x="153" y="359"/>
                  </a:cubicBezTo>
                  <a:cubicBezTo>
                    <a:pt x="153" y="360"/>
                    <a:pt x="153" y="360"/>
                    <a:pt x="153" y="360"/>
                  </a:cubicBezTo>
                  <a:cubicBezTo>
                    <a:pt x="154" y="360"/>
                    <a:pt x="153" y="360"/>
                    <a:pt x="154" y="359"/>
                  </a:cubicBezTo>
                  <a:cubicBezTo>
                    <a:pt x="155" y="360"/>
                    <a:pt x="153" y="360"/>
                    <a:pt x="154" y="361"/>
                  </a:cubicBezTo>
                  <a:cubicBezTo>
                    <a:pt x="154" y="362"/>
                    <a:pt x="153" y="360"/>
                    <a:pt x="154" y="362"/>
                  </a:cubicBezTo>
                  <a:cubicBezTo>
                    <a:pt x="153" y="362"/>
                    <a:pt x="153" y="361"/>
                    <a:pt x="153" y="360"/>
                  </a:cubicBezTo>
                  <a:cubicBezTo>
                    <a:pt x="152" y="360"/>
                    <a:pt x="152" y="361"/>
                    <a:pt x="152" y="362"/>
                  </a:cubicBezTo>
                  <a:cubicBezTo>
                    <a:pt x="152" y="361"/>
                    <a:pt x="151" y="361"/>
                    <a:pt x="151" y="360"/>
                  </a:cubicBezTo>
                  <a:cubicBezTo>
                    <a:pt x="150" y="360"/>
                    <a:pt x="151" y="361"/>
                    <a:pt x="151" y="361"/>
                  </a:cubicBezTo>
                  <a:cubicBezTo>
                    <a:pt x="151" y="362"/>
                    <a:pt x="151" y="361"/>
                    <a:pt x="151" y="362"/>
                  </a:cubicBezTo>
                  <a:cubicBezTo>
                    <a:pt x="150" y="362"/>
                    <a:pt x="150" y="362"/>
                    <a:pt x="149" y="362"/>
                  </a:cubicBezTo>
                  <a:cubicBezTo>
                    <a:pt x="149" y="361"/>
                    <a:pt x="149" y="361"/>
                    <a:pt x="149" y="361"/>
                  </a:cubicBezTo>
                  <a:cubicBezTo>
                    <a:pt x="148" y="361"/>
                    <a:pt x="149" y="362"/>
                    <a:pt x="148" y="362"/>
                  </a:cubicBezTo>
                  <a:cubicBezTo>
                    <a:pt x="149" y="363"/>
                    <a:pt x="150" y="363"/>
                    <a:pt x="149" y="364"/>
                  </a:cubicBezTo>
                  <a:cubicBezTo>
                    <a:pt x="149" y="364"/>
                    <a:pt x="149" y="364"/>
                    <a:pt x="149" y="363"/>
                  </a:cubicBezTo>
                  <a:cubicBezTo>
                    <a:pt x="148" y="364"/>
                    <a:pt x="148" y="363"/>
                    <a:pt x="147" y="363"/>
                  </a:cubicBezTo>
                  <a:cubicBezTo>
                    <a:pt x="147" y="363"/>
                    <a:pt x="147" y="364"/>
                    <a:pt x="148" y="364"/>
                  </a:cubicBezTo>
                  <a:cubicBezTo>
                    <a:pt x="148" y="365"/>
                    <a:pt x="147" y="364"/>
                    <a:pt x="147" y="363"/>
                  </a:cubicBezTo>
                  <a:cubicBezTo>
                    <a:pt x="145" y="364"/>
                    <a:pt x="146" y="365"/>
                    <a:pt x="145" y="366"/>
                  </a:cubicBezTo>
                  <a:cubicBezTo>
                    <a:pt x="146" y="366"/>
                    <a:pt x="146" y="365"/>
                    <a:pt x="147" y="366"/>
                  </a:cubicBezTo>
                  <a:cubicBezTo>
                    <a:pt x="146" y="366"/>
                    <a:pt x="146" y="366"/>
                    <a:pt x="145" y="367"/>
                  </a:cubicBezTo>
                  <a:cubicBezTo>
                    <a:pt x="144" y="367"/>
                    <a:pt x="146" y="366"/>
                    <a:pt x="145" y="366"/>
                  </a:cubicBezTo>
                  <a:cubicBezTo>
                    <a:pt x="144" y="367"/>
                    <a:pt x="143" y="367"/>
                    <a:pt x="143" y="368"/>
                  </a:cubicBezTo>
                  <a:cubicBezTo>
                    <a:pt x="143" y="368"/>
                    <a:pt x="142" y="368"/>
                    <a:pt x="143" y="367"/>
                  </a:cubicBezTo>
                  <a:cubicBezTo>
                    <a:pt x="142" y="367"/>
                    <a:pt x="140" y="370"/>
                    <a:pt x="141" y="368"/>
                  </a:cubicBezTo>
                  <a:cubicBezTo>
                    <a:pt x="139" y="368"/>
                    <a:pt x="140" y="369"/>
                    <a:pt x="140" y="370"/>
                  </a:cubicBezTo>
                  <a:cubicBezTo>
                    <a:pt x="139" y="370"/>
                    <a:pt x="138" y="370"/>
                    <a:pt x="139" y="369"/>
                  </a:cubicBezTo>
                  <a:cubicBezTo>
                    <a:pt x="138" y="369"/>
                    <a:pt x="138" y="370"/>
                    <a:pt x="137" y="370"/>
                  </a:cubicBezTo>
                  <a:cubicBezTo>
                    <a:pt x="137" y="370"/>
                    <a:pt x="138" y="370"/>
                    <a:pt x="138" y="370"/>
                  </a:cubicBezTo>
                  <a:cubicBezTo>
                    <a:pt x="138" y="371"/>
                    <a:pt x="137" y="370"/>
                    <a:pt x="137" y="371"/>
                  </a:cubicBezTo>
                  <a:cubicBezTo>
                    <a:pt x="137" y="371"/>
                    <a:pt x="137" y="371"/>
                    <a:pt x="136" y="371"/>
                  </a:cubicBezTo>
                  <a:cubicBezTo>
                    <a:pt x="137" y="371"/>
                    <a:pt x="136" y="370"/>
                    <a:pt x="136" y="369"/>
                  </a:cubicBezTo>
                  <a:cubicBezTo>
                    <a:pt x="136" y="370"/>
                    <a:pt x="135" y="370"/>
                    <a:pt x="134" y="370"/>
                  </a:cubicBezTo>
                  <a:cubicBezTo>
                    <a:pt x="134" y="371"/>
                    <a:pt x="134" y="370"/>
                    <a:pt x="134" y="371"/>
                  </a:cubicBezTo>
                  <a:cubicBezTo>
                    <a:pt x="134" y="371"/>
                    <a:pt x="135" y="371"/>
                    <a:pt x="135" y="370"/>
                  </a:cubicBezTo>
                  <a:cubicBezTo>
                    <a:pt x="136" y="371"/>
                    <a:pt x="134" y="372"/>
                    <a:pt x="134" y="373"/>
                  </a:cubicBezTo>
                  <a:cubicBezTo>
                    <a:pt x="133" y="373"/>
                    <a:pt x="132" y="373"/>
                    <a:pt x="132" y="374"/>
                  </a:cubicBezTo>
                  <a:cubicBezTo>
                    <a:pt x="133" y="373"/>
                    <a:pt x="132" y="371"/>
                    <a:pt x="130" y="371"/>
                  </a:cubicBezTo>
                  <a:cubicBezTo>
                    <a:pt x="130" y="372"/>
                    <a:pt x="130" y="372"/>
                    <a:pt x="131" y="372"/>
                  </a:cubicBezTo>
                  <a:cubicBezTo>
                    <a:pt x="131" y="373"/>
                    <a:pt x="130" y="372"/>
                    <a:pt x="130" y="373"/>
                  </a:cubicBezTo>
                  <a:cubicBezTo>
                    <a:pt x="130" y="373"/>
                    <a:pt x="130" y="374"/>
                    <a:pt x="130" y="375"/>
                  </a:cubicBezTo>
                  <a:cubicBezTo>
                    <a:pt x="131" y="375"/>
                    <a:pt x="131" y="373"/>
                    <a:pt x="130" y="373"/>
                  </a:cubicBezTo>
                  <a:cubicBezTo>
                    <a:pt x="131" y="373"/>
                    <a:pt x="131" y="374"/>
                    <a:pt x="131" y="373"/>
                  </a:cubicBezTo>
                  <a:cubicBezTo>
                    <a:pt x="132" y="373"/>
                    <a:pt x="130" y="375"/>
                    <a:pt x="132" y="374"/>
                  </a:cubicBezTo>
                  <a:cubicBezTo>
                    <a:pt x="131" y="375"/>
                    <a:pt x="130" y="375"/>
                    <a:pt x="130" y="376"/>
                  </a:cubicBezTo>
                  <a:cubicBezTo>
                    <a:pt x="129" y="375"/>
                    <a:pt x="130" y="375"/>
                    <a:pt x="130" y="374"/>
                  </a:cubicBezTo>
                  <a:cubicBezTo>
                    <a:pt x="129" y="375"/>
                    <a:pt x="129" y="375"/>
                    <a:pt x="128" y="375"/>
                  </a:cubicBezTo>
                  <a:cubicBezTo>
                    <a:pt x="128" y="375"/>
                    <a:pt x="130" y="375"/>
                    <a:pt x="129" y="376"/>
                  </a:cubicBezTo>
                  <a:cubicBezTo>
                    <a:pt x="128" y="376"/>
                    <a:pt x="128" y="376"/>
                    <a:pt x="128" y="375"/>
                  </a:cubicBezTo>
                  <a:cubicBezTo>
                    <a:pt x="128" y="376"/>
                    <a:pt x="127" y="378"/>
                    <a:pt x="126" y="378"/>
                  </a:cubicBezTo>
                  <a:cubicBezTo>
                    <a:pt x="126" y="376"/>
                    <a:pt x="126" y="375"/>
                    <a:pt x="128" y="375"/>
                  </a:cubicBezTo>
                  <a:cubicBezTo>
                    <a:pt x="128" y="374"/>
                    <a:pt x="127" y="374"/>
                    <a:pt x="127" y="374"/>
                  </a:cubicBezTo>
                  <a:cubicBezTo>
                    <a:pt x="127" y="374"/>
                    <a:pt x="127" y="375"/>
                    <a:pt x="127" y="375"/>
                  </a:cubicBezTo>
                  <a:cubicBezTo>
                    <a:pt x="126" y="375"/>
                    <a:pt x="126" y="374"/>
                    <a:pt x="126" y="374"/>
                  </a:cubicBezTo>
                  <a:cubicBezTo>
                    <a:pt x="126" y="375"/>
                    <a:pt x="126" y="376"/>
                    <a:pt x="125" y="377"/>
                  </a:cubicBezTo>
                  <a:cubicBezTo>
                    <a:pt x="124" y="376"/>
                    <a:pt x="123" y="377"/>
                    <a:pt x="122" y="376"/>
                  </a:cubicBezTo>
                  <a:cubicBezTo>
                    <a:pt x="121" y="376"/>
                    <a:pt x="122" y="378"/>
                    <a:pt x="122" y="379"/>
                  </a:cubicBezTo>
                  <a:cubicBezTo>
                    <a:pt x="122" y="379"/>
                    <a:pt x="122" y="378"/>
                    <a:pt x="121" y="378"/>
                  </a:cubicBezTo>
                  <a:cubicBezTo>
                    <a:pt x="121" y="379"/>
                    <a:pt x="121" y="379"/>
                    <a:pt x="121" y="380"/>
                  </a:cubicBezTo>
                  <a:cubicBezTo>
                    <a:pt x="121" y="379"/>
                    <a:pt x="120" y="380"/>
                    <a:pt x="120" y="380"/>
                  </a:cubicBezTo>
                  <a:cubicBezTo>
                    <a:pt x="120" y="381"/>
                    <a:pt x="119" y="382"/>
                    <a:pt x="118" y="383"/>
                  </a:cubicBezTo>
                  <a:cubicBezTo>
                    <a:pt x="118" y="382"/>
                    <a:pt x="118" y="382"/>
                    <a:pt x="117" y="381"/>
                  </a:cubicBezTo>
                  <a:cubicBezTo>
                    <a:pt x="117" y="381"/>
                    <a:pt x="117" y="382"/>
                    <a:pt x="117" y="382"/>
                  </a:cubicBezTo>
                  <a:cubicBezTo>
                    <a:pt x="117" y="382"/>
                    <a:pt x="116" y="382"/>
                    <a:pt x="116" y="382"/>
                  </a:cubicBezTo>
                  <a:cubicBezTo>
                    <a:pt x="115" y="382"/>
                    <a:pt x="115" y="383"/>
                    <a:pt x="115" y="383"/>
                  </a:cubicBezTo>
                  <a:cubicBezTo>
                    <a:pt x="114" y="383"/>
                    <a:pt x="114" y="384"/>
                    <a:pt x="113" y="384"/>
                  </a:cubicBezTo>
                  <a:cubicBezTo>
                    <a:pt x="113" y="383"/>
                    <a:pt x="113" y="383"/>
                    <a:pt x="113" y="382"/>
                  </a:cubicBezTo>
                  <a:cubicBezTo>
                    <a:pt x="113" y="382"/>
                    <a:pt x="112" y="382"/>
                    <a:pt x="112" y="383"/>
                  </a:cubicBezTo>
                  <a:cubicBezTo>
                    <a:pt x="113" y="383"/>
                    <a:pt x="111" y="384"/>
                    <a:pt x="112" y="384"/>
                  </a:cubicBezTo>
                  <a:cubicBezTo>
                    <a:pt x="112" y="386"/>
                    <a:pt x="109" y="383"/>
                    <a:pt x="110" y="386"/>
                  </a:cubicBezTo>
                  <a:cubicBezTo>
                    <a:pt x="110" y="387"/>
                    <a:pt x="109" y="385"/>
                    <a:pt x="108" y="385"/>
                  </a:cubicBezTo>
                  <a:cubicBezTo>
                    <a:pt x="106" y="386"/>
                    <a:pt x="106" y="388"/>
                    <a:pt x="104" y="388"/>
                  </a:cubicBezTo>
                  <a:cubicBezTo>
                    <a:pt x="104" y="387"/>
                    <a:pt x="105" y="387"/>
                    <a:pt x="106" y="387"/>
                  </a:cubicBezTo>
                  <a:cubicBezTo>
                    <a:pt x="106" y="386"/>
                    <a:pt x="104" y="387"/>
                    <a:pt x="105" y="386"/>
                  </a:cubicBezTo>
                  <a:cubicBezTo>
                    <a:pt x="104" y="386"/>
                    <a:pt x="104" y="386"/>
                    <a:pt x="103" y="386"/>
                  </a:cubicBezTo>
                  <a:cubicBezTo>
                    <a:pt x="104" y="387"/>
                    <a:pt x="101" y="389"/>
                    <a:pt x="100" y="388"/>
                  </a:cubicBezTo>
                  <a:cubicBezTo>
                    <a:pt x="98" y="390"/>
                    <a:pt x="97" y="390"/>
                    <a:pt x="95" y="392"/>
                  </a:cubicBezTo>
                  <a:cubicBezTo>
                    <a:pt x="95" y="392"/>
                    <a:pt x="95" y="391"/>
                    <a:pt x="95" y="392"/>
                  </a:cubicBezTo>
                  <a:cubicBezTo>
                    <a:pt x="94" y="392"/>
                    <a:pt x="95" y="392"/>
                    <a:pt x="94" y="392"/>
                  </a:cubicBezTo>
                  <a:cubicBezTo>
                    <a:pt x="93" y="391"/>
                    <a:pt x="94" y="393"/>
                    <a:pt x="92" y="393"/>
                  </a:cubicBezTo>
                  <a:cubicBezTo>
                    <a:pt x="92" y="393"/>
                    <a:pt x="93" y="393"/>
                    <a:pt x="93" y="394"/>
                  </a:cubicBezTo>
                  <a:cubicBezTo>
                    <a:pt x="92" y="393"/>
                    <a:pt x="92" y="395"/>
                    <a:pt x="91" y="395"/>
                  </a:cubicBezTo>
                  <a:cubicBezTo>
                    <a:pt x="90" y="393"/>
                    <a:pt x="89" y="397"/>
                    <a:pt x="88" y="396"/>
                  </a:cubicBezTo>
                  <a:cubicBezTo>
                    <a:pt x="88" y="396"/>
                    <a:pt x="88" y="396"/>
                    <a:pt x="88" y="397"/>
                  </a:cubicBezTo>
                  <a:cubicBezTo>
                    <a:pt x="86" y="396"/>
                    <a:pt x="87" y="399"/>
                    <a:pt x="86" y="398"/>
                  </a:cubicBezTo>
                  <a:cubicBezTo>
                    <a:pt x="86" y="398"/>
                    <a:pt x="86" y="398"/>
                    <a:pt x="86" y="397"/>
                  </a:cubicBezTo>
                  <a:cubicBezTo>
                    <a:pt x="85" y="397"/>
                    <a:pt x="85" y="398"/>
                    <a:pt x="84" y="397"/>
                  </a:cubicBezTo>
                  <a:cubicBezTo>
                    <a:pt x="84" y="398"/>
                    <a:pt x="85" y="398"/>
                    <a:pt x="85" y="398"/>
                  </a:cubicBezTo>
                  <a:cubicBezTo>
                    <a:pt x="85" y="399"/>
                    <a:pt x="85" y="398"/>
                    <a:pt x="85" y="398"/>
                  </a:cubicBezTo>
                  <a:cubicBezTo>
                    <a:pt x="85" y="399"/>
                    <a:pt x="85" y="400"/>
                    <a:pt x="86" y="400"/>
                  </a:cubicBezTo>
                  <a:cubicBezTo>
                    <a:pt x="86" y="400"/>
                    <a:pt x="84" y="400"/>
                    <a:pt x="85" y="401"/>
                  </a:cubicBezTo>
                  <a:cubicBezTo>
                    <a:pt x="84" y="401"/>
                    <a:pt x="84" y="402"/>
                    <a:pt x="83" y="401"/>
                  </a:cubicBezTo>
                  <a:cubicBezTo>
                    <a:pt x="83" y="402"/>
                    <a:pt x="83" y="402"/>
                    <a:pt x="83" y="402"/>
                  </a:cubicBezTo>
                  <a:cubicBezTo>
                    <a:pt x="85" y="402"/>
                    <a:pt x="86" y="401"/>
                    <a:pt x="87" y="401"/>
                  </a:cubicBezTo>
                  <a:cubicBezTo>
                    <a:pt x="87" y="400"/>
                    <a:pt x="86" y="400"/>
                    <a:pt x="86" y="400"/>
                  </a:cubicBezTo>
                  <a:cubicBezTo>
                    <a:pt x="87" y="399"/>
                    <a:pt x="87" y="398"/>
                    <a:pt x="89" y="398"/>
                  </a:cubicBezTo>
                  <a:cubicBezTo>
                    <a:pt x="88" y="398"/>
                    <a:pt x="88" y="399"/>
                    <a:pt x="87" y="399"/>
                  </a:cubicBezTo>
                  <a:cubicBezTo>
                    <a:pt x="87" y="400"/>
                    <a:pt x="88" y="400"/>
                    <a:pt x="87" y="400"/>
                  </a:cubicBezTo>
                  <a:cubicBezTo>
                    <a:pt x="89" y="400"/>
                    <a:pt x="88" y="398"/>
                    <a:pt x="90" y="398"/>
                  </a:cubicBezTo>
                  <a:cubicBezTo>
                    <a:pt x="90" y="396"/>
                    <a:pt x="92" y="396"/>
                    <a:pt x="94" y="395"/>
                  </a:cubicBezTo>
                  <a:cubicBezTo>
                    <a:pt x="95" y="395"/>
                    <a:pt x="94" y="396"/>
                    <a:pt x="95" y="396"/>
                  </a:cubicBezTo>
                  <a:cubicBezTo>
                    <a:pt x="95" y="395"/>
                    <a:pt x="95" y="395"/>
                    <a:pt x="94" y="395"/>
                  </a:cubicBezTo>
                  <a:cubicBezTo>
                    <a:pt x="95" y="394"/>
                    <a:pt x="96" y="395"/>
                    <a:pt x="96" y="393"/>
                  </a:cubicBezTo>
                  <a:cubicBezTo>
                    <a:pt x="99" y="393"/>
                    <a:pt x="100" y="390"/>
                    <a:pt x="102" y="390"/>
                  </a:cubicBezTo>
                  <a:cubicBezTo>
                    <a:pt x="103" y="390"/>
                    <a:pt x="102" y="389"/>
                    <a:pt x="102" y="389"/>
                  </a:cubicBezTo>
                  <a:cubicBezTo>
                    <a:pt x="104" y="390"/>
                    <a:pt x="101" y="392"/>
                    <a:pt x="101" y="393"/>
                  </a:cubicBezTo>
                  <a:cubicBezTo>
                    <a:pt x="99" y="393"/>
                    <a:pt x="99" y="395"/>
                    <a:pt x="97" y="394"/>
                  </a:cubicBezTo>
                  <a:cubicBezTo>
                    <a:pt x="97" y="397"/>
                    <a:pt x="94" y="398"/>
                    <a:pt x="92" y="399"/>
                  </a:cubicBezTo>
                  <a:cubicBezTo>
                    <a:pt x="92" y="399"/>
                    <a:pt x="92" y="399"/>
                    <a:pt x="92" y="400"/>
                  </a:cubicBezTo>
                  <a:cubicBezTo>
                    <a:pt x="90" y="401"/>
                    <a:pt x="88" y="401"/>
                    <a:pt x="86" y="403"/>
                  </a:cubicBezTo>
                  <a:cubicBezTo>
                    <a:pt x="86" y="403"/>
                    <a:pt x="85" y="403"/>
                    <a:pt x="85" y="402"/>
                  </a:cubicBezTo>
                  <a:cubicBezTo>
                    <a:pt x="85" y="402"/>
                    <a:pt x="85" y="403"/>
                    <a:pt x="85" y="403"/>
                  </a:cubicBezTo>
                  <a:cubicBezTo>
                    <a:pt x="83" y="403"/>
                    <a:pt x="82" y="405"/>
                    <a:pt x="81" y="404"/>
                  </a:cubicBezTo>
                  <a:cubicBezTo>
                    <a:pt x="81" y="405"/>
                    <a:pt x="82" y="405"/>
                    <a:pt x="82" y="405"/>
                  </a:cubicBezTo>
                  <a:cubicBezTo>
                    <a:pt x="78" y="407"/>
                    <a:pt x="74" y="410"/>
                    <a:pt x="69" y="411"/>
                  </a:cubicBezTo>
                  <a:cubicBezTo>
                    <a:pt x="69" y="412"/>
                    <a:pt x="67" y="412"/>
                    <a:pt x="67" y="413"/>
                  </a:cubicBezTo>
                  <a:cubicBezTo>
                    <a:pt x="65" y="411"/>
                    <a:pt x="65" y="416"/>
                    <a:pt x="63" y="414"/>
                  </a:cubicBezTo>
                  <a:cubicBezTo>
                    <a:pt x="62" y="414"/>
                    <a:pt x="63" y="415"/>
                    <a:pt x="62" y="416"/>
                  </a:cubicBezTo>
                  <a:cubicBezTo>
                    <a:pt x="62" y="416"/>
                    <a:pt x="62" y="416"/>
                    <a:pt x="61" y="416"/>
                  </a:cubicBezTo>
                  <a:cubicBezTo>
                    <a:pt x="60" y="419"/>
                    <a:pt x="56" y="418"/>
                    <a:pt x="53" y="420"/>
                  </a:cubicBezTo>
                  <a:cubicBezTo>
                    <a:pt x="53" y="420"/>
                    <a:pt x="54" y="419"/>
                    <a:pt x="54" y="419"/>
                  </a:cubicBezTo>
                  <a:cubicBezTo>
                    <a:pt x="54" y="419"/>
                    <a:pt x="56" y="418"/>
                    <a:pt x="57" y="416"/>
                  </a:cubicBezTo>
                  <a:cubicBezTo>
                    <a:pt x="57" y="417"/>
                    <a:pt x="57" y="417"/>
                    <a:pt x="57" y="418"/>
                  </a:cubicBezTo>
                  <a:cubicBezTo>
                    <a:pt x="58" y="418"/>
                    <a:pt x="58" y="415"/>
                    <a:pt x="60" y="416"/>
                  </a:cubicBezTo>
                  <a:cubicBezTo>
                    <a:pt x="60" y="415"/>
                    <a:pt x="60" y="415"/>
                    <a:pt x="60" y="414"/>
                  </a:cubicBezTo>
                  <a:cubicBezTo>
                    <a:pt x="62" y="413"/>
                    <a:pt x="64" y="414"/>
                    <a:pt x="65" y="412"/>
                  </a:cubicBezTo>
                  <a:cubicBezTo>
                    <a:pt x="65" y="412"/>
                    <a:pt x="65" y="412"/>
                    <a:pt x="65" y="412"/>
                  </a:cubicBezTo>
                  <a:cubicBezTo>
                    <a:pt x="66" y="412"/>
                    <a:pt x="65" y="411"/>
                    <a:pt x="64" y="411"/>
                  </a:cubicBezTo>
                  <a:cubicBezTo>
                    <a:pt x="65" y="411"/>
                    <a:pt x="67" y="411"/>
                    <a:pt x="67" y="411"/>
                  </a:cubicBezTo>
                  <a:cubicBezTo>
                    <a:pt x="68" y="411"/>
                    <a:pt x="68" y="410"/>
                    <a:pt x="67" y="409"/>
                  </a:cubicBezTo>
                  <a:cubicBezTo>
                    <a:pt x="67" y="410"/>
                    <a:pt x="65" y="411"/>
                    <a:pt x="65" y="409"/>
                  </a:cubicBezTo>
                  <a:cubicBezTo>
                    <a:pt x="65" y="410"/>
                    <a:pt x="64" y="411"/>
                    <a:pt x="63" y="409"/>
                  </a:cubicBezTo>
                  <a:cubicBezTo>
                    <a:pt x="63" y="409"/>
                    <a:pt x="63" y="409"/>
                    <a:pt x="63" y="410"/>
                  </a:cubicBezTo>
                  <a:cubicBezTo>
                    <a:pt x="64" y="410"/>
                    <a:pt x="63" y="411"/>
                    <a:pt x="63" y="412"/>
                  </a:cubicBezTo>
                  <a:cubicBezTo>
                    <a:pt x="63" y="413"/>
                    <a:pt x="62" y="411"/>
                    <a:pt x="63" y="411"/>
                  </a:cubicBezTo>
                  <a:cubicBezTo>
                    <a:pt x="62" y="411"/>
                    <a:pt x="63" y="412"/>
                    <a:pt x="62" y="412"/>
                  </a:cubicBezTo>
                  <a:cubicBezTo>
                    <a:pt x="62" y="412"/>
                    <a:pt x="62" y="412"/>
                    <a:pt x="62" y="412"/>
                  </a:cubicBezTo>
                  <a:cubicBezTo>
                    <a:pt x="62" y="412"/>
                    <a:pt x="61" y="411"/>
                    <a:pt x="61" y="411"/>
                  </a:cubicBezTo>
                  <a:cubicBezTo>
                    <a:pt x="60" y="411"/>
                    <a:pt x="60" y="412"/>
                    <a:pt x="60" y="413"/>
                  </a:cubicBezTo>
                  <a:cubicBezTo>
                    <a:pt x="60" y="413"/>
                    <a:pt x="59" y="413"/>
                    <a:pt x="59" y="414"/>
                  </a:cubicBezTo>
                  <a:cubicBezTo>
                    <a:pt x="59" y="414"/>
                    <a:pt x="59" y="414"/>
                    <a:pt x="59" y="414"/>
                  </a:cubicBezTo>
                  <a:cubicBezTo>
                    <a:pt x="59" y="415"/>
                    <a:pt x="59" y="414"/>
                    <a:pt x="58" y="415"/>
                  </a:cubicBezTo>
                  <a:cubicBezTo>
                    <a:pt x="58" y="415"/>
                    <a:pt x="58" y="414"/>
                    <a:pt x="58" y="414"/>
                  </a:cubicBezTo>
                  <a:cubicBezTo>
                    <a:pt x="58" y="414"/>
                    <a:pt x="57" y="414"/>
                    <a:pt x="57" y="414"/>
                  </a:cubicBezTo>
                  <a:cubicBezTo>
                    <a:pt x="57" y="414"/>
                    <a:pt x="56" y="414"/>
                    <a:pt x="56" y="415"/>
                  </a:cubicBezTo>
                  <a:cubicBezTo>
                    <a:pt x="55" y="415"/>
                    <a:pt x="55" y="415"/>
                    <a:pt x="56" y="414"/>
                  </a:cubicBezTo>
                  <a:cubicBezTo>
                    <a:pt x="55" y="413"/>
                    <a:pt x="55" y="413"/>
                    <a:pt x="54" y="414"/>
                  </a:cubicBezTo>
                  <a:cubicBezTo>
                    <a:pt x="54" y="414"/>
                    <a:pt x="54" y="414"/>
                    <a:pt x="54" y="415"/>
                  </a:cubicBezTo>
                  <a:cubicBezTo>
                    <a:pt x="54" y="415"/>
                    <a:pt x="54" y="414"/>
                    <a:pt x="55" y="414"/>
                  </a:cubicBezTo>
                  <a:cubicBezTo>
                    <a:pt x="54" y="415"/>
                    <a:pt x="55" y="415"/>
                    <a:pt x="54" y="416"/>
                  </a:cubicBezTo>
                  <a:cubicBezTo>
                    <a:pt x="54" y="416"/>
                    <a:pt x="54" y="415"/>
                    <a:pt x="53" y="415"/>
                  </a:cubicBezTo>
                  <a:cubicBezTo>
                    <a:pt x="53" y="416"/>
                    <a:pt x="52" y="417"/>
                    <a:pt x="53" y="418"/>
                  </a:cubicBezTo>
                  <a:cubicBezTo>
                    <a:pt x="52" y="418"/>
                    <a:pt x="52" y="418"/>
                    <a:pt x="52" y="419"/>
                  </a:cubicBezTo>
                  <a:cubicBezTo>
                    <a:pt x="52" y="419"/>
                    <a:pt x="52" y="418"/>
                    <a:pt x="51" y="417"/>
                  </a:cubicBezTo>
                  <a:cubicBezTo>
                    <a:pt x="52" y="417"/>
                    <a:pt x="53" y="415"/>
                    <a:pt x="51" y="415"/>
                  </a:cubicBezTo>
                  <a:cubicBezTo>
                    <a:pt x="51" y="416"/>
                    <a:pt x="52" y="415"/>
                    <a:pt x="52" y="416"/>
                  </a:cubicBezTo>
                  <a:cubicBezTo>
                    <a:pt x="51" y="415"/>
                    <a:pt x="51" y="417"/>
                    <a:pt x="50" y="418"/>
                  </a:cubicBezTo>
                  <a:cubicBezTo>
                    <a:pt x="50" y="416"/>
                    <a:pt x="50" y="419"/>
                    <a:pt x="49" y="417"/>
                  </a:cubicBezTo>
                  <a:cubicBezTo>
                    <a:pt x="49" y="417"/>
                    <a:pt x="49" y="419"/>
                    <a:pt x="49" y="419"/>
                  </a:cubicBezTo>
                  <a:cubicBezTo>
                    <a:pt x="48" y="419"/>
                    <a:pt x="47" y="418"/>
                    <a:pt x="48" y="418"/>
                  </a:cubicBezTo>
                  <a:cubicBezTo>
                    <a:pt x="47" y="418"/>
                    <a:pt x="47" y="419"/>
                    <a:pt x="47" y="420"/>
                  </a:cubicBezTo>
                  <a:cubicBezTo>
                    <a:pt x="45" y="418"/>
                    <a:pt x="46" y="420"/>
                    <a:pt x="45" y="420"/>
                  </a:cubicBezTo>
                  <a:cubicBezTo>
                    <a:pt x="46" y="421"/>
                    <a:pt x="45" y="421"/>
                    <a:pt x="45" y="421"/>
                  </a:cubicBezTo>
                  <a:cubicBezTo>
                    <a:pt x="44" y="421"/>
                    <a:pt x="43" y="421"/>
                    <a:pt x="43" y="420"/>
                  </a:cubicBezTo>
                  <a:cubicBezTo>
                    <a:pt x="43" y="420"/>
                    <a:pt x="43" y="420"/>
                    <a:pt x="43" y="420"/>
                  </a:cubicBezTo>
                  <a:cubicBezTo>
                    <a:pt x="42" y="420"/>
                    <a:pt x="40" y="423"/>
                    <a:pt x="40" y="422"/>
                  </a:cubicBezTo>
                  <a:cubicBezTo>
                    <a:pt x="39" y="422"/>
                    <a:pt x="40" y="422"/>
                    <a:pt x="40" y="423"/>
                  </a:cubicBezTo>
                  <a:cubicBezTo>
                    <a:pt x="39" y="422"/>
                    <a:pt x="38" y="423"/>
                    <a:pt x="38" y="423"/>
                  </a:cubicBezTo>
                  <a:cubicBezTo>
                    <a:pt x="38" y="424"/>
                    <a:pt x="37" y="423"/>
                    <a:pt x="38" y="423"/>
                  </a:cubicBezTo>
                  <a:cubicBezTo>
                    <a:pt x="37" y="422"/>
                    <a:pt x="37" y="424"/>
                    <a:pt x="36" y="423"/>
                  </a:cubicBezTo>
                  <a:cubicBezTo>
                    <a:pt x="37" y="424"/>
                    <a:pt x="36" y="423"/>
                    <a:pt x="36" y="424"/>
                  </a:cubicBezTo>
                  <a:cubicBezTo>
                    <a:pt x="35" y="424"/>
                    <a:pt x="35" y="424"/>
                    <a:pt x="36" y="423"/>
                  </a:cubicBezTo>
                  <a:cubicBezTo>
                    <a:pt x="35" y="423"/>
                    <a:pt x="36" y="425"/>
                    <a:pt x="35" y="425"/>
                  </a:cubicBezTo>
                  <a:cubicBezTo>
                    <a:pt x="35" y="425"/>
                    <a:pt x="35" y="426"/>
                    <a:pt x="36" y="426"/>
                  </a:cubicBezTo>
                  <a:cubicBezTo>
                    <a:pt x="34" y="426"/>
                    <a:pt x="33" y="425"/>
                    <a:pt x="31" y="426"/>
                  </a:cubicBezTo>
                  <a:cubicBezTo>
                    <a:pt x="31" y="427"/>
                    <a:pt x="31" y="427"/>
                    <a:pt x="31" y="427"/>
                  </a:cubicBezTo>
                  <a:cubicBezTo>
                    <a:pt x="30" y="427"/>
                    <a:pt x="31" y="427"/>
                    <a:pt x="30" y="427"/>
                  </a:cubicBezTo>
                  <a:cubicBezTo>
                    <a:pt x="30" y="427"/>
                    <a:pt x="30" y="428"/>
                    <a:pt x="29" y="427"/>
                  </a:cubicBezTo>
                  <a:cubicBezTo>
                    <a:pt x="29" y="427"/>
                    <a:pt x="29" y="428"/>
                    <a:pt x="29" y="428"/>
                  </a:cubicBezTo>
                  <a:cubicBezTo>
                    <a:pt x="29" y="428"/>
                    <a:pt x="29" y="428"/>
                    <a:pt x="29" y="427"/>
                  </a:cubicBezTo>
                  <a:cubicBezTo>
                    <a:pt x="30" y="428"/>
                    <a:pt x="29" y="428"/>
                    <a:pt x="29" y="429"/>
                  </a:cubicBezTo>
                  <a:cubicBezTo>
                    <a:pt x="28" y="428"/>
                    <a:pt x="28" y="428"/>
                    <a:pt x="28" y="429"/>
                  </a:cubicBezTo>
                  <a:cubicBezTo>
                    <a:pt x="28" y="428"/>
                    <a:pt x="28" y="428"/>
                    <a:pt x="28" y="428"/>
                  </a:cubicBezTo>
                  <a:cubicBezTo>
                    <a:pt x="27" y="428"/>
                    <a:pt x="26" y="428"/>
                    <a:pt x="26" y="429"/>
                  </a:cubicBezTo>
                  <a:cubicBezTo>
                    <a:pt x="25" y="428"/>
                    <a:pt x="23" y="429"/>
                    <a:pt x="22" y="430"/>
                  </a:cubicBezTo>
                  <a:cubicBezTo>
                    <a:pt x="19" y="429"/>
                    <a:pt x="21" y="431"/>
                    <a:pt x="20" y="432"/>
                  </a:cubicBezTo>
                  <a:cubicBezTo>
                    <a:pt x="18" y="431"/>
                    <a:pt x="18" y="432"/>
                    <a:pt x="17" y="431"/>
                  </a:cubicBezTo>
                  <a:cubicBezTo>
                    <a:pt x="16" y="431"/>
                    <a:pt x="16" y="433"/>
                    <a:pt x="15" y="432"/>
                  </a:cubicBezTo>
                  <a:cubicBezTo>
                    <a:pt x="15" y="433"/>
                    <a:pt x="16" y="433"/>
                    <a:pt x="16" y="432"/>
                  </a:cubicBezTo>
                  <a:cubicBezTo>
                    <a:pt x="17" y="433"/>
                    <a:pt x="16" y="433"/>
                    <a:pt x="16" y="434"/>
                  </a:cubicBezTo>
                  <a:cubicBezTo>
                    <a:pt x="16" y="434"/>
                    <a:pt x="15" y="433"/>
                    <a:pt x="15" y="432"/>
                  </a:cubicBezTo>
                  <a:cubicBezTo>
                    <a:pt x="13" y="433"/>
                    <a:pt x="10" y="434"/>
                    <a:pt x="9" y="433"/>
                  </a:cubicBezTo>
                  <a:cubicBezTo>
                    <a:pt x="9" y="433"/>
                    <a:pt x="9" y="433"/>
                    <a:pt x="9" y="433"/>
                  </a:cubicBezTo>
                  <a:cubicBezTo>
                    <a:pt x="8" y="433"/>
                    <a:pt x="6" y="433"/>
                    <a:pt x="5" y="432"/>
                  </a:cubicBezTo>
                  <a:cubicBezTo>
                    <a:pt x="4" y="431"/>
                    <a:pt x="5" y="432"/>
                    <a:pt x="3" y="432"/>
                  </a:cubicBezTo>
                  <a:cubicBezTo>
                    <a:pt x="2" y="431"/>
                    <a:pt x="1" y="429"/>
                    <a:pt x="0" y="428"/>
                  </a:cubicBezTo>
                  <a:cubicBezTo>
                    <a:pt x="2" y="428"/>
                    <a:pt x="4" y="431"/>
                    <a:pt x="5" y="431"/>
                  </a:cubicBezTo>
                  <a:cubicBezTo>
                    <a:pt x="7" y="431"/>
                    <a:pt x="9" y="430"/>
                    <a:pt x="9" y="431"/>
                  </a:cubicBezTo>
                  <a:cubicBezTo>
                    <a:pt x="10" y="429"/>
                    <a:pt x="6" y="430"/>
                    <a:pt x="6" y="428"/>
                  </a:cubicBezTo>
                  <a:cubicBezTo>
                    <a:pt x="6" y="429"/>
                    <a:pt x="6" y="429"/>
                    <a:pt x="6" y="429"/>
                  </a:cubicBezTo>
                  <a:cubicBezTo>
                    <a:pt x="6" y="427"/>
                    <a:pt x="2" y="426"/>
                    <a:pt x="2" y="425"/>
                  </a:cubicBezTo>
                  <a:cubicBezTo>
                    <a:pt x="2" y="424"/>
                    <a:pt x="1" y="425"/>
                    <a:pt x="1" y="425"/>
                  </a:cubicBezTo>
                  <a:cubicBezTo>
                    <a:pt x="1" y="424"/>
                    <a:pt x="0" y="424"/>
                    <a:pt x="0" y="424"/>
                  </a:cubicBezTo>
                  <a:cubicBezTo>
                    <a:pt x="1" y="424"/>
                    <a:pt x="1" y="423"/>
                    <a:pt x="2" y="423"/>
                  </a:cubicBezTo>
                  <a:cubicBezTo>
                    <a:pt x="3" y="423"/>
                    <a:pt x="2" y="423"/>
                    <a:pt x="2" y="424"/>
                  </a:cubicBezTo>
                  <a:cubicBezTo>
                    <a:pt x="3" y="424"/>
                    <a:pt x="2" y="423"/>
                    <a:pt x="2" y="423"/>
                  </a:cubicBezTo>
                  <a:cubicBezTo>
                    <a:pt x="3" y="422"/>
                    <a:pt x="3" y="423"/>
                    <a:pt x="3" y="424"/>
                  </a:cubicBezTo>
                  <a:cubicBezTo>
                    <a:pt x="3" y="421"/>
                    <a:pt x="4" y="421"/>
                    <a:pt x="4" y="418"/>
                  </a:cubicBezTo>
                  <a:cubicBezTo>
                    <a:pt x="4" y="417"/>
                    <a:pt x="5" y="417"/>
                    <a:pt x="6" y="416"/>
                  </a:cubicBezTo>
                  <a:cubicBezTo>
                    <a:pt x="5" y="416"/>
                    <a:pt x="5" y="417"/>
                    <a:pt x="4" y="417"/>
                  </a:cubicBezTo>
                  <a:cubicBezTo>
                    <a:pt x="5" y="414"/>
                    <a:pt x="7" y="414"/>
                    <a:pt x="7" y="411"/>
                  </a:cubicBezTo>
                  <a:cubicBezTo>
                    <a:pt x="9" y="410"/>
                    <a:pt x="10" y="408"/>
                    <a:pt x="11" y="406"/>
                  </a:cubicBezTo>
                  <a:cubicBezTo>
                    <a:pt x="10" y="405"/>
                    <a:pt x="9" y="406"/>
                    <a:pt x="8" y="404"/>
                  </a:cubicBezTo>
                  <a:cubicBezTo>
                    <a:pt x="6" y="404"/>
                    <a:pt x="6" y="405"/>
                    <a:pt x="5" y="404"/>
                  </a:cubicBezTo>
                  <a:cubicBezTo>
                    <a:pt x="5" y="403"/>
                    <a:pt x="7" y="405"/>
                    <a:pt x="6" y="404"/>
                  </a:cubicBezTo>
                  <a:cubicBezTo>
                    <a:pt x="7" y="404"/>
                    <a:pt x="9" y="404"/>
                    <a:pt x="10" y="404"/>
                  </a:cubicBezTo>
                  <a:cubicBezTo>
                    <a:pt x="8" y="403"/>
                    <a:pt x="8" y="402"/>
                    <a:pt x="7" y="401"/>
                  </a:cubicBezTo>
                  <a:cubicBezTo>
                    <a:pt x="7" y="401"/>
                    <a:pt x="9" y="401"/>
                    <a:pt x="8" y="402"/>
                  </a:cubicBezTo>
                  <a:cubicBezTo>
                    <a:pt x="9" y="402"/>
                    <a:pt x="9" y="401"/>
                    <a:pt x="10" y="401"/>
                  </a:cubicBezTo>
                  <a:cubicBezTo>
                    <a:pt x="10" y="401"/>
                    <a:pt x="10" y="402"/>
                    <a:pt x="9" y="402"/>
                  </a:cubicBezTo>
                  <a:cubicBezTo>
                    <a:pt x="9" y="402"/>
                    <a:pt x="9" y="402"/>
                    <a:pt x="10" y="402"/>
                  </a:cubicBezTo>
                  <a:cubicBezTo>
                    <a:pt x="10" y="402"/>
                    <a:pt x="10" y="401"/>
                    <a:pt x="11" y="401"/>
                  </a:cubicBezTo>
                  <a:cubicBezTo>
                    <a:pt x="11" y="401"/>
                    <a:pt x="9" y="400"/>
                    <a:pt x="10" y="399"/>
                  </a:cubicBezTo>
                  <a:cubicBezTo>
                    <a:pt x="10" y="399"/>
                    <a:pt x="9" y="400"/>
                    <a:pt x="8" y="400"/>
                  </a:cubicBezTo>
                  <a:cubicBezTo>
                    <a:pt x="9" y="399"/>
                    <a:pt x="8" y="399"/>
                    <a:pt x="8" y="398"/>
                  </a:cubicBezTo>
                  <a:cubicBezTo>
                    <a:pt x="9" y="399"/>
                    <a:pt x="9" y="399"/>
                    <a:pt x="10" y="399"/>
                  </a:cubicBezTo>
                  <a:cubicBezTo>
                    <a:pt x="10" y="398"/>
                    <a:pt x="9" y="398"/>
                    <a:pt x="9" y="397"/>
                  </a:cubicBezTo>
                  <a:cubicBezTo>
                    <a:pt x="11" y="398"/>
                    <a:pt x="11" y="396"/>
                    <a:pt x="12" y="397"/>
                  </a:cubicBezTo>
                  <a:cubicBezTo>
                    <a:pt x="12" y="397"/>
                    <a:pt x="12" y="395"/>
                    <a:pt x="11" y="395"/>
                  </a:cubicBezTo>
                  <a:cubicBezTo>
                    <a:pt x="11" y="395"/>
                    <a:pt x="12" y="394"/>
                    <a:pt x="12" y="393"/>
                  </a:cubicBezTo>
                  <a:cubicBezTo>
                    <a:pt x="12" y="393"/>
                    <a:pt x="13" y="392"/>
                    <a:pt x="14" y="392"/>
                  </a:cubicBezTo>
                  <a:cubicBezTo>
                    <a:pt x="14" y="392"/>
                    <a:pt x="13" y="392"/>
                    <a:pt x="13" y="392"/>
                  </a:cubicBezTo>
                  <a:cubicBezTo>
                    <a:pt x="19" y="387"/>
                    <a:pt x="24" y="384"/>
                    <a:pt x="30" y="379"/>
                  </a:cubicBezTo>
                  <a:cubicBezTo>
                    <a:pt x="30" y="378"/>
                    <a:pt x="30" y="378"/>
                    <a:pt x="29" y="378"/>
                  </a:cubicBezTo>
                  <a:cubicBezTo>
                    <a:pt x="33" y="377"/>
                    <a:pt x="33" y="373"/>
                    <a:pt x="37" y="372"/>
                  </a:cubicBezTo>
                  <a:cubicBezTo>
                    <a:pt x="39" y="369"/>
                    <a:pt x="42" y="363"/>
                    <a:pt x="46" y="363"/>
                  </a:cubicBezTo>
                  <a:cubicBezTo>
                    <a:pt x="46" y="360"/>
                    <a:pt x="50" y="360"/>
                    <a:pt x="51" y="358"/>
                  </a:cubicBezTo>
                  <a:cubicBezTo>
                    <a:pt x="53" y="358"/>
                    <a:pt x="53" y="357"/>
                    <a:pt x="54" y="357"/>
                  </a:cubicBezTo>
                  <a:cubicBezTo>
                    <a:pt x="60" y="353"/>
                    <a:pt x="67" y="349"/>
                    <a:pt x="73" y="345"/>
                  </a:cubicBezTo>
                  <a:cubicBezTo>
                    <a:pt x="74" y="343"/>
                    <a:pt x="76" y="343"/>
                    <a:pt x="76" y="342"/>
                  </a:cubicBezTo>
                  <a:cubicBezTo>
                    <a:pt x="79" y="341"/>
                    <a:pt x="81" y="338"/>
                    <a:pt x="84" y="337"/>
                  </a:cubicBezTo>
                  <a:cubicBezTo>
                    <a:pt x="84" y="336"/>
                    <a:pt x="84" y="335"/>
                    <a:pt x="85" y="336"/>
                  </a:cubicBezTo>
                  <a:cubicBezTo>
                    <a:pt x="85" y="335"/>
                    <a:pt x="85" y="335"/>
                    <a:pt x="85" y="334"/>
                  </a:cubicBezTo>
                  <a:cubicBezTo>
                    <a:pt x="86" y="334"/>
                    <a:pt x="87" y="334"/>
                    <a:pt x="88" y="334"/>
                  </a:cubicBezTo>
                  <a:cubicBezTo>
                    <a:pt x="88" y="333"/>
                    <a:pt x="87" y="334"/>
                    <a:pt x="87" y="333"/>
                  </a:cubicBezTo>
                  <a:cubicBezTo>
                    <a:pt x="87" y="333"/>
                    <a:pt x="88" y="333"/>
                    <a:pt x="88" y="332"/>
                  </a:cubicBezTo>
                  <a:cubicBezTo>
                    <a:pt x="88" y="332"/>
                    <a:pt x="89" y="332"/>
                    <a:pt x="89" y="333"/>
                  </a:cubicBezTo>
                  <a:cubicBezTo>
                    <a:pt x="89" y="332"/>
                    <a:pt x="88" y="332"/>
                    <a:pt x="89" y="332"/>
                  </a:cubicBezTo>
                  <a:cubicBezTo>
                    <a:pt x="89" y="332"/>
                    <a:pt x="89" y="331"/>
                    <a:pt x="88" y="330"/>
                  </a:cubicBezTo>
                  <a:cubicBezTo>
                    <a:pt x="90" y="330"/>
                    <a:pt x="90" y="329"/>
                    <a:pt x="91" y="330"/>
                  </a:cubicBezTo>
                  <a:cubicBezTo>
                    <a:pt x="92" y="328"/>
                    <a:pt x="93" y="327"/>
                    <a:pt x="94" y="326"/>
                  </a:cubicBezTo>
                  <a:cubicBezTo>
                    <a:pt x="94" y="326"/>
                    <a:pt x="96" y="327"/>
                    <a:pt x="96" y="325"/>
                  </a:cubicBezTo>
                  <a:cubicBezTo>
                    <a:pt x="96" y="325"/>
                    <a:pt x="95" y="325"/>
                    <a:pt x="95" y="324"/>
                  </a:cubicBezTo>
                  <a:cubicBezTo>
                    <a:pt x="96" y="325"/>
                    <a:pt x="96" y="324"/>
                    <a:pt x="97" y="325"/>
                  </a:cubicBezTo>
                  <a:cubicBezTo>
                    <a:pt x="97" y="324"/>
                    <a:pt x="96" y="324"/>
                    <a:pt x="96" y="323"/>
                  </a:cubicBezTo>
                  <a:cubicBezTo>
                    <a:pt x="97" y="323"/>
                    <a:pt x="97" y="324"/>
                    <a:pt x="98" y="324"/>
                  </a:cubicBezTo>
                  <a:cubicBezTo>
                    <a:pt x="98" y="323"/>
                    <a:pt x="97" y="323"/>
                    <a:pt x="98" y="323"/>
                  </a:cubicBezTo>
                  <a:cubicBezTo>
                    <a:pt x="98" y="322"/>
                    <a:pt x="97" y="323"/>
                    <a:pt x="97" y="322"/>
                  </a:cubicBezTo>
                  <a:cubicBezTo>
                    <a:pt x="97" y="322"/>
                    <a:pt x="98" y="322"/>
                    <a:pt x="98" y="322"/>
                  </a:cubicBezTo>
                  <a:cubicBezTo>
                    <a:pt x="98" y="321"/>
                    <a:pt x="99" y="319"/>
                    <a:pt x="100" y="320"/>
                  </a:cubicBezTo>
                  <a:cubicBezTo>
                    <a:pt x="102" y="315"/>
                    <a:pt x="107" y="311"/>
                    <a:pt x="111" y="309"/>
                  </a:cubicBezTo>
                  <a:cubicBezTo>
                    <a:pt x="117" y="304"/>
                    <a:pt x="123" y="299"/>
                    <a:pt x="130" y="296"/>
                  </a:cubicBezTo>
                  <a:cubicBezTo>
                    <a:pt x="141" y="289"/>
                    <a:pt x="154" y="282"/>
                    <a:pt x="166" y="277"/>
                  </a:cubicBezTo>
                  <a:cubicBezTo>
                    <a:pt x="167" y="275"/>
                    <a:pt x="170" y="276"/>
                    <a:pt x="171" y="274"/>
                  </a:cubicBezTo>
                  <a:cubicBezTo>
                    <a:pt x="171" y="274"/>
                    <a:pt x="171" y="274"/>
                    <a:pt x="172" y="274"/>
                  </a:cubicBezTo>
                  <a:cubicBezTo>
                    <a:pt x="184" y="267"/>
                    <a:pt x="197" y="262"/>
                    <a:pt x="209" y="256"/>
                  </a:cubicBezTo>
                  <a:cubicBezTo>
                    <a:pt x="209" y="255"/>
                    <a:pt x="210" y="255"/>
                    <a:pt x="209" y="255"/>
                  </a:cubicBezTo>
                  <a:cubicBezTo>
                    <a:pt x="210" y="254"/>
                    <a:pt x="210" y="255"/>
                    <a:pt x="211" y="255"/>
                  </a:cubicBezTo>
                  <a:cubicBezTo>
                    <a:pt x="215" y="252"/>
                    <a:pt x="220" y="250"/>
                    <a:pt x="225" y="248"/>
                  </a:cubicBezTo>
                  <a:cubicBezTo>
                    <a:pt x="225" y="247"/>
                    <a:pt x="226" y="248"/>
                    <a:pt x="226" y="247"/>
                  </a:cubicBezTo>
                  <a:cubicBezTo>
                    <a:pt x="224" y="247"/>
                    <a:pt x="223" y="247"/>
                    <a:pt x="221" y="248"/>
                  </a:cubicBezTo>
                  <a:cubicBezTo>
                    <a:pt x="220" y="248"/>
                    <a:pt x="219" y="250"/>
                    <a:pt x="218" y="249"/>
                  </a:cubicBezTo>
                  <a:cubicBezTo>
                    <a:pt x="218" y="250"/>
                    <a:pt x="217" y="250"/>
                    <a:pt x="217" y="251"/>
                  </a:cubicBezTo>
                  <a:cubicBezTo>
                    <a:pt x="214" y="251"/>
                    <a:pt x="212" y="253"/>
                    <a:pt x="209" y="253"/>
                  </a:cubicBezTo>
                  <a:cubicBezTo>
                    <a:pt x="209" y="254"/>
                    <a:pt x="210" y="254"/>
                    <a:pt x="209" y="254"/>
                  </a:cubicBezTo>
                  <a:cubicBezTo>
                    <a:pt x="209" y="254"/>
                    <a:pt x="208" y="254"/>
                    <a:pt x="207" y="254"/>
                  </a:cubicBezTo>
                  <a:cubicBezTo>
                    <a:pt x="207" y="255"/>
                    <a:pt x="207" y="255"/>
                    <a:pt x="207" y="255"/>
                  </a:cubicBezTo>
                  <a:cubicBezTo>
                    <a:pt x="206" y="255"/>
                    <a:pt x="207" y="255"/>
                    <a:pt x="207" y="255"/>
                  </a:cubicBezTo>
                  <a:cubicBezTo>
                    <a:pt x="205" y="255"/>
                    <a:pt x="202" y="256"/>
                    <a:pt x="201" y="257"/>
                  </a:cubicBezTo>
                  <a:cubicBezTo>
                    <a:pt x="198" y="258"/>
                    <a:pt x="195" y="259"/>
                    <a:pt x="194" y="261"/>
                  </a:cubicBezTo>
                  <a:cubicBezTo>
                    <a:pt x="193" y="260"/>
                    <a:pt x="191" y="262"/>
                    <a:pt x="190" y="261"/>
                  </a:cubicBezTo>
                  <a:cubicBezTo>
                    <a:pt x="190" y="261"/>
                    <a:pt x="190" y="262"/>
                    <a:pt x="190" y="262"/>
                  </a:cubicBezTo>
                  <a:cubicBezTo>
                    <a:pt x="189" y="262"/>
                    <a:pt x="188" y="262"/>
                    <a:pt x="188" y="263"/>
                  </a:cubicBezTo>
                  <a:cubicBezTo>
                    <a:pt x="187" y="263"/>
                    <a:pt x="188" y="262"/>
                    <a:pt x="187" y="262"/>
                  </a:cubicBezTo>
                  <a:cubicBezTo>
                    <a:pt x="187" y="263"/>
                    <a:pt x="185" y="264"/>
                    <a:pt x="184" y="265"/>
                  </a:cubicBezTo>
                  <a:cubicBezTo>
                    <a:pt x="184" y="265"/>
                    <a:pt x="183" y="264"/>
                    <a:pt x="181" y="265"/>
                  </a:cubicBezTo>
                  <a:cubicBezTo>
                    <a:pt x="178" y="266"/>
                    <a:pt x="173" y="269"/>
                    <a:pt x="170" y="269"/>
                  </a:cubicBezTo>
                  <a:cubicBezTo>
                    <a:pt x="169" y="272"/>
                    <a:pt x="165" y="271"/>
                    <a:pt x="164" y="273"/>
                  </a:cubicBezTo>
                  <a:cubicBezTo>
                    <a:pt x="162" y="271"/>
                    <a:pt x="161" y="275"/>
                    <a:pt x="159" y="273"/>
                  </a:cubicBezTo>
                  <a:cubicBezTo>
                    <a:pt x="158" y="273"/>
                    <a:pt x="159" y="275"/>
                    <a:pt x="160" y="274"/>
                  </a:cubicBezTo>
                  <a:cubicBezTo>
                    <a:pt x="159" y="275"/>
                    <a:pt x="157" y="274"/>
                    <a:pt x="157" y="276"/>
                  </a:cubicBezTo>
                  <a:cubicBezTo>
                    <a:pt x="152" y="277"/>
                    <a:pt x="147" y="279"/>
                    <a:pt x="142" y="281"/>
                  </a:cubicBezTo>
                  <a:cubicBezTo>
                    <a:pt x="138" y="281"/>
                    <a:pt x="134" y="286"/>
                    <a:pt x="130" y="285"/>
                  </a:cubicBezTo>
                  <a:cubicBezTo>
                    <a:pt x="129" y="285"/>
                    <a:pt x="130" y="285"/>
                    <a:pt x="130" y="286"/>
                  </a:cubicBezTo>
                  <a:cubicBezTo>
                    <a:pt x="123" y="288"/>
                    <a:pt x="116" y="292"/>
                    <a:pt x="110" y="292"/>
                  </a:cubicBezTo>
                  <a:cubicBezTo>
                    <a:pt x="110" y="293"/>
                    <a:pt x="111" y="292"/>
                    <a:pt x="111" y="293"/>
                  </a:cubicBezTo>
                  <a:cubicBezTo>
                    <a:pt x="107" y="295"/>
                    <a:pt x="101" y="296"/>
                    <a:pt x="97" y="298"/>
                  </a:cubicBezTo>
                  <a:cubicBezTo>
                    <a:pt x="97" y="298"/>
                    <a:pt x="97" y="298"/>
                    <a:pt x="97" y="297"/>
                  </a:cubicBezTo>
                  <a:cubicBezTo>
                    <a:pt x="96" y="297"/>
                    <a:pt x="96" y="298"/>
                    <a:pt x="96" y="299"/>
                  </a:cubicBezTo>
                  <a:cubicBezTo>
                    <a:pt x="93" y="299"/>
                    <a:pt x="91" y="300"/>
                    <a:pt x="88" y="300"/>
                  </a:cubicBezTo>
                  <a:cubicBezTo>
                    <a:pt x="86" y="301"/>
                    <a:pt x="84" y="301"/>
                    <a:pt x="81" y="301"/>
                  </a:cubicBezTo>
                  <a:cubicBezTo>
                    <a:pt x="78" y="299"/>
                    <a:pt x="75" y="297"/>
                    <a:pt x="74" y="294"/>
                  </a:cubicBezTo>
                  <a:cubicBezTo>
                    <a:pt x="73" y="286"/>
                    <a:pt x="81" y="283"/>
                    <a:pt x="84" y="278"/>
                  </a:cubicBezTo>
                  <a:cubicBezTo>
                    <a:pt x="84" y="278"/>
                    <a:pt x="84" y="278"/>
                    <a:pt x="84" y="279"/>
                  </a:cubicBezTo>
                  <a:cubicBezTo>
                    <a:pt x="85" y="278"/>
                    <a:pt x="84" y="278"/>
                    <a:pt x="84" y="278"/>
                  </a:cubicBezTo>
                  <a:cubicBezTo>
                    <a:pt x="85" y="277"/>
                    <a:pt x="86" y="275"/>
                    <a:pt x="87" y="275"/>
                  </a:cubicBezTo>
                  <a:cubicBezTo>
                    <a:pt x="95" y="268"/>
                    <a:pt x="102" y="260"/>
                    <a:pt x="112" y="255"/>
                  </a:cubicBezTo>
                  <a:cubicBezTo>
                    <a:pt x="133" y="243"/>
                    <a:pt x="154" y="230"/>
                    <a:pt x="177" y="219"/>
                  </a:cubicBezTo>
                  <a:cubicBezTo>
                    <a:pt x="183" y="216"/>
                    <a:pt x="188" y="213"/>
                    <a:pt x="195" y="211"/>
                  </a:cubicBezTo>
                  <a:cubicBezTo>
                    <a:pt x="196" y="210"/>
                    <a:pt x="196" y="209"/>
                    <a:pt x="198" y="209"/>
                  </a:cubicBezTo>
                  <a:cubicBezTo>
                    <a:pt x="218" y="199"/>
                    <a:pt x="239" y="190"/>
                    <a:pt x="260" y="181"/>
                  </a:cubicBezTo>
                  <a:cubicBezTo>
                    <a:pt x="261" y="181"/>
                    <a:pt x="263" y="181"/>
                    <a:pt x="264" y="180"/>
                  </a:cubicBezTo>
                  <a:cubicBezTo>
                    <a:pt x="267" y="179"/>
                    <a:pt x="271" y="178"/>
                    <a:pt x="274" y="176"/>
                  </a:cubicBezTo>
                  <a:cubicBezTo>
                    <a:pt x="281" y="174"/>
                    <a:pt x="287" y="172"/>
                    <a:pt x="294" y="169"/>
                  </a:cubicBezTo>
                  <a:cubicBezTo>
                    <a:pt x="302" y="165"/>
                    <a:pt x="311" y="163"/>
                    <a:pt x="319" y="159"/>
                  </a:cubicBezTo>
                  <a:cubicBezTo>
                    <a:pt x="341" y="153"/>
                    <a:pt x="362" y="145"/>
                    <a:pt x="383" y="140"/>
                  </a:cubicBezTo>
                  <a:cubicBezTo>
                    <a:pt x="389" y="137"/>
                    <a:pt x="396" y="136"/>
                    <a:pt x="402" y="134"/>
                  </a:cubicBezTo>
                  <a:cubicBezTo>
                    <a:pt x="420" y="129"/>
                    <a:pt x="437" y="123"/>
                    <a:pt x="456" y="119"/>
                  </a:cubicBezTo>
                  <a:cubicBezTo>
                    <a:pt x="458" y="118"/>
                    <a:pt x="462" y="118"/>
                    <a:pt x="465" y="116"/>
                  </a:cubicBezTo>
                  <a:cubicBezTo>
                    <a:pt x="465" y="116"/>
                    <a:pt x="465" y="116"/>
                    <a:pt x="465" y="117"/>
                  </a:cubicBezTo>
                  <a:cubicBezTo>
                    <a:pt x="468" y="115"/>
                    <a:pt x="472" y="114"/>
                    <a:pt x="474" y="114"/>
                  </a:cubicBezTo>
                  <a:cubicBezTo>
                    <a:pt x="478" y="112"/>
                    <a:pt x="485" y="111"/>
                    <a:pt x="490" y="109"/>
                  </a:cubicBezTo>
                  <a:cubicBezTo>
                    <a:pt x="493" y="109"/>
                    <a:pt x="495" y="107"/>
                    <a:pt x="498" y="108"/>
                  </a:cubicBezTo>
                  <a:cubicBezTo>
                    <a:pt x="498" y="108"/>
                    <a:pt x="498" y="107"/>
                    <a:pt x="498" y="107"/>
                  </a:cubicBezTo>
                  <a:cubicBezTo>
                    <a:pt x="509" y="104"/>
                    <a:pt x="519" y="102"/>
                    <a:pt x="530" y="100"/>
                  </a:cubicBezTo>
                  <a:cubicBezTo>
                    <a:pt x="530" y="100"/>
                    <a:pt x="531" y="99"/>
                    <a:pt x="532" y="99"/>
                  </a:cubicBezTo>
                  <a:cubicBezTo>
                    <a:pt x="538" y="97"/>
                    <a:pt x="544" y="96"/>
                    <a:pt x="550" y="94"/>
                  </a:cubicBezTo>
                  <a:cubicBezTo>
                    <a:pt x="563" y="90"/>
                    <a:pt x="577" y="87"/>
                    <a:pt x="590" y="84"/>
                  </a:cubicBezTo>
                  <a:cubicBezTo>
                    <a:pt x="597" y="83"/>
                    <a:pt x="604" y="81"/>
                    <a:pt x="610" y="80"/>
                  </a:cubicBezTo>
                  <a:cubicBezTo>
                    <a:pt x="612" y="80"/>
                    <a:pt x="614" y="79"/>
                    <a:pt x="617" y="79"/>
                  </a:cubicBezTo>
                  <a:cubicBezTo>
                    <a:pt x="620" y="78"/>
                    <a:pt x="622" y="77"/>
                    <a:pt x="626" y="77"/>
                  </a:cubicBezTo>
                  <a:cubicBezTo>
                    <a:pt x="630" y="76"/>
                    <a:pt x="635" y="75"/>
                    <a:pt x="639" y="74"/>
                  </a:cubicBezTo>
                  <a:cubicBezTo>
                    <a:pt x="654" y="71"/>
                    <a:pt x="668" y="67"/>
                    <a:pt x="683" y="65"/>
                  </a:cubicBezTo>
                  <a:cubicBezTo>
                    <a:pt x="692" y="63"/>
                    <a:pt x="700" y="61"/>
                    <a:pt x="709" y="59"/>
                  </a:cubicBezTo>
                  <a:cubicBezTo>
                    <a:pt x="710" y="58"/>
                    <a:pt x="712" y="59"/>
                    <a:pt x="713" y="58"/>
                  </a:cubicBezTo>
                  <a:cubicBezTo>
                    <a:pt x="719" y="58"/>
                    <a:pt x="726" y="56"/>
                    <a:pt x="732" y="55"/>
                  </a:cubicBezTo>
                  <a:cubicBezTo>
                    <a:pt x="735" y="54"/>
                    <a:pt x="738" y="53"/>
                    <a:pt x="741" y="53"/>
                  </a:cubicBezTo>
                  <a:cubicBezTo>
                    <a:pt x="745" y="52"/>
                    <a:pt x="749" y="51"/>
                    <a:pt x="752" y="51"/>
                  </a:cubicBezTo>
                  <a:cubicBezTo>
                    <a:pt x="761" y="49"/>
                    <a:pt x="771" y="47"/>
                    <a:pt x="780" y="45"/>
                  </a:cubicBezTo>
                  <a:cubicBezTo>
                    <a:pt x="781" y="45"/>
                    <a:pt x="784" y="44"/>
                    <a:pt x="785" y="45"/>
                  </a:cubicBezTo>
                  <a:cubicBezTo>
                    <a:pt x="803" y="40"/>
                    <a:pt x="821" y="37"/>
                    <a:pt x="838" y="32"/>
                  </a:cubicBezTo>
                  <a:cubicBezTo>
                    <a:pt x="839" y="31"/>
                    <a:pt x="841" y="30"/>
                    <a:pt x="842" y="28"/>
                  </a:cubicBezTo>
                  <a:cubicBezTo>
                    <a:pt x="838" y="25"/>
                    <a:pt x="833" y="26"/>
                    <a:pt x="828" y="24"/>
                  </a:cubicBezTo>
                  <a:cubicBezTo>
                    <a:pt x="827" y="23"/>
                    <a:pt x="827" y="25"/>
                    <a:pt x="826" y="24"/>
                  </a:cubicBezTo>
                  <a:cubicBezTo>
                    <a:pt x="821" y="23"/>
                    <a:pt x="815" y="23"/>
                    <a:pt x="812" y="23"/>
                  </a:cubicBezTo>
                  <a:cubicBezTo>
                    <a:pt x="812" y="23"/>
                    <a:pt x="812" y="23"/>
                    <a:pt x="811" y="23"/>
                  </a:cubicBezTo>
                  <a:cubicBezTo>
                    <a:pt x="805" y="24"/>
                    <a:pt x="797" y="22"/>
                    <a:pt x="791" y="24"/>
                  </a:cubicBezTo>
                  <a:cubicBezTo>
                    <a:pt x="790" y="24"/>
                    <a:pt x="790" y="24"/>
                    <a:pt x="790" y="23"/>
                  </a:cubicBezTo>
                  <a:cubicBezTo>
                    <a:pt x="779" y="24"/>
                    <a:pt x="770" y="26"/>
                    <a:pt x="757" y="25"/>
                  </a:cubicBezTo>
                  <a:cubicBezTo>
                    <a:pt x="755" y="27"/>
                    <a:pt x="752" y="26"/>
                    <a:pt x="750" y="26"/>
                  </a:cubicBezTo>
                  <a:cubicBezTo>
                    <a:pt x="747" y="27"/>
                    <a:pt x="745" y="27"/>
                    <a:pt x="742" y="27"/>
                  </a:cubicBezTo>
                  <a:cubicBezTo>
                    <a:pt x="739" y="28"/>
                    <a:pt x="734" y="28"/>
                    <a:pt x="730" y="28"/>
                  </a:cubicBezTo>
                  <a:cubicBezTo>
                    <a:pt x="729" y="28"/>
                    <a:pt x="729" y="28"/>
                    <a:pt x="729" y="28"/>
                  </a:cubicBezTo>
                  <a:cubicBezTo>
                    <a:pt x="723" y="29"/>
                    <a:pt x="715" y="30"/>
                    <a:pt x="708" y="31"/>
                  </a:cubicBezTo>
                  <a:cubicBezTo>
                    <a:pt x="707" y="31"/>
                    <a:pt x="707" y="30"/>
                    <a:pt x="707" y="30"/>
                  </a:cubicBezTo>
                  <a:cubicBezTo>
                    <a:pt x="701" y="32"/>
                    <a:pt x="693" y="32"/>
                    <a:pt x="688" y="33"/>
                  </a:cubicBezTo>
                  <a:cubicBezTo>
                    <a:pt x="688" y="33"/>
                    <a:pt x="688" y="32"/>
                    <a:pt x="687" y="32"/>
                  </a:cubicBezTo>
                  <a:cubicBezTo>
                    <a:pt x="687" y="32"/>
                    <a:pt x="688" y="32"/>
                    <a:pt x="688" y="33"/>
                  </a:cubicBezTo>
                  <a:cubicBezTo>
                    <a:pt x="682" y="34"/>
                    <a:pt x="674" y="34"/>
                    <a:pt x="668" y="35"/>
                  </a:cubicBezTo>
                  <a:cubicBezTo>
                    <a:pt x="667" y="35"/>
                    <a:pt x="666" y="35"/>
                    <a:pt x="665" y="35"/>
                  </a:cubicBezTo>
                  <a:cubicBezTo>
                    <a:pt x="662" y="37"/>
                    <a:pt x="657" y="36"/>
                    <a:pt x="654" y="37"/>
                  </a:cubicBezTo>
                  <a:cubicBezTo>
                    <a:pt x="647" y="37"/>
                    <a:pt x="642" y="40"/>
                    <a:pt x="637" y="39"/>
                  </a:cubicBezTo>
                  <a:cubicBezTo>
                    <a:pt x="636" y="39"/>
                    <a:pt x="636" y="40"/>
                    <a:pt x="636" y="40"/>
                  </a:cubicBezTo>
                  <a:cubicBezTo>
                    <a:pt x="635" y="40"/>
                    <a:pt x="634" y="40"/>
                    <a:pt x="634" y="40"/>
                  </a:cubicBezTo>
                  <a:cubicBezTo>
                    <a:pt x="633" y="40"/>
                    <a:pt x="633" y="41"/>
                    <a:pt x="633" y="41"/>
                  </a:cubicBezTo>
                  <a:cubicBezTo>
                    <a:pt x="632" y="41"/>
                    <a:pt x="630" y="42"/>
                    <a:pt x="629" y="41"/>
                  </a:cubicBezTo>
                  <a:cubicBezTo>
                    <a:pt x="628" y="41"/>
                    <a:pt x="628" y="42"/>
                    <a:pt x="628" y="42"/>
                  </a:cubicBezTo>
                  <a:cubicBezTo>
                    <a:pt x="614" y="42"/>
                    <a:pt x="603" y="47"/>
                    <a:pt x="590" y="48"/>
                  </a:cubicBezTo>
                  <a:cubicBezTo>
                    <a:pt x="587" y="50"/>
                    <a:pt x="583" y="50"/>
                    <a:pt x="581" y="50"/>
                  </a:cubicBezTo>
                  <a:cubicBezTo>
                    <a:pt x="580" y="50"/>
                    <a:pt x="578" y="51"/>
                    <a:pt x="576" y="51"/>
                  </a:cubicBezTo>
                  <a:cubicBezTo>
                    <a:pt x="567" y="54"/>
                    <a:pt x="556" y="56"/>
                    <a:pt x="546" y="58"/>
                  </a:cubicBezTo>
                  <a:cubicBezTo>
                    <a:pt x="545" y="58"/>
                    <a:pt x="543" y="58"/>
                    <a:pt x="543" y="59"/>
                  </a:cubicBezTo>
                  <a:cubicBezTo>
                    <a:pt x="542" y="59"/>
                    <a:pt x="542" y="59"/>
                    <a:pt x="541" y="59"/>
                  </a:cubicBezTo>
                  <a:cubicBezTo>
                    <a:pt x="540" y="60"/>
                    <a:pt x="536" y="61"/>
                    <a:pt x="533" y="61"/>
                  </a:cubicBezTo>
                  <a:cubicBezTo>
                    <a:pt x="530" y="62"/>
                    <a:pt x="525" y="64"/>
                    <a:pt x="522" y="64"/>
                  </a:cubicBezTo>
                  <a:cubicBezTo>
                    <a:pt x="519" y="65"/>
                    <a:pt x="517" y="66"/>
                    <a:pt x="513" y="66"/>
                  </a:cubicBezTo>
                  <a:cubicBezTo>
                    <a:pt x="509" y="68"/>
                    <a:pt x="504" y="70"/>
                    <a:pt x="500" y="70"/>
                  </a:cubicBezTo>
                  <a:cubicBezTo>
                    <a:pt x="495" y="72"/>
                    <a:pt x="488" y="73"/>
                    <a:pt x="483" y="74"/>
                  </a:cubicBezTo>
                  <a:cubicBezTo>
                    <a:pt x="477" y="76"/>
                    <a:pt x="471" y="80"/>
                    <a:pt x="464" y="80"/>
                  </a:cubicBezTo>
                  <a:cubicBezTo>
                    <a:pt x="464" y="80"/>
                    <a:pt x="464" y="81"/>
                    <a:pt x="464" y="81"/>
                  </a:cubicBezTo>
                  <a:cubicBezTo>
                    <a:pt x="460" y="82"/>
                    <a:pt x="454" y="84"/>
                    <a:pt x="449" y="84"/>
                  </a:cubicBezTo>
                  <a:cubicBezTo>
                    <a:pt x="449" y="85"/>
                    <a:pt x="448" y="85"/>
                    <a:pt x="448" y="86"/>
                  </a:cubicBezTo>
                  <a:cubicBezTo>
                    <a:pt x="445" y="85"/>
                    <a:pt x="441" y="89"/>
                    <a:pt x="438" y="88"/>
                  </a:cubicBezTo>
                  <a:cubicBezTo>
                    <a:pt x="438" y="88"/>
                    <a:pt x="438" y="88"/>
                    <a:pt x="438" y="88"/>
                  </a:cubicBezTo>
                  <a:cubicBezTo>
                    <a:pt x="437" y="88"/>
                    <a:pt x="436" y="90"/>
                    <a:pt x="435" y="88"/>
                  </a:cubicBezTo>
                  <a:cubicBezTo>
                    <a:pt x="435" y="88"/>
                    <a:pt x="435" y="90"/>
                    <a:pt x="435" y="90"/>
                  </a:cubicBezTo>
                  <a:cubicBezTo>
                    <a:pt x="433" y="89"/>
                    <a:pt x="432" y="90"/>
                    <a:pt x="431" y="91"/>
                  </a:cubicBezTo>
                  <a:cubicBezTo>
                    <a:pt x="424" y="91"/>
                    <a:pt x="419" y="94"/>
                    <a:pt x="413" y="95"/>
                  </a:cubicBezTo>
                  <a:cubicBezTo>
                    <a:pt x="412" y="96"/>
                    <a:pt x="411" y="97"/>
                    <a:pt x="409" y="97"/>
                  </a:cubicBezTo>
                  <a:cubicBezTo>
                    <a:pt x="407" y="97"/>
                    <a:pt x="407" y="99"/>
                    <a:pt x="405" y="98"/>
                  </a:cubicBezTo>
                  <a:cubicBezTo>
                    <a:pt x="405" y="98"/>
                    <a:pt x="405" y="98"/>
                    <a:pt x="405" y="98"/>
                  </a:cubicBezTo>
                  <a:cubicBezTo>
                    <a:pt x="401" y="99"/>
                    <a:pt x="397" y="101"/>
                    <a:pt x="393" y="102"/>
                  </a:cubicBezTo>
                  <a:cubicBezTo>
                    <a:pt x="393" y="102"/>
                    <a:pt x="392" y="102"/>
                    <a:pt x="392" y="103"/>
                  </a:cubicBezTo>
                  <a:cubicBezTo>
                    <a:pt x="387" y="102"/>
                    <a:pt x="384" y="106"/>
                    <a:pt x="379" y="106"/>
                  </a:cubicBezTo>
                  <a:cubicBezTo>
                    <a:pt x="378" y="106"/>
                    <a:pt x="378" y="107"/>
                    <a:pt x="377" y="107"/>
                  </a:cubicBezTo>
                  <a:cubicBezTo>
                    <a:pt x="374" y="106"/>
                    <a:pt x="373" y="110"/>
                    <a:pt x="369" y="109"/>
                  </a:cubicBezTo>
                  <a:cubicBezTo>
                    <a:pt x="363" y="112"/>
                    <a:pt x="356" y="112"/>
                    <a:pt x="350" y="115"/>
                  </a:cubicBezTo>
                  <a:cubicBezTo>
                    <a:pt x="347" y="115"/>
                    <a:pt x="344" y="118"/>
                    <a:pt x="341" y="118"/>
                  </a:cubicBezTo>
                  <a:cubicBezTo>
                    <a:pt x="339" y="119"/>
                    <a:pt x="338" y="119"/>
                    <a:pt x="336" y="119"/>
                  </a:cubicBezTo>
                  <a:cubicBezTo>
                    <a:pt x="333" y="120"/>
                    <a:pt x="330" y="121"/>
                    <a:pt x="327" y="121"/>
                  </a:cubicBezTo>
                  <a:cubicBezTo>
                    <a:pt x="326" y="122"/>
                    <a:pt x="325" y="123"/>
                    <a:pt x="324" y="122"/>
                  </a:cubicBezTo>
                  <a:cubicBezTo>
                    <a:pt x="323" y="124"/>
                    <a:pt x="320" y="123"/>
                    <a:pt x="319" y="125"/>
                  </a:cubicBezTo>
                  <a:cubicBezTo>
                    <a:pt x="316" y="125"/>
                    <a:pt x="313" y="126"/>
                    <a:pt x="310" y="128"/>
                  </a:cubicBezTo>
                  <a:cubicBezTo>
                    <a:pt x="309" y="128"/>
                    <a:pt x="308" y="128"/>
                    <a:pt x="308" y="128"/>
                  </a:cubicBezTo>
                  <a:cubicBezTo>
                    <a:pt x="304" y="130"/>
                    <a:pt x="299" y="131"/>
                    <a:pt x="295" y="132"/>
                  </a:cubicBezTo>
                  <a:cubicBezTo>
                    <a:pt x="294" y="134"/>
                    <a:pt x="290" y="133"/>
                    <a:pt x="289" y="135"/>
                  </a:cubicBezTo>
                  <a:cubicBezTo>
                    <a:pt x="288" y="133"/>
                    <a:pt x="286" y="137"/>
                    <a:pt x="285" y="135"/>
                  </a:cubicBezTo>
                  <a:cubicBezTo>
                    <a:pt x="283" y="136"/>
                    <a:pt x="281" y="136"/>
                    <a:pt x="280" y="138"/>
                  </a:cubicBezTo>
                  <a:cubicBezTo>
                    <a:pt x="278" y="137"/>
                    <a:pt x="275" y="138"/>
                    <a:pt x="274" y="140"/>
                  </a:cubicBezTo>
                  <a:cubicBezTo>
                    <a:pt x="273" y="139"/>
                    <a:pt x="272" y="140"/>
                    <a:pt x="271" y="141"/>
                  </a:cubicBezTo>
                  <a:cubicBezTo>
                    <a:pt x="269" y="141"/>
                    <a:pt x="264" y="143"/>
                    <a:pt x="261" y="144"/>
                  </a:cubicBezTo>
                  <a:cubicBezTo>
                    <a:pt x="260" y="144"/>
                    <a:pt x="258" y="146"/>
                    <a:pt x="256" y="145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53" y="145"/>
                    <a:pt x="252" y="148"/>
                    <a:pt x="249" y="148"/>
                  </a:cubicBezTo>
                  <a:cubicBezTo>
                    <a:pt x="247" y="149"/>
                    <a:pt x="245" y="148"/>
                    <a:pt x="244" y="150"/>
                  </a:cubicBezTo>
                  <a:cubicBezTo>
                    <a:pt x="239" y="149"/>
                    <a:pt x="236" y="154"/>
                    <a:pt x="232" y="153"/>
                  </a:cubicBezTo>
                  <a:cubicBezTo>
                    <a:pt x="230" y="155"/>
                    <a:pt x="227" y="155"/>
                    <a:pt x="225" y="157"/>
                  </a:cubicBezTo>
                  <a:cubicBezTo>
                    <a:pt x="222" y="156"/>
                    <a:pt x="219" y="159"/>
                    <a:pt x="216" y="160"/>
                  </a:cubicBezTo>
                  <a:cubicBezTo>
                    <a:pt x="214" y="160"/>
                    <a:pt x="212" y="159"/>
                    <a:pt x="210" y="161"/>
                  </a:cubicBezTo>
                  <a:cubicBezTo>
                    <a:pt x="204" y="162"/>
                    <a:pt x="197" y="165"/>
                    <a:pt x="191" y="166"/>
                  </a:cubicBezTo>
                  <a:cubicBezTo>
                    <a:pt x="187" y="168"/>
                    <a:pt x="182" y="167"/>
                    <a:pt x="177" y="169"/>
                  </a:cubicBezTo>
                  <a:cubicBezTo>
                    <a:pt x="177" y="168"/>
                    <a:pt x="177" y="168"/>
                    <a:pt x="177" y="168"/>
                  </a:cubicBezTo>
                  <a:cubicBezTo>
                    <a:pt x="166" y="171"/>
                    <a:pt x="155" y="167"/>
                    <a:pt x="149" y="160"/>
                  </a:cubicBezTo>
                  <a:cubicBezTo>
                    <a:pt x="148" y="158"/>
                    <a:pt x="146" y="157"/>
                    <a:pt x="148" y="154"/>
                  </a:cubicBezTo>
                  <a:cubicBezTo>
                    <a:pt x="149" y="152"/>
                    <a:pt x="151" y="151"/>
                    <a:pt x="154" y="148"/>
                  </a:cubicBezTo>
                  <a:cubicBezTo>
                    <a:pt x="156" y="146"/>
                    <a:pt x="157" y="144"/>
                    <a:pt x="159" y="143"/>
                  </a:cubicBezTo>
                  <a:cubicBezTo>
                    <a:pt x="161" y="141"/>
                    <a:pt x="164" y="139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9" y="134"/>
                    <a:pt x="173" y="132"/>
                    <a:pt x="176" y="128"/>
                  </a:cubicBezTo>
                  <a:cubicBezTo>
                    <a:pt x="177" y="128"/>
                    <a:pt x="177" y="128"/>
                    <a:pt x="178" y="128"/>
                  </a:cubicBezTo>
                  <a:cubicBezTo>
                    <a:pt x="181" y="124"/>
                    <a:pt x="187" y="122"/>
                    <a:pt x="191" y="118"/>
                  </a:cubicBezTo>
                  <a:cubicBezTo>
                    <a:pt x="197" y="115"/>
                    <a:pt x="203" y="111"/>
                    <a:pt x="209" y="108"/>
                  </a:cubicBezTo>
                  <a:cubicBezTo>
                    <a:pt x="218" y="103"/>
                    <a:pt x="228" y="99"/>
                    <a:pt x="238" y="94"/>
                  </a:cubicBezTo>
                  <a:cubicBezTo>
                    <a:pt x="250" y="87"/>
                    <a:pt x="264" y="82"/>
                    <a:pt x="277" y="75"/>
                  </a:cubicBezTo>
                  <a:cubicBezTo>
                    <a:pt x="288" y="72"/>
                    <a:pt x="298" y="66"/>
                    <a:pt x="308" y="62"/>
                  </a:cubicBezTo>
                  <a:cubicBezTo>
                    <a:pt x="314" y="60"/>
                    <a:pt x="320" y="57"/>
                    <a:pt x="325" y="55"/>
                  </a:cubicBezTo>
                  <a:cubicBezTo>
                    <a:pt x="329" y="54"/>
                    <a:pt x="334" y="53"/>
                    <a:pt x="338" y="50"/>
                  </a:cubicBezTo>
                  <a:cubicBezTo>
                    <a:pt x="354" y="44"/>
                    <a:pt x="370" y="38"/>
                    <a:pt x="387" y="33"/>
                  </a:cubicBezTo>
                  <a:cubicBezTo>
                    <a:pt x="417" y="23"/>
                    <a:pt x="447" y="14"/>
                    <a:pt x="480" y="8"/>
                  </a:cubicBezTo>
                  <a:cubicBezTo>
                    <a:pt x="486" y="7"/>
                    <a:pt x="492" y="5"/>
                    <a:pt x="498" y="5"/>
                  </a:cubicBezTo>
                  <a:cubicBezTo>
                    <a:pt x="502" y="4"/>
                    <a:pt x="507" y="3"/>
                    <a:pt x="511" y="3"/>
                  </a:cubicBezTo>
                  <a:cubicBezTo>
                    <a:pt x="512" y="3"/>
                    <a:pt x="512" y="3"/>
                    <a:pt x="512" y="2"/>
                  </a:cubicBezTo>
                  <a:cubicBezTo>
                    <a:pt x="513" y="2"/>
                    <a:pt x="513" y="3"/>
                    <a:pt x="514" y="3"/>
                  </a:cubicBezTo>
                  <a:cubicBezTo>
                    <a:pt x="514" y="2"/>
                    <a:pt x="516" y="3"/>
                    <a:pt x="517" y="2"/>
                  </a:cubicBezTo>
                  <a:cubicBezTo>
                    <a:pt x="518" y="2"/>
                    <a:pt x="518" y="2"/>
                    <a:pt x="518" y="2"/>
                  </a:cubicBezTo>
                  <a:cubicBezTo>
                    <a:pt x="524" y="0"/>
                    <a:pt x="530" y="0"/>
                    <a:pt x="537" y="0"/>
                  </a:cubicBezTo>
                  <a:cubicBezTo>
                    <a:pt x="533" y="6"/>
                    <a:pt x="524" y="4"/>
                    <a:pt x="521" y="9"/>
                  </a:cubicBezTo>
                  <a:cubicBezTo>
                    <a:pt x="520" y="10"/>
                    <a:pt x="518" y="9"/>
                    <a:pt x="517" y="10"/>
                  </a:cubicBezTo>
                  <a:cubicBezTo>
                    <a:pt x="517" y="10"/>
                    <a:pt x="517" y="11"/>
                    <a:pt x="517" y="11"/>
                  </a:cubicBezTo>
                  <a:cubicBezTo>
                    <a:pt x="516" y="13"/>
                    <a:pt x="512" y="13"/>
                    <a:pt x="511" y="14"/>
                  </a:cubicBezTo>
                  <a:cubicBezTo>
                    <a:pt x="507" y="15"/>
                    <a:pt x="503" y="17"/>
                    <a:pt x="498" y="17"/>
                  </a:cubicBezTo>
                  <a:cubicBezTo>
                    <a:pt x="494" y="19"/>
                    <a:pt x="490" y="20"/>
                    <a:pt x="486" y="20"/>
                  </a:cubicBezTo>
                  <a:cubicBezTo>
                    <a:pt x="484" y="21"/>
                    <a:pt x="482" y="22"/>
                    <a:pt x="479" y="21"/>
                  </a:cubicBezTo>
                  <a:cubicBezTo>
                    <a:pt x="473" y="24"/>
                    <a:pt x="464" y="25"/>
                    <a:pt x="457" y="27"/>
                  </a:cubicBezTo>
                  <a:cubicBezTo>
                    <a:pt x="454" y="28"/>
                    <a:pt x="450" y="29"/>
                    <a:pt x="446" y="30"/>
                  </a:cubicBezTo>
                  <a:cubicBezTo>
                    <a:pt x="444" y="31"/>
                    <a:pt x="442" y="31"/>
                    <a:pt x="439" y="31"/>
                  </a:cubicBezTo>
                  <a:cubicBezTo>
                    <a:pt x="434" y="34"/>
                    <a:pt x="428" y="35"/>
                    <a:pt x="422" y="36"/>
                  </a:cubicBezTo>
                  <a:cubicBezTo>
                    <a:pt x="415" y="40"/>
                    <a:pt x="407" y="40"/>
                    <a:pt x="400" y="44"/>
                  </a:cubicBezTo>
                  <a:cubicBezTo>
                    <a:pt x="390" y="45"/>
                    <a:pt x="382" y="50"/>
                    <a:pt x="372" y="52"/>
                  </a:cubicBezTo>
                  <a:cubicBezTo>
                    <a:pt x="368" y="54"/>
                    <a:pt x="363" y="54"/>
                    <a:pt x="360" y="57"/>
                  </a:cubicBezTo>
                  <a:cubicBezTo>
                    <a:pt x="357" y="57"/>
                    <a:pt x="354" y="58"/>
                    <a:pt x="352" y="60"/>
                  </a:cubicBezTo>
                  <a:cubicBezTo>
                    <a:pt x="352" y="60"/>
                    <a:pt x="351" y="59"/>
                    <a:pt x="351" y="59"/>
                  </a:cubicBezTo>
                  <a:cubicBezTo>
                    <a:pt x="350" y="61"/>
                    <a:pt x="347" y="61"/>
                    <a:pt x="346" y="62"/>
                  </a:cubicBezTo>
                  <a:cubicBezTo>
                    <a:pt x="342" y="62"/>
                    <a:pt x="340" y="65"/>
                    <a:pt x="336" y="65"/>
                  </a:cubicBezTo>
                  <a:cubicBezTo>
                    <a:pt x="334" y="66"/>
                    <a:pt x="333" y="67"/>
                    <a:pt x="330" y="68"/>
                  </a:cubicBezTo>
                  <a:cubicBezTo>
                    <a:pt x="327" y="70"/>
                    <a:pt x="322" y="70"/>
                    <a:pt x="318" y="73"/>
                  </a:cubicBezTo>
                  <a:cubicBezTo>
                    <a:pt x="316" y="74"/>
                    <a:pt x="314" y="75"/>
                    <a:pt x="312" y="76"/>
                  </a:cubicBezTo>
                  <a:cubicBezTo>
                    <a:pt x="310" y="76"/>
                    <a:pt x="309" y="77"/>
                    <a:pt x="307" y="77"/>
                  </a:cubicBezTo>
                  <a:cubicBezTo>
                    <a:pt x="307" y="77"/>
                    <a:pt x="307" y="78"/>
                    <a:pt x="307" y="78"/>
                  </a:cubicBezTo>
                  <a:cubicBezTo>
                    <a:pt x="303" y="78"/>
                    <a:pt x="301" y="81"/>
                    <a:pt x="297" y="82"/>
                  </a:cubicBezTo>
                  <a:cubicBezTo>
                    <a:pt x="295" y="82"/>
                    <a:pt x="295" y="84"/>
                    <a:pt x="292" y="84"/>
                  </a:cubicBezTo>
                  <a:cubicBezTo>
                    <a:pt x="291" y="85"/>
                    <a:pt x="288" y="84"/>
                    <a:pt x="287" y="86"/>
                  </a:cubicBezTo>
                  <a:cubicBezTo>
                    <a:pt x="285" y="87"/>
                    <a:pt x="283" y="88"/>
                    <a:pt x="282" y="89"/>
                  </a:cubicBezTo>
                  <a:cubicBezTo>
                    <a:pt x="280" y="90"/>
                    <a:pt x="276" y="90"/>
                    <a:pt x="274" y="92"/>
                  </a:cubicBezTo>
                  <a:cubicBezTo>
                    <a:pt x="273" y="92"/>
                    <a:pt x="271" y="93"/>
                    <a:pt x="270" y="94"/>
                  </a:cubicBezTo>
                  <a:cubicBezTo>
                    <a:pt x="266" y="95"/>
                    <a:pt x="263" y="97"/>
                    <a:pt x="259" y="99"/>
                  </a:cubicBezTo>
                  <a:cubicBezTo>
                    <a:pt x="257" y="100"/>
                    <a:pt x="254" y="101"/>
                    <a:pt x="252" y="103"/>
                  </a:cubicBezTo>
                  <a:cubicBezTo>
                    <a:pt x="248" y="104"/>
                    <a:pt x="243" y="106"/>
                    <a:pt x="240" y="109"/>
                  </a:cubicBezTo>
                  <a:cubicBezTo>
                    <a:pt x="236" y="109"/>
                    <a:pt x="236" y="113"/>
                    <a:pt x="232" y="112"/>
                  </a:cubicBezTo>
                  <a:cubicBezTo>
                    <a:pt x="231" y="113"/>
                    <a:pt x="230" y="114"/>
                    <a:pt x="229" y="115"/>
                  </a:cubicBezTo>
                  <a:cubicBezTo>
                    <a:pt x="225" y="116"/>
                    <a:pt x="221" y="118"/>
                    <a:pt x="217" y="119"/>
                  </a:cubicBezTo>
                  <a:cubicBezTo>
                    <a:pt x="216" y="120"/>
                    <a:pt x="214" y="121"/>
                    <a:pt x="212" y="122"/>
                  </a:cubicBezTo>
                  <a:cubicBezTo>
                    <a:pt x="212" y="122"/>
                    <a:pt x="212" y="122"/>
                    <a:pt x="212" y="122"/>
                  </a:cubicBezTo>
                  <a:cubicBezTo>
                    <a:pt x="211" y="122"/>
                    <a:pt x="210" y="123"/>
                    <a:pt x="209" y="123"/>
                  </a:cubicBezTo>
                  <a:cubicBezTo>
                    <a:pt x="206" y="126"/>
                    <a:pt x="202" y="127"/>
                    <a:pt x="198" y="129"/>
                  </a:cubicBezTo>
                  <a:cubicBezTo>
                    <a:pt x="196" y="130"/>
                    <a:pt x="195" y="132"/>
                    <a:pt x="192" y="133"/>
                  </a:cubicBezTo>
                  <a:cubicBezTo>
                    <a:pt x="190" y="134"/>
                    <a:pt x="188" y="135"/>
                    <a:pt x="186" y="135"/>
                  </a:cubicBezTo>
                  <a:cubicBezTo>
                    <a:pt x="186" y="137"/>
                    <a:pt x="184" y="136"/>
                    <a:pt x="184" y="138"/>
                  </a:cubicBezTo>
                  <a:cubicBezTo>
                    <a:pt x="185" y="139"/>
                    <a:pt x="186" y="139"/>
                    <a:pt x="186" y="140"/>
                  </a:cubicBezTo>
                  <a:cubicBezTo>
                    <a:pt x="191" y="140"/>
                    <a:pt x="196" y="142"/>
                    <a:pt x="200" y="140"/>
                  </a:cubicBezTo>
                  <a:cubicBezTo>
                    <a:pt x="211" y="139"/>
                    <a:pt x="221" y="136"/>
                    <a:pt x="231" y="133"/>
                  </a:cubicBezTo>
                  <a:cubicBezTo>
                    <a:pt x="233" y="133"/>
                    <a:pt x="234" y="132"/>
                    <a:pt x="236" y="131"/>
                  </a:cubicBezTo>
                  <a:cubicBezTo>
                    <a:pt x="240" y="131"/>
                    <a:pt x="244" y="127"/>
                    <a:pt x="249" y="127"/>
                  </a:cubicBezTo>
                  <a:cubicBezTo>
                    <a:pt x="251" y="127"/>
                    <a:pt x="253" y="125"/>
                    <a:pt x="255" y="125"/>
                  </a:cubicBezTo>
                  <a:cubicBezTo>
                    <a:pt x="259" y="123"/>
                    <a:pt x="265" y="122"/>
                    <a:pt x="269" y="120"/>
                  </a:cubicBezTo>
                  <a:cubicBezTo>
                    <a:pt x="271" y="120"/>
                    <a:pt x="273" y="118"/>
                    <a:pt x="275" y="117"/>
                  </a:cubicBezTo>
                  <a:cubicBezTo>
                    <a:pt x="280" y="116"/>
                    <a:pt x="285" y="115"/>
                    <a:pt x="290" y="113"/>
                  </a:cubicBezTo>
                  <a:cubicBezTo>
                    <a:pt x="328" y="100"/>
                    <a:pt x="368" y="88"/>
                    <a:pt x="407" y="76"/>
                  </a:cubicBezTo>
                  <a:cubicBezTo>
                    <a:pt x="414" y="74"/>
                    <a:pt x="422" y="72"/>
                    <a:pt x="429" y="70"/>
                  </a:cubicBezTo>
                  <a:cubicBezTo>
                    <a:pt x="458" y="63"/>
                    <a:pt x="486" y="54"/>
                    <a:pt x="515" y="48"/>
                  </a:cubicBezTo>
                  <a:cubicBezTo>
                    <a:pt x="521" y="46"/>
                    <a:pt x="529" y="44"/>
                    <a:pt x="535" y="43"/>
                  </a:cubicBezTo>
                  <a:cubicBezTo>
                    <a:pt x="535" y="42"/>
                    <a:pt x="538" y="42"/>
                    <a:pt x="540" y="43"/>
                  </a:cubicBezTo>
                  <a:cubicBezTo>
                    <a:pt x="540" y="42"/>
                    <a:pt x="540" y="42"/>
                    <a:pt x="540" y="42"/>
                  </a:cubicBezTo>
                  <a:cubicBezTo>
                    <a:pt x="542" y="42"/>
                    <a:pt x="544" y="41"/>
                    <a:pt x="546" y="41"/>
                  </a:cubicBezTo>
                  <a:cubicBezTo>
                    <a:pt x="547" y="41"/>
                    <a:pt x="547" y="40"/>
                    <a:pt x="547" y="40"/>
                  </a:cubicBezTo>
                  <a:cubicBezTo>
                    <a:pt x="548" y="40"/>
                    <a:pt x="551" y="39"/>
                    <a:pt x="552" y="39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3" y="38"/>
                    <a:pt x="555" y="38"/>
                    <a:pt x="556" y="38"/>
                  </a:cubicBezTo>
                  <a:cubicBezTo>
                    <a:pt x="556" y="38"/>
                    <a:pt x="557" y="38"/>
                    <a:pt x="556" y="38"/>
                  </a:cubicBezTo>
                  <a:cubicBezTo>
                    <a:pt x="557" y="38"/>
                    <a:pt x="557" y="38"/>
                    <a:pt x="557" y="37"/>
                  </a:cubicBezTo>
                  <a:cubicBezTo>
                    <a:pt x="569" y="35"/>
                    <a:pt x="582" y="32"/>
                    <a:pt x="594" y="29"/>
                  </a:cubicBezTo>
                  <a:cubicBezTo>
                    <a:pt x="597" y="29"/>
                    <a:pt x="600" y="29"/>
                    <a:pt x="603" y="28"/>
                  </a:cubicBezTo>
                  <a:cubicBezTo>
                    <a:pt x="610" y="26"/>
                    <a:pt x="617" y="25"/>
                    <a:pt x="625" y="24"/>
                  </a:cubicBezTo>
                  <a:cubicBezTo>
                    <a:pt x="661" y="18"/>
                    <a:pt x="700" y="13"/>
                    <a:pt x="738" y="10"/>
                  </a:cubicBezTo>
                  <a:cubicBezTo>
                    <a:pt x="741" y="10"/>
                    <a:pt x="747" y="10"/>
                    <a:pt x="751" y="9"/>
                  </a:cubicBezTo>
                  <a:cubicBezTo>
                    <a:pt x="762" y="8"/>
                    <a:pt x="773" y="8"/>
                    <a:pt x="784" y="7"/>
                  </a:cubicBezTo>
                  <a:cubicBezTo>
                    <a:pt x="788" y="7"/>
                    <a:pt x="793" y="6"/>
                    <a:pt x="798" y="6"/>
                  </a:cubicBezTo>
                  <a:cubicBezTo>
                    <a:pt x="813" y="6"/>
                    <a:pt x="828" y="7"/>
                    <a:pt x="843" y="8"/>
                  </a:cubicBezTo>
                  <a:cubicBezTo>
                    <a:pt x="851" y="9"/>
                    <a:pt x="861" y="10"/>
                    <a:pt x="869" y="12"/>
                  </a:cubicBezTo>
                  <a:cubicBezTo>
                    <a:pt x="872" y="13"/>
                    <a:pt x="876" y="15"/>
                    <a:pt x="877" y="19"/>
                  </a:cubicBezTo>
                  <a:cubicBezTo>
                    <a:pt x="876" y="20"/>
                    <a:pt x="877" y="22"/>
                    <a:pt x="875" y="23"/>
                  </a:cubicBezTo>
                  <a:cubicBezTo>
                    <a:pt x="875" y="23"/>
                    <a:pt x="875" y="24"/>
                    <a:pt x="875" y="24"/>
                  </a:cubicBezTo>
                  <a:cubicBezTo>
                    <a:pt x="875" y="24"/>
                    <a:pt x="875" y="24"/>
                    <a:pt x="874" y="24"/>
                  </a:cubicBezTo>
                  <a:cubicBezTo>
                    <a:pt x="874" y="26"/>
                    <a:pt x="873" y="25"/>
                    <a:pt x="873" y="27"/>
                  </a:cubicBezTo>
                  <a:cubicBezTo>
                    <a:pt x="871" y="27"/>
                    <a:pt x="869" y="30"/>
                    <a:pt x="867" y="31"/>
                  </a:cubicBezTo>
                  <a:cubicBezTo>
                    <a:pt x="866" y="31"/>
                    <a:pt x="866" y="31"/>
                    <a:pt x="865" y="31"/>
                  </a:cubicBezTo>
                  <a:cubicBezTo>
                    <a:pt x="864" y="32"/>
                    <a:pt x="861" y="34"/>
                    <a:pt x="858" y="35"/>
                  </a:cubicBezTo>
                  <a:cubicBezTo>
                    <a:pt x="857" y="35"/>
                    <a:pt x="856" y="35"/>
                    <a:pt x="855" y="36"/>
                  </a:cubicBezTo>
                  <a:cubicBezTo>
                    <a:pt x="854" y="36"/>
                    <a:pt x="854" y="36"/>
                    <a:pt x="852" y="36"/>
                  </a:cubicBezTo>
                  <a:cubicBezTo>
                    <a:pt x="848" y="38"/>
                    <a:pt x="843" y="40"/>
                    <a:pt x="839" y="41"/>
                  </a:cubicBezTo>
                  <a:cubicBezTo>
                    <a:pt x="839" y="42"/>
                    <a:pt x="839" y="42"/>
                    <a:pt x="838" y="42"/>
                  </a:cubicBezTo>
                  <a:cubicBezTo>
                    <a:pt x="840" y="44"/>
                    <a:pt x="842" y="41"/>
                    <a:pt x="844" y="41"/>
                  </a:cubicBezTo>
                  <a:cubicBezTo>
                    <a:pt x="844" y="41"/>
                    <a:pt x="844" y="41"/>
                    <a:pt x="844" y="42"/>
                  </a:cubicBezTo>
                  <a:cubicBezTo>
                    <a:pt x="857" y="41"/>
                    <a:pt x="871" y="39"/>
                    <a:pt x="885" y="39"/>
                  </a:cubicBezTo>
                  <a:cubicBezTo>
                    <a:pt x="888" y="39"/>
                    <a:pt x="890" y="39"/>
                    <a:pt x="894" y="40"/>
                  </a:cubicBezTo>
                  <a:cubicBezTo>
                    <a:pt x="896" y="40"/>
                    <a:pt x="898" y="39"/>
                    <a:pt x="900" y="41"/>
                  </a:cubicBezTo>
                  <a:cubicBezTo>
                    <a:pt x="901" y="41"/>
                    <a:pt x="901" y="41"/>
                    <a:pt x="902" y="41"/>
                  </a:cubicBezTo>
                  <a:cubicBezTo>
                    <a:pt x="902" y="41"/>
                    <a:pt x="902" y="41"/>
                    <a:pt x="902" y="42"/>
                  </a:cubicBezTo>
                  <a:cubicBezTo>
                    <a:pt x="902" y="41"/>
                    <a:pt x="902" y="41"/>
                    <a:pt x="903" y="42"/>
                  </a:cubicBezTo>
                  <a:cubicBezTo>
                    <a:pt x="903" y="41"/>
                    <a:pt x="902" y="41"/>
                    <a:pt x="903" y="41"/>
                  </a:cubicBezTo>
                  <a:cubicBezTo>
                    <a:pt x="904" y="41"/>
                    <a:pt x="904" y="42"/>
                    <a:pt x="905" y="42"/>
                  </a:cubicBezTo>
                  <a:cubicBezTo>
                    <a:pt x="904" y="44"/>
                    <a:pt x="906" y="45"/>
                    <a:pt x="906" y="45"/>
                  </a:cubicBezTo>
                  <a:cubicBezTo>
                    <a:pt x="905" y="49"/>
                    <a:pt x="899" y="50"/>
                    <a:pt x="898" y="52"/>
                  </a:cubicBezTo>
                  <a:cubicBezTo>
                    <a:pt x="897" y="53"/>
                    <a:pt x="898" y="52"/>
                    <a:pt x="897" y="52"/>
                  </a:cubicBezTo>
                  <a:close/>
                  <a:moveTo>
                    <a:pt x="866" y="77"/>
                  </a:moveTo>
                  <a:cubicBezTo>
                    <a:pt x="866" y="76"/>
                    <a:pt x="865" y="76"/>
                    <a:pt x="865" y="76"/>
                  </a:cubicBezTo>
                  <a:cubicBezTo>
                    <a:pt x="865" y="76"/>
                    <a:pt x="865" y="76"/>
                    <a:pt x="864" y="76"/>
                  </a:cubicBezTo>
                  <a:cubicBezTo>
                    <a:pt x="864" y="75"/>
                    <a:pt x="865" y="75"/>
                    <a:pt x="864" y="75"/>
                  </a:cubicBezTo>
                  <a:cubicBezTo>
                    <a:pt x="864" y="75"/>
                    <a:pt x="864" y="75"/>
                    <a:pt x="864" y="74"/>
                  </a:cubicBezTo>
                  <a:cubicBezTo>
                    <a:pt x="864" y="74"/>
                    <a:pt x="864" y="74"/>
                    <a:pt x="864" y="74"/>
                  </a:cubicBezTo>
                  <a:cubicBezTo>
                    <a:pt x="864" y="74"/>
                    <a:pt x="863" y="74"/>
                    <a:pt x="863" y="74"/>
                  </a:cubicBezTo>
                  <a:cubicBezTo>
                    <a:pt x="864" y="74"/>
                    <a:pt x="862" y="75"/>
                    <a:pt x="863" y="75"/>
                  </a:cubicBezTo>
                  <a:cubicBezTo>
                    <a:pt x="863" y="75"/>
                    <a:pt x="865" y="77"/>
                    <a:pt x="866" y="77"/>
                  </a:cubicBezTo>
                  <a:close/>
                  <a:moveTo>
                    <a:pt x="850" y="83"/>
                  </a:moveTo>
                  <a:cubicBezTo>
                    <a:pt x="850" y="82"/>
                    <a:pt x="850" y="82"/>
                    <a:pt x="850" y="82"/>
                  </a:cubicBezTo>
                  <a:cubicBezTo>
                    <a:pt x="849" y="82"/>
                    <a:pt x="849" y="82"/>
                    <a:pt x="849" y="83"/>
                  </a:cubicBezTo>
                  <a:cubicBezTo>
                    <a:pt x="849" y="83"/>
                    <a:pt x="850" y="83"/>
                    <a:pt x="850" y="83"/>
                  </a:cubicBezTo>
                  <a:close/>
                  <a:moveTo>
                    <a:pt x="798" y="99"/>
                  </a:moveTo>
                  <a:cubicBezTo>
                    <a:pt x="798" y="99"/>
                    <a:pt x="797" y="99"/>
                    <a:pt x="797" y="99"/>
                  </a:cubicBezTo>
                  <a:cubicBezTo>
                    <a:pt x="798" y="99"/>
                    <a:pt x="797" y="100"/>
                    <a:pt x="798" y="101"/>
                  </a:cubicBezTo>
                  <a:cubicBezTo>
                    <a:pt x="797" y="99"/>
                    <a:pt x="798" y="100"/>
                    <a:pt x="798" y="99"/>
                  </a:cubicBezTo>
                  <a:close/>
                  <a:moveTo>
                    <a:pt x="653" y="137"/>
                  </a:moveTo>
                  <a:cubicBezTo>
                    <a:pt x="654" y="136"/>
                    <a:pt x="652" y="137"/>
                    <a:pt x="652" y="136"/>
                  </a:cubicBezTo>
                  <a:cubicBezTo>
                    <a:pt x="652" y="137"/>
                    <a:pt x="652" y="137"/>
                    <a:pt x="652" y="137"/>
                  </a:cubicBezTo>
                  <a:cubicBezTo>
                    <a:pt x="652" y="138"/>
                    <a:pt x="653" y="136"/>
                    <a:pt x="653" y="137"/>
                  </a:cubicBezTo>
                  <a:close/>
                  <a:moveTo>
                    <a:pt x="271" y="286"/>
                  </a:moveTo>
                  <a:cubicBezTo>
                    <a:pt x="271" y="287"/>
                    <a:pt x="271" y="287"/>
                    <a:pt x="271" y="288"/>
                  </a:cubicBezTo>
                  <a:cubicBezTo>
                    <a:pt x="272" y="288"/>
                    <a:pt x="272" y="287"/>
                    <a:pt x="272" y="287"/>
                  </a:cubicBezTo>
                  <a:cubicBezTo>
                    <a:pt x="272" y="287"/>
                    <a:pt x="271" y="287"/>
                    <a:pt x="271" y="286"/>
                  </a:cubicBezTo>
                  <a:close/>
                  <a:moveTo>
                    <a:pt x="281" y="283"/>
                  </a:moveTo>
                  <a:cubicBezTo>
                    <a:pt x="281" y="283"/>
                    <a:pt x="281" y="283"/>
                    <a:pt x="280" y="283"/>
                  </a:cubicBezTo>
                  <a:cubicBezTo>
                    <a:pt x="280" y="283"/>
                    <a:pt x="280" y="283"/>
                    <a:pt x="280" y="282"/>
                  </a:cubicBezTo>
                  <a:cubicBezTo>
                    <a:pt x="279" y="283"/>
                    <a:pt x="278" y="283"/>
                    <a:pt x="279" y="284"/>
                  </a:cubicBezTo>
                  <a:cubicBezTo>
                    <a:pt x="279" y="283"/>
                    <a:pt x="279" y="284"/>
                    <a:pt x="279" y="284"/>
                  </a:cubicBezTo>
                  <a:cubicBezTo>
                    <a:pt x="280" y="284"/>
                    <a:pt x="280" y="284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2"/>
                    <a:pt x="282" y="282"/>
                  </a:cubicBezTo>
                  <a:cubicBezTo>
                    <a:pt x="281" y="282"/>
                    <a:pt x="282" y="283"/>
                    <a:pt x="281" y="283"/>
                  </a:cubicBezTo>
                  <a:close/>
                  <a:moveTo>
                    <a:pt x="194" y="314"/>
                  </a:moveTo>
                  <a:cubicBezTo>
                    <a:pt x="193" y="314"/>
                    <a:pt x="192" y="315"/>
                    <a:pt x="191" y="316"/>
                  </a:cubicBezTo>
                  <a:cubicBezTo>
                    <a:pt x="192" y="316"/>
                    <a:pt x="193" y="315"/>
                    <a:pt x="194" y="314"/>
                  </a:cubicBezTo>
                  <a:close/>
                  <a:moveTo>
                    <a:pt x="94" y="378"/>
                  </a:moveTo>
                  <a:cubicBezTo>
                    <a:pt x="93" y="378"/>
                    <a:pt x="92" y="378"/>
                    <a:pt x="92" y="378"/>
                  </a:cubicBezTo>
                  <a:cubicBezTo>
                    <a:pt x="92" y="379"/>
                    <a:pt x="91" y="379"/>
                    <a:pt x="91" y="379"/>
                  </a:cubicBezTo>
                  <a:cubicBezTo>
                    <a:pt x="92" y="380"/>
                    <a:pt x="92" y="379"/>
                    <a:pt x="92" y="380"/>
                  </a:cubicBezTo>
                  <a:cubicBezTo>
                    <a:pt x="93" y="380"/>
                    <a:pt x="93" y="379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lose/>
                  <a:moveTo>
                    <a:pt x="120" y="365"/>
                  </a:moveTo>
                  <a:cubicBezTo>
                    <a:pt x="120" y="365"/>
                    <a:pt x="120" y="365"/>
                    <a:pt x="120" y="366"/>
                  </a:cubicBezTo>
                  <a:cubicBezTo>
                    <a:pt x="119" y="366"/>
                    <a:pt x="119" y="367"/>
                    <a:pt x="118" y="367"/>
                  </a:cubicBezTo>
                  <a:cubicBezTo>
                    <a:pt x="120" y="367"/>
                    <a:pt x="120" y="367"/>
                    <a:pt x="121" y="367"/>
                  </a:cubicBezTo>
                  <a:cubicBezTo>
                    <a:pt x="121" y="366"/>
                    <a:pt x="121" y="364"/>
                    <a:pt x="120" y="365"/>
                  </a:cubicBezTo>
                  <a:close/>
                  <a:moveTo>
                    <a:pt x="218" y="315"/>
                  </a:moveTo>
                  <a:cubicBezTo>
                    <a:pt x="219" y="315"/>
                    <a:pt x="219" y="315"/>
                    <a:pt x="220" y="315"/>
                  </a:cubicBezTo>
                  <a:cubicBezTo>
                    <a:pt x="220" y="314"/>
                    <a:pt x="218" y="314"/>
                    <a:pt x="218" y="315"/>
                  </a:cubicBezTo>
                  <a:close/>
                  <a:moveTo>
                    <a:pt x="247" y="301"/>
                  </a:moveTo>
                  <a:cubicBezTo>
                    <a:pt x="248" y="301"/>
                    <a:pt x="247" y="302"/>
                    <a:pt x="247" y="302"/>
                  </a:cubicBezTo>
                  <a:cubicBezTo>
                    <a:pt x="248" y="302"/>
                    <a:pt x="248" y="302"/>
                    <a:pt x="248" y="302"/>
                  </a:cubicBezTo>
                  <a:cubicBezTo>
                    <a:pt x="248" y="302"/>
                    <a:pt x="248" y="301"/>
                    <a:pt x="248" y="301"/>
                  </a:cubicBezTo>
                  <a:cubicBezTo>
                    <a:pt x="248" y="301"/>
                    <a:pt x="247" y="300"/>
                    <a:pt x="247" y="301"/>
                  </a:cubicBezTo>
                  <a:close/>
                  <a:moveTo>
                    <a:pt x="211" y="324"/>
                  </a:moveTo>
                  <a:cubicBezTo>
                    <a:pt x="211" y="322"/>
                    <a:pt x="212" y="323"/>
                    <a:pt x="212" y="322"/>
                  </a:cubicBezTo>
                  <a:cubicBezTo>
                    <a:pt x="211" y="323"/>
                    <a:pt x="210" y="323"/>
                    <a:pt x="210" y="323"/>
                  </a:cubicBezTo>
                  <a:cubicBezTo>
                    <a:pt x="210" y="323"/>
                    <a:pt x="210" y="324"/>
                    <a:pt x="211" y="324"/>
                  </a:cubicBezTo>
                  <a:close/>
                  <a:moveTo>
                    <a:pt x="209" y="323"/>
                  </a:moveTo>
                  <a:cubicBezTo>
                    <a:pt x="210" y="323"/>
                    <a:pt x="210" y="322"/>
                    <a:pt x="210" y="322"/>
                  </a:cubicBezTo>
                  <a:cubicBezTo>
                    <a:pt x="210" y="321"/>
                    <a:pt x="212" y="322"/>
                    <a:pt x="211" y="321"/>
                  </a:cubicBezTo>
                  <a:cubicBezTo>
                    <a:pt x="209" y="320"/>
                    <a:pt x="210" y="321"/>
                    <a:pt x="209" y="323"/>
                  </a:cubicBezTo>
                  <a:close/>
                  <a:moveTo>
                    <a:pt x="107" y="386"/>
                  </a:moveTo>
                  <a:cubicBezTo>
                    <a:pt x="106" y="385"/>
                    <a:pt x="108" y="386"/>
                    <a:pt x="108" y="385"/>
                  </a:cubicBezTo>
                  <a:cubicBezTo>
                    <a:pt x="107" y="385"/>
                    <a:pt x="107" y="384"/>
                    <a:pt x="106" y="384"/>
                  </a:cubicBezTo>
                  <a:cubicBezTo>
                    <a:pt x="105" y="385"/>
                    <a:pt x="106" y="386"/>
                    <a:pt x="105" y="386"/>
                  </a:cubicBezTo>
                  <a:cubicBezTo>
                    <a:pt x="105" y="385"/>
                    <a:pt x="105" y="385"/>
                    <a:pt x="105" y="385"/>
                  </a:cubicBezTo>
                  <a:cubicBezTo>
                    <a:pt x="105" y="385"/>
                    <a:pt x="105" y="385"/>
                    <a:pt x="104" y="385"/>
                  </a:cubicBezTo>
                  <a:cubicBezTo>
                    <a:pt x="105" y="386"/>
                    <a:pt x="105" y="385"/>
                    <a:pt x="105" y="386"/>
                  </a:cubicBezTo>
                  <a:cubicBezTo>
                    <a:pt x="106" y="387"/>
                    <a:pt x="106" y="386"/>
                    <a:pt x="107" y="386"/>
                  </a:cubicBezTo>
                  <a:close/>
                  <a:moveTo>
                    <a:pt x="83" y="401"/>
                  </a:moveTo>
                  <a:cubicBezTo>
                    <a:pt x="84" y="401"/>
                    <a:pt x="84" y="401"/>
                    <a:pt x="84" y="401"/>
                  </a:cubicBezTo>
                  <a:cubicBezTo>
                    <a:pt x="84" y="400"/>
                    <a:pt x="85" y="400"/>
                    <a:pt x="84" y="399"/>
                  </a:cubicBezTo>
                  <a:cubicBezTo>
                    <a:pt x="84" y="400"/>
                    <a:pt x="83" y="400"/>
                    <a:pt x="83" y="401"/>
                  </a:cubicBezTo>
                  <a:close/>
                  <a:moveTo>
                    <a:pt x="82" y="404"/>
                  </a:moveTo>
                  <a:cubicBezTo>
                    <a:pt x="83" y="404"/>
                    <a:pt x="83" y="402"/>
                    <a:pt x="84" y="403"/>
                  </a:cubicBezTo>
                  <a:cubicBezTo>
                    <a:pt x="84" y="402"/>
                    <a:pt x="83" y="402"/>
                    <a:pt x="82" y="402"/>
                  </a:cubicBezTo>
                  <a:cubicBezTo>
                    <a:pt x="82" y="403"/>
                    <a:pt x="82" y="403"/>
                    <a:pt x="82" y="404"/>
                  </a:cubicBezTo>
                  <a:close/>
                  <a:moveTo>
                    <a:pt x="895" y="66"/>
                  </a:moveTo>
                  <a:cubicBezTo>
                    <a:pt x="894" y="67"/>
                    <a:pt x="895" y="67"/>
                    <a:pt x="895" y="67"/>
                  </a:cubicBezTo>
                  <a:cubicBezTo>
                    <a:pt x="895" y="67"/>
                    <a:pt x="894" y="67"/>
                    <a:pt x="895" y="68"/>
                  </a:cubicBezTo>
                  <a:cubicBezTo>
                    <a:pt x="895" y="67"/>
                    <a:pt x="896" y="68"/>
                    <a:pt x="896" y="67"/>
                  </a:cubicBezTo>
                  <a:cubicBezTo>
                    <a:pt x="896" y="67"/>
                    <a:pt x="896" y="67"/>
                    <a:pt x="896" y="66"/>
                  </a:cubicBezTo>
                  <a:cubicBezTo>
                    <a:pt x="895" y="67"/>
                    <a:pt x="895" y="66"/>
                    <a:pt x="895" y="66"/>
                  </a:cubicBezTo>
                  <a:close/>
                  <a:moveTo>
                    <a:pt x="886" y="71"/>
                  </a:moveTo>
                  <a:cubicBezTo>
                    <a:pt x="886" y="72"/>
                    <a:pt x="884" y="71"/>
                    <a:pt x="885" y="70"/>
                  </a:cubicBezTo>
                  <a:cubicBezTo>
                    <a:pt x="884" y="70"/>
                    <a:pt x="884" y="71"/>
                    <a:pt x="883" y="71"/>
                  </a:cubicBezTo>
                  <a:cubicBezTo>
                    <a:pt x="883" y="70"/>
                    <a:pt x="883" y="70"/>
                    <a:pt x="883" y="71"/>
                  </a:cubicBezTo>
                  <a:cubicBezTo>
                    <a:pt x="883" y="71"/>
                    <a:pt x="883" y="71"/>
                    <a:pt x="884" y="71"/>
                  </a:cubicBezTo>
                  <a:cubicBezTo>
                    <a:pt x="884" y="71"/>
                    <a:pt x="884" y="71"/>
                    <a:pt x="884" y="71"/>
                  </a:cubicBezTo>
                  <a:cubicBezTo>
                    <a:pt x="885" y="71"/>
                    <a:pt x="885" y="71"/>
                    <a:pt x="884" y="71"/>
                  </a:cubicBezTo>
                  <a:cubicBezTo>
                    <a:pt x="884" y="71"/>
                    <a:pt x="885" y="72"/>
                    <a:pt x="885" y="72"/>
                  </a:cubicBezTo>
                  <a:cubicBezTo>
                    <a:pt x="886" y="72"/>
                    <a:pt x="887" y="72"/>
                    <a:pt x="887" y="72"/>
                  </a:cubicBezTo>
                  <a:cubicBezTo>
                    <a:pt x="887" y="72"/>
                    <a:pt x="886" y="71"/>
                    <a:pt x="886" y="71"/>
                  </a:cubicBezTo>
                  <a:close/>
                  <a:moveTo>
                    <a:pt x="878" y="76"/>
                  </a:moveTo>
                  <a:cubicBezTo>
                    <a:pt x="879" y="75"/>
                    <a:pt x="879" y="76"/>
                    <a:pt x="879" y="76"/>
                  </a:cubicBezTo>
                  <a:cubicBezTo>
                    <a:pt x="880" y="76"/>
                    <a:pt x="880" y="76"/>
                    <a:pt x="880" y="75"/>
                  </a:cubicBezTo>
                  <a:cubicBezTo>
                    <a:pt x="879" y="75"/>
                    <a:pt x="878" y="75"/>
                    <a:pt x="878" y="76"/>
                  </a:cubicBezTo>
                  <a:close/>
                  <a:moveTo>
                    <a:pt x="876" y="76"/>
                  </a:moveTo>
                  <a:cubicBezTo>
                    <a:pt x="877" y="77"/>
                    <a:pt x="876" y="77"/>
                    <a:pt x="877" y="77"/>
                  </a:cubicBezTo>
                  <a:cubicBezTo>
                    <a:pt x="877" y="77"/>
                    <a:pt x="877" y="77"/>
                    <a:pt x="877" y="76"/>
                  </a:cubicBezTo>
                  <a:cubicBezTo>
                    <a:pt x="877" y="76"/>
                    <a:pt x="876" y="76"/>
                    <a:pt x="876" y="76"/>
                  </a:cubicBezTo>
                  <a:close/>
                  <a:moveTo>
                    <a:pt x="874" y="77"/>
                  </a:moveTo>
                  <a:cubicBezTo>
                    <a:pt x="873" y="76"/>
                    <a:pt x="873" y="77"/>
                    <a:pt x="872" y="77"/>
                  </a:cubicBezTo>
                  <a:cubicBezTo>
                    <a:pt x="873" y="78"/>
                    <a:pt x="874" y="77"/>
                    <a:pt x="874" y="77"/>
                  </a:cubicBezTo>
                  <a:close/>
                  <a:moveTo>
                    <a:pt x="868" y="76"/>
                  </a:moveTo>
                  <a:cubicBezTo>
                    <a:pt x="869" y="76"/>
                    <a:pt x="869" y="76"/>
                    <a:pt x="870" y="75"/>
                  </a:cubicBezTo>
                  <a:cubicBezTo>
                    <a:pt x="869" y="75"/>
                    <a:pt x="869" y="74"/>
                    <a:pt x="869" y="75"/>
                  </a:cubicBezTo>
                  <a:cubicBezTo>
                    <a:pt x="869" y="76"/>
                    <a:pt x="868" y="76"/>
                    <a:pt x="868" y="76"/>
                  </a:cubicBezTo>
                  <a:close/>
                  <a:moveTo>
                    <a:pt x="866" y="73"/>
                  </a:moveTo>
                  <a:cubicBezTo>
                    <a:pt x="866" y="74"/>
                    <a:pt x="867" y="74"/>
                    <a:pt x="866" y="75"/>
                  </a:cubicBezTo>
                  <a:cubicBezTo>
                    <a:pt x="869" y="75"/>
                    <a:pt x="867" y="74"/>
                    <a:pt x="866" y="73"/>
                  </a:cubicBezTo>
                  <a:close/>
                  <a:moveTo>
                    <a:pt x="869" y="25"/>
                  </a:moveTo>
                  <a:cubicBezTo>
                    <a:pt x="869" y="25"/>
                    <a:pt x="868" y="25"/>
                    <a:pt x="868" y="26"/>
                  </a:cubicBezTo>
                  <a:cubicBezTo>
                    <a:pt x="869" y="26"/>
                    <a:pt x="870" y="26"/>
                    <a:pt x="869" y="25"/>
                  </a:cubicBezTo>
                  <a:cubicBezTo>
                    <a:pt x="869" y="25"/>
                    <a:pt x="870" y="25"/>
                    <a:pt x="870" y="25"/>
                  </a:cubicBezTo>
                  <a:cubicBezTo>
                    <a:pt x="869" y="25"/>
                    <a:pt x="869" y="25"/>
                    <a:pt x="869" y="25"/>
                  </a:cubicBezTo>
                  <a:close/>
                  <a:moveTo>
                    <a:pt x="861" y="51"/>
                  </a:moveTo>
                  <a:cubicBezTo>
                    <a:pt x="860" y="51"/>
                    <a:pt x="860" y="51"/>
                    <a:pt x="859" y="52"/>
                  </a:cubicBezTo>
                  <a:cubicBezTo>
                    <a:pt x="860" y="52"/>
                    <a:pt x="861" y="52"/>
                    <a:pt x="861" y="51"/>
                  </a:cubicBezTo>
                  <a:cubicBezTo>
                    <a:pt x="861" y="51"/>
                    <a:pt x="861" y="51"/>
                    <a:pt x="861" y="51"/>
                  </a:cubicBezTo>
                  <a:close/>
                  <a:moveTo>
                    <a:pt x="845" y="83"/>
                  </a:moveTo>
                  <a:cubicBezTo>
                    <a:pt x="846" y="84"/>
                    <a:pt x="847" y="84"/>
                    <a:pt x="847" y="84"/>
                  </a:cubicBezTo>
                  <a:cubicBezTo>
                    <a:pt x="847" y="84"/>
                    <a:pt x="847" y="84"/>
                    <a:pt x="846" y="84"/>
                  </a:cubicBezTo>
                  <a:cubicBezTo>
                    <a:pt x="847" y="85"/>
                    <a:pt x="848" y="85"/>
                    <a:pt x="848" y="86"/>
                  </a:cubicBezTo>
                  <a:cubicBezTo>
                    <a:pt x="848" y="85"/>
                    <a:pt x="848" y="85"/>
                    <a:pt x="848" y="84"/>
                  </a:cubicBezTo>
                  <a:cubicBezTo>
                    <a:pt x="846" y="83"/>
                    <a:pt x="847" y="82"/>
                    <a:pt x="845" y="83"/>
                  </a:cubicBezTo>
                  <a:close/>
                  <a:moveTo>
                    <a:pt x="846" y="80"/>
                  </a:moveTo>
                  <a:cubicBezTo>
                    <a:pt x="845" y="80"/>
                    <a:pt x="845" y="80"/>
                    <a:pt x="846" y="79"/>
                  </a:cubicBezTo>
                  <a:cubicBezTo>
                    <a:pt x="846" y="79"/>
                    <a:pt x="847" y="79"/>
                    <a:pt x="846" y="78"/>
                  </a:cubicBezTo>
                  <a:cubicBezTo>
                    <a:pt x="846" y="79"/>
                    <a:pt x="846" y="77"/>
                    <a:pt x="847" y="77"/>
                  </a:cubicBezTo>
                  <a:cubicBezTo>
                    <a:pt x="845" y="77"/>
                    <a:pt x="845" y="79"/>
                    <a:pt x="843" y="78"/>
                  </a:cubicBezTo>
                  <a:cubicBezTo>
                    <a:pt x="843" y="79"/>
                    <a:pt x="843" y="79"/>
                    <a:pt x="843" y="79"/>
                  </a:cubicBezTo>
                  <a:cubicBezTo>
                    <a:pt x="844" y="79"/>
                    <a:pt x="844" y="80"/>
                    <a:pt x="845" y="81"/>
                  </a:cubicBezTo>
                  <a:cubicBezTo>
                    <a:pt x="846" y="80"/>
                    <a:pt x="845" y="81"/>
                    <a:pt x="846" y="80"/>
                  </a:cubicBezTo>
                  <a:close/>
                  <a:moveTo>
                    <a:pt x="840" y="85"/>
                  </a:moveTo>
                  <a:cubicBezTo>
                    <a:pt x="841" y="85"/>
                    <a:pt x="840" y="86"/>
                    <a:pt x="841" y="86"/>
                  </a:cubicBezTo>
                  <a:cubicBezTo>
                    <a:pt x="841" y="86"/>
                    <a:pt x="842" y="86"/>
                    <a:pt x="842" y="86"/>
                  </a:cubicBezTo>
                  <a:cubicBezTo>
                    <a:pt x="842" y="86"/>
                    <a:pt x="842" y="86"/>
                    <a:pt x="842" y="85"/>
                  </a:cubicBezTo>
                  <a:cubicBezTo>
                    <a:pt x="841" y="86"/>
                    <a:pt x="841" y="85"/>
                    <a:pt x="840" y="85"/>
                  </a:cubicBezTo>
                  <a:close/>
                  <a:moveTo>
                    <a:pt x="843" y="80"/>
                  </a:moveTo>
                  <a:cubicBezTo>
                    <a:pt x="842" y="79"/>
                    <a:pt x="842" y="80"/>
                    <a:pt x="842" y="81"/>
                  </a:cubicBezTo>
                  <a:cubicBezTo>
                    <a:pt x="843" y="81"/>
                    <a:pt x="843" y="80"/>
                    <a:pt x="843" y="80"/>
                  </a:cubicBezTo>
                  <a:close/>
                  <a:moveTo>
                    <a:pt x="839" y="87"/>
                  </a:moveTo>
                  <a:cubicBezTo>
                    <a:pt x="841" y="87"/>
                    <a:pt x="840" y="88"/>
                    <a:pt x="841" y="88"/>
                  </a:cubicBezTo>
                  <a:cubicBezTo>
                    <a:pt x="841" y="87"/>
                    <a:pt x="841" y="87"/>
                    <a:pt x="841" y="87"/>
                  </a:cubicBezTo>
                  <a:cubicBezTo>
                    <a:pt x="841" y="87"/>
                    <a:pt x="839" y="86"/>
                    <a:pt x="839" y="87"/>
                  </a:cubicBezTo>
                  <a:close/>
                  <a:moveTo>
                    <a:pt x="836" y="89"/>
                  </a:moveTo>
                  <a:cubicBezTo>
                    <a:pt x="836" y="89"/>
                    <a:pt x="837" y="90"/>
                    <a:pt x="838" y="90"/>
                  </a:cubicBezTo>
                  <a:cubicBezTo>
                    <a:pt x="838" y="88"/>
                    <a:pt x="839" y="90"/>
                    <a:pt x="839" y="89"/>
                  </a:cubicBezTo>
                  <a:cubicBezTo>
                    <a:pt x="839" y="89"/>
                    <a:pt x="839" y="88"/>
                    <a:pt x="838" y="88"/>
                  </a:cubicBezTo>
                  <a:cubicBezTo>
                    <a:pt x="838" y="88"/>
                    <a:pt x="838" y="88"/>
                    <a:pt x="837" y="88"/>
                  </a:cubicBezTo>
                  <a:cubicBezTo>
                    <a:pt x="837" y="88"/>
                    <a:pt x="838" y="89"/>
                    <a:pt x="837" y="89"/>
                  </a:cubicBezTo>
                  <a:cubicBezTo>
                    <a:pt x="837" y="87"/>
                    <a:pt x="834" y="89"/>
                    <a:pt x="836" y="89"/>
                  </a:cubicBezTo>
                  <a:close/>
                  <a:moveTo>
                    <a:pt x="836" y="85"/>
                  </a:moveTo>
                  <a:cubicBezTo>
                    <a:pt x="836" y="86"/>
                    <a:pt x="836" y="86"/>
                    <a:pt x="836" y="86"/>
                  </a:cubicBezTo>
                  <a:cubicBezTo>
                    <a:pt x="837" y="86"/>
                    <a:pt x="837" y="88"/>
                    <a:pt x="838" y="87"/>
                  </a:cubicBezTo>
                  <a:cubicBezTo>
                    <a:pt x="837" y="87"/>
                    <a:pt x="837" y="87"/>
                    <a:pt x="837" y="86"/>
                  </a:cubicBezTo>
                  <a:cubicBezTo>
                    <a:pt x="838" y="86"/>
                    <a:pt x="838" y="87"/>
                    <a:pt x="839" y="86"/>
                  </a:cubicBezTo>
                  <a:cubicBezTo>
                    <a:pt x="838" y="86"/>
                    <a:pt x="839" y="85"/>
                    <a:pt x="838" y="85"/>
                  </a:cubicBezTo>
                  <a:cubicBezTo>
                    <a:pt x="838" y="86"/>
                    <a:pt x="838" y="86"/>
                    <a:pt x="838" y="86"/>
                  </a:cubicBezTo>
                  <a:cubicBezTo>
                    <a:pt x="838" y="85"/>
                    <a:pt x="837" y="85"/>
                    <a:pt x="837" y="85"/>
                  </a:cubicBezTo>
                  <a:cubicBezTo>
                    <a:pt x="838" y="85"/>
                    <a:pt x="837" y="84"/>
                    <a:pt x="838" y="84"/>
                  </a:cubicBezTo>
                  <a:cubicBezTo>
                    <a:pt x="838" y="84"/>
                    <a:pt x="838" y="85"/>
                    <a:pt x="839" y="85"/>
                  </a:cubicBezTo>
                  <a:cubicBezTo>
                    <a:pt x="839" y="84"/>
                    <a:pt x="839" y="84"/>
                    <a:pt x="839" y="84"/>
                  </a:cubicBezTo>
                  <a:cubicBezTo>
                    <a:pt x="838" y="84"/>
                    <a:pt x="838" y="83"/>
                    <a:pt x="839" y="83"/>
                  </a:cubicBezTo>
                  <a:cubicBezTo>
                    <a:pt x="838" y="82"/>
                    <a:pt x="838" y="83"/>
                    <a:pt x="838" y="83"/>
                  </a:cubicBezTo>
                  <a:cubicBezTo>
                    <a:pt x="838" y="82"/>
                    <a:pt x="838" y="82"/>
                    <a:pt x="837" y="82"/>
                  </a:cubicBezTo>
                  <a:cubicBezTo>
                    <a:pt x="837" y="83"/>
                    <a:pt x="838" y="83"/>
                    <a:pt x="838" y="84"/>
                  </a:cubicBezTo>
                  <a:cubicBezTo>
                    <a:pt x="837" y="84"/>
                    <a:pt x="838" y="86"/>
                    <a:pt x="836" y="85"/>
                  </a:cubicBezTo>
                  <a:close/>
                  <a:moveTo>
                    <a:pt x="833" y="84"/>
                  </a:moveTo>
                  <a:cubicBezTo>
                    <a:pt x="834" y="83"/>
                    <a:pt x="834" y="86"/>
                    <a:pt x="836" y="84"/>
                  </a:cubicBezTo>
                  <a:cubicBezTo>
                    <a:pt x="835" y="83"/>
                    <a:pt x="835" y="85"/>
                    <a:pt x="834" y="84"/>
                  </a:cubicBezTo>
                  <a:cubicBezTo>
                    <a:pt x="834" y="83"/>
                    <a:pt x="834" y="83"/>
                    <a:pt x="834" y="82"/>
                  </a:cubicBezTo>
                  <a:cubicBezTo>
                    <a:pt x="834" y="83"/>
                    <a:pt x="834" y="82"/>
                    <a:pt x="834" y="82"/>
                  </a:cubicBezTo>
                  <a:cubicBezTo>
                    <a:pt x="833" y="83"/>
                    <a:pt x="832" y="83"/>
                    <a:pt x="833" y="84"/>
                  </a:cubicBezTo>
                  <a:close/>
                  <a:moveTo>
                    <a:pt x="831" y="87"/>
                  </a:moveTo>
                  <a:cubicBezTo>
                    <a:pt x="832" y="88"/>
                    <a:pt x="834" y="86"/>
                    <a:pt x="835" y="87"/>
                  </a:cubicBezTo>
                  <a:cubicBezTo>
                    <a:pt x="836" y="86"/>
                    <a:pt x="835" y="86"/>
                    <a:pt x="835" y="85"/>
                  </a:cubicBezTo>
                  <a:cubicBezTo>
                    <a:pt x="835" y="86"/>
                    <a:pt x="835" y="86"/>
                    <a:pt x="835" y="86"/>
                  </a:cubicBezTo>
                  <a:cubicBezTo>
                    <a:pt x="833" y="86"/>
                    <a:pt x="832" y="87"/>
                    <a:pt x="831" y="87"/>
                  </a:cubicBezTo>
                  <a:close/>
                  <a:moveTo>
                    <a:pt x="834" y="88"/>
                  </a:moveTo>
                  <a:cubicBezTo>
                    <a:pt x="833" y="88"/>
                    <a:pt x="831" y="89"/>
                    <a:pt x="831" y="88"/>
                  </a:cubicBezTo>
                  <a:cubicBezTo>
                    <a:pt x="831" y="88"/>
                    <a:pt x="831" y="88"/>
                    <a:pt x="831" y="89"/>
                  </a:cubicBezTo>
                  <a:cubicBezTo>
                    <a:pt x="831" y="89"/>
                    <a:pt x="832" y="89"/>
                    <a:pt x="832" y="89"/>
                  </a:cubicBezTo>
                  <a:cubicBezTo>
                    <a:pt x="833" y="88"/>
                    <a:pt x="834" y="88"/>
                    <a:pt x="835" y="89"/>
                  </a:cubicBezTo>
                  <a:cubicBezTo>
                    <a:pt x="835" y="88"/>
                    <a:pt x="835" y="88"/>
                    <a:pt x="834" y="88"/>
                  </a:cubicBezTo>
                  <a:close/>
                  <a:moveTo>
                    <a:pt x="830" y="82"/>
                  </a:moveTo>
                  <a:cubicBezTo>
                    <a:pt x="829" y="83"/>
                    <a:pt x="830" y="83"/>
                    <a:pt x="829" y="83"/>
                  </a:cubicBezTo>
                  <a:cubicBezTo>
                    <a:pt x="830" y="82"/>
                    <a:pt x="828" y="83"/>
                    <a:pt x="828" y="83"/>
                  </a:cubicBezTo>
                  <a:cubicBezTo>
                    <a:pt x="828" y="83"/>
                    <a:pt x="827" y="84"/>
                    <a:pt x="827" y="85"/>
                  </a:cubicBezTo>
                  <a:cubicBezTo>
                    <a:pt x="828" y="85"/>
                    <a:pt x="829" y="83"/>
                    <a:pt x="830" y="84"/>
                  </a:cubicBezTo>
                  <a:cubicBezTo>
                    <a:pt x="831" y="86"/>
                    <a:pt x="833" y="86"/>
                    <a:pt x="833" y="85"/>
                  </a:cubicBezTo>
                  <a:cubicBezTo>
                    <a:pt x="833" y="85"/>
                    <a:pt x="833" y="84"/>
                    <a:pt x="832" y="84"/>
                  </a:cubicBezTo>
                  <a:cubicBezTo>
                    <a:pt x="833" y="84"/>
                    <a:pt x="833" y="83"/>
                    <a:pt x="832" y="83"/>
                  </a:cubicBezTo>
                  <a:cubicBezTo>
                    <a:pt x="832" y="84"/>
                    <a:pt x="831" y="83"/>
                    <a:pt x="830" y="84"/>
                  </a:cubicBezTo>
                  <a:cubicBezTo>
                    <a:pt x="830" y="83"/>
                    <a:pt x="831" y="83"/>
                    <a:pt x="830" y="83"/>
                  </a:cubicBezTo>
                  <a:cubicBezTo>
                    <a:pt x="830" y="84"/>
                    <a:pt x="831" y="82"/>
                    <a:pt x="830" y="82"/>
                  </a:cubicBezTo>
                  <a:close/>
                  <a:moveTo>
                    <a:pt x="836" y="60"/>
                  </a:moveTo>
                  <a:cubicBezTo>
                    <a:pt x="837" y="59"/>
                    <a:pt x="838" y="59"/>
                    <a:pt x="838" y="58"/>
                  </a:cubicBezTo>
                  <a:cubicBezTo>
                    <a:pt x="837" y="58"/>
                    <a:pt x="837" y="58"/>
                    <a:pt x="836" y="58"/>
                  </a:cubicBezTo>
                  <a:cubicBezTo>
                    <a:pt x="835" y="60"/>
                    <a:pt x="834" y="57"/>
                    <a:pt x="834" y="60"/>
                  </a:cubicBezTo>
                  <a:cubicBezTo>
                    <a:pt x="835" y="60"/>
                    <a:pt x="836" y="58"/>
                    <a:pt x="836" y="60"/>
                  </a:cubicBezTo>
                  <a:close/>
                  <a:moveTo>
                    <a:pt x="830" y="88"/>
                  </a:moveTo>
                  <a:cubicBezTo>
                    <a:pt x="829" y="89"/>
                    <a:pt x="829" y="87"/>
                    <a:pt x="827" y="87"/>
                  </a:cubicBezTo>
                  <a:cubicBezTo>
                    <a:pt x="827" y="88"/>
                    <a:pt x="829" y="89"/>
                    <a:pt x="831" y="89"/>
                  </a:cubicBezTo>
                  <a:cubicBezTo>
                    <a:pt x="830" y="89"/>
                    <a:pt x="830" y="88"/>
                    <a:pt x="830" y="88"/>
                  </a:cubicBezTo>
                  <a:close/>
                  <a:moveTo>
                    <a:pt x="827" y="89"/>
                  </a:moveTo>
                  <a:cubicBezTo>
                    <a:pt x="827" y="90"/>
                    <a:pt x="826" y="90"/>
                    <a:pt x="826" y="90"/>
                  </a:cubicBezTo>
                  <a:cubicBezTo>
                    <a:pt x="827" y="90"/>
                    <a:pt x="827" y="91"/>
                    <a:pt x="828" y="90"/>
                  </a:cubicBezTo>
                  <a:cubicBezTo>
                    <a:pt x="827" y="90"/>
                    <a:pt x="828" y="90"/>
                    <a:pt x="828" y="90"/>
                  </a:cubicBezTo>
                  <a:cubicBezTo>
                    <a:pt x="827" y="90"/>
                    <a:pt x="827" y="89"/>
                    <a:pt x="827" y="89"/>
                  </a:cubicBezTo>
                  <a:close/>
                  <a:moveTo>
                    <a:pt x="825" y="89"/>
                  </a:moveTo>
                  <a:cubicBezTo>
                    <a:pt x="825" y="90"/>
                    <a:pt x="826" y="90"/>
                    <a:pt x="826" y="90"/>
                  </a:cubicBezTo>
                  <a:cubicBezTo>
                    <a:pt x="826" y="89"/>
                    <a:pt x="825" y="89"/>
                    <a:pt x="825" y="89"/>
                  </a:cubicBezTo>
                  <a:close/>
                  <a:moveTo>
                    <a:pt x="825" y="85"/>
                  </a:moveTo>
                  <a:cubicBezTo>
                    <a:pt x="825" y="85"/>
                    <a:pt x="825" y="85"/>
                    <a:pt x="825" y="86"/>
                  </a:cubicBezTo>
                  <a:cubicBezTo>
                    <a:pt x="825" y="86"/>
                    <a:pt x="825" y="86"/>
                    <a:pt x="825" y="86"/>
                  </a:cubicBezTo>
                  <a:cubicBezTo>
                    <a:pt x="826" y="85"/>
                    <a:pt x="826" y="86"/>
                    <a:pt x="826" y="86"/>
                  </a:cubicBezTo>
                  <a:cubicBezTo>
                    <a:pt x="826" y="85"/>
                    <a:pt x="826" y="84"/>
                    <a:pt x="826" y="84"/>
                  </a:cubicBezTo>
                  <a:cubicBezTo>
                    <a:pt x="826" y="84"/>
                    <a:pt x="825" y="85"/>
                    <a:pt x="825" y="85"/>
                  </a:cubicBezTo>
                  <a:close/>
                  <a:moveTo>
                    <a:pt x="824" y="88"/>
                  </a:moveTo>
                  <a:cubicBezTo>
                    <a:pt x="825" y="88"/>
                    <a:pt x="825" y="88"/>
                    <a:pt x="826" y="89"/>
                  </a:cubicBezTo>
                  <a:cubicBezTo>
                    <a:pt x="826" y="87"/>
                    <a:pt x="824" y="88"/>
                    <a:pt x="824" y="88"/>
                  </a:cubicBezTo>
                  <a:close/>
                  <a:moveTo>
                    <a:pt x="826" y="61"/>
                  </a:moveTo>
                  <a:cubicBezTo>
                    <a:pt x="827" y="60"/>
                    <a:pt x="828" y="61"/>
                    <a:pt x="828" y="60"/>
                  </a:cubicBezTo>
                  <a:cubicBezTo>
                    <a:pt x="827" y="60"/>
                    <a:pt x="827" y="60"/>
                    <a:pt x="826" y="60"/>
                  </a:cubicBezTo>
                  <a:cubicBezTo>
                    <a:pt x="826" y="61"/>
                    <a:pt x="826" y="61"/>
                    <a:pt x="826" y="61"/>
                  </a:cubicBezTo>
                  <a:cubicBezTo>
                    <a:pt x="825" y="61"/>
                    <a:pt x="822" y="62"/>
                    <a:pt x="823" y="63"/>
                  </a:cubicBezTo>
                  <a:cubicBezTo>
                    <a:pt x="824" y="61"/>
                    <a:pt x="827" y="63"/>
                    <a:pt x="828" y="61"/>
                  </a:cubicBezTo>
                  <a:cubicBezTo>
                    <a:pt x="828" y="60"/>
                    <a:pt x="826" y="62"/>
                    <a:pt x="826" y="61"/>
                  </a:cubicBezTo>
                  <a:close/>
                  <a:moveTo>
                    <a:pt x="821" y="93"/>
                  </a:moveTo>
                  <a:cubicBezTo>
                    <a:pt x="821" y="94"/>
                    <a:pt x="821" y="95"/>
                    <a:pt x="821" y="95"/>
                  </a:cubicBezTo>
                  <a:cubicBezTo>
                    <a:pt x="821" y="93"/>
                    <a:pt x="823" y="94"/>
                    <a:pt x="823" y="93"/>
                  </a:cubicBezTo>
                  <a:cubicBezTo>
                    <a:pt x="822" y="93"/>
                    <a:pt x="822" y="93"/>
                    <a:pt x="821" y="93"/>
                  </a:cubicBezTo>
                  <a:close/>
                  <a:moveTo>
                    <a:pt x="822" y="90"/>
                  </a:moveTo>
                  <a:cubicBezTo>
                    <a:pt x="822" y="91"/>
                    <a:pt x="821" y="90"/>
                    <a:pt x="820" y="91"/>
                  </a:cubicBezTo>
                  <a:cubicBezTo>
                    <a:pt x="821" y="92"/>
                    <a:pt x="821" y="91"/>
                    <a:pt x="822" y="91"/>
                  </a:cubicBezTo>
                  <a:cubicBezTo>
                    <a:pt x="822" y="91"/>
                    <a:pt x="822" y="90"/>
                    <a:pt x="822" y="90"/>
                  </a:cubicBezTo>
                  <a:close/>
                  <a:moveTo>
                    <a:pt x="817" y="91"/>
                  </a:moveTo>
                  <a:cubicBezTo>
                    <a:pt x="817" y="91"/>
                    <a:pt x="817" y="92"/>
                    <a:pt x="817" y="92"/>
                  </a:cubicBezTo>
                  <a:cubicBezTo>
                    <a:pt x="818" y="92"/>
                    <a:pt x="818" y="92"/>
                    <a:pt x="819" y="91"/>
                  </a:cubicBezTo>
                  <a:cubicBezTo>
                    <a:pt x="818" y="91"/>
                    <a:pt x="818" y="91"/>
                    <a:pt x="817" y="91"/>
                  </a:cubicBezTo>
                  <a:close/>
                  <a:moveTo>
                    <a:pt x="821" y="61"/>
                  </a:moveTo>
                  <a:cubicBezTo>
                    <a:pt x="821" y="62"/>
                    <a:pt x="820" y="61"/>
                    <a:pt x="819" y="63"/>
                  </a:cubicBezTo>
                  <a:cubicBezTo>
                    <a:pt x="820" y="63"/>
                    <a:pt x="820" y="63"/>
                    <a:pt x="820" y="64"/>
                  </a:cubicBezTo>
                  <a:cubicBezTo>
                    <a:pt x="821" y="64"/>
                    <a:pt x="821" y="63"/>
                    <a:pt x="822" y="64"/>
                  </a:cubicBezTo>
                  <a:cubicBezTo>
                    <a:pt x="822" y="62"/>
                    <a:pt x="823" y="62"/>
                    <a:pt x="824" y="61"/>
                  </a:cubicBezTo>
                  <a:cubicBezTo>
                    <a:pt x="822" y="60"/>
                    <a:pt x="822" y="62"/>
                    <a:pt x="821" y="61"/>
                  </a:cubicBezTo>
                  <a:close/>
                  <a:moveTo>
                    <a:pt x="812" y="93"/>
                  </a:moveTo>
                  <a:cubicBezTo>
                    <a:pt x="812" y="92"/>
                    <a:pt x="813" y="94"/>
                    <a:pt x="813" y="93"/>
                  </a:cubicBezTo>
                  <a:cubicBezTo>
                    <a:pt x="812" y="93"/>
                    <a:pt x="813" y="92"/>
                    <a:pt x="813" y="92"/>
                  </a:cubicBezTo>
                  <a:cubicBezTo>
                    <a:pt x="812" y="92"/>
                    <a:pt x="812" y="90"/>
                    <a:pt x="812" y="91"/>
                  </a:cubicBezTo>
                  <a:cubicBezTo>
                    <a:pt x="813" y="92"/>
                    <a:pt x="812" y="93"/>
                    <a:pt x="812" y="93"/>
                  </a:cubicBezTo>
                  <a:close/>
                  <a:moveTo>
                    <a:pt x="813" y="86"/>
                  </a:moveTo>
                  <a:cubicBezTo>
                    <a:pt x="813" y="86"/>
                    <a:pt x="812" y="86"/>
                    <a:pt x="812" y="87"/>
                  </a:cubicBezTo>
                  <a:cubicBezTo>
                    <a:pt x="813" y="87"/>
                    <a:pt x="814" y="87"/>
                    <a:pt x="814" y="86"/>
                  </a:cubicBezTo>
                  <a:cubicBezTo>
                    <a:pt x="814" y="86"/>
                    <a:pt x="813" y="85"/>
                    <a:pt x="813" y="86"/>
                  </a:cubicBezTo>
                  <a:close/>
                  <a:moveTo>
                    <a:pt x="817" y="63"/>
                  </a:moveTo>
                  <a:cubicBezTo>
                    <a:pt x="817" y="63"/>
                    <a:pt x="816" y="64"/>
                    <a:pt x="817" y="64"/>
                  </a:cubicBezTo>
                  <a:cubicBezTo>
                    <a:pt x="817" y="63"/>
                    <a:pt x="818" y="63"/>
                    <a:pt x="817" y="63"/>
                  </a:cubicBezTo>
                  <a:close/>
                  <a:moveTo>
                    <a:pt x="811" y="93"/>
                  </a:moveTo>
                  <a:cubicBezTo>
                    <a:pt x="811" y="93"/>
                    <a:pt x="812" y="93"/>
                    <a:pt x="812" y="92"/>
                  </a:cubicBezTo>
                  <a:cubicBezTo>
                    <a:pt x="811" y="92"/>
                    <a:pt x="811" y="92"/>
                    <a:pt x="811" y="92"/>
                  </a:cubicBezTo>
                  <a:cubicBezTo>
                    <a:pt x="811" y="93"/>
                    <a:pt x="810" y="92"/>
                    <a:pt x="810" y="92"/>
                  </a:cubicBezTo>
                  <a:cubicBezTo>
                    <a:pt x="810" y="92"/>
                    <a:pt x="810" y="93"/>
                    <a:pt x="810" y="93"/>
                  </a:cubicBezTo>
                  <a:cubicBezTo>
                    <a:pt x="810" y="93"/>
                    <a:pt x="811" y="94"/>
                    <a:pt x="811" y="93"/>
                  </a:cubicBezTo>
                  <a:cubicBezTo>
                    <a:pt x="811" y="93"/>
                    <a:pt x="811" y="93"/>
                    <a:pt x="811" y="93"/>
                  </a:cubicBezTo>
                  <a:close/>
                  <a:moveTo>
                    <a:pt x="811" y="63"/>
                  </a:moveTo>
                  <a:cubicBezTo>
                    <a:pt x="813" y="64"/>
                    <a:pt x="812" y="64"/>
                    <a:pt x="813" y="63"/>
                  </a:cubicBezTo>
                  <a:cubicBezTo>
                    <a:pt x="814" y="64"/>
                    <a:pt x="815" y="64"/>
                    <a:pt x="814" y="63"/>
                  </a:cubicBezTo>
                  <a:cubicBezTo>
                    <a:pt x="815" y="63"/>
                    <a:pt x="814" y="64"/>
                    <a:pt x="815" y="64"/>
                  </a:cubicBezTo>
                  <a:cubicBezTo>
                    <a:pt x="815" y="63"/>
                    <a:pt x="817" y="63"/>
                    <a:pt x="816" y="62"/>
                  </a:cubicBezTo>
                  <a:cubicBezTo>
                    <a:pt x="816" y="64"/>
                    <a:pt x="812" y="62"/>
                    <a:pt x="811" y="63"/>
                  </a:cubicBezTo>
                  <a:close/>
                  <a:moveTo>
                    <a:pt x="811" y="85"/>
                  </a:moveTo>
                  <a:cubicBezTo>
                    <a:pt x="812" y="85"/>
                    <a:pt x="811" y="86"/>
                    <a:pt x="811" y="86"/>
                  </a:cubicBezTo>
                  <a:cubicBezTo>
                    <a:pt x="811" y="86"/>
                    <a:pt x="811" y="86"/>
                    <a:pt x="812" y="86"/>
                  </a:cubicBezTo>
                  <a:cubicBezTo>
                    <a:pt x="812" y="85"/>
                    <a:pt x="811" y="84"/>
                    <a:pt x="811" y="85"/>
                  </a:cubicBezTo>
                  <a:close/>
                  <a:moveTo>
                    <a:pt x="808" y="92"/>
                  </a:moveTo>
                  <a:cubicBezTo>
                    <a:pt x="808" y="92"/>
                    <a:pt x="808" y="93"/>
                    <a:pt x="808" y="93"/>
                  </a:cubicBezTo>
                  <a:cubicBezTo>
                    <a:pt x="808" y="93"/>
                    <a:pt x="808" y="92"/>
                    <a:pt x="809" y="92"/>
                  </a:cubicBezTo>
                  <a:cubicBezTo>
                    <a:pt x="808" y="92"/>
                    <a:pt x="808" y="92"/>
                    <a:pt x="808" y="92"/>
                  </a:cubicBezTo>
                  <a:close/>
                  <a:moveTo>
                    <a:pt x="807" y="92"/>
                  </a:moveTo>
                  <a:cubicBezTo>
                    <a:pt x="807" y="92"/>
                    <a:pt x="807" y="91"/>
                    <a:pt x="806" y="92"/>
                  </a:cubicBezTo>
                  <a:cubicBezTo>
                    <a:pt x="807" y="92"/>
                    <a:pt x="807" y="94"/>
                    <a:pt x="807" y="94"/>
                  </a:cubicBezTo>
                  <a:cubicBezTo>
                    <a:pt x="807" y="94"/>
                    <a:pt x="807" y="93"/>
                    <a:pt x="807" y="92"/>
                  </a:cubicBezTo>
                  <a:close/>
                  <a:moveTo>
                    <a:pt x="805" y="95"/>
                  </a:moveTo>
                  <a:cubicBezTo>
                    <a:pt x="806" y="95"/>
                    <a:pt x="806" y="95"/>
                    <a:pt x="807" y="95"/>
                  </a:cubicBezTo>
                  <a:cubicBezTo>
                    <a:pt x="806" y="94"/>
                    <a:pt x="806" y="94"/>
                    <a:pt x="805" y="95"/>
                  </a:cubicBezTo>
                  <a:close/>
                  <a:moveTo>
                    <a:pt x="808" y="64"/>
                  </a:moveTo>
                  <a:cubicBezTo>
                    <a:pt x="808" y="65"/>
                    <a:pt x="809" y="64"/>
                    <a:pt x="809" y="65"/>
                  </a:cubicBezTo>
                  <a:cubicBezTo>
                    <a:pt x="808" y="65"/>
                    <a:pt x="808" y="64"/>
                    <a:pt x="807" y="64"/>
                  </a:cubicBezTo>
                  <a:cubicBezTo>
                    <a:pt x="805" y="65"/>
                    <a:pt x="803" y="66"/>
                    <a:pt x="801" y="65"/>
                  </a:cubicBezTo>
                  <a:cubicBezTo>
                    <a:pt x="801" y="65"/>
                    <a:pt x="801" y="66"/>
                    <a:pt x="802" y="66"/>
                  </a:cubicBezTo>
                  <a:cubicBezTo>
                    <a:pt x="801" y="66"/>
                    <a:pt x="799" y="65"/>
                    <a:pt x="799" y="66"/>
                  </a:cubicBezTo>
                  <a:cubicBezTo>
                    <a:pt x="799" y="66"/>
                    <a:pt x="800" y="66"/>
                    <a:pt x="800" y="66"/>
                  </a:cubicBezTo>
                  <a:cubicBezTo>
                    <a:pt x="799" y="66"/>
                    <a:pt x="798" y="68"/>
                    <a:pt x="797" y="67"/>
                  </a:cubicBezTo>
                  <a:cubicBezTo>
                    <a:pt x="797" y="67"/>
                    <a:pt x="797" y="66"/>
                    <a:pt x="797" y="65"/>
                  </a:cubicBezTo>
                  <a:cubicBezTo>
                    <a:pt x="796" y="65"/>
                    <a:pt x="796" y="65"/>
                    <a:pt x="796" y="66"/>
                  </a:cubicBezTo>
                  <a:cubicBezTo>
                    <a:pt x="796" y="66"/>
                    <a:pt x="797" y="66"/>
                    <a:pt x="797" y="66"/>
                  </a:cubicBezTo>
                  <a:cubicBezTo>
                    <a:pt x="795" y="66"/>
                    <a:pt x="797" y="67"/>
                    <a:pt x="797" y="67"/>
                  </a:cubicBezTo>
                  <a:cubicBezTo>
                    <a:pt x="796" y="67"/>
                    <a:pt x="796" y="66"/>
                    <a:pt x="795" y="66"/>
                  </a:cubicBezTo>
                  <a:cubicBezTo>
                    <a:pt x="795" y="67"/>
                    <a:pt x="794" y="66"/>
                    <a:pt x="794" y="67"/>
                  </a:cubicBezTo>
                  <a:cubicBezTo>
                    <a:pt x="795" y="67"/>
                    <a:pt x="794" y="68"/>
                    <a:pt x="794" y="68"/>
                  </a:cubicBezTo>
                  <a:cubicBezTo>
                    <a:pt x="794" y="68"/>
                    <a:pt x="794" y="69"/>
                    <a:pt x="794" y="69"/>
                  </a:cubicBezTo>
                  <a:cubicBezTo>
                    <a:pt x="794" y="68"/>
                    <a:pt x="794" y="67"/>
                    <a:pt x="793" y="67"/>
                  </a:cubicBezTo>
                  <a:cubicBezTo>
                    <a:pt x="793" y="67"/>
                    <a:pt x="793" y="67"/>
                    <a:pt x="793" y="67"/>
                  </a:cubicBezTo>
                  <a:cubicBezTo>
                    <a:pt x="792" y="68"/>
                    <a:pt x="794" y="67"/>
                    <a:pt x="793" y="68"/>
                  </a:cubicBezTo>
                  <a:cubicBezTo>
                    <a:pt x="792" y="67"/>
                    <a:pt x="792" y="68"/>
                    <a:pt x="792" y="68"/>
                  </a:cubicBezTo>
                  <a:cubicBezTo>
                    <a:pt x="792" y="68"/>
                    <a:pt x="792" y="68"/>
                    <a:pt x="792" y="68"/>
                  </a:cubicBezTo>
                  <a:cubicBezTo>
                    <a:pt x="792" y="68"/>
                    <a:pt x="791" y="68"/>
                    <a:pt x="791" y="68"/>
                  </a:cubicBezTo>
                  <a:cubicBezTo>
                    <a:pt x="791" y="69"/>
                    <a:pt x="791" y="69"/>
                    <a:pt x="790" y="69"/>
                  </a:cubicBezTo>
                  <a:cubicBezTo>
                    <a:pt x="789" y="69"/>
                    <a:pt x="790" y="68"/>
                    <a:pt x="789" y="67"/>
                  </a:cubicBezTo>
                  <a:cubicBezTo>
                    <a:pt x="788" y="68"/>
                    <a:pt x="790" y="68"/>
                    <a:pt x="789" y="69"/>
                  </a:cubicBezTo>
                  <a:cubicBezTo>
                    <a:pt x="789" y="69"/>
                    <a:pt x="787" y="68"/>
                    <a:pt x="788" y="69"/>
                  </a:cubicBezTo>
                  <a:cubicBezTo>
                    <a:pt x="788" y="69"/>
                    <a:pt x="788" y="69"/>
                    <a:pt x="788" y="69"/>
                  </a:cubicBezTo>
                  <a:cubicBezTo>
                    <a:pt x="788" y="69"/>
                    <a:pt x="788" y="69"/>
                    <a:pt x="788" y="70"/>
                  </a:cubicBezTo>
                  <a:cubicBezTo>
                    <a:pt x="788" y="69"/>
                    <a:pt x="787" y="70"/>
                    <a:pt x="787" y="69"/>
                  </a:cubicBezTo>
                  <a:cubicBezTo>
                    <a:pt x="786" y="68"/>
                    <a:pt x="785" y="70"/>
                    <a:pt x="785" y="69"/>
                  </a:cubicBezTo>
                  <a:cubicBezTo>
                    <a:pt x="784" y="69"/>
                    <a:pt x="783" y="68"/>
                    <a:pt x="783" y="69"/>
                  </a:cubicBezTo>
                  <a:cubicBezTo>
                    <a:pt x="784" y="70"/>
                    <a:pt x="784" y="69"/>
                    <a:pt x="785" y="70"/>
                  </a:cubicBezTo>
                  <a:cubicBezTo>
                    <a:pt x="785" y="70"/>
                    <a:pt x="785" y="70"/>
                    <a:pt x="786" y="71"/>
                  </a:cubicBezTo>
                  <a:cubicBezTo>
                    <a:pt x="785" y="71"/>
                    <a:pt x="785" y="69"/>
                    <a:pt x="785" y="71"/>
                  </a:cubicBezTo>
                  <a:cubicBezTo>
                    <a:pt x="785" y="72"/>
                    <a:pt x="786" y="71"/>
                    <a:pt x="785" y="72"/>
                  </a:cubicBezTo>
                  <a:cubicBezTo>
                    <a:pt x="786" y="72"/>
                    <a:pt x="789" y="70"/>
                    <a:pt x="789" y="72"/>
                  </a:cubicBezTo>
                  <a:cubicBezTo>
                    <a:pt x="789" y="71"/>
                    <a:pt x="790" y="70"/>
                    <a:pt x="791" y="71"/>
                  </a:cubicBezTo>
                  <a:cubicBezTo>
                    <a:pt x="791" y="70"/>
                    <a:pt x="792" y="69"/>
                    <a:pt x="793" y="70"/>
                  </a:cubicBezTo>
                  <a:cubicBezTo>
                    <a:pt x="793" y="69"/>
                    <a:pt x="794" y="69"/>
                    <a:pt x="794" y="69"/>
                  </a:cubicBezTo>
                  <a:cubicBezTo>
                    <a:pt x="794" y="69"/>
                    <a:pt x="795" y="69"/>
                    <a:pt x="795" y="69"/>
                  </a:cubicBezTo>
                  <a:cubicBezTo>
                    <a:pt x="796" y="68"/>
                    <a:pt x="799" y="67"/>
                    <a:pt x="800" y="67"/>
                  </a:cubicBezTo>
                  <a:cubicBezTo>
                    <a:pt x="800" y="68"/>
                    <a:pt x="798" y="68"/>
                    <a:pt x="799" y="68"/>
                  </a:cubicBezTo>
                  <a:cubicBezTo>
                    <a:pt x="800" y="68"/>
                    <a:pt x="804" y="68"/>
                    <a:pt x="802" y="67"/>
                  </a:cubicBezTo>
                  <a:cubicBezTo>
                    <a:pt x="803" y="67"/>
                    <a:pt x="803" y="66"/>
                    <a:pt x="803" y="66"/>
                  </a:cubicBezTo>
                  <a:cubicBezTo>
                    <a:pt x="804" y="67"/>
                    <a:pt x="803" y="68"/>
                    <a:pt x="803" y="68"/>
                  </a:cubicBezTo>
                  <a:cubicBezTo>
                    <a:pt x="805" y="67"/>
                    <a:pt x="808" y="66"/>
                    <a:pt x="809" y="67"/>
                  </a:cubicBezTo>
                  <a:cubicBezTo>
                    <a:pt x="808" y="66"/>
                    <a:pt x="809" y="66"/>
                    <a:pt x="809" y="64"/>
                  </a:cubicBezTo>
                  <a:cubicBezTo>
                    <a:pt x="809" y="64"/>
                    <a:pt x="808" y="63"/>
                    <a:pt x="808" y="64"/>
                  </a:cubicBezTo>
                  <a:close/>
                  <a:moveTo>
                    <a:pt x="810" y="65"/>
                  </a:moveTo>
                  <a:cubicBezTo>
                    <a:pt x="810" y="64"/>
                    <a:pt x="811" y="65"/>
                    <a:pt x="811" y="65"/>
                  </a:cubicBezTo>
                  <a:cubicBezTo>
                    <a:pt x="811" y="65"/>
                    <a:pt x="811" y="64"/>
                    <a:pt x="811" y="64"/>
                  </a:cubicBezTo>
                  <a:cubicBezTo>
                    <a:pt x="811" y="64"/>
                    <a:pt x="810" y="65"/>
                    <a:pt x="810" y="63"/>
                  </a:cubicBezTo>
                  <a:cubicBezTo>
                    <a:pt x="810" y="64"/>
                    <a:pt x="810" y="64"/>
                    <a:pt x="809" y="64"/>
                  </a:cubicBezTo>
                  <a:cubicBezTo>
                    <a:pt x="810" y="64"/>
                    <a:pt x="809" y="65"/>
                    <a:pt x="810" y="65"/>
                  </a:cubicBezTo>
                  <a:close/>
                  <a:moveTo>
                    <a:pt x="805" y="93"/>
                  </a:moveTo>
                  <a:cubicBezTo>
                    <a:pt x="805" y="93"/>
                    <a:pt x="804" y="93"/>
                    <a:pt x="805" y="94"/>
                  </a:cubicBezTo>
                  <a:cubicBezTo>
                    <a:pt x="805" y="94"/>
                    <a:pt x="806" y="94"/>
                    <a:pt x="806" y="93"/>
                  </a:cubicBezTo>
                  <a:cubicBezTo>
                    <a:pt x="806" y="93"/>
                    <a:pt x="805" y="93"/>
                    <a:pt x="805" y="93"/>
                  </a:cubicBezTo>
                  <a:close/>
                  <a:moveTo>
                    <a:pt x="803" y="95"/>
                  </a:moveTo>
                  <a:cubicBezTo>
                    <a:pt x="803" y="95"/>
                    <a:pt x="802" y="95"/>
                    <a:pt x="802" y="95"/>
                  </a:cubicBezTo>
                  <a:cubicBezTo>
                    <a:pt x="802" y="96"/>
                    <a:pt x="802" y="96"/>
                    <a:pt x="802" y="96"/>
                  </a:cubicBezTo>
                  <a:cubicBezTo>
                    <a:pt x="802" y="97"/>
                    <a:pt x="802" y="96"/>
                    <a:pt x="803" y="96"/>
                  </a:cubicBezTo>
                  <a:cubicBezTo>
                    <a:pt x="803" y="96"/>
                    <a:pt x="803" y="96"/>
                    <a:pt x="803" y="96"/>
                  </a:cubicBezTo>
                  <a:cubicBezTo>
                    <a:pt x="803" y="96"/>
                    <a:pt x="803" y="96"/>
                    <a:pt x="803" y="95"/>
                  </a:cubicBezTo>
                  <a:close/>
                  <a:moveTo>
                    <a:pt x="804" y="87"/>
                  </a:moveTo>
                  <a:cubicBezTo>
                    <a:pt x="803" y="86"/>
                    <a:pt x="803" y="87"/>
                    <a:pt x="803" y="87"/>
                  </a:cubicBezTo>
                  <a:cubicBezTo>
                    <a:pt x="803" y="87"/>
                    <a:pt x="803" y="87"/>
                    <a:pt x="802" y="87"/>
                  </a:cubicBezTo>
                  <a:cubicBezTo>
                    <a:pt x="803" y="88"/>
                    <a:pt x="803" y="87"/>
                    <a:pt x="804" y="87"/>
                  </a:cubicBezTo>
                  <a:cubicBezTo>
                    <a:pt x="804" y="88"/>
                    <a:pt x="804" y="88"/>
                    <a:pt x="804" y="88"/>
                  </a:cubicBezTo>
                  <a:cubicBezTo>
                    <a:pt x="804" y="87"/>
                    <a:pt x="804" y="87"/>
                    <a:pt x="804" y="87"/>
                  </a:cubicBezTo>
                  <a:close/>
                  <a:moveTo>
                    <a:pt x="799" y="96"/>
                  </a:moveTo>
                  <a:cubicBezTo>
                    <a:pt x="798" y="96"/>
                    <a:pt x="798" y="96"/>
                    <a:pt x="798" y="96"/>
                  </a:cubicBezTo>
                  <a:cubicBezTo>
                    <a:pt x="798" y="96"/>
                    <a:pt x="798" y="96"/>
                    <a:pt x="798" y="97"/>
                  </a:cubicBezTo>
                  <a:cubicBezTo>
                    <a:pt x="798" y="97"/>
                    <a:pt x="798" y="97"/>
                    <a:pt x="798" y="97"/>
                  </a:cubicBezTo>
                  <a:cubicBezTo>
                    <a:pt x="798" y="96"/>
                    <a:pt x="798" y="98"/>
                    <a:pt x="799" y="98"/>
                  </a:cubicBezTo>
                  <a:cubicBezTo>
                    <a:pt x="799" y="97"/>
                    <a:pt x="798" y="97"/>
                    <a:pt x="799" y="96"/>
                  </a:cubicBezTo>
                  <a:close/>
                  <a:moveTo>
                    <a:pt x="794" y="98"/>
                  </a:moveTo>
                  <a:cubicBezTo>
                    <a:pt x="794" y="97"/>
                    <a:pt x="795" y="98"/>
                    <a:pt x="795" y="97"/>
                  </a:cubicBezTo>
                  <a:cubicBezTo>
                    <a:pt x="794" y="97"/>
                    <a:pt x="795" y="97"/>
                    <a:pt x="795" y="96"/>
                  </a:cubicBezTo>
                  <a:cubicBezTo>
                    <a:pt x="794" y="97"/>
                    <a:pt x="793" y="97"/>
                    <a:pt x="792" y="97"/>
                  </a:cubicBezTo>
                  <a:cubicBezTo>
                    <a:pt x="793" y="98"/>
                    <a:pt x="794" y="97"/>
                    <a:pt x="794" y="98"/>
                  </a:cubicBezTo>
                  <a:cubicBezTo>
                    <a:pt x="793" y="98"/>
                    <a:pt x="793" y="98"/>
                    <a:pt x="794" y="98"/>
                  </a:cubicBezTo>
                  <a:close/>
                  <a:moveTo>
                    <a:pt x="792" y="98"/>
                  </a:moveTo>
                  <a:cubicBezTo>
                    <a:pt x="791" y="98"/>
                    <a:pt x="792" y="97"/>
                    <a:pt x="791" y="97"/>
                  </a:cubicBezTo>
                  <a:cubicBezTo>
                    <a:pt x="791" y="97"/>
                    <a:pt x="790" y="97"/>
                    <a:pt x="790" y="97"/>
                  </a:cubicBezTo>
                  <a:cubicBezTo>
                    <a:pt x="791" y="97"/>
                    <a:pt x="791" y="99"/>
                    <a:pt x="792" y="98"/>
                  </a:cubicBezTo>
                  <a:close/>
                  <a:moveTo>
                    <a:pt x="789" y="98"/>
                  </a:moveTo>
                  <a:cubicBezTo>
                    <a:pt x="789" y="99"/>
                    <a:pt x="789" y="99"/>
                    <a:pt x="790" y="99"/>
                  </a:cubicBezTo>
                  <a:cubicBezTo>
                    <a:pt x="790" y="98"/>
                    <a:pt x="790" y="98"/>
                    <a:pt x="789" y="98"/>
                  </a:cubicBezTo>
                  <a:close/>
                  <a:moveTo>
                    <a:pt x="788" y="98"/>
                  </a:moveTo>
                  <a:cubicBezTo>
                    <a:pt x="788" y="98"/>
                    <a:pt x="787" y="98"/>
                    <a:pt x="787" y="97"/>
                  </a:cubicBezTo>
                  <a:cubicBezTo>
                    <a:pt x="788" y="97"/>
                    <a:pt x="789" y="97"/>
                    <a:pt x="789" y="96"/>
                  </a:cubicBezTo>
                  <a:cubicBezTo>
                    <a:pt x="787" y="96"/>
                    <a:pt x="787" y="98"/>
                    <a:pt x="786" y="98"/>
                  </a:cubicBezTo>
                  <a:cubicBezTo>
                    <a:pt x="787" y="98"/>
                    <a:pt x="786" y="99"/>
                    <a:pt x="786" y="100"/>
                  </a:cubicBezTo>
                  <a:cubicBezTo>
                    <a:pt x="787" y="98"/>
                    <a:pt x="788" y="98"/>
                    <a:pt x="788" y="98"/>
                  </a:cubicBezTo>
                  <a:close/>
                  <a:moveTo>
                    <a:pt x="785" y="100"/>
                  </a:moveTo>
                  <a:cubicBezTo>
                    <a:pt x="785" y="99"/>
                    <a:pt x="786" y="100"/>
                    <a:pt x="786" y="99"/>
                  </a:cubicBezTo>
                  <a:cubicBezTo>
                    <a:pt x="785" y="99"/>
                    <a:pt x="787" y="98"/>
                    <a:pt x="786" y="98"/>
                  </a:cubicBezTo>
                  <a:cubicBezTo>
                    <a:pt x="786" y="99"/>
                    <a:pt x="785" y="98"/>
                    <a:pt x="785" y="99"/>
                  </a:cubicBezTo>
                  <a:cubicBezTo>
                    <a:pt x="785" y="99"/>
                    <a:pt x="786" y="99"/>
                    <a:pt x="785" y="99"/>
                  </a:cubicBezTo>
                  <a:cubicBezTo>
                    <a:pt x="785" y="100"/>
                    <a:pt x="784" y="99"/>
                    <a:pt x="785" y="100"/>
                  </a:cubicBezTo>
                  <a:close/>
                  <a:moveTo>
                    <a:pt x="790" y="73"/>
                  </a:moveTo>
                  <a:cubicBezTo>
                    <a:pt x="790" y="72"/>
                    <a:pt x="788" y="72"/>
                    <a:pt x="788" y="73"/>
                  </a:cubicBezTo>
                  <a:cubicBezTo>
                    <a:pt x="789" y="72"/>
                    <a:pt x="789" y="74"/>
                    <a:pt x="790" y="73"/>
                  </a:cubicBezTo>
                  <a:cubicBezTo>
                    <a:pt x="789" y="73"/>
                    <a:pt x="791" y="72"/>
                    <a:pt x="790" y="72"/>
                  </a:cubicBezTo>
                  <a:cubicBezTo>
                    <a:pt x="790" y="72"/>
                    <a:pt x="790" y="73"/>
                    <a:pt x="790" y="73"/>
                  </a:cubicBezTo>
                  <a:close/>
                  <a:moveTo>
                    <a:pt x="785" y="98"/>
                  </a:moveTo>
                  <a:cubicBezTo>
                    <a:pt x="787" y="97"/>
                    <a:pt x="785" y="96"/>
                    <a:pt x="785" y="95"/>
                  </a:cubicBezTo>
                  <a:cubicBezTo>
                    <a:pt x="785" y="96"/>
                    <a:pt x="785" y="97"/>
                    <a:pt x="785" y="98"/>
                  </a:cubicBezTo>
                  <a:close/>
                  <a:moveTo>
                    <a:pt x="784" y="97"/>
                  </a:moveTo>
                  <a:cubicBezTo>
                    <a:pt x="784" y="97"/>
                    <a:pt x="783" y="97"/>
                    <a:pt x="783" y="98"/>
                  </a:cubicBezTo>
                  <a:cubicBezTo>
                    <a:pt x="782" y="98"/>
                    <a:pt x="782" y="97"/>
                    <a:pt x="781" y="97"/>
                  </a:cubicBezTo>
                  <a:cubicBezTo>
                    <a:pt x="781" y="97"/>
                    <a:pt x="781" y="97"/>
                    <a:pt x="780" y="97"/>
                  </a:cubicBezTo>
                  <a:cubicBezTo>
                    <a:pt x="780" y="98"/>
                    <a:pt x="781" y="99"/>
                    <a:pt x="781" y="100"/>
                  </a:cubicBezTo>
                  <a:cubicBezTo>
                    <a:pt x="781" y="100"/>
                    <a:pt x="780" y="99"/>
                    <a:pt x="780" y="99"/>
                  </a:cubicBezTo>
                  <a:cubicBezTo>
                    <a:pt x="781" y="99"/>
                    <a:pt x="781" y="99"/>
                    <a:pt x="781" y="99"/>
                  </a:cubicBezTo>
                  <a:cubicBezTo>
                    <a:pt x="780" y="99"/>
                    <a:pt x="780" y="98"/>
                    <a:pt x="780" y="98"/>
                  </a:cubicBezTo>
                  <a:cubicBezTo>
                    <a:pt x="780" y="99"/>
                    <a:pt x="780" y="100"/>
                    <a:pt x="781" y="100"/>
                  </a:cubicBezTo>
                  <a:cubicBezTo>
                    <a:pt x="781" y="99"/>
                    <a:pt x="783" y="101"/>
                    <a:pt x="783" y="100"/>
                  </a:cubicBezTo>
                  <a:cubicBezTo>
                    <a:pt x="782" y="100"/>
                    <a:pt x="782" y="100"/>
                    <a:pt x="782" y="100"/>
                  </a:cubicBezTo>
                  <a:cubicBezTo>
                    <a:pt x="783" y="100"/>
                    <a:pt x="782" y="99"/>
                    <a:pt x="782" y="98"/>
                  </a:cubicBezTo>
                  <a:cubicBezTo>
                    <a:pt x="781" y="98"/>
                    <a:pt x="782" y="99"/>
                    <a:pt x="782" y="99"/>
                  </a:cubicBezTo>
                  <a:cubicBezTo>
                    <a:pt x="781" y="99"/>
                    <a:pt x="781" y="98"/>
                    <a:pt x="782" y="98"/>
                  </a:cubicBezTo>
                  <a:cubicBezTo>
                    <a:pt x="782" y="98"/>
                    <a:pt x="783" y="98"/>
                    <a:pt x="784" y="98"/>
                  </a:cubicBezTo>
                  <a:cubicBezTo>
                    <a:pt x="784" y="98"/>
                    <a:pt x="783" y="98"/>
                    <a:pt x="784" y="99"/>
                  </a:cubicBezTo>
                  <a:cubicBezTo>
                    <a:pt x="783" y="99"/>
                    <a:pt x="783" y="99"/>
                    <a:pt x="783" y="99"/>
                  </a:cubicBezTo>
                  <a:cubicBezTo>
                    <a:pt x="783" y="99"/>
                    <a:pt x="783" y="100"/>
                    <a:pt x="784" y="100"/>
                  </a:cubicBezTo>
                  <a:cubicBezTo>
                    <a:pt x="784" y="98"/>
                    <a:pt x="785" y="99"/>
                    <a:pt x="785" y="97"/>
                  </a:cubicBezTo>
                  <a:cubicBezTo>
                    <a:pt x="784" y="97"/>
                    <a:pt x="785" y="96"/>
                    <a:pt x="784" y="97"/>
                  </a:cubicBezTo>
                  <a:close/>
                  <a:moveTo>
                    <a:pt x="784" y="94"/>
                  </a:moveTo>
                  <a:cubicBezTo>
                    <a:pt x="784" y="94"/>
                    <a:pt x="785" y="93"/>
                    <a:pt x="784" y="93"/>
                  </a:cubicBezTo>
                  <a:cubicBezTo>
                    <a:pt x="784" y="94"/>
                    <a:pt x="783" y="94"/>
                    <a:pt x="784" y="95"/>
                  </a:cubicBezTo>
                  <a:cubicBezTo>
                    <a:pt x="784" y="94"/>
                    <a:pt x="786" y="95"/>
                    <a:pt x="786" y="94"/>
                  </a:cubicBezTo>
                  <a:cubicBezTo>
                    <a:pt x="786" y="94"/>
                    <a:pt x="785" y="94"/>
                    <a:pt x="784" y="94"/>
                  </a:cubicBezTo>
                  <a:close/>
                  <a:moveTo>
                    <a:pt x="787" y="72"/>
                  </a:moveTo>
                  <a:cubicBezTo>
                    <a:pt x="786" y="73"/>
                    <a:pt x="788" y="73"/>
                    <a:pt x="788" y="74"/>
                  </a:cubicBezTo>
                  <a:cubicBezTo>
                    <a:pt x="788" y="74"/>
                    <a:pt x="789" y="74"/>
                    <a:pt x="789" y="74"/>
                  </a:cubicBezTo>
                  <a:cubicBezTo>
                    <a:pt x="788" y="73"/>
                    <a:pt x="787" y="73"/>
                    <a:pt x="787" y="72"/>
                  </a:cubicBezTo>
                  <a:close/>
                  <a:moveTo>
                    <a:pt x="786" y="73"/>
                  </a:moveTo>
                  <a:cubicBezTo>
                    <a:pt x="786" y="73"/>
                    <a:pt x="786" y="72"/>
                    <a:pt x="786" y="72"/>
                  </a:cubicBezTo>
                  <a:cubicBezTo>
                    <a:pt x="785" y="73"/>
                    <a:pt x="785" y="73"/>
                    <a:pt x="786" y="74"/>
                  </a:cubicBezTo>
                  <a:cubicBezTo>
                    <a:pt x="785" y="74"/>
                    <a:pt x="785" y="74"/>
                    <a:pt x="785" y="74"/>
                  </a:cubicBezTo>
                  <a:cubicBezTo>
                    <a:pt x="786" y="74"/>
                    <a:pt x="784" y="75"/>
                    <a:pt x="785" y="75"/>
                  </a:cubicBezTo>
                  <a:cubicBezTo>
                    <a:pt x="785" y="74"/>
                    <a:pt x="785" y="76"/>
                    <a:pt x="786" y="76"/>
                  </a:cubicBezTo>
                  <a:cubicBezTo>
                    <a:pt x="785" y="75"/>
                    <a:pt x="787" y="74"/>
                    <a:pt x="786" y="73"/>
                  </a:cubicBezTo>
                  <a:close/>
                  <a:moveTo>
                    <a:pt x="784" y="74"/>
                  </a:moveTo>
                  <a:cubicBezTo>
                    <a:pt x="784" y="74"/>
                    <a:pt x="783" y="74"/>
                    <a:pt x="783" y="74"/>
                  </a:cubicBezTo>
                  <a:cubicBezTo>
                    <a:pt x="784" y="73"/>
                    <a:pt x="784" y="74"/>
                    <a:pt x="784" y="74"/>
                  </a:cubicBezTo>
                  <a:cubicBezTo>
                    <a:pt x="784" y="73"/>
                    <a:pt x="784" y="73"/>
                    <a:pt x="784" y="73"/>
                  </a:cubicBezTo>
                  <a:cubicBezTo>
                    <a:pt x="784" y="74"/>
                    <a:pt x="783" y="73"/>
                    <a:pt x="782" y="74"/>
                  </a:cubicBezTo>
                  <a:cubicBezTo>
                    <a:pt x="783" y="74"/>
                    <a:pt x="781" y="74"/>
                    <a:pt x="781" y="74"/>
                  </a:cubicBezTo>
                  <a:cubicBezTo>
                    <a:pt x="781" y="74"/>
                    <a:pt x="782" y="76"/>
                    <a:pt x="782" y="75"/>
                  </a:cubicBezTo>
                  <a:cubicBezTo>
                    <a:pt x="781" y="74"/>
                    <a:pt x="783" y="74"/>
                    <a:pt x="783" y="74"/>
                  </a:cubicBezTo>
                  <a:cubicBezTo>
                    <a:pt x="783" y="75"/>
                    <a:pt x="782" y="77"/>
                    <a:pt x="782" y="77"/>
                  </a:cubicBezTo>
                  <a:cubicBezTo>
                    <a:pt x="783" y="76"/>
                    <a:pt x="783" y="75"/>
                    <a:pt x="783" y="75"/>
                  </a:cubicBezTo>
                  <a:cubicBezTo>
                    <a:pt x="784" y="76"/>
                    <a:pt x="784" y="74"/>
                    <a:pt x="784" y="75"/>
                  </a:cubicBezTo>
                  <a:cubicBezTo>
                    <a:pt x="784" y="75"/>
                    <a:pt x="784" y="75"/>
                    <a:pt x="785" y="75"/>
                  </a:cubicBezTo>
                  <a:cubicBezTo>
                    <a:pt x="785" y="75"/>
                    <a:pt x="784" y="75"/>
                    <a:pt x="784" y="74"/>
                  </a:cubicBezTo>
                  <a:close/>
                  <a:moveTo>
                    <a:pt x="778" y="100"/>
                  </a:moveTo>
                  <a:cubicBezTo>
                    <a:pt x="778" y="101"/>
                    <a:pt x="779" y="101"/>
                    <a:pt x="779" y="102"/>
                  </a:cubicBezTo>
                  <a:cubicBezTo>
                    <a:pt x="779" y="101"/>
                    <a:pt x="780" y="102"/>
                    <a:pt x="780" y="101"/>
                  </a:cubicBezTo>
                  <a:cubicBezTo>
                    <a:pt x="779" y="101"/>
                    <a:pt x="780" y="101"/>
                    <a:pt x="780" y="100"/>
                  </a:cubicBezTo>
                  <a:cubicBezTo>
                    <a:pt x="779" y="100"/>
                    <a:pt x="780" y="100"/>
                    <a:pt x="779" y="100"/>
                  </a:cubicBezTo>
                  <a:cubicBezTo>
                    <a:pt x="779" y="100"/>
                    <a:pt x="779" y="101"/>
                    <a:pt x="779" y="101"/>
                  </a:cubicBezTo>
                  <a:cubicBezTo>
                    <a:pt x="779" y="101"/>
                    <a:pt x="779" y="101"/>
                    <a:pt x="778" y="100"/>
                  </a:cubicBezTo>
                  <a:close/>
                  <a:moveTo>
                    <a:pt x="779" y="102"/>
                  </a:moveTo>
                  <a:cubicBezTo>
                    <a:pt x="779" y="103"/>
                    <a:pt x="778" y="103"/>
                    <a:pt x="778" y="102"/>
                  </a:cubicBezTo>
                  <a:cubicBezTo>
                    <a:pt x="778" y="102"/>
                    <a:pt x="778" y="102"/>
                    <a:pt x="778" y="101"/>
                  </a:cubicBezTo>
                  <a:cubicBezTo>
                    <a:pt x="777" y="101"/>
                    <a:pt x="778" y="103"/>
                    <a:pt x="776" y="102"/>
                  </a:cubicBezTo>
                  <a:cubicBezTo>
                    <a:pt x="776" y="103"/>
                    <a:pt x="777" y="103"/>
                    <a:pt x="777" y="103"/>
                  </a:cubicBezTo>
                  <a:cubicBezTo>
                    <a:pt x="778" y="102"/>
                    <a:pt x="779" y="105"/>
                    <a:pt x="780" y="103"/>
                  </a:cubicBezTo>
                  <a:cubicBezTo>
                    <a:pt x="779" y="103"/>
                    <a:pt x="779" y="102"/>
                    <a:pt x="779" y="102"/>
                  </a:cubicBezTo>
                  <a:close/>
                  <a:moveTo>
                    <a:pt x="780" y="71"/>
                  </a:moveTo>
                  <a:cubicBezTo>
                    <a:pt x="780" y="72"/>
                    <a:pt x="781" y="72"/>
                    <a:pt x="781" y="72"/>
                  </a:cubicBezTo>
                  <a:cubicBezTo>
                    <a:pt x="780" y="72"/>
                    <a:pt x="780" y="72"/>
                    <a:pt x="780" y="73"/>
                  </a:cubicBezTo>
                  <a:cubicBezTo>
                    <a:pt x="780" y="71"/>
                    <a:pt x="779" y="73"/>
                    <a:pt x="780" y="72"/>
                  </a:cubicBezTo>
                  <a:cubicBezTo>
                    <a:pt x="779" y="71"/>
                    <a:pt x="780" y="71"/>
                    <a:pt x="780" y="71"/>
                  </a:cubicBezTo>
                  <a:cubicBezTo>
                    <a:pt x="780" y="70"/>
                    <a:pt x="779" y="71"/>
                    <a:pt x="779" y="71"/>
                  </a:cubicBezTo>
                  <a:cubicBezTo>
                    <a:pt x="779" y="71"/>
                    <a:pt x="779" y="70"/>
                    <a:pt x="780" y="70"/>
                  </a:cubicBezTo>
                  <a:cubicBezTo>
                    <a:pt x="778" y="70"/>
                    <a:pt x="777" y="70"/>
                    <a:pt x="775" y="71"/>
                  </a:cubicBezTo>
                  <a:cubicBezTo>
                    <a:pt x="776" y="72"/>
                    <a:pt x="776" y="72"/>
                    <a:pt x="776" y="73"/>
                  </a:cubicBezTo>
                  <a:cubicBezTo>
                    <a:pt x="776" y="73"/>
                    <a:pt x="776" y="73"/>
                    <a:pt x="775" y="73"/>
                  </a:cubicBezTo>
                  <a:cubicBezTo>
                    <a:pt x="775" y="73"/>
                    <a:pt x="775" y="73"/>
                    <a:pt x="776" y="72"/>
                  </a:cubicBezTo>
                  <a:cubicBezTo>
                    <a:pt x="776" y="72"/>
                    <a:pt x="775" y="72"/>
                    <a:pt x="775" y="71"/>
                  </a:cubicBezTo>
                  <a:cubicBezTo>
                    <a:pt x="774" y="71"/>
                    <a:pt x="774" y="72"/>
                    <a:pt x="774" y="71"/>
                  </a:cubicBezTo>
                  <a:cubicBezTo>
                    <a:pt x="773" y="72"/>
                    <a:pt x="775" y="72"/>
                    <a:pt x="774" y="73"/>
                  </a:cubicBezTo>
                  <a:cubicBezTo>
                    <a:pt x="773" y="72"/>
                    <a:pt x="773" y="74"/>
                    <a:pt x="773" y="74"/>
                  </a:cubicBezTo>
                  <a:cubicBezTo>
                    <a:pt x="773" y="73"/>
                    <a:pt x="772" y="74"/>
                    <a:pt x="772" y="73"/>
                  </a:cubicBezTo>
                  <a:cubicBezTo>
                    <a:pt x="772" y="73"/>
                    <a:pt x="772" y="73"/>
                    <a:pt x="772" y="73"/>
                  </a:cubicBezTo>
                  <a:cubicBezTo>
                    <a:pt x="772" y="73"/>
                    <a:pt x="773" y="73"/>
                    <a:pt x="773" y="73"/>
                  </a:cubicBezTo>
                  <a:cubicBezTo>
                    <a:pt x="773" y="73"/>
                    <a:pt x="773" y="72"/>
                    <a:pt x="773" y="72"/>
                  </a:cubicBezTo>
                  <a:cubicBezTo>
                    <a:pt x="773" y="71"/>
                    <a:pt x="773" y="72"/>
                    <a:pt x="772" y="72"/>
                  </a:cubicBezTo>
                  <a:cubicBezTo>
                    <a:pt x="772" y="73"/>
                    <a:pt x="771" y="72"/>
                    <a:pt x="770" y="73"/>
                  </a:cubicBezTo>
                  <a:cubicBezTo>
                    <a:pt x="771" y="73"/>
                    <a:pt x="768" y="74"/>
                    <a:pt x="769" y="75"/>
                  </a:cubicBezTo>
                  <a:cubicBezTo>
                    <a:pt x="769" y="75"/>
                    <a:pt x="769" y="75"/>
                    <a:pt x="769" y="74"/>
                  </a:cubicBezTo>
                  <a:cubicBezTo>
                    <a:pt x="769" y="74"/>
                    <a:pt x="769" y="73"/>
                    <a:pt x="769" y="73"/>
                  </a:cubicBezTo>
                  <a:cubicBezTo>
                    <a:pt x="768" y="73"/>
                    <a:pt x="768" y="75"/>
                    <a:pt x="767" y="74"/>
                  </a:cubicBezTo>
                  <a:cubicBezTo>
                    <a:pt x="767" y="75"/>
                    <a:pt x="766" y="74"/>
                    <a:pt x="766" y="75"/>
                  </a:cubicBezTo>
                  <a:cubicBezTo>
                    <a:pt x="766" y="75"/>
                    <a:pt x="766" y="75"/>
                    <a:pt x="767" y="76"/>
                  </a:cubicBezTo>
                  <a:cubicBezTo>
                    <a:pt x="767" y="75"/>
                    <a:pt x="768" y="75"/>
                    <a:pt x="768" y="75"/>
                  </a:cubicBezTo>
                  <a:cubicBezTo>
                    <a:pt x="768" y="75"/>
                    <a:pt x="768" y="75"/>
                    <a:pt x="769" y="75"/>
                  </a:cubicBezTo>
                  <a:cubicBezTo>
                    <a:pt x="768" y="76"/>
                    <a:pt x="768" y="76"/>
                    <a:pt x="769" y="77"/>
                  </a:cubicBezTo>
                  <a:cubicBezTo>
                    <a:pt x="769" y="76"/>
                    <a:pt x="769" y="76"/>
                    <a:pt x="770" y="76"/>
                  </a:cubicBezTo>
                  <a:cubicBezTo>
                    <a:pt x="770" y="76"/>
                    <a:pt x="770" y="78"/>
                    <a:pt x="771" y="78"/>
                  </a:cubicBezTo>
                  <a:cubicBezTo>
                    <a:pt x="771" y="77"/>
                    <a:pt x="771" y="77"/>
                    <a:pt x="771" y="77"/>
                  </a:cubicBezTo>
                  <a:cubicBezTo>
                    <a:pt x="771" y="78"/>
                    <a:pt x="771" y="77"/>
                    <a:pt x="772" y="77"/>
                  </a:cubicBezTo>
                  <a:cubicBezTo>
                    <a:pt x="772" y="79"/>
                    <a:pt x="773" y="78"/>
                    <a:pt x="774" y="78"/>
                  </a:cubicBezTo>
                  <a:cubicBezTo>
                    <a:pt x="774" y="78"/>
                    <a:pt x="773" y="79"/>
                    <a:pt x="774" y="79"/>
                  </a:cubicBezTo>
                  <a:cubicBezTo>
                    <a:pt x="774" y="79"/>
                    <a:pt x="776" y="78"/>
                    <a:pt x="776" y="78"/>
                  </a:cubicBezTo>
                  <a:cubicBezTo>
                    <a:pt x="776" y="79"/>
                    <a:pt x="775" y="79"/>
                    <a:pt x="776" y="80"/>
                  </a:cubicBezTo>
                  <a:cubicBezTo>
                    <a:pt x="776" y="79"/>
                    <a:pt x="776" y="77"/>
                    <a:pt x="777" y="78"/>
                  </a:cubicBezTo>
                  <a:cubicBezTo>
                    <a:pt x="777" y="78"/>
                    <a:pt x="778" y="78"/>
                    <a:pt x="778" y="78"/>
                  </a:cubicBezTo>
                  <a:cubicBezTo>
                    <a:pt x="777" y="77"/>
                    <a:pt x="777" y="76"/>
                    <a:pt x="777" y="76"/>
                  </a:cubicBezTo>
                  <a:cubicBezTo>
                    <a:pt x="776" y="77"/>
                    <a:pt x="778" y="77"/>
                    <a:pt x="777" y="78"/>
                  </a:cubicBezTo>
                  <a:cubicBezTo>
                    <a:pt x="776" y="76"/>
                    <a:pt x="775" y="77"/>
                    <a:pt x="774" y="76"/>
                  </a:cubicBezTo>
                  <a:cubicBezTo>
                    <a:pt x="775" y="76"/>
                    <a:pt x="775" y="76"/>
                    <a:pt x="775" y="76"/>
                  </a:cubicBezTo>
                  <a:cubicBezTo>
                    <a:pt x="775" y="76"/>
                    <a:pt x="775" y="76"/>
                    <a:pt x="776" y="76"/>
                  </a:cubicBezTo>
                  <a:cubicBezTo>
                    <a:pt x="775" y="76"/>
                    <a:pt x="776" y="75"/>
                    <a:pt x="775" y="75"/>
                  </a:cubicBezTo>
                  <a:cubicBezTo>
                    <a:pt x="775" y="75"/>
                    <a:pt x="774" y="75"/>
                    <a:pt x="774" y="76"/>
                  </a:cubicBezTo>
                  <a:cubicBezTo>
                    <a:pt x="774" y="76"/>
                    <a:pt x="774" y="77"/>
                    <a:pt x="773" y="77"/>
                  </a:cubicBezTo>
                  <a:cubicBezTo>
                    <a:pt x="774" y="76"/>
                    <a:pt x="772" y="76"/>
                    <a:pt x="771" y="76"/>
                  </a:cubicBezTo>
                  <a:cubicBezTo>
                    <a:pt x="772" y="76"/>
                    <a:pt x="772" y="76"/>
                    <a:pt x="772" y="76"/>
                  </a:cubicBezTo>
                  <a:cubicBezTo>
                    <a:pt x="772" y="76"/>
                    <a:pt x="771" y="76"/>
                    <a:pt x="771" y="76"/>
                  </a:cubicBezTo>
                  <a:cubicBezTo>
                    <a:pt x="771" y="75"/>
                    <a:pt x="772" y="75"/>
                    <a:pt x="772" y="75"/>
                  </a:cubicBezTo>
                  <a:cubicBezTo>
                    <a:pt x="772" y="75"/>
                    <a:pt x="774" y="74"/>
                    <a:pt x="775" y="75"/>
                  </a:cubicBezTo>
                  <a:cubicBezTo>
                    <a:pt x="775" y="73"/>
                    <a:pt x="777" y="75"/>
                    <a:pt x="778" y="73"/>
                  </a:cubicBezTo>
                  <a:cubicBezTo>
                    <a:pt x="778" y="75"/>
                    <a:pt x="781" y="72"/>
                    <a:pt x="781" y="73"/>
                  </a:cubicBezTo>
                  <a:cubicBezTo>
                    <a:pt x="782" y="71"/>
                    <a:pt x="782" y="72"/>
                    <a:pt x="784" y="72"/>
                  </a:cubicBezTo>
                  <a:cubicBezTo>
                    <a:pt x="784" y="71"/>
                    <a:pt x="783" y="71"/>
                    <a:pt x="783" y="69"/>
                  </a:cubicBezTo>
                  <a:cubicBezTo>
                    <a:pt x="783" y="70"/>
                    <a:pt x="783" y="70"/>
                    <a:pt x="783" y="70"/>
                  </a:cubicBezTo>
                  <a:cubicBezTo>
                    <a:pt x="783" y="69"/>
                    <a:pt x="783" y="69"/>
                    <a:pt x="783" y="69"/>
                  </a:cubicBezTo>
                  <a:cubicBezTo>
                    <a:pt x="782" y="69"/>
                    <a:pt x="780" y="70"/>
                    <a:pt x="781" y="71"/>
                  </a:cubicBezTo>
                  <a:cubicBezTo>
                    <a:pt x="781" y="70"/>
                    <a:pt x="781" y="70"/>
                    <a:pt x="782" y="70"/>
                  </a:cubicBezTo>
                  <a:cubicBezTo>
                    <a:pt x="782" y="70"/>
                    <a:pt x="782" y="70"/>
                    <a:pt x="782" y="71"/>
                  </a:cubicBezTo>
                  <a:cubicBezTo>
                    <a:pt x="782" y="71"/>
                    <a:pt x="781" y="71"/>
                    <a:pt x="780" y="71"/>
                  </a:cubicBezTo>
                  <a:close/>
                  <a:moveTo>
                    <a:pt x="779" y="95"/>
                  </a:moveTo>
                  <a:cubicBezTo>
                    <a:pt x="779" y="95"/>
                    <a:pt x="780" y="95"/>
                    <a:pt x="780" y="94"/>
                  </a:cubicBezTo>
                  <a:cubicBezTo>
                    <a:pt x="780" y="94"/>
                    <a:pt x="779" y="94"/>
                    <a:pt x="779" y="94"/>
                  </a:cubicBezTo>
                  <a:cubicBezTo>
                    <a:pt x="780" y="94"/>
                    <a:pt x="779" y="95"/>
                    <a:pt x="779" y="95"/>
                  </a:cubicBezTo>
                  <a:close/>
                  <a:moveTo>
                    <a:pt x="781" y="75"/>
                  </a:moveTo>
                  <a:cubicBezTo>
                    <a:pt x="781" y="75"/>
                    <a:pt x="781" y="76"/>
                    <a:pt x="780" y="76"/>
                  </a:cubicBezTo>
                  <a:cubicBezTo>
                    <a:pt x="780" y="76"/>
                    <a:pt x="780" y="76"/>
                    <a:pt x="779" y="76"/>
                  </a:cubicBezTo>
                  <a:cubicBezTo>
                    <a:pt x="779" y="76"/>
                    <a:pt x="779" y="77"/>
                    <a:pt x="779" y="77"/>
                  </a:cubicBezTo>
                  <a:cubicBezTo>
                    <a:pt x="779" y="77"/>
                    <a:pt x="780" y="78"/>
                    <a:pt x="780" y="78"/>
                  </a:cubicBezTo>
                  <a:cubicBezTo>
                    <a:pt x="781" y="76"/>
                    <a:pt x="782" y="77"/>
                    <a:pt x="782" y="76"/>
                  </a:cubicBezTo>
                  <a:cubicBezTo>
                    <a:pt x="781" y="76"/>
                    <a:pt x="782" y="76"/>
                    <a:pt x="781" y="75"/>
                  </a:cubicBezTo>
                  <a:close/>
                  <a:moveTo>
                    <a:pt x="773" y="101"/>
                  </a:moveTo>
                  <a:cubicBezTo>
                    <a:pt x="773" y="101"/>
                    <a:pt x="772" y="101"/>
                    <a:pt x="773" y="102"/>
                  </a:cubicBezTo>
                  <a:cubicBezTo>
                    <a:pt x="773" y="103"/>
                    <a:pt x="773" y="102"/>
                    <a:pt x="774" y="103"/>
                  </a:cubicBezTo>
                  <a:cubicBezTo>
                    <a:pt x="774" y="102"/>
                    <a:pt x="774" y="102"/>
                    <a:pt x="775" y="102"/>
                  </a:cubicBezTo>
                  <a:cubicBezTo>
                    <a:pt x="774" y="102"/>
                    <a:pt x="775" y="102"/>
                    <a:pt x="775" y="101"/>
                  </a:cubicBezTo>
                  <a:cubicBezTo>
                    <a:pt x="774" y="102"/>
                    <a:pt x="774" y="100"/>
                    <a:pt x="773" y="101"/>
                  </a:cubicBezTo>
                  <a:close/>
                  <a:moveTo>
                    <a:pt x="772" y="101"/>
                  </a:moveTo>
                  <a:cubicBezTo>
                    <a:pt x="772" y="101"/>
                    <a:pt x="772" y="102"/>
                    <a:pt x="771" y="102"/>
                  </a:cubicBezTo>
                  <a:cubicBezTo>
                    <a:pt x="772" y="102"/>
                    <a:pt x="772" y="103"/>
                    <a:pt x="773" y="103"/>
                  </a:cubicBezTo>
                  <a:cubicBezTo>
                    <a:pt x="773" y="102"/>
                    <a:pt x="772" y="102"/>
                    <a:pt x="772" y="101"/>
                  </a:cubicBezTo>
                  <a:close/>
                  <a:moveTo>
                    <a:pt x="771" y="101"/>
                  </a:moveTo>
                  <a:cubicBezTo>
                    <a:pt x="771" y="101"/>
                    <a:pt x="771" y="102"/>
                    <a:pt x="770" y="102"/>
                  </a:cubicBezTo>
                  <a:cubicBezTo>
                    <a:pt x="770" y="102"/>
                    <a:pt x="769" y="102"/>
                    <a:pt x="769" y="102"/>
                  </a:cubicBezTo>
                  <a:cubicBezTo>
                    <a:pt x="770" y="102"/>
                    <a:pt x="771" y="104"/>
                    <a:pt x="772" y="103"/>
                  </a:cubicBezTo>
                  <a:cubicBezTo>
                    <a:pt x="772" y="103"/>
                    <a:pt x="772" y="103"/>
                    <a:pt x="772" y="103"/>
                  </a:cubicBezTo>
                  <a:cubicBezTo>
                    <a:pt x="771" y="102"/>
                    <a:pt x="770" y="103"/>
                    <a:pt x="770" y="102"/>
                  </a:cubicBezTo>
                  <a:cubicBezTo>
                    <a:pt x="771" y="102"/>
                    <a:pt x="771" y="102"/>
                    <a:pt x="771" y="101"/>
                  </a:cubicBezTo>
                  <a:close/>
                  <a:moveTo>
                    <a:pt x="772" y="100"/>
                  </a:moveTo>
                  <a:cubicBezTo>
                    <a:pt x="773" y="100"/>
                    <a:pt x="774" y="101"/>
                    <a:pt x="774" y="100"/>
                  </a:cubicBezTo>
                  <a:cubicBezTo>
                    <a:pt x="773" y="100"/>
                    <a:pt x="772" y="99"/>
                    <a:pt x="772" y="100"/>
                  </a:cubicBezTo>
                  <a:close/>
                  <a:moveTo>
                    <a:pt x="772" y="79"/>
                  </a:moveTo>
                  <a:cubicBezTo>
                    <a:pt x="772" y="79"/>
                    <a:pt x="771" y="80"/>
                    <a:pt x="772" y="80"/>
                  </a:cubicBezTo>
                  <a:cubicBezTo>
                    <a:pt x="772" y="79"/>
                    <a:pt x="772" y="80"/>
                    <a:pt x="773" y="80"/>
                  </a:cubicBezTo>
                  <a:cubicBezTo>
                    <a:pt x="773" y="80"/>
                    <a:pt x="773" y="79"/>
                    <a:pt x="773" y="79"/>
                  </a:cubicBezTo>
                  <a:cubicBezTo>
                    <a:pt x="773" y="79"/>
                    <a:pt x="772" y="78"/>
                    <a:pt x="772" y="79"/>
                  </a:cubicBezTo>
                  <a:close/>
                  <a:moveTo>
                    <a:pt x="767" y="105"/>
                  </a:moveTo>
                  <a:cubicBezTo>
                    <a:pt x="766" y="105"/>
                    <a:pt x="766" y="104"/>
                    <a:pt x="765" y="105"/>
                  </a:cubicBezTo>
                  <a:cubicBezTo>
                    <a:pt x="766" y="105"/>
                    <a:pt x="766" y="105"/>
                    <a:pt x="766" y="106"/>
                  </a:cubicBezTo>
                  <a:cubicBezTo>
                    <a:pt x="767" y="105"/>
                    <a:pt x="767" y="105"/>
                    <a:pt x="767" y="104"/>
                  </a:cubicBezTo>
                  <a:cubicBezTo>
                    <a:pt x="767" y="104"/>
                    <a:pt x="767" y="105"/>
                    <a:pt x="767" y="105"/>
                  </a:cubicBezTo>
                  <a:close/>
                  <a:moveTo>
                    <a:pt x="769" y="81"/>
                  </a:moveTo>
                  <a:cubicBezTo>
                    <a:pt x="770" y="81"/>
                    <a:pt x="770" y="82"/>
                    <a:pt x="771" y="82"/>
                  </a:cubicBezTo>
                  <a:cubicBezTo>
                    <a:pt x="770" y="81"/>
                    <a:pt x="770" y="81"/>
                    <a:pt x="770" y="81"/>
                  </a:cubicBezTo>
                  <a:cubicBezTo>
                    <a:pt x="771" y="81"/>
                    <a:pt x="771" y="81"/>
                    <a:pt x="770" y="80"/>
                  </a:cubicBezTo>
                  <a:cubicBezTo>
                    <a:pt x="771" y="80"/>
                    <a:pt x="771" y="79"/>
                    <a:pt x="771" y="79"/>
                  </a:cubicBezTo>
                  <a:cubicBezTo>
                    <a:pt x="770" y="79"/>
                    <a:pt x="771" y="78"/>
                    <a:pt x="771" y="78"/>
                  </a:cubicBezTo>
                  <a:cubicBezTo>
                    <a:pt x="770" y="78"/>
                    <a:pt x="771" y="79"/>
                    <a:pt x="770" y="79"/>
                  </a:cubicBezTo>
                  <a:cubicBezTo>
                    <a:pt x="771" y="78"/>
                    <a:pt x="768" y="78"/>
                    <a:pt x="769" y="79"/>
                  </a:cubicBezTo>
                  <a:cubicBezTo>
                    <a:pt x="769" y="79"/>
                    <a:pt x="769" y="79"/>
                    <a:pt x="769" y="79"/>
                  </a:cubicBezTo>
                  <a:cubicBezTo>
                    <a:pt x="768" y="79"/>
                    <a:pt x="768" y="79"/>
                    <a:pt x="768" y="78"/>
                  </a:cubicBezTo>
                  <a:cubicBezTo>
                    <a:pt x="769" y="76"/>
                    <a:pt x="766" y="77"/>
                    <a:pt x="768" y="76"/>
                  </a:cubicBezTo>
                  <a:cubicBezTo>
                    <a:pt x="767" y="76"/>
                    <a:pt x="767" y="76"/>
                    <a:pt x="767" y="75"/>
                  </a:cubicBezTo>
                  <a:cubicBezTo>
                    <a:pt x="767" y="76"/>
                    <a:pt x="765" y="76"/>
                    <a:pt x="765" y="75"/>
                  </a:cubicBezTo>
                  <a:cubicBezTo>
                    <a:pt x="765" y="75"/>
                    <a:pt x="765" y="75"/>
                    <a:pt x="765" y="75"/>
                  </a:cubicBezTo>
                  <a:cubicBezTo>
                    <a:pt x="764" y="75"/>
                    <a:pt x="764" y="75"/>
                    <a:pt x="764" y="74"/>
                  </a:cubicBezTo>
                  <a:cubicBezTo>
                    <a:pt x="764" y="74"/>
                    <a:pt x="763" y="75"/>
                    <a:pt x="763" y="76"/>
                  </a:cubicBezTo>
                  <a:cubicBezTo>
                    <a:pt x="763" y="75"/>
                    <a:pt x="764" y="75"/>
                    <a:pt x="764" y="75"/>
                  </a:cubicBezTo>
                  <a:cubicBezTo>
                    <a:pt x="763" y="76"/>
                    <a:pt x="765" y="76"/>
                    <a:pt x="765" y="76"/>
                  </a:cubicBezTo>
                  <a:cubicBezTo>
                    <a:pt x="764" y="76"/>
                    <a:pt x="764" y="77"/>
                    <a:pt x="763" y="77"/>
                  </a:cubicBezTo>
                  <a:cubicBezTo>
                    <a:pt x="763" y="76"/>
                    <a:pt x="763" y="76"/>
                    <a:pt x="763" y="76"/>
                  </a:cubicBezTo>
                  <a:cubicBezTo>
                    <a:pt x="763" y="76"/>
                    <a:pt x="762" y="77"/>
                    <a:pt x="763" y="77"/>
                  </a:cubicBezTo>
                  <a:cubicBezTo>
                    <a:pt x="765" y="77"/>
                    <a:pt x="766" y="79"/>
                    <a:pt x="764" y="80"/>
                  </a:cubicBezTo>
                  <a:cubicBezTo>
                    <a:pt x="765" y="81"/>
                    <a:pt x="765" y="80"/>
                    <a:pt x="766" y="81"/>
                  </a:cubicBezTo>
                  <a:cubicBezTo>
                    <a:pt x="766" y="80"/>
                    <a:pt x="766" y="79"/>
                    <a:pt x="765" y="78"/>
                  </a:cubicBezTo>
                  <a:cubicBezTo>
                    <a:pt x="767" y="79"/>
                    <a:pt x="767" y="78"/>
                    <a:pt x="768" y="79"/>
                  </a:cubicBezTo>
                  <a:cubicBezTo>
                    <a:pt x="767" y="79"/>
                    <a:pt x="767" y="79"/>
                    <a:pt x="766" y="79"/>
                  </a:cubicBezTo>
                  <a:cubicBezTo>
                    <a:pt x="766" y="80"/>
                    <a:pt x="767" y="81"/>
                    <a:pt x="768" y="81"/>
                  </a:cubicBezTo>
                  <a:cubicBezTo>
                    <a:pt x="768" y="82"/>
                    <a:pt x="767" y="81"/>
                    <a:pt x="767" y="82"/>
                  </a:cubicBezTo>
                  <a:cubicBezTo>
                    <a:pt x="767" y="82"/>
                    <a:pt x="767" y="82"/>
                    <a:pt x="767" y="82"/>
                  </a:cubicBezTo>
                  <a:cubicBezTo>
                    <a:pt x="767" y="82"/>
                    <a:pt x="767" y="82"/>
                    <a:pt x="768" y="82"/>
                  </a:cubicBezTo>
                  <a:cubicBezTo>
                    <a:pt x="769" y="81"/>
                    <a:pt x="768" y="83"/>
                    <a:pt x="769" y="83"/>
                  </a:cubicBezTo>
                  <a:cubicBezTo>
                    <a:pt x="769" y="82"/>
                    <a:pt x="769" y="82"/>
                    <a:pt x="769" y="81"/>
                  </a:cubicBezTo>
                  <a:close/>
                  <a:moveTo>
                    <a:pt x="763" y="81"/>
                  </a:moveTo>
                  <a:cubicBezTo>
                    <a:pt x="764" y="81"/>
                    <a:pt x="764" y="81"/>
                    <a:pt x="764" y="81"/>
                  </a:cubicBezTo>
                  <a:cubicBezTo>
                    <a:pt x="764" y="81"/>
                    <a:pt x="764" y="81"/>
                    <a:pt x="764" y="80"/>
                  </a:cubicBezTo>
                  <a:cubicBezTo>
                    <a:pt x="763" y="80"/>
                    <a:pt x="762" y="80"/>
                    <a:pt x="763" y="81"/>
                  </a:cubicBezTo>
                  <a:cubicBezTo>
                    <a:pt x="763" y="81"/>
                    <a:pt x="763" y="81"/>
                    <a:pt x="763" y="81"/>
                  </a:cubicBezTo>
                  <a:cubicBezTo>
                    <a:pt x="762" y="81"/>
                    <a:pt x="760" y="80"/>
                    <a:pt x="762" y="79"/>
                  </a:cubicBezTo>
                  <a:cubicBezTo>
                    <a:pt x="761" y="79"/>
                    <a:pt x="761" y="79"/>
                    <a:pt x="760" y="79"/>
                  </a:cubicBezTo>
                  <a:cubicBezTo>
                    <a:pt x="761" y="81"/>
                    <a:pt x="760" y="80"/>
                    <a:pt x="760" y="81"/>
                  </a:cubicBezTo>
                  <a:cubicBezTo>
                    <a:pt x="761" y="81"/>
                    <a:pt x="761" y="80"/>
                    <a:pt x="761" y="81"/>
                  </a:cubicBezTo>
                  <a:cubicBezTo>
                    <a:pt x="760" y="80"/>
                    <a:pt x="760" y="83"/>
                    <a:pt x="759" y="83"/>
                  </a:cubicBezTo>
                  <a:cubicBezTo>
                    <a:pt x="759" y="82"/>
                    <a:pt x="760" y="82"/>
                    <a:pt x="759" y="82"/>
                  </a:cubicBezTo>
                  <a:cubicBezTo>
                    <a:pt x="759" y="82"/>
                    <a:pt x="758" y="83"/>
                    <a:pt x="758" y="83"/>
                  </a:cubicBezTo>
                  <a:cubicBezTo>
                    <a:pt x="758" y="83"/>
                    <a:pt x="758" y="83"/>
                    <a:pt x="758" y="83"/>
                  </a:cubicBezTo>
                  <a:cubicBezTo>
                    <a:pt x="758" y="85"/>
                    <a:pt x="756" y="84"/>
                    <a:pt x="756" y="85"/>
                  </a:cubicBezTo>
                  <a:cubicBezTo>
                    <a:pt x="756" y="85"/>
                    <a:pt x="756" y="84"/>
                    <a:pt x="756" y="84"/>
                  </a:cubicBezTo>
                  <a:cubicBezTo>
                    <a:pt x="755" y="84"/>
                    <a:pt x="754" y="84"/>
                    <a:pt x="754" y="86"/>
                  </a:cubicBezTo>
                  <a:cubicBezTo>
                    <a:pt x="755" y="86"/>
                    <a:pt x="755" y="85"/>
                    <a:pt x="755" y="85"/>
                  </a:cubicBezTo>
                  <a:cubicBezTo>
                    <a:pt x="755" y="86"/>
                    <a:pt x="755" y="86"/>
                    <a:pt x="756" y="86"/>
                  </a:cubicBezTo>
                  <a:cubicBezTo>
                    <a:pt x="755" y="86"/>
                    <a:pt x="756" y="86"/>
                    <a:pt x="756" y="86"/>
                  </a:cubicBezTo>
                  <a:cubicBezTo>
                    <a:pt x="756" y="86"/>
                    <a:pt x="756" y="87"/>
                    <a:pt x="757" y="87"/>
                  </a:cubicBezTo>
                  <a:cubicBezTo>
                    <a:pt x="757" y="86"/>
                    <a:pt x="758" y="87"/>
                    <a:pt x="758" y="87"/>
                  </a:cubicBezTo>
                  <a:cubicBezTo>
                    <a:pt x="758" y="86"/>
                    <a:pt x="758" y="84"/>
                    <a:pt x="759" y="84"/>
                  </a:cubicBezTo>
                  <a:cubicBezTo>
                    <a:pt x="759" y="84"/>
                    <a:pt x="760" y="84"/>
                    <a:pt x="760" y="85"/>
                  </a:cubicBezTo>
                  <a:cubicBezTo>
                    <a:pt x="760" y="85"/>
                    <a:pt x="760" y="86"/>
                    <a:pt x="761" y="85"/>
                  </a:cubicBezTo>
                  <a:cubicBezTo>
                    <a:pt x="761" y="85"/>
                    <a:pt x="762" y="84"/>
                    <a:pt x="763" y="84"/>
                  </a:cubicBezTo>
                  <a:cubicBezTo>
                    <a:pt x="763" y="84"/>
                    <a:pt x="762" y="84"/>
                    <a:pt x="762" y="84"/>
                  </a:cubicBezTo>
                  <a:cubicBezTo>
                    <a:pt x="762" y="83"/>
                    <a:pt x="762" y="83"/>
                    <a:pt x="762" y="83"/>
                  </a:cubicBezTo>
                  <a:cubicBezTo>
                    <a:pt x="762" y="83"/>
                    <a:pt x="763" y="83"/>
                    <a:pt x="763" y="83"/>
                  </a:cubicBezTo>
                  <a:cubicBezTo>
                    <a:pt x="762" y="84"/>
                    <a:pt x="763" y="84"/>
                    <a:pt x="763" y="84"/>
                  </a:cubicBezTo>
                  <a:cubicBezTo>
                    <a:pt x="764" y="84"/>
                    <a:pt x="764" y="84"/>
                    <a:pt x="764" y="84"/>
                  </a:cubicBezTo>
                  <a:cubicBezTo>
                    <a:pt x="764" y="83"/>
                    <a:pt x="765" y="83"/>
                    <a:pt x="765" y="83"/>
                  </a:cubicBezTo>
                  <a:cubicBezTo>
                    <a:pt x="765" y="83"/>
                    <a:pt x="764" y="83"/>
                    <a:pt x="764" y="83"/>
                  </a:cubicBezTo>
                  <a:cubicBezTo>
                    <a:pt x="764" y="83"/>
                    <a:pt x="764" y="82"/>
                    <a:pt x="764" y="82"/>
                  </a:cubicBezTo>
                  <a:cubicBezTo>
                    <a:pt x="765" y="82"/>
                    <a:pt x="765" y="82"/>
                    <a:pt x="765" y="81"/>
                  </a:cubicBezTo>
                  <a:cubicBezTo>
                    <a:pt x="765" y="81"/>
                    <a:pt x="764" y="82"/>
                    <a:pt x="763" y="81"/>
                  </a:cubicBezTo>
                  <a:close/>
                  <a:moveTo>
                    <a:pt x="766" y="84"/>
                  </a:moveTo>
                  <a:cubicBezTo>
                    <a:pt x="767" y="83"/>
                    <a:pt x="766" y="83"/>
                    <a:pt x="766" y="82"/>
                  </a:cubicBezTo>
                  <a:cubicBezTo>
                    <a:pt x="765" y="81"/>
                    <a:pt x="765" y="82"/>
                    <a:pt x="765" y="83"/>
                  </a:cubicBezTo>
                  <a:cubicBezTo>
                    <a:pt x="766" y="82"/>
                    <a:pt x="766" y="84"/>
                    <a:pt x="766" y="84"/>
                  </a:cubicBezTo>
                  <a:close/>
                  <a:moveTo>
                    <a:pt x="763" y="104"/>
                  </a:moveTo>
                  <a:cubicBezTo>
                    <a:pt x="764" y="105"/>
                    <a:pt x="765" y="104"/>
                    <a:pt x="766" y="104"/>
                  </a:cubicBezTo>
                  <a:cubicBezTo>
                    <a:pt x="765" y="104"/>
                    <a:pt x="764" y="105"/>
                    <a:pt x="763" y="104"/>
                  </a:cubicBezTo>
                  <a:close/>
                  <a:moveTo>
                    <a:pt x="765" y="98"/>
                  </a:moveTo>
                  <a:cubicBezTo>
                    <a:pt x="765" y="98"/>
                    <a:pt x="766" y="98"/>
                    <a:pt x="766" y="98"/>
                  </a:cubicBezTo>
                  <a:cubicBezTo>
                    <a:pt x="765" y="98"/>
                    <a:pt x="765" y="98"/>
                    <a:pt x="765" y="97"/>
                  </a:cubicBezTo>
                  <a:cubicBezTo>
                    <a:pt x="765" y="99"/>
                    <a:pt x="764" y="98"/>
                    <a:pt x="764" y="99"/>
                  </a:cubicBezTo>
                  <a:cubicBezTo>
                    <a:pt x="765" y="100"/>
                    <a:pt x="765" y="98"/>
                    <a:pt x="765" y="100"/>
                  </a:cubicBezTo>
                  <a:cubicBezTo>
                    <a:pt x="766" y="100"/>
                    <a:pt x="765" y="99"/>
                    <a:pt x="766" y="99"/>
                  </a:cubicBezTo>
                  <a:cubicBezTo>
                    <a:pt x="765" y="99"/>
                    <a:pt x="765" y="99"/>
                    <a:pt x="765" y="98"/>
                  </a:cubicBezTo>
                  <a:cubicBezTo>
                    <a:pt x="765" y="98"/>
                    <a:pt x="765" y="98"/>
                    <a:pt x="766" y="98"/>
                  </a:cubicBezTo>
                  <a:cubicBezTo>
                    <a:pt x="766" y="98"/>
                    <a:pt x="766" y="97"/>
                    <a:pt x="765" y="98"/>
                  </a:cubicBezTo>
                  <a:close/>
                  <a:moveTo>
                    <a:pt x="765" y="101"/>
                  </a:moveTo>
                  <a:cubicBezTo>
                    <a:pt x="764" y="101"/>
                    <a:pt x="764" y="102"/>
                    <a:pt x="763" y="102"/>
                  </a:cubicBezTo>
                  <a:cubicBezTo>
                    <a:pt x="764" y="102"/>
                    <a:pt x="765" y="102"/>
                    <a:pt x="765" y="102"/>
                  </a:cubicBezTo>
                  <a:cubicBezTo>
                    <a:pt x="765" y="102"/>
                    <a:pt x="765" y="102"/>
                    <a:pt x="765" y="101"/>
                  </a:cubicBezTo>
                  <a:close/>
                  <a:moveTo>
                    <a:pt x="761" y="107"/>
                  </a:moveTo>
                  <a:cubicBezTo>
                    <a:pt x="760" y="106"/>
                    <a:pt x="762" y="105"/>
                    <a:pt x="762" y="106"/>
                  </a:cubicBezTo>
                  <a:cubicBezTo>
                    <a:pt x="762" y="105"/>
                    <a:pt x="763" y="105"/>
                    <a:pt x="763" y="105"/>
                  </a:cubicBezTo>
                  <a:cubicBezTo>
                    <a:pt x="762" y="105"/>
                    <a:pt x="763" y="104"/>
                    <a:pt x="762" y="104"/>
                  </a:cubicBezTo>
                  <a:cubicBezTo>
                    <a:pt x="762" y="104"/>
                    <a:pt x="762" y="105"/>
                    <a:pt x="761" y="105"/>
                  </a:cubicBezTo>
                  <a:cubicBezTo>
                    <a:pt x="760" y="105"/>
                    <a:pt x="760" y="106"/>
                    <a:pt x="759" y="105"/>
                  </a:cubicBezTo>
                  <a:cubicBezTo>
                    <a:pt x="758" y="106"/>
                    <a:pt x="760" y="107"/>
                    <a:pt x="759" y="107"/>
                  </a:cubicBezTo>
                  <a:cubicBezTo>
                    <a:pt x="760" y="107"/>
                    <a:pt x="760" y="106"/>
                    <a:pt x="761" y="107"/>
                  </a:cubicBezTo>
                  <a:close/>
                  <a:moveTo>
                    <a:pt x="763" y="103"/>
                  </a:moveTo>
                  <a:cubicBezTo>
                    <a:pt x="763" y="103"/>
                    <a:pt x="763" y="103"/>
                    <a:pt x="763" y="102"/>
                  </a:cubicBezTo>
                  <a:cubicBezTo>
                    <a:pt x="763" y="102"/>
                    <a:pt x="762" y="102"/>
                    <a:pt x="762" y="101"/>
                  </a:cubicBezTo>
                  <a:cubicBezTo>
                    <a:pt x="761" y="101"/>
                    <a:pt x="762" y="101"/>
                    <a:pt x="760" y="101"/>
                  </a:cubicBezTo>
                  <a:cubicBezTo>
                    <a:pt x="760" y="102"/>
                    <a:pt x="761" y="102"/>
                    <a:pt x="761" y="103"/>
                  </a:cubicBezTo>
                  <a:cubicBezTo>
                    <a:pt x="761" y="102"/>
                    <a:pt x="761" y="102"/>
                    <a:pt x="761" y="102"/>
                  </a:cubicBezTo>
                  <a:cubicBezTo>
                    <a:pt x="761" y="102"/>
                    <a:pt x="761" y="102"/>
                    <a:pt x="762" y="102"/>
                  </a:cubicBezTo>
                  <a:cubicBezTo>
                    <a:pt x="762" y="102"/>
                    <a:pt x="761" y="102"/>
                    <a:pt x="762" y="103"/>
                  </a:cubicBezTo>
                  <a:cubicBezTo>
                    <a:pt x="762" y="103"/>
                    <a:pt x="762" y="102"/>
                    <a:pt x="762" y="102"/>
                  </a:cubicBezTo>
                  <a:cubicBezTo>
                    <a:pt x="763" y="102"/>
                    <a:pt x="762" y="104"/>
                    <a:pt x="763" y="103"/>
                  </a:cubicBezTo>
                  <a:close/>
                  <a:moveTo>
                    <a:pt x="760" y="103"/>
                  </a:moveTo>
                  <a:cubicBezTo>
                    <a:pt x="760" y="104"/>
                    <a:pt x="759" y="102"/>
                    <a:pt x="759" y="103"/>
                  </a:cubicBezTo>
                  <a:cubicBezTo>
                    <a:pt x="759" y="103"/>
                    <a:pt x="759" y="104"/>
                    <a:pt x="759" y="104"/>
                  </a:cubicBezTo>
                  <a:cubicBezTo>
                    <a:pt x="760" y="104"/>
                    <a:pt x="760" y="103"/>
                    <a:pt x="761" y="104"/>
                  </a:cubicBezTo>
                  <a:cubicBezTo>
                    <a:pt x="761" y="104"/>
                    <a:pt x="761" y="105"/>
                    <a:pt x="761" y="105"/>
                  </a:cubicBezTo>
                  <a:cubicBezTo>
                    <a:pt x="761" y="104"/>
                    <a:pt x="761" y="103"/>
                    <a:pt x="760" y="103"/>
                  </a:cubicBezTo>
                  <a:close/>
                  <a:moveTo>
                    <a:pt x="759" y="101"/>
                  </a:moveTo>
                  <a:cubicBezTo>
                    <a:pt x="759" y="100"/>
                    <a:pt x="759" y="100"/>
                    <a:pt x="759" y="100"/>
                  </a:cubicBezTo>
                  <a:cubicBezTo>
                    <a:pt x="758" y="100"/>
                    <a:pt x="756" y="100"/>
                    <a:pt x="756" y="101"/>
                  </a:cubicBezTo>
                  <a:cubicBezTo>
                    <a:pt x="756" y="101"/>
                    <a:pt x="757" y="101"/>
                    <a:pt x="758" y="101"/>
                  </a:cubicBezTo>
                  <a:cubicBezTo>
                    <a:pt x="757" y="100"/>
                    <a:pt x="758" y="100"/>
                    <a:pt x="759" y="101"/>
                  </a:cubicBezTo>
                  <a:close/>
                  <a:moveTo>
                    <a:pt x="754" y="107"/>
                  </a:moveTo>
                  <a:cubicBezTo>
                    <a:pt x="755" y="107"/>
                    <a:pt x="755" y="108"/>
                    <a:pt x="756" y="108"/>
                  </a:cubicBezTo>
                  <a:cubicBezTo>
                    <a:pt x="756" y="107"/>
                    <a:pt x="755" y="106"/>
                    <a:pt x="754" y="107"/>
                  </a:cubicBezTo>
                  <a:close/>
                  <a:moveTo>
                    <a:pt x="754" y="109"/>
                  </a:moveTo>
                  <a:cubicBezTo>
                    <a:pt x="755" y="109"/>
                    <a:pt x="755" y="110"/>
                    <a:pt x="755" y="109"/>
                  </a:cubicBezTo>
                  <a:cubicBezTo>
                    <a:pt x="755" y="108"/>
                    <a:pt x="754" y="108"/>
                    <a:pt x="754" y="109"/>
                  </a:cubicBezTo>
                  <a:close/>
                  <a:moveTo>
                    <a:pt x="755" y="104"/>
                  </a:moveTo>
                  <a:cubicBezTo>
                    <a:pt x="755" y="103"/>
                    <a:pt x="753" y="104"/>
                    <a:pt x="752" y="104"/>
                  </a:cubicBezTo>
                  <a:cubicBezTo>
                    <a:pt x="752" y="105"/>
                    <a:pt x="752" y="106"/>
                    <a:pt x="753" y="107"/>
                  </a:cubicBezTo>
                  <a:cubicBezTo>
                    <a:pt x="753" y="106"/>
                    <a:pt x="753" y="105"/>
                    <a:pt x="754" y="104"/>
                  </a:cubicBezTo>
                  <a:cubicBezTo>
                    <a:pt x="754" y="105"/>
                    <a:pt x="755" y="105"/>
                    <a:pt x="755" y="104"/>
                  </a:cubicBezTo>
                  <a:close/>
                  <a:moveTo>
                    <a:pt x="754" y="107"/>
                  </a:moveTo>
                  <a:cubicBezTo>
                    <a:pt x="753" y="108"/>
                    <a:pt x="754" y="108"/>
                    <a:pt x="754" y="108"/>
                  </a:cubicBezTo>
                  <a:cubicBezTo>
                    <a:pt x="755" y="107"/>
                    <a:pt x="754" y="107"/>
                    <a:pt x="754" y="107"/>
                  </a:cubicBezTo>
                  <a:close/>
                  <a:moveTo>
                    <a:pt x="759" y="80"/>
                  </a:moveTo>
                  <a:cubicBezTo>
                    <a:pt x="758" y="80"/>
                    <a:pt x="757" y="80"/>
                    <a:pt x="757" y="80"/>
                  </a:cubicBezTo>
                  <a:cubicBezTo>
                    <a:pt x="757" y="81"/>
                    <a:pt x="757" y="81"/>
                    <a:pt x="757" y="81"/>
                  </a:cubicBezTo>
                  <a:cubicBezTo>
                    <a:pt x="757" y="81"/>
                    <a:pt x="757" y="82"/>
                    <a:pt x="757" y="82"/>
                  </a:cubicBezTo>
                  <a:cubicBezTo>
                    <a:pt x="758" y="82"/>
                    <a:pt x="758" y="82"/>
                    <a:pt x="758" y="82"/>
                  </a:cubicBezTo>
                  <a:cubicBezTo>
                    <a:pt x="758" y="81"/>
                    <a:pt x="759" y="81"/>
                    <a:pt x="758" y="80"/>
                  </a:cubicBezTo>
                  <a:cubicBezTo>
                    <a:pt x="758" y="81"/>
                    <a:pt x="759" y="81"/>
                    <a:pt x="759" y="80"/>
                  </a:cubicBezTo>
                  <a:close/>
                  <a:moveTo>
                    <a:pt x="756" y="82"/>
                  </a:moveTo>
                  <a:cubicBezTo>
                    <a:pt x="756" y="83"/>
                    <a:pt x="756" y="83"/>
                    <a:pt x="756" y="83"/>
                  </a:cubicBezTo>
                  <a:cubicBezTo>
                    <a:pt x="756" y="83"/>
                    <a:pt x="756" y="84"/>
                    <a:pt x="756" y="84"/>
                  </a:cubicBezTo>
                  <a:cubicBezTo>
                    <a:pt x="756" y="84"/>
                    <a:pt x="757" y="84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6" y="82"/>
                    <a:pt x="756" y="82"/>
                  </a:cubicBezTo>
                  <a:close/>
                  <a:moveTo>
                    <a:pt x="752" y="103"/>
                  </a:moveTo>
                  <a:cubicBezTo>
                    <a:pt x="751" y="104"/>
                    <a:pt x="753" y="103"/>
                    <a:pt x="753" y="104"/>
                  </a:cubicBezTo>
                  <a:cubicBezTo>
                    <a:pt x="753" y="104"/>
                    <a:pt x="753" y="104"/>
                    <a:pt x="753" y="104"/>
                  </a:cubicBezTo>
                  <a:cubicBezTo>
                    <a:pt x="752" y="103"/>
                    <a:pt x="753" y="103"/>
                    <a:pt x="752" y="103"/>
                  </a:cubicBezTo>
                  <a:close/>
                  <a:moveTo>
                    <a:pt x="752" y="103"/>
                  </a:moveTo>
                  <a:cubicBezTo>
                    <a:pt x="752" y="102"/>
                    <a:pt x="752" y="103"/>
                    <a:pt x="753" y="103"/>
                  </a:cubicBezTo>
                  <a:cubicBezTo>
                    <a:pt x="753" y="102"/>
                    <a:pt x="753" y="102"/>
                    <a:pt x="753" y="102"/>
                  </a:cubicBezTo>
                  <a:cubicBezTo>
                    <a:pt x="752" y="101"/>
                    <a:pt x="751" y="102"/>
                    <a:pt x="752" y="103"/>
                  </a:cubicBezTo>
                  <a:close/>
                  <a:moveTo>
                    <a:pt x="752" y="102"/>
                  </a:moveTo>
                  <a:cubicBezTo>
                    <a:pt x="751" y="101"/>
                    <a:pt x="753" y="102"/>
                    <a:pt x="753" y="101"/>
                  </a:cubicBezTo>
                  <a:cubicBezTo>
                    <a:pt x="753" y="100"/>
                    <a:pt x="752" y="100"/>
                    <a:pt x="751" y="100"/>
                  </a:cubicBezTo>
                  <a:cubicBezTo>
                    <a:pt x="752" y="101"/>
                    <a:pt x="752" y="100"/>
                    <a:pt x="752" y="101"/>
                  </a:cubicBezTo>
                  <a:cubicBezTo>
                    <a:pt x="752" y="101"/>
                    <a:pt x="751" y="101"/>
                    <a:pt x="751" y="101"/>
                  </a:cubicBezTo>
                  <a:cubicBezTo>
                    <a:pt x="751" y="101"/>
                    <a:pt x="751" y="102"/>
                    <a:pt x="751" y="102"/>
                  </a:cubicBezTo>
                  <a:cubicBezTo>
                    <a:pt x="751" y="102"/>
                    <a:pt x="751" y="102"/>
                    <a:pt x="752" y="102"/>
                  </a:cubicBezTo>
                  <a:close/>
                  <a:moveTo>
                    <a:pt x="755" y="78"/>
                  </a:moveTo>
                  <a:cubicBezTo>
                    <a:pt x="755" y="79"/>
                    <a:pt x="754" y="79"/>
                    <a:pt x="754" y="78"/>
                  </a:cubicBezTo>
                  <a:cubicBezTo>
                    <a:pt x="754" y="79"/>
                    <a:pt x="753" y="79"/>
                    <a:pt x="754" y="79"/>
                  </a:cubicBezTo>
                  <a:cubicBezTo>
                    <a:pt x="754" y="80"/>
                    <a:pt x="754" y="80"/>
                    <a:pt x="754" y="80"/>
                  </a:cubicBezTo>
                  <a:cubicBezTo>
                    <a:pt x="755" y="80"/>
                    <a:pt x="755" y="79"/>
                    <a:pt x="755" y="79"/>
                  </a:cubicBezTo>
                  <a:cubicBezTo>
                    <a:pt x="755" y="80"/>
                    <a:pt x="755" y="80"/>
                    <a:pt x="755" y="80"/>
                  </a:cubicBezTo>
                  <a:cubicBezTo>
                    <a:pt x="755" y="79"/>
                    <a:pt x="756" y="79"/>
                    <a:pt x="755" y="78"/>
                  </a:cubicBezTo>
                  <a:close/>
                  <a:moveTo>
                    <a:pt x="749" y="108"/>
                  </a:moveTo>
                  <a:cubicBezTo>
                    <a:pt x="748" y="109"/>
                    <a:pt x="747" y="109"/>
                    <a:pt x="746" y="109"/>
                  </a:cubicBezTo>
                  <a:cubicBezTo>
                    <a:pt x="746" y="110"/>
                    <a:pt x="747" y="110"/>
                    <a:pt x="747" y="111"/>
                  </a:cubicBezTo>
                  <a:cubicBezTo>
                    <a:pt x="748" y="109"/>
                    <a:pt x="749" y="110"/>
                    <a:pt x="749" y="108"/>
                  </a:cubicBezTo>
                  <a:cubicBezTo>
                    <a:pt x="749" y="109"/>
                    <a:pt x="750" y="109"/>
                    <a:pt x="750" y="109"/>
                  </a:cubicBezTo>
                  <a:cubicBezTo>
                    <a:pt x="750" y="109"/>
                    <a:pt x="750" y="108"/>
                    <a:pt x="750" y="108"/>
                  </a:cubicBezTo>
                  <a:cubicBezTo>
                    <a:pt x="750" y="108"/>
                    <a:pt x="751" y="108"/>
                    <a:pt x="751" y="108"/>
                  </a:cubicBezTo>
                  <a:cubicBezTo>
                    <a:pt x="750" y="108"/>
                    <a:pt x="749" y="108"/>
                    <a:pt x="749" y="108"/>
                  </a:cubicBezTo>
                  <a:close/>
                  <a:moveTo>
                    <a:pt x="749" y="105"/>
                  </a:moveTo>
                  <a:cubicBezTo>
                    <a:pt x="749" y="105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7"/>
                  </a:cubicBezTo>
                  <a:cubicBezTo>
                    <a:pt x="750" y="106"/>
                    <a:pt x="750" y="106"/>
                    <a:pt x="750" y="106"/>
                  </a:cubicBezTo>
                  <a:cubicBezTo>
                    <a:pt x="749" y="106"/>
                    <a:pt x="749" y="105"/>
                    <a:pt x="749" y="105"/>
                  </a:cubicBezTo>
                  <a:close/>
                  <a:moveTo>
                    <a:pt x="750" y="101"/>
                  </a:moveTo>
                  <a:cubicBezTo>
                    <a:pt x="750" y="101"/>
                    <a:pt x="749" y="101"/>
                    <a:pt x="749" y="101"/>
                  </a:cubicBezTo>
                  <a:cubicBezTo>
                    <a:pt x="749" y="101"/>
                    <a:pt x="749" y="101"/>
                    <a:pt x="749" y="101"/>
                  </a:cubicBezTo>
                  <a:cubicBezTo>
                    <a:pt x="749" y="101"/>
                    <a:pt x="749" y="103"/>
                    <a:pt x="750" y="102"/>
                  </a:cubicBezTo>
                  <a:cubicBezTo>
                    <a:pt x="750" y="102"/>
                    <a:pt x="750" y="102"/>
                    <a:pt x="750" y="101"/>
                  </a:cubicBezTo>
                  <a:close/>
                  <a:moveTo>
                    <a:pt x="749" y="86"/>
                  </a:moveTo>
                  <a:cubicBezTo>
                    <a:pt x="749" y="86"/>
                    <a:pt x="749" y="86"/>
                    <a:pt x="749" y="87"/>
                  </a:cubicBezTo>
                  <a:cubicBezTo>
                    <a:pt x="749" y="86"/>
                    <a:pt x="749" y="87"/>
                    <a:pt x="750" y="87"/>
                  </a:cubicBezTo>
                  <a:cubicBezTo>
                    <a:pt x="750" y="86"/>
                    <a:pt x="751" y="88"/>
                    <a:pt x="752" y="87"/>
                  </a:cubicBezTo>
                  <a:cubicBezTo>
                    <a:pt x="751" y="87"/>
                    <a:pt x="751" y="87"/>
                    <a:pt x="751" y="87"/>
                  </a:cubicBezTo>
                  <a:cubicBezTo>
                    <a:pt x="751" y="87"/>
                    <a:pt x="751" y="87"/>
                    <a:pt x="752" y="87"/>
                  </a:cubicBezTo>
                  <a:cubicBezTo>
                    <a:pt x="751" y="87"/>
                    <a:pt x="749" y="87"/>
                    <a:pt x="749" y="86"/>
                  </a:cubicBezTo>
                  <a:close/>
                  <a:moveTo>
                    <a:pt x="750" y="85"/>
                  </a:moveTo>
                  <a:cubicBezTo>
                    <a:pt x="751" y="85"/>
                    <a:pt x="752" y="84"/>
                    <a:pt x="752" y="83"/>
                  </a:cubicBezTo>
                  <a:cubicBezTo>
                    <a:pt x="751" y="84"/>
                    <a:pt x="750" y="84"/>
                    <a:pt x="750" y="85"/>
                  </a:cubicBezTo>
                  <a:close/>
                  <a:moveTo>
                    <a:pt x="747" y="102"/>
                  </a:moveTo>
                  <a:cubicBezTo>
                    <a:pt x="748" y="101"/>
                    <a:pt x="748" y="103"/>
                    <a:pt x="749" y="102"/>
                  </a:cubicBezTo>
                  <a:cubicBezTo>
                    <a:pt x="748" y="102"/>
                    <a:pt x="749" y="101"/>
                    <a:pt x="749" y="101"/>
                  </a:cubicBezTo>
                  <a:cubicBezTo>
                    <a:pt x="748" y="100"/>
                    <a:pt x="748" y="102"/>
                    <a:pt x="747" y="101"/>
                  </a:cubicBezTo>
                  <a:cubicBezTo>
                    <a:pt x="748" y="101"/>
                    <a:pt x="748" y="101"/>
                    <a:pt x="747" y="101"/>
                  </a:cubicBezTo>
                  <a:cubicBezTo>
                    <a:pt x="747" y="101"/>
                    <a:pt x="747" y="102"/>
                    <a:pt x="747" y="102"/>
                  </a:cubicBezTo>
                  <a:close/>
                  <a:moveTo>
                    <a:pt x="746" y="109"/>
                  </a:moveTo>
                  <a:cubicBezTo>
                    <a:pt x="745" y="109"/>
                    <a:pt x="746" y="111"/>
                    <a:pt x="745" y="111"/>
                  </a:cubicBezTo>
                  <a:cubicBezTo>
                    <a:pt x="745" y="110"/>
                    <a:pt x="745" y="110"/>
                    <a:pt x="745" y="110"/>
                  </a:cubicBezTo>
                  <a:cubicBezTo>
                    <a:pt x="746" y="111"/>
                    <a:pt x="746" y="112"/>
                    <a:pt x="747" y="112"/>
                  </a:cubicBezTo>
                  <a:cubicBezTo>
                    <a:pt x="746" y="111"/>
                    <a:pt x="746" y="110"/>
                    <a:pt x="746" y="109"/>
                  </a:cubicBezTo>
                  <a:close/>
                  <a:moveTo>
                    <a:pt x="744" y="106"/>
                  </a:moveTo>
                  <a:cubicBezTo>
                    <a:pt x="745" y="106"/>
                    <a:pt x="745" y="105"/>
                    <a:pt x="746" y="106"/>
                  </a:cubicBezTo>
                  <a:cubicBezTo>
                    <a:pt x="746" y="105"/>
                    <a:pt x="746" y="105"/>
                    <a:pt x="746" y="105"/>
                  </a:cubicBezTo>
                  <a:cubicBezTo>
                    <a:pt x="746" y="105"/>
                    <a:pt x="745" y="104"/>
                    <a:pt x="744" y="106"/>
                  </a:cubicBezTo>
                  <a:close/>
                  <a:moveTo>
                    <a:pt x="747" y="86"/>
                  </a:moveTo>
                  <a:cubicBezTo>
                    <a:pt x="747" y="85"/>
                    <a:pt x="747" y="85"/>
                    <a:pt x="747" y="85"/>
                  </a:cubicBezTo>
                  <a:cubicBezTo>
                    <a:pt x="747" y="85"/>
                    <a:pt x="747" y="84"/>
                    <a:pt x="747" y="84"/>
                  </a:cubicBezTo>
                  <a:cubicBezTo>
                    <a:pt x="747" y="85"/>
                    <a:pt x="747" y="85"/>
                    <a:pt x="746" y="85"/>
                  </a:cubicBezTo>
                  <a:cubicBezTo>
                    <a:pt x="746" y="85"/>
                    <a:pt x="746" y="85"/>
                    <a:pt x="746" y="85"/>
                  </a:cubicBezTo>
                  <a:cubicBezTo>
                    <a:pt x="746" y="86"/>
                    <a:pt x="747" y="86"/>
                    <a:pt x="748" y="86"/>
                  </a:cubicBezTo>
                  <a:cubicBezTo>
                    <a:pt x="748" y="85"/>
                    <a:pt x="749" y="86"/>
                    <a:pt x="749" y="85"/>
                  </a:cubicBezTo>
                  <a:cubicBezTo>
                    <a:pt x="748" y="84"/>
                    <a:pt x="748" y="86"/>
                    <a:pt x="747" y="86"/>
                  </a:cubicBezTo>
                  <a:close/>
                  <a:moveTo>
                    <a:pt x="743" y="110"/>
                  </a:moveTo>
                  <a:cubicBezTo>
                    <a:pt x="743" y="110"/>
                    <a:pt x="744" y="110"/>
                    <a:pt x="744" y="109"/>
                  </a:cubicBezTo>
                  <a:cubicBezTo>
                    <a:pt x="743" y="109"/>
                    <a:pt x="743" y="110"/>
                    <a:pt x="743" y="110"/>
                  </a:cubicBezTo>
                  <a:close/>
                  <a:moveTo>
                    <a:pt x="747" y="79"/>
                  </a:moveTo>
                  <a:cubicBezTo>
                    <a:pt x="747" y="79"/>
                    <a:pt x="747" y="79"/>
                    <a:pt x="747" y="79"/>
                  </a:cubicBezTo>
                  <a:cubicBezTo>
                    <a:pt x="746" y="79"/>
                    <a:pt x="747" y="79"/>
                    <a:pt x="747" y="80"/>
                  </a:cubicBezTo>
                  <a:cubicBezTo>
                    <a:pt x="747" y="78"/>
                    <a:pt x="748" y="81"/>
                    <a:pt x="748" y="80"/>
                  </a:cubicBezTo>
                  <a:cubicBezTo>
                    <a:pt x="747" y="79"/>
                    <a:pt x="750" y="79"/>
                    <a:pt x="749" y="78"/>
                  </a:cubicBezTo>
                  <a:cubicBezTo>
                    <a:pt x="749" y="78"/>
                    <a:pt x="748" y="79"/>
                    <a:pt x="747" y="78"/>
                  </a:cubicBezTo>
                  <a:cubicBezTo>
                    <a:pt x="747" y="79"/>
                    <a:pt x="747" y="79"/>
                    <a:pt x="747" y="79"/>
                  </a:cubicBezTo>
                  <a:close/>
                  <a:moveTo>
                    <a:pt x="743" y="106"/>
                  </a:moveTo>
                  <a:cubicBezTo>
                    <a:pt x="742" y="107"/>
                    <a:pt x="743" y="108"/>
                    <a:pt x="743" y="108"/>
                  </a:cubicBezTo>
                  <a:cubicBezTo>
                    <a:pt x="743" y="108"/>
                    <a:pt x="743" y="109"/>
                    <a:pt x="743" y="109"/>
                  </a:cubicBezTo>
                  <a:cubicBezTo>
                    <a:pt x="743" y="108"/>
                    <a:pt x="744" y="107"/>
                    <a:pt x="744" y="107"/>
                  </a:cubicBezTo>
                  <a:cubicBezTo>
                    <a:pt x="744" y="107"/>
                    <a:pt x="744" y="107"/>
                    <a:pt x="743" y="106"/>
                  </a:cubicBezTo>
                  <a:close/>
                  <a:moveTo>
                    <a:pt x="745" y="90"/>
                  </a:moveTo>
                  <a:cubicBezTo>
                    <a:pt x="745" y="91"/>
                    <a:pt x="746" y="91"/>
                    <a:pt x="747" y="90"/>
                  </a:cubicBezTo>
                  <a:cubicBezTo>
                    <a:pt x="745" y="90"/>
                    <a:pt x="746" y="90"/>
                    <a:pt x="745" y="90"/>
                  </a:cubicBezTo>
                  <a:close/>
                  <a:moveTo>
                    <a:pt x="742" y="112"/>
                  </a:moveTo>
                  <a:cubicBezTo>
                    <a:pt x="742" y="111"/>
                    <a:pt x="742" y="112"/>
                    <a:pt x="743" y="112"/>
                  </a:cubicBezTo>
                  <a:cubicBezTo>
                    <a:pt x="743" y="112"/>
                    <a:pt x="743" y="112"/>
                    <a:pt x="743" y="111"/>
                  </a:cubicBezTo>
                  <a:cubicBezTo>
                    <a:pt x="743" y="111"/>
                    <a:pt x="743" y="111"/>
                    <a:pt x="743" y="111"/>
                  </a:cubicBezTo>
                  <a:cubicBezTo>
                    <a:pt x="743" y="111"/>
                    <a:pt x="742" y="111"/>
                    <a:pt x="742" y="111"/>
                  </a:cubicBezTo>
                  <a:cubicBezTo>
                    <a:pt x="742" y="111"/>
                    <a:pt x="741" y="113"/>
                    <a:pt x="742" y="112"/>
                  </a:cubicBezTo>
                  <a:close/>
                  <a:moveTo>
                    <a:pt x="739" y="109"/>
                  </a:moveTo>
                  <a:cubicBezTo>
                    <a:pt x="739" y="109"/>
                    <a:pt x="738" y="108"/>
                    <a:pt x="737" y="108"/>
                  </a:cubicBezTo>
                  <a:cubicBezTo>
                    <a:pt x="739" y="109"/>
                    <a:pt x="736" y="109"/>
                    <a:pt x="737" y="110"/>
                  </a:cubicBezTo>
                  <a:cubicBezTo>
                    <a:pt x="738" y="109"/>
                    <a:pt x="742" y="109"/>
                    <a:pt x="742" y="108"/>
                  </a:cubicBezTo>
                  <a:cubicBezTo>
                    <a:pt x="741" y="108"/>
                    <a:pt x="740" y="108"/>
                    <a:pt x="739" y="109"/>
                  </a:cubicBezTo>
                  <a:close/>
                  <a:moveTo>
                    <a:pt x="743" y="87"/>
                  </a:moveTo>
                  <a:cubicBezTo>
                    <a:pt x="743" y="88"/>
                    <a:pt x="745" y="89"/>
                    <a:pt x="745" y="88"/>
                  </a:cubicBezTo>
                  <a:cubicBezTo>
                    <a:pt x="744" y="89"/>
                    <a:pt x="744" y="87"/>
                    <a:pt x="743" y="87"/>
                  </a:cubicBezTo>
                  <a:close/>
                  <a:moveTo>
                    <a:pt x="740" y="113"/>
                  </a:moveTo>
                  <a:cubicBezTo>
                    <a:pt x="740" y="112"/>
                    <a:pt x="740" y="112"/>
                    <a:pt x="741" y="111"/>
                  </a:cubicBezTo>
                  <a:cubicBezTo>
                    <a:pt x="740" y="111"/>
                    <a:pt x="740" y="112"/>
                    <a:pt x="739" y="111"/>
                  </a:cubicBezTo>
                  <a:cubicBezTo>
                    <a:pt x="739" y="111"/>
                    <a:pt x="739" y="111"/>
                    <a:pt x="739" y="111"/>
                  </a:cubicBezTo>
                  <a:cubicBezTo>
                    <a:pt x="739" y="111"/>
                    <a:pt x="740" y="111"/>
                    <a:pt x="740" y="110"/>
                  </a:cubicBezTo>
                  <a:cubicBezTo>
                    <a:pt x="738" y="111"/>
                    <a:pt x="737" y="110"/>
                    <a:pt x="737" y="112"/>
                  </a:cubicBezTo>
                  <a:cubicBezTo>
                    <a:pt x="737" y="112"/>
                    <a:pt x="737" y="111"/>
                    <a:pt x="737" y="112"/>
                  </a:cubicBezTo>
                  <a:cubicBezTo>
                    <a:pt x="737" y="112"/>
                    <a:pt x="736" y="112"/>
                    <a:pt x="736" y="112"/>
                  </a:cubicBezTo>
                  <a:cubicBezTo>
                    <a:pt x="736" y="113"/>
                    <a:pt x="735" y="111"/>
                    <a:pt x="735" y="112"/>
                  </a:cubicBezTo>
                  <a:cubicBezTo>
                    <a:pt x="736" y="113"/>
                    <a:pt x="736" y="112"/>
                    <a:pt x="736" y="112"/>
                  </a:cubicBezTo>
                  <a:cubicBezTo>
                    <a:pt x="736" y="113"/>
                    <a:pt x="737" y="114"/>
                    <a:pt x="737" y="114"/>
                  </a:cubicBezTo>
                  <a:cubicBezTo>
                    <a:pt x="737" y="114"/>
                    <a:pt x="738" y="114"/>
                    <a:pt x="738" y="114"/>
                  </a:cubicBezTo>
                  <a:cubicBezTo>
                    <a:pt x="738" y="113"/>
                    <a:pt x="739" y="113"/>
                    <a:pt x="739" y="112"/>
                  </a:cubicBezTo>
                  <a:cubicBezTo>
                    <a:pt x="739" y="112"/>
                    <a:pt x="738" y="112"/>
                    <a:pt x="738" y="112"/>
                  </a:cubicBezTo>
                  <a:cubicBezTo>
                    <a:pt x="738" y="111"/>
                    <a:pt x="738" y="111"/>
                    <a:pt x="738" y="111"/>
                  </a:cubicBezTo>
                  <a:cubicBezTo>
                    <a:pt x="738" y="112"/>
                    <a:pt x="740" y="113"/>
                    <a:pt x="740" y="113"/>
                  </a:cubicBezTo>
                  <a:close/>
                  <a:moveTo>
                    <a:pt x="740" y="113"/>
                  </a:moveTo>
                  <a:cubicBezTo>
                    <a:pt x="739" y="113"/>
                    <a:pt x="739" y="113"/>
                    <a:pt x="739" y="113"/>
                  </a:cubicBezTo>
                  <a:cubicBezTo>
                    <a:pt x="739" y="114"/>
                    <a:pt x="740" y="114"/>
                    <a:pt x="740" y="114"/>
                  </a:cubicBezTo>
                  <a:cubicBezTo>
                    <a:pt x="740" y="114"/>
                    <a:pt x="740" y="114"/>
                    <a:pt x="740" y="113"/>
                  </a:cubicBezTo>
                  <a:close/>
                  <a:moveTo>
                    <a:pt x="743" y="89"/>
                  </a:moveTo>
                  <a:cubicBezTo>
                    <a:pt x="742" y="90"/>
                    <a:pt x="743" y="91"/>
                    <a:pt x="743" y="91"/>
                  </a:cubicBezTo>
                  <a:cubicBezTo>
                    <a:pt x="743" y="91"/>
                    <a:pt x="743" y="91"/>
                    <a:pt x="743" y="91"/>
                  </a:cubicBezTo>
                  <a:cubicBezTo>
                    <a:pt x="743" y="91"/>
                    <a:pt x="744" y="91"/>
                    <a:pt x="744" y="91"/>
                  </a:cubicBezTo>
                  <a:cubicBezTo>
                    <a:pt x="743" y="90"/>
                    <a:pt x="743" y="90"/>
                    <a:pt x="743" y="89"/>
                  </a:cubicBezTo>
                  <a:close/>
                  <a:moveTo>
                    <a:pt x="742" y="85"/>
                  </a:moveTo>
                  <a:cubicBezTo>
                    <a:pt x="742" y="85"/>
                    <a:pt x="742" y="85"/>
                    <a:pt x="743" y="85"/>
                  </a:cubicBezTo>
                  <a:cubicBezTo>
                    <a:pt x="743" y="85"/>
                    <a:pt x="743" y="85"/>
                    <a:pt x="743" y="84"/>
                  </a:cubicBezTo>
                  <a:cubicBezTo>
                    <a:pt x="742" y="84"/>
                    <a:pt x="742" y="84"/>
                    <a:pt x="742" y="85"/>
                  </a:cubicBezTo>
                  <a:close/>
                  <a:moveTo>
                    <a:pt x="740" y="87"/>
                  </a:moveTo>
                  <a:cubicBezTo>
                    <a:pt x="742" y="88"/>
                    <a:pt x="740" y="89"/>
                    <a:pt x="740" y="89"/>
                  </a:cubicBezTo>
                  <a:cubicBezTo>
                    <a:pt x="740" y="89"/>
                    <a:pt x="741" y="89"/>
                    <a:pt x="741" y="88"/>
                  </a:cubicBezTo>
                  <a:cubicBezTo>
                    <a:pt x="740" y="88"/>
                    <a:pt x="742" y="87"/>
                    <a:pt x="741" y="87"/>
                  </a:cubicBezTo>
                  <a:cubicBezTo>
                    <a:pt x="741" y="88"/>
                    <a:pt x="740" y="87"/>
                    <a:pt x="740" y="87"/>
                  </a:cubicBezTo>
                  <a:close/>
                  <a:moveTo>
                    <a:pt x="739" y="84"/>
                  </a:moveTo>
                  <a:cubicBezTo>
                    <a:pt x="739" y="85"/>
                    <a:pt x="740" y="84"/>
                    <a:pt x="741" y="85"/>
                  </a:cubicBezTo>
                  <a:cubicBezTo>
                    <a:pt x="741" y="85"/>
                    <a:pt x="742" y="84"/>
                    <a:pt x="742" y="84"/>
                  </a:cubicBezTo>
                  <a:cubicBezTo>
                    <a:pt x="741" y="83"/>
                    <a:pt x="739" y="83"/>
                    <a:pt x="739" y="84"/>
                  </a:cubicBezTo>
                  <a:close/>
                  <a:moveTo>
                    <a:pt x="735" y="112"/>
                  </a:moveTo>
                  <a:cubicBezTo>
                    <a:pt x="734" y="113"/>
                    <a:pt x="733" y="113"/>
                    <a:pt x="732" y="113"/>
                  </a:cubicBezTo>
                  <a:cubicBezTo>
                    <a:pt x="733" y="114"/>
                    <a:pt x="734" y="115"/>
                    <a:pt x="735" y="114"/>
                  </a:cubicBezTo>
                  <a:cubicBezTo>
                    <a:pt x="735" y="114"/>
                    <a:pt x="734" y="113"/>
                    <a:pt x="734" y="113"/>
                  </a:cubicBezTo>
                  <a:cubicBezTo>
                    <a:pt x="735" y="113"/>
                    <a:pt x="735" y="114"/>
                    <a:pt x="736" y="115"/>
                  </a:cubicBezTo>
                  <a:cubicBezTo>
                    <a:pt x="736" y="115"/>
                    <a:pt x="736" y="114"/>
                    <a:pt x="736" y="114"/>
                  </a:cubicBezTo>
                  <a:cubicBezTo>
                    <a:pt x="736" y="113"/>
                    <a:pt x="735" y="113"/>
                    <a:pt x="735" y="112"/>
                  </a:cubicBezTo>
                  <a:close/>
                  <a:moveTo>
                    <a:pt x="736" y="90"/>
                  </a:moveTo>
                  <a:cubicBezTo>
                    <a:pt x="736" y="90"/>
                    <a:pt x="737" y="90"/>
                    <a:pt x="737" y="90"/>
                  </a:cubicBezTo>
                  <a:cubicBezTo>
                    <a:pt x="737" y="90"/>
                    <a:pt x="736" y="91"/>
                    <a:pt x="736" y="91"/>
                  </a:cubicBezTo>
                  <a:cubicBezTo>
                    <a:pt x="737" y="91"/>
                    <a:pt x="737" y="92"/>
                    <a:pt x="736" y="92"/>
                  </a:cubicBezTo>
                  <a:cubicBezTo>
                    <a:pt x="737" y="92"/>
                    <a:pt x="737" y="93"/>
                    <a:pt x="738" y="93"/>
                  </a:cubicBezTo>
                  <a:cubicBezTo>
                    <a:pt x="738" y="92"/>
                    <a:pt x="739" y="91"/>
                    <a:pt x="738" y="91"/>
                  </a:cubicBezTo>
                  <a:cubicBezTo>
                    <a:pt x="738" y="91"/>
                    <a:pt x="738" y="90"/>
                    <a:pt x="737" y="90"/>
                  </a:cubicBezTo>
                  <a:cubicBezTo>
                    <a:pt x="737" y="89"/>
                    <a:pt x="738" y="90"/>
                    <a:pt x="738" y="89"/>
                  </a:cubicBezTo>
                  <a:cubicBezTo>
                    <a:pt x="737" y="89"/>
                    <a:pt x="738" y="88"/>
                    <a:pt x="737" y="88"/>
                  </a:cubicBezTo>
                  <a:cubicBezTo>
                    <a:pt x="738" y="89"/>
                    <a:pt x="736" y="88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6" y="90"/>
                  </a:cubicBezTo>
                  <a:close/>
                  <a:moveTo>
                    <a:pt x="738" y="88"/>
                  </a:moveTo>
                  <a:cubicBezTo>
                    <a:pt x="738" y="88"/>
                    <a:pt x="738" y="89"/>
                    <a:pt x="739" y="90"/>
                  </a:cubicBezTo>
                  <a:cubicBezTo>
                    <a:pt x="739" y="89"/>
                    <a:pt x="739" y="88"/>
                    <a:pt x="738" y="88"/>
                  </a:cubicBezTo>
                  <a:close/>
                  <a:moveTo>
                    <a:pt x="731" y="117"/>
                  </a:moveTo>
                  <a:cubicBezTo>
                    <a:pt x="731" y="116"/>
                    <a:pt x="732" y="118"/>
                    <a:pt x="733" y="117"/>
                  </a:cubicBezTo>
                  <a:cubicBezTo>
                    <a:pt x="732" y="117"/>
                    <a:pt x="732" y="116"/>
                    <a:pt x="732" y="116"/>
                  </a:cubicBezTo>
                  <a:cubicBezTo>
                    <a:pt x="732" y="116"/>
                    <a:pt x="730" y="117"/>
                    <a:pt x="731" y="117"/>
                  </a:cubicBezTo>
                  <a:close/>
                  <a:moveTo>
                    <a:pt x="732" y="112"/>
                  </a:moveTo>
                  <a:cubicBezTo>
                    <a:pt x="733" y="113"/>
                    <a:pt x="733" y="111"/>
                    <a:pt x="733" y="111"/>
                  </a:cubicBezTo>
                  <a:cubicBezTo>
                    <a:pt x="733" y="111"/>
                    <a:pt x="732" y="111"/>
                    <a:pt x="732" y="112"/>
                  </a:cubicBezTo>
                  <a:close/>
                  <a:moveTo>
                    <a:pt x="730" y="115"/>
                  </a:moveTo>
                  <a:cubicBezTo>
                    <a:pt x="730" y="114"/>
                    <a:pt x="732" y="116"/>
                    <a:pt x="732" y="115"/>
                  </a:cubicBezTo>
                  <a:cubicBezTo>
                    <a:pt x="732" y="114"/>
                    <a:pt x="732" y="113"/>
                    <a:pt x="732" y="112"/>
                  </a:cubicBezTo>
                  <a:cubicBezTo>
                    <a:pt x="732" y="112"/>
                    <a:pt x="731" y="112"/>
                    <a:pt x="731" y="112"/>
                  </a:cubicBezTo>
                  <a:cubicBezTo>
                    <a:pt x="731" y="112"/>
                    <a:pt x="732" y="112"/>
                    <a:pt x="732" y="112"/>
                  </a:cubicBezTo>
                  <a:cubicBezTo>
                    <a:pt x="731" y="111"/>
                    <a:pt x="731" y="113"/>
                    <a:pt x="731" y="113"/>
                  </a:cubicBezTo>
                  <a:cubicBezTo>
                    <a:pt x="731" y="113"/>
                    <a:pt x="731" y="113"/>
                    <a:pt x="731" y="113"/>
                  </a:cubicBezTo>
                  <a:cubicBezTo>
                    <a:pt x="731" y="112"/>
                    <a:pt x="729" y="113"/>
                    <a:pt x="729" y="113"/>
                  </a:cubicBezTo>
                  <a:cubicBezTo>
                    <a:pt x="729" y="113"/>
                    <a:pt x="728" y="113"/>
                    <a:pt x="729" y="114"/>
                  </a:cubicBezTo>
                  <a:cubicBezTo>
                    <a:pt x="730" y="113"/>
                    <a:pt x="731" y="114"/>
                    <a:pt x="731" y="115"/>
                  </a:cubicBezTo>
                  <a:cubicBezTo>
                    <a:pt x="731" y="114"/>
                    <a:pt x="729" y="114"/>
                    <a:pt x="730" y="115"/>
                  </a:cubicBezTo>
                  <a:close/>
                  <a:moveTo>
                    <a:pt x="734" y="91"/>
                  </a:moveTo>
                  <a:cubicBezTo>
                    <a:pt x="734" y="93"/>
                    <a:pt x="735" y="94"/>
                    <a:pt x="735" y="94"/>
                  </a:cubicBezTo>
                  <a:cubicBezTo>
                    <a:pt x="735" y="93"/>
                    <a:pt x="736" y="92"/>
                    <a:pt x="736" y="92"/>
                  </a:cubicBezTo>
                  <a:cubicBezTo>
                    <a:pt x="736" y="91"/>
                    <a:pt x="735" y="90"/>
                    <a:pt x="735" y="90"/>
                  </a:cubicBezTo>
                  <a:cubicBezTo>
                    <a:pt x="735" y="90"/>
                    <a:pt x="733" y="91"/>
                    <a:pt x="734" y="91"/>
                  </a:cubicBezTo>
                  <a:cubicBezTo>
                    <a:pt x="734" y="91"/>
                    <a:pt x="735" y="91"/>
                    <a:pt x="735" y="90"/>
                  </a:cubicBezTo>
                  <a:cubicBezTo>
                    <a:pt x="736" y="91"/>
                    <a:pt x="736" y="93"/>
                    <a:pt x="735" y="92"/>
                  </a:cubicBezTo>
                  <a:cubicBezTo>
                    <a:pt x="735" y="92"/>
                    <a:pt x="736" y="92"/>
                    <a:pt x="736" y="91"/>
                  </a:cubicBezTo>
                  <a:cubicBezTo>
                    <a:pt x="735" y="91"/>
                    <a:pt x="735" y="92"/>
                    <a:pt x="734" y="91"/>
                  </a:cubicBezTo>
                  <a:close/>
                  <a:moveTo>
                    <a:pt x="733" y="92"/>
                  </a:moveTo>
                  <a:cubicBezTo>
                    <a:pt x="733" y="92"/>
                    <a:pt x="734" y="92"/>
                    <a:pt x="734" y="92"/>
                  </a:cubicBezTo>
                  <a:cubicBezTo>
                    <a:pt x="733" y="92"/>
                    <a:pt x="732" y="91"/>
                    <a:pt x="731" y="92"/>
                  </a:cubicBezTo>
                  <a:cubicBezTo>
                    <a:pt x="733" y="92"/>
                    <a:pt x="730" y="93"/>
                    <a:pt x="731" y="94"/>
                  </a:cubicBezTo>
                  <a:cubicBezTo>
                    <a:pt x="732" y="93"/>
                    <a:pt x="733" y="94"/>
                    <a:pt x="734" y="93"/>
                  </a:cubicBezTo>
                  <a:cubicBezTo>
                    <a:pt x="734" y="93"/>
                    <a:pt x="733" y="92"/>
                    <a:pt x="733" y="92"/>
                  </a:cubicBezTo>
                  <a:close/>
                  <a:moveTo>
                    <a:pt x="727" y="115"/>
                  </a:moveTo>
                  <a:cubicBezTo>
                    <a:pt x="728" y="115"/>
                    <a:pt x="728" y="115"/>
                    <a:pt x="728" y="114"/>
                  </a:cubicBezTo>
                  <a:cubicBezTo>
                    <a:pt x="729" y="115"/>
                    <a:pt x="728" y="115"/>
                    <a:pt x="728" y="115"/>
                  </a:cubicBezTo>
                  <a:cubicBezTo>
                    <a:pt x="729" y="115"/>
                    <a:pt x="729" y="115"/>
                    <a:pt x="730" y="115"/>
                  </a:cubicBezTo>
                  <a:cubicBezTo>
                    <a:pt x="729" y="114"/>
                    <a:pt x="729" y="114"/>
                    <a:pt x="728" y="113"/>
                  </a:cubicBezTo>
                  <a:cubicBezTo>
                    <a:pt x="728" y="115"/>
                    <a:pt x="727" y="113"/>
                    <a:pt x="727" y="114"/>
                  </a:cubicBezTo>
                  <a:cubicBezTo>
                    <a:pt x="727" y="114"/>
                    <a:pt x="727" y="116"/>
                    <a:pt x="727" y="115"/>
                  </a:cubicBezTo>
                  <a:cubicBezTo>
                    <a:pt x="727" y="115"/>
                    <a:pt x="727" y="115"/>
                    <a:pt x="727" y="115"/>
                  </a:cubicBezTo>
                  <a:close/>
                  <a:moveTo>
                    <a:pt x="731" y="90"/>
                  </a:moveTo>
                  <a:cubicBezTo>
                    <a:pt x="732" y="90"/>
                    <a:pt x="731" y="90"/>
                    <a:pt x="731" y="91"/>
                  </a:cubicBezTo>
                  <a:cubicBezTo>
                    <a:pt x="731" y="91"/>
                    <a:pt x="731" y="91"/>
                    <a:pt x="732" y="92"/>
                  </a:cubicBezTo>
                  <a:cubicBezTo>
                    <a:pt x="731" y="91"/>
                    <a:pt x="732" y="91"/>
                    <a:pt x="732" y="91"/>
                  </a:cubicBezTo>
                  <a:cubicBezTo>
                    <a:pt x="732" y="91"/>
                    <a:pt x="732" y="89"/>
                    <a:pt x="731" y="90"/>
                  </a:cubicBezTo>
                  <a:close/>
                  <a:moveTo>
                    <a:pt x="725" y="114"/>
                  </a:moveTo>
                  <a:cubicBezTo>
                    <a:pt x="725" y="115"/>
                    <a:pt x="725" y="115"/>
                    <a:pt x="725" y="116"/>
                  </a:cubicBezTo>
                  <a:cubicBezTo>
                    <a:pt x="726" y="116"/>
                    <a:pt x="726" y="117"/>
                    <a:pt x="726" y="117"/>
                  </a:cubicBezTo>
                  <a:cubicBezTo>
                    <a:pt x="727" y="116"/>
                    <a:pt x="726" y="114"/>
                    <a:pt x="725" y="114"/>
                  </a:cubicBezTo>
                  <a:close/>
                  <a:moveTo>
                    <a:pt x="728" y="93"/>
                  </a:moveTo>
                  <a:cubicBezTo>
                    <a:pt x="728" y="93"/>
                    <a:pt x="728" y="94"/>
                    <a:pt x="728" y="94"/>
                  </a:cubicBezTo>
                  <a:cubicBezTo>
                    <a:pt x="728" y="93"/>
                    <a:pt x="728" y="93"/>
                    <a:pt x="728" y="93"/>
                  </a:cubicBezTo>
                  <a:cubicBezTo>
                    <a:pt x="728" y="94"/>
                    <a:pt x="728" y="94"/>
                    <a:pt x="728" y="95"/>
                  </a:cubicBezTo>
                  <a:cubicBezTo>
                    <a:pt x="729" y="94"/>
                    <a:pt x="730" y="93"/>
                    <a:pt x="729" y="93"/>
                  </a:cubicBezTo>
                  <a:cubicBezTo>
                    <a:pt x="729" y="94"/>
                    <a:pt x="729" y="93"/>
                    <a:pt x="728" y="93"/>
                  </a:cubicBezTo>
                  <a:close/>
                  <a:moveTo>
                    <a:pt x="728" y="91"/>
                  </a:moveTo>
                  <a:cubicBezTo>
                    <a:pt x="728" y="90"/>
                    <a:pt x="729" y="91"/>
                    <a:pt x="730" y="90"/>
                  </a:cubicBezTo>
                  <a:cubicBezTo>
                    <a:pt x="729" y="90"/>
                    <a:pt x="729" y="89"/>
                    <a:pt x="729" y="89"/>
                  </a:cubicBezTo>
                  <a:cubicBezTo>
                    <a:pt x="729" y="90"/>
                    <a:pt x="728" y="90"/>
                    <a:pt x="728" y="91"/>
                  </a:cubicBezTo>
                  <a:close/>
                  <a:moveTo>
                    <a:pt x="723" y="116"/>
                  </a:moveTo>
                  <a:cubicBezTo>
                    <a:pt x="723" y="115"/>
                    <a:pt x="723" y="115"/>
                    <a:pt x="723" y="115"/>
                  </a:cubicBezTo>
                  <a:cubicBezTo>
                    <a:pt x="723" y="116"/>
                    <a:pt x="723" y="117"/>
                    <a:pt x="722" y="117"/>
                  </a:cubicBezTo>
                  <a:cubicBezTo>
                    <a:pt x="723" y="117"/>
                    <a:pt x="722" y="119"/>
                    <a:pt x="723" y="118"/>
                  </a:cubicBezTo>
                  <a:cubicBezTo>
                    <a:pt x="723" y="118"/>
                    <a:pt x="723" y="118"/>
                    <a:pt x="724" y="118"/>
                  </a:cubicBezTo>
                  <a:cubicBezTo>
                    <a:pt x="723" y="117"/>
                    <a:pt x="724" y="117"/>
                    <a:pt x="724" y="117"/>
                  </a:cubicBezTo>
                  <a:cubicBezTo>
                    <a:pt x="724" y="117"/>
                    <a:pt x="723" y="117"/>
                    <a:pt x="723" y="116"/>
                  </a:cubicBezTo>
                  <a:cubicBezTo>
                    <a:pt x="724" y="116"/>
                    <a:pt x="724" y="116"/>
                    <a:pt x="725" y="115"/>
                  </a:cubicBezTo>
                  <a:cubicBezTo>
                    <a:pt x="723" y="116"/>
                    <a:pt x="724" y="114"/>
                    <a:pt x="724" y="114"/>
                  </a:cubicBezTo>
                  <a:cubicBezTo>
                    <a:pt x="723" y="115"/>
                    <a:pt x="724" y="115"/>
                    <a:pt x="723" y="116"/>
                  </a:cubicBezTo>
                  <a:close/>
                  <a:moveTo>
                    <a:pt x="722" y="119"/>
                  </a:moveTo>
                  <a:cubicBezTo>
                    <a:pt x="722" y="119"/>
                    <a:pt x="723" y="120"/>
                    <a:pt x="724" y="119"/>
                  </a:cubicBezTo>
                  <a:cubicBezTo>
                    <a:pt x="723" y="119"/>
                    <a:pt x="723" y="119"/>
                    <a:pt x="722" y="119"/>
                  </a:cubicBezTo>
                  <a:close/>
                  <a:moveTo>
                    <a:pt x="722" y="96"/>
                  </a:moveTo>
                  <a:cubicBezTo>
                    <a:pt x="723" y="96"/>
                    <a:pt x="722" y="97"/>
                    <a:pt x="723" y="97"/>
                  </a:cubicBezTo>
                  <a:cubicBezTo>
                    <a:pt x="724" y="96"/>
                    <a:pt x="725" y="97"/>
                    <a:pt x="726" y="96"/>
                  </a:cubicBezTo>
                  <a:cubicBezTo>
                    <a:pt x="724" y="95"/>
                    <a:pt x="723" y="96"/>
                    <a:pt x="722" y="96"/>
                  </a:cubicBezTo>
                  <a:close/>
                  <a:moveTo>
                    <a:pt x="724" y="95"/>
                  </a:moveTo>
                  <a:cubicBezTo>
                    <a:pt x="724" y="95"/>
                    <a:pt x="723" y="94"/>
                    <a:pt x="723" y="95"/>
                  </a:cubicBezTo>
                  <a:cubicBezTo>
                    <a:pt x="723" y="95"/>
                    <a:pt x="723" y="95"/>
                    <a:pt x="723" y="95"/>
                  </a:cubicBezTo>
                  <a:cubicBezTo>
                    <a:pt x="724" y="95"/>
                    <a:pt x="725" y="94"/>
                    <a:pt x="725" y="94"/>
                  </a:cubicBezTo>
                  <a:cubicBezTo>
                    <a:pt x="724" y="93"/>
                    <a:pt x="724" y="93"/>
                    <a:pt x="725" y="94"/>
                  </a:cubicBezTo>
                  <a:cubicBezTo>
                    <a:pt x="724" y="94"/>
                    <a:pt x="724" y="94"/>
                    <a:pt x="724" y="95"/>
                  </a:cubicBezTo>
                  <a:close/>
                  <a:moveTo>
                    <a:pt x="721" y="94"/>
                  </a:moveTo>
                  <a:cubicBezTo>
                    <a:pt x="720" y="94"/>
                    <a:pt x="721" y="95"/>
                    <a:pt x="721" y="95"/>
                  </a:cubicBezTo>
                  <a:cubicBezTo>
                    <a:pt x="721" y="94"/>
                    <a:pt x="723" y="95"/>
                    <a:pt x="722" y="94"/>
                  </a:cubicBezTo>
                  <a:cubicBezTo>
                    <a:pt x="721" y="94"/>
                    <a:pt x="721" y="94"/>
                    <a:pt x="721" y="94"/>
                  </a:cubicBezTo>
                  <a:close/>
                  <a:moveTo>
                    <a:pt x="719" y="91"/>
                  </a:moveTo>
                  <a:cubicBezTo>
                    <a:pt x="720" y="92"/>
                    <a:pt x="718" y="92"/>
                    <a:pt x="718" y="94"/>
                  </a:cubicBezTo>
                  <a:cubicBezTo>
                    <a:pt x="719" y="94"/>
                    <a:pt x="720" y="93"/>
                    <a:pt x="721" y="93"/>
                  </a:cubicBezTo>
                  <a:cubicBezTo>
                    <a:pt x="720" y="93"/>
                    <a:pt x="720" y="92"/>
                    <a:pt x="720" y="91"/>
                  </a:cubicBezTo>
                  <a:cubicBezTo>
                    <a:pt x="720" y="91"/>
                    <a:pt x="721" y="91"/>
                    <a:pt x="720" y="90"/>
                  </a:cubicBezTo>
                  <a:cubicBezTo>
                    <a:pt x="720" y="91"/>
                    <a:pt x="720" y="90"/>
                    <a:pt x="719" y="91"/>
                  </a:cubicBezTo>
                  <a:close/>
                  <a:moveTo>
                    <a:pt x="714" y="114"/>
                  </a:moveTo>
                  <a:cubicBezTo>
                    <a:pt x="714" y="115"/>
                    <a:pt x="713" y="116"/>
                    <a:pt x="714" y="116"/>
                  </a:cubicBezTo>
                  <a:cubicBezTo>
                    <a:pt x="714" y="115"/>
                    <a:pt x="715" y="115"/>
                    <a:pt x="715" y="115"/>
                  </a:cubicBezTo>
                  <a:cubicBezTo>
                    <a:pt x="714" y="115"/>
                    <a:pt x="714" y="115"/>
                    <a:pt x="714" y="114"/>
                  </a:cubicBezTo>
                  <a:close/>
                  <a:moveTo>
                    <a:pt x="717" y="92"/>
                  </a:moveTo>
                  <a:cubicBezTo>
                    <a:pt x="717" y="92"/>
                    <a:pt x="716" y="92"/>
                    <a:pt x="716" y="92"/>
                  </a:cubicBezTo>
                  <a:cubicBezTo>
                    <a:pt x="716" y="92"/>
                    <a:pt x="717" y="92"/>
                    <a:pt x="717" y="92"/>
                  </a:cubicBezTo>
                  <a:cubicBezTo>
                    <a:pt x="716" y="93"/>
                    <a:pt x="717" y="93"/>
                    <a:pt x="716" y="95"/>
                  </a:cubicBezTo>
                  <a:cubicBezTo>
                    <a:pt x="718" y="94"/>
                    <a:pt x="716" y="93"/>
                    <a:pt x="718" y="93"/>
                  </a:cubicBezTo>
                  <a:cubicBezTo>
                    <a:pt x="717" y="92"/>
                    <a:pt x="716" y="93"/>
                    <a:pt x="717" y="92"/>
                  </a:cubicBezTo>
                  <a:close/>
                  <a:moveTo>
                    <a:pt x="712" y="96"/>
                  </a:moveTo>
                  <a:cubicBezTo>
                    <a:pt x="712" y="96"/>
                    <a:pt x="712" y="96"/>
                    <a:pt x="712" y="96"/>
                  </a:cubicBezTo>
                  <a:cubicBezTo>
                    <a:pt x="711" y="97"/>
                    <a:pt x="713" y="98"/>
                    <a:pt x="713" y="98"/>
                  </a:cubicBezTo>
                  <a:cubicBezTo>
                    <a:pt x="712" y="98"/>
                    <a:pt x="713" y="96"/>
                    <a:pt x="712" y="96"/>
                  </a:cubicBezTo>
                  <a:close/>
                  <a:moveTo>
                    <a:pt x="710" y="94"/>
                  </a:moveTo>
                  <a:cubicBezTo>
                    <a:pt x="710" y="94"/>
                    <a:pt x="710" y="94"/>
                    <a:pt x="711" y="94"/>
                  </a:cubicBezTo>
                  <a:cubicBezTo>
                    <a:pt x="710" y="94"/>
                    <a:pt x="711" y="92"/>
                    <a:pt x="710" y="93"/>
                  </a:cubicBezTo>
                  <a:cubicBezTo>
                    <a:pt x="710" y="93"/>
                    <a:pt x="710" y="93"/>
                    <a:pt x="710" y="93"/>
                  </a:cubicBezTo>
                  <a:cubicBezTo>
                    <a:pt x="710" y="93"/>
                    <a:pt x="710" y="93"/>
                    <a:pt x="709" y="94"/>
                  </a:cubicBezTo>
                  <a:cubicBezTo>
                    <a:pt x="710" y="94"/>
                    <a:pt x="709" y="95"/>
                    <a:pt x="709" y="95"/>
                  </a:cubicBezTo>
                  <a:cubicBezTo>
                    <a:pt x="710" y="95"/>
                    <a:pt x="710" y="95"/>
                    <a:pt x="710" y="95"/>
                  </a:cubicBezTo>
                  <a:cubicBezTo>
                    <a:pt x="710" y="95"/>
                    <a:pt x="710" y="95"/>
                    <a:pt x="710" y="96"/>
                  </a:cubicBezTo>
                  <a:cubicBezTo>
                    <a:pt x="711" y="95"/>
                    <a:pt x="711" y="96"/>
                    <a:pt x="711" y="96"/>
                  </a:cubicBezTo>
                  <a:cubicBezTo>
                    <a:pt x="711" y="95"/>
                    <a:pt x="710" y="95"/>
                    <a:pt x="710" y="94"/>
                  </a:cubicBezTo>
                  <a:close/>
                  <a:moveTo>
                    <a:pt x="707" y="97"/>
                  </a:moveTo>
                  <a:cubicBezTo>
                    <a:pt x="707" y="97"/>
                    <a:pt x="709" y="97"/>
                    <a:pt x="708" y="98"/>
                  </a:cubicBezTo>
                  <a:cubicBezTo>
                    <a:pt x="709" y="98"/>
                    <a:pt x="709" y="98"/>
                    <a:pt x="709" y="97"/>
                  </a:cubicBezTo>
                  <a:cubicBezTo>
                    <a:pt x="708" y="97"/>
                    <a:pt x="709" y="97"/>
                    <a:pt x="708" y="96"/>
                  </a:cubicBezTo>
                  <a:cubicBezTo>
                    <a:pt x="708" y="96"/>
                    <a:pt x="706" y="97"/>
                    <a:pt x="707" y="97"/>
                  </a:cubicBezTo>
                  <a:close/>
                  <a:moveTo>
                    <a:pt x="708" y="101"/>
                  </a:moveTo>
                  <a:cubicBezTo>
                    <a:pt x="707" y="101"/>
                    <a:pt x="706" y="101"/>
                    <a:pt x="707" y="101"/>
                  </a:cubicBezTo>
                  <a:cubicBezTo>
                    <a:pt x="707" y="100"/>
                    <a:pt x="708" y="103"/>
                    <a:pt x="708" y="101"/>
                  </a:cubicBezTo>
                  <a:cubicBezTo>
                    <a:pt x="708" y="101"/>
                    <a:pt x="708" y="101"/>
                    <a:pt x="708" y="101"/>
                  </a:cubicBezTo>
                  <a:close/>
                  <a:moveTo>
                    <a:pt x="708" y="93"/>
                  </a:moveTo>
                  <a:cubicBezTo>
                    <a:pt x="708" y="94"/>
                    <a:pt x="708" y="94"/>
                    <a:pt x="708" y="94"/>
                  </a:cubicBezTo>
                  <a:cubicBezTo>
                    <a:pt x="708" y="94"/>
                    <a:pt x="707" y="94"/>
                    <a:pt x="707" y="95"/>
                  </a:cubicBezTo>
                  <a:cubicBezTo>
                    <a:pt x="708" y="95"/>
                    <a:pt x="708" y="95"/>
                    <a:pt x="708" y="95"/>
                  </a:cubicBezTo>
                  <a:cubicBezTo>
                    <a:pt x="708" y="95"/>
                    <a:pt x="707" y="94"/>
                    <a:pt x="708" y="95"/>
                  </a:cubicBezTo>
                  <a:cubicBezTo>
                    <a:pt x="709" y="94"/>
                    <a:pt x="709" y="94"/>
                    <a:pt x="709" y="93"/>
                  </a:cubicBezTo>
                  <a:cubicBezTo>
                    <a:pt x="708" y="94"/>
                    <a:pt x="707" y="93"/>
                    <a:pt x="708" y="93"/>
                  </a:cubicBezTo>
                  <a:close/>
                  <a:moveTo>
                    <a:pt x="702" y="102"/>
                  </a:moveTo>
                  <a:cubicBezTo>
                    <a:pt x="702" y="102"/>
                    <a:pt x="702" y="102"/>
                    <a:pt x="702" y="102"/>
                  </a:cubicBezTo>
                  <a:cubicBezTo>
                    <a:pt x="702" y="102"/>
                    <a:pt x="702" y="102"/>
                    <a:pt x="703" y="103"/>
                  </a:cubicBezTo>
                  <a:cubicBezTo>
                    <a:pt x="703" y="102"/>
                    <a:pt x="703" y="102"/>
                    <a:pt x="702" y="102"/>
                  </a:cubicBezTo>
                  <a:close/>
                  <a:moveTo>
                    <a:pt x="692" y="106"/>
                  </a:moveTo>
                  <a:cubicBezTo>
                    <a:pt x="692" y="105"/>
                    <a:pt x="693" y="106"/>
                    <a:pt x="693" y="105"/>
                  </a:cubicBezTo>
                  <a:cubicBezTo>
                    <a:pt x="693" y="105"/>
                    <a:pt x="692" y="104"/>
                    <a:pt x="692" y="105"/>
                  </a:cubicBezTo>
                  <a:cubicBezTo>
                    <a:pt x="692" y="105"/>
                    <a:pt x="692" y="105"/>
                    <a:pt x="692" y="105"/>
                  </a:cubicBezTo>
                  <a:cubicBezTo>
                    <a:pt x="692" y="105"/>
                    <a:pt x="692" y="106"/>
                    <a:pt x="692" y="106"/>
                  </a:cubicBezTo>
                  <a:close/>
                  <a:moveTo>
                    <a:pt x="687" y="124"/>
                  </a:moveTo>
                  <a:cubicBezTo>
                    <a:pt x="687" y="123"/>
                    <a:pt x="686" y="123"/>
                    <a:pt x="686" y="122"/>
                  </a:cubicBezTo>
                  <a:cubicBezTo>
                    <a:pt x="686" y="122"/>
                    <a:pt x="687" y="121"/>
                    <a:pt x="686" y="121"/>
                  </a:cubicBezTo>
                  <a:cubicBezTo>
                    <a:pt x="686" y="122"/>
                    <a:pt x="686" y="122"/>
                    <a:pt x="686" y="123"/>
                  </a:cubicBezTo>
                  <a:cubicBezTo>
                    <a:pt x="686" y="123"/>
                    <a:pt x="686" y="123"/>
                    <a:pt x="686" y="124"/>
                  </a:cubicBezTo>
                  <a:cubicBezTo>
                    <a:pt x="687" y="124"/>
                    <a:pt x="687" y="124"/>
                    <a:pt x="687" y="124"/>
                  </a:cubicBezTo>
                  <a:cubicBezTo>
                    <a:pt x="687" y="124"/>
                    <a:pt x="688" y="124"/>
                    <a:pt x="688" y="124"/>
                  </a:cubicBezTo>
                  <a:cubicBezTo>
                    <a:pt x="687" y="124"/>
                    <a:pt x="687" y="124"/>
                    <a:pt x="687" y="124"/>
                  </a:cubicBezTo>
                  <a:close/>
                  <a:moveTo>
                    <a:pt x="690" y="103"/>
                  </a:moveTo>
                  <a:cubicBezTo>
                    <a:pt x="690" y="103"/>
                    <a:pt x="691" y="102"/>
                    <a:pt x="690" y="102"/>
                  </a:cubicBezTo>
                  <a:cubicBezTo>
                    <a:pt x="690" y="103"/>
                    <a:pt x="690" y="102"/>
                    <a:pt x="689" y="103"/>
                  </a:cubicBezTo>
                  <a:cubicBezTo>
                    <a:pt x="690" y="103"/>
                    <a:pt x="691" y="104"/>
                    <a:pt x="690" y="103"/>
                  </a:cubicBezTo>
                  <a:cubicBezTo>
                    <a:pt x="691" y="103"/>
                    <a:pt x="690" y="103"/>
                    <a:pt x="690" y="103"/>
                  </a:cubicBezTo>
                  <a:close/>
                  <a:moveTo>
                    <a:pt x="687" y="103"/>
                  </a:moveTo>
                  <a:cubicBezTo>
                    <a:pt x="687" y="102"/>
                    <a:pt x="688" y="103"/>
                    <a:pt x="689" y="102"/>
                  </a:cubicBezTo>
                  <a:cubicBezTo>
                    <a:pt x="688" y="102"/>
                    <a:pt x="687" y="102"/>
                    <a:pt x="687" y="103"/>
                  </a:cubicBezTo>
                  <a:close/>
                  <a:moveTo>
                    <a:pt x="685" y="116"/>
                  </a:moveTo>
                  <a:cubicBezTo>
                    <a:pt x="685" y="116"/>
                    <a:pt x="685" y="116"/>
                    <a:pt x="685" y="116"/>
                  </a:cubicBezTo>
                  <a:cubicBezTo>
                    <a:pt x="685" y="116"/>
                    <a:pt x="685" y="116"/>
                    <a:pt x="685" y="117"/>
                  </a:cubicBezTo>
                  <a:cubicBezTo>
                    <a:pt x="685" y="117"/>
                    <a:pt x="686" y="117"/>
                    <a:pt x="686" y="116"/>
                  </a:cubicBezTo>
                  <a:cubicBezTo>
                    <a:pt x="686" y="116"/>
                    <a:pt x="686" y="115"/>
                    <a:pt x="685" y="116"/>
                  </a:cubicBezTo>
                  <a:close/>
                  <a:moveTo>
                    <a:pt x="681" y="102"/>
                  </a:moveTo>
                  <a:cubicBezTo>
                    <a:pt x="681" y="102"/>
                    <a:pt x="683" y="102"/>
                    <a:pt x="683" y="102"/>
                  </a:cubicBezTo>
                  <a:cubicBezTo>
                    <a:pt x="682" y="102"/>
                    <a:pt x="681" y="101"/>
                    <a:pt x="681" y="102"/>
                  </a:cubicBezTo>
                  <a:close/>
                  <a:moveTo>
                    <a:pt x="670" y="106"/>
                  </a:moveTo>
                  <a:cubicBezTo>
                    <a:pt x="671" y="106"/>
                    <a:pt x="671" y="104"/>
                    <a:pt x="672" y="106"/>
                  </a:cubicBezTo>
                  <a:cubicBezTo>
                    <a:pt x="672" y="105"/>
                    <a:pt x="673" y="105"/>
                    <a:pt x="672" y="104"/>
                  </a:cubicBezTo>
                  <a:cubicBezTo>
                    <a:pt x="672" y="105"/>
                    <a:pt x="671" y="105"/>
                    <a:pt x="670" y="106"/>
                  </a:cubicBezTo>
                  <a:close/>
                  <a:moveTo>
                    <a:pt x="663" y="131"/>
                  </a:moveTo>
                  <a:cubicBezTo>
                    <a:pt x="663" y="130"/>
                    <a:pt x="663" y="130"/>
                    <a:pt x="663" y="130"/>
                  </a:cubicBezTo>
                  <a:cubicBezTo>
                    <a:pt x="662" y="130"/>
                    <a:pt x="663" y="129"/>
                    <a:pt x="662" y="128"/>
                  </a:cubicBezTo>
                  <a:cubicBezTo>
                    <a:pt x="662" y="129"/>
                    <a:pt x="663" y="129"/>
                    <a:pt x="662" y="130"/>
                  </a:cubicBezTo>
                  <a:cubicBezTo>
                    <a:pt x="662" y="130"/>
                    <a:pt x="662" y="131"/>
                    <a:pt x="661" y="131"/>
                  </a:cubicBezTo>
                  <a:cubicBezTo>
                    <a:pt x="662" y="130"/>
                    <a:pt x="660" y="130"/>
                    <a:pt x="660" y="130"/>
                  </a:cubicBezTo>
                  <a:cubicBezTo>
                    <a:pt x="661" y="131"/>
                    <a:pt x="661" y="132"/>
                    <a:pt x="662" y="132"/>
                  </a:cubicBezTo>
                  <a:cubicBezTo>
                    <a:pt x="662" y="130"/>
                    <a:pt x="662" y="132"/>
                    <a:pt x="663" y="131"/>
                  </a:cubicBezTo>
                  <a:close/>
                  <a:moveTo>
                    <a:pt x="660" y="130"/>
                  </a:moveTo>
                  <a:cubicBezTo>
                    <a:pt x="661" y="129"/>
                    <a:pt x="661" y="129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lose/>
                  <a:moveTo>
                    <a:pt x="663" y="111"/>
                  </a:moveTo>
                  <a:cubicBezTo>
                    <a:pt x="663" y="112"/>
                    <a:pt x="663" y="112"/>
                    <a:pt x="662" y="112"/>
                  </a:cubicBezTo>
                  <a:cubicBezTo>
                    <a:pt x="663" y="113"/>
                    <a:pt x="663" y="112"/>
                    <a:pt x="664" y="111"/>
                  </a:cubicBezTo>
                  <a:cubicBezTo>
                    <a:pt x="664" y="111"/>
                    <a:pt x="663" y="111"/>
                    <a:pt x="663" y="111"/>
                  </a:cubicBezTo>
                  <a:close/>
                  <a:moveTo>
                    <a:pt x="657" y="132"/>
                  </a:moveTo>
                  <a:cubicBezTo>
                    <a:pt x="657" y="132"/>
                    <a:pt x="659" y="133"/>
                    <a:pt x="659" y="133"/>
                  </a:cubicBezTo>
                  <a:cubicBezTo>
                    <a:pt x="659" y="131"/>
                    <a:pt x="659" y="131"/>
                    <a:pt x="659" y="130"/>
                  </a:cubicBezTo>
                  <a:cubicBezTo>
                    <a:pt x="658" y="131"/>
                    <a:pt x="658" y="131"/>
                    <a:pt x="659" y="132"/>
                  </a:cubicBezTo>
                  <a:cubicBezTo>
                    <a:pt x="658" y="132"/>
                    <a:pt x="658" y="130"/>
                    <a:pt x="657" y="131"/>
                  </a:cubicBezTo>
                  <a:cubicBezTo>
                    <a:pt x="657" y="132"/>
                    <a:pt x="657" y="130"/>
                    <a:pt x="657" y="130"/>
                  </a:cubicBezTo>
                  <a:cubicBezTo>
                    <a:pt x="656" y="130"/>
                    <a:pt x="656" y="130"/>
                    <a:pt x="656" y="131"/>
                  </a:cubicBezTo>
                  <a:cubicBezTo>
                    <a:pt x="657" y="131"/>
                    <a:pt x="657" y="132"/>
                    <a:pt x="657" y="132"/>
                  </a:cubicBezTo>
                  <a:close/>
                  <a:moveTo>
                    <a:pt x="656" y="132"/>
                  </a:moveTo>
                  <a:cubicBezTo>
                    <a:pt x="655" y="132"/>
                    <a:pt x="656" y="131"/>
                    <a:pt x="655" y="131"/>
                  </a:cubicBezTo>
                  <a:cubicBezTo>
                    <a:pt x="655" y="133"/>
                    <a:pt x="655" y="133"/>
                    <a:pt x="655" y="134"/>
                  </a:cubicBezTo>
                  <a:cubicBezTo>
                    <a:pt x="655" y="132"/>
                    <a:pt x="657" y="133"/>
                    <a:pt x="657" y="132"/>
                  </a:cubicBezTo>
                  <a:cubicBezTo>
                    <a:pt x="657" y="132"/>
                    <a:pt x="656" y="133"/>
                    <a:pt x="656" y="132"/>
                  </a:cubicBezTo>
                  <a:close/>
                  <a:moveTo>
                    <a:pt x="657" y="114"/>
                  </a:moveTo>
                  <a:cubicBezTo>
                    <a:pt x="658" y="114"/>
                    <a:pt x="659" y="114"/>
                    <a:pt x="659" y="114"/>
                  </a:cubicBezTo>
                  <a:cubicBezTo>
                    <a:pt x="658" y="113"/>
                    <a:pt x="657" y="114"/>
                    <a:pt x="657" y="114"/>
                  </a:cubicBezTo>
                  <a:close/>
                  <a:moveTo>
                    <a:pt x="649" y="131"/>
                  </a:moveTo>
                  <a:cubicBezTo>
                    <a:pt x="649" y="131"/>
                    <a:pt x="650" y="132"/>
                    <a:pt x="651" y="132"/>
                  </a:cubicBezTo>
                  <a:cubicBezTo>
                    <a:pt x="651" y="132"/>
                    <a:pt x="651" y="131"/>
                    <a:pt x="651" y="131"/>
                  </a:cubicBezTo>
                  <a:cubicBezTo>
                    <a:pt x="651" y="132"/>
                    <a:pt x="648" y="130"/>
                    <a:pt x="649" y="131"/>
                  </a:cubicBezTo>
                  <a:close/>
                  <a:moveTo>
                    <a:pt x="637" y="122"/>
                  </a:moveTo>
                  <a:cubicBezTo>
                    <a:pt x="636" y="122"/>
                    <a:pt x="637" y="121"/>
                    <a:pt x="637" y="120"/>
                  </a:cubicBezTo>
                  <a:cubicBezTo>
                    <a:pt x="636" y="121"/>
                    <a:pt x="636" y="122"/>
                    <a:pt x="635" y="123"/>
                  </a:cubicBezTo>
                  <a:cubicBezTo>
                    <a:pt x="635" y="123"/>
                    <a:pt x="635" y="123"/>
                    <a:pt x="636" y="123"/>
                  </a:cubicBezTo>
                  <a:cubicBezTo>
                    <a:pt x="636" y="121"/>
                    <a:pt x="636" y="122"/>
                    <a:pt x="637" y="122"/>
                  </a:cubicBezTo>
                  <a:close/>
                  <a:moveTo>
                    <a:pt x="621" y="127"/>
                  </a:moveTo>
                  <a:cubicBezTo>
                    <a:pt x="621" y="127"/>
                    <a:pt x="621" y="128"/>
                    <a:pt x="622" y="128"/>
                  </a:cubicBezTo>
                  <a:cubicBezTo>
                    <a:pt x="624" y="127"/>
                    <a:pt x="621" y="127"/>
                    <a:pt x="621" y="127"/>
                  </a:cubicBezTo>
                  <a:close/>
                  <a:moveTo>
                    <a:pt x="619" y="128"/>
                  </a:moveTo>
                  <a:cubicBezTo>
                    <a:pt x="619" y="127"/>
                    <a:pt x="619" y="128"/>
                    <a:pt x="620" y="127"/>
                  </a:cubicBezTo>
                  <a:cubicBezTo>
                    <a:pt x="619" y="126"/>
                    <a:pt x="618" y="128"/>
                    <a:pt x="619" y="128"/>
                  </a:cubicBezTo>
                  <a:close/>
                  <a:moveTo>
                    <a:pt x="612" y="145"/>
                  </a:moveTo>
                  <a:cubicBezTo>
                    <a:pt x="612" y="145"/>
                    <a:pt x="612" y="145"/>
                    <a:pt x="612" y="144"/>
                  </a:cubicBezTo>
                  <a:cubicBezTo>
                    <a:pt x="611" y="144"/>
                    <a:pt x="611" y="145"/>
                    <a:pt x="611" y="145"/>
                  </a:cubicBezTo>
                  <a:cubicBezTo>
                    <a:pt x="611" y="145"/>
                    <a:pt x="611" y="145"/>
                    <a:pt x="611" y="145"/>
                  </a:cubicBezTo>
                  <a:cubicBezTo>
                    <a:pt x="611" y="146"/>
                    <a:pt x="612" y="145"/>
                    <a:pt x="612" y="146"/>
                  </a:cubicBezTo>
                  <a:cubicBezTo>
                    <a:pt x="612" y="145"/>
                    <a:pt x="613" y="146"/>
                    <a:pt x="614" y="145"/>
                  </a:cubicBezTo>
                  <a:cubicBezTo>
                    <a:pt x="613" y="144"/>
                    <a:pt x="613" y="145"/>
                    <a:pt x="612" y="145"/>
                  </a:cubicBezTo>
                  <a:close/>
                  <a:moveTo>
                    <a:pt x="613" y="130"/>
                  </a:moveTo>
                  <a:cubicBezTo>
                    <a:pt x="614" y="129"/>
                    <a:pt x="614" y="130"/>
                    <a:pt x="614" y="130"/>
                  </a:cubicBezTo>
                  <a:cubicBezTo>
                    <a:pt x="615" y="130"/>
                    <a:pt x="614" y="131"/>
                    <a:pt x="615" y="131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4" y="130"/>
                    <a:pt x="613" y="129"/>
                    <a:pt x="613" y="130"/>
                  </a:cubicBezTo>
                  <a:close/>
                  <a:moveTo>
                    <a:pt x="610" y="146"/>
                  </a:moveTo>
                  <a:cubicBezTo>
                    <a:pt x="609" y="147"/>
                    <a:pt x="610" y="147"/>
                    <a:pt x="610" y="147"/>
                  </a:cubicBezTo>
                  <a:cubicBezTo>
                    <a:pt x="610" y="148"/>
                    <a:pt x="610" y="148"/>
                    <a:pt x="610" y="148"/>
                  </a:cubicBezTo>
                  <a:cubicBezTo>
                    <a:pt x="610" y="147"/>
                    <a:pt x="610" y="147"/>
                    <a:pt x="611" y="147"/>
                  </a:cubicBezTo>
                  <a:cubicBezTo>
                    <a:pt x="610" y="147"/>
                    <a:pt x="611" y="146"/>
                    <a:pt x="610" y="146"/>
                  </a:cubicBezTo>
                  <a:close/>
                  <a:moveTo>
                    <a:pt x="607" y="151"/>
                  </a:moveTo>
                  <a:cubicBezTo>
                    <a:pt x="607" y="150"/>
                    <a:pt x="609" y="150"/>
                    <a:pt x="609" y="150"/>
                  </a:cubicBezTo>
                  <a:cubicBezTo>
                    <a:pt x="608" y="150"/>
                    <a:pt x="610" y="150"/>
                    <a:pt x="610" y="150"/>
                  </a:cubicBezTo>
                  <a:cubicBezTo>
                    <a:pt x="609" y="150"/>
                    <a:pt x="611" y="148"/>
                    <a:pt x="610" y="148"/>
                  </a:cubicBezTo>
                  <a:cubicBezTo>
                    <a:pt x="610" y="149"/>
                    <a:pt x="608" y="149"/>
                    <a:pt x="609" y="150"/>
                  </a:cubicBezTo>
                  <a:cubicBezTo>
                    <a:pt x="609" y="149"/>
                    <a:pt x="609" y="149"/>
                    <a:pt x="609" y="149"/>
                  </a:cubicBezTo>
                  <a:cubicBezTo>
                    <a:pt x="609" y="150"/>
                    <a:pt x="609" y="150"/>
                    <a:pt x="608" y="150"/>
                  </a:cubicBezTo>
                  <a:cubicBezTo>
                    <a:pt x="608" y="149"/>
                    <a:pt x="607" y="149"/>
                    <a:pt x="607" y="149"/>
                  </a:cubicBezTo>
                  <a:cubicBezTo>
                    <a:pt x="608" y="150"/>
                    <a:pt x="607" y="150"/>
                    <a:pt x="606" y="149"/>
                  </a:cubicBezTo>
                  <a:cubicBezTo>
                    <a:pt x="606" y="150"/>
                    <a:pt x="607" y="150"/>
                    <a:pt x="606" y="150"/>
                  </a:cubicBezTo>
                  <a:cubicBezTo>
                    <a:pt x="606" y="150"/>
                    <a:pt x="606" y="150"/>
                    <a:pt x="605" y="150"/>
                  </a:cubicBezTo>
                  <a:cubicBezTo>
                    <a:pt x="605" y="151"/>
                    <a:pt x="603" y="150"/>
                    <a:pt x="603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2"/>
                    <a:pt x="604" y="152"/>
                    <a:pt x="604" y="152"/>
                  </a:cubicBezTo>
                  <a:cubicBezTo>
                    <a:pt x="605" y="150"/>
                    <a:pt x="604" y="152"/>
                    <a:pt x="605" y="152"/>
                  </a:cubicBezTo>
                  <a:cubicBezTo>
                    <a:pt x="606" y="151"/>
                    <a:pt x="607" y="151"/>
                    <a:pt x="607" y="151"/>
                  </a:cubicBezTo>
                  <a:close/>
                  <a:moveTo>
                    <a:pt x="609" y="146"/>
                  </a:moveTo>
                  <a:cubicBezTo>
                    <a:pt x="610" y="146"/>
                    <a:pt x="609" y="145"/>
                    <a:pt x="610" y="144"/>
                  </a:cubicBezTo>
                  <a:cubicBezTo>
                    <a:pt x="609" y="144"/>
                    <a:pt x="609" y="144"/>
                    <a:pt x="608" y="144"/>
                  </a:cubicBezTo>
                  <a:cubicBezTo>
                    <a:pt x="609" y="144"/>
                    <a:pt x="608" y="145"/>
                    <a:pt x="609" y="145"/>
                  </a:cubicBezTo>
                  <a:cubicBezTo>
                    <a:pt x="609" y="144"/>
                    <a:pt x="609" y="145"/>
                    <a:pt x="609" y="146"/>
                  </a:cubicBezTo>
                  <a:close/>
                  <a:moveTo>
                    <a:pt x="608" y="146"/>
                  </a:moveTo>
                  <a:cubicBezTo>
                    <a:pt x="609" y="147"/>
                    <a:pt x="609" y="148"/>
                    <a:pt x="609" y="147"/>
                  </a:cubicBezTo>
                  <a:cubicBezTo>
                    <a:pt x="609" y="147"/>
                    <a:pt x="610" y="147"/>
                    <a:pt x="609" y="146"/>
                  </a:cubicBezTo>
                  <a:cubicBezTo>
                    <a:pt x="609" y="146"/>
                    <a:pt x="609" y="147"/>
                    <a:pt x="609" y="146"/>
                  </a:cubicBezTo>
                  <a:cubicBezTo>
                    <a:pt x="609" y="146"/>
                    <a:pt x="608" y="146"/>
                    <a:pt x="608" y="146"/>
                  </a:cubicBezTo>
                  <a:close/>
                  <a:moveTo>
                    <a:pt x="603" y="150"/>
                  </a:moveTo>
                  <a:cubicBezTo>
                    <a:pt x="603" y="149"/>
                    <a:pt x="603" y="150"/>
                    <a:pt x="604" y="149"/>
                  </a:cubicBezTo>
                  <a:cubicBezTo>
                    <a:pt x="604" y="149"/>
                    <a:pt x="604" y="149"/>
                    <a:pt x="604" y="148"/>
                  </a:cubicBezTo>
                  <a:cubicBezTo>
                    <a:pt x="603" y="149"/>
                    <a:pt x="603" y="149"/>
                    <a:pt x="603" y="148"/>
                  </a:cubicBezTo>
                  <a:cubicBezTo>
                    <a:pt x="603" y="148"/>
                    <a:pt x="602" y="148"/>
                    <a:pt x="602" y="148"/>
                  </a:cubicBezTo>
                  <a:cubicBezTo>
                    <a:pt x="602" y="148"/>
                    <a:pt x="602" y="149"/>
                    <a:pt x="601" y="149"/>
                  </a:cubicBezTo>
                  <a:cubicBezTo>
                    <a:pt x="603" y="149"/>
                    <a:pt x="603" y="149"/>
                    <a:pt x="603" y="150"/>
                  </a:cubicBezTo>
                  <a:close/>
                  <a:moveTo>
                    <a:pt x="601" y="154"/>
                  </a:moveTo>
                  <a:cubicBezTo>
                    <a:pt x="601" y="153"/>
                    <a:pt x="601" y="152"/>
                    <a:pt x="600" y="153"/>
                  </a:cubicBezTo>
                  <a:cubicBezTo>
                    <a:pt x="601" y="153"/>
                    <a:pt x="600" y="155"/>
                    <a:pt x="601" y="155"/>
                  </a:cubicBezTo>
                  <a:cubicBezTo>
                    <a:pt x="601" y="153"/>
                    <a:pt x="603" y="153"/>
                    <a:pt x="603" y="152"/>
                  </a:cubicBezTo>
                  <a:cubicBezTo>
                    <a:pt x="602" y="152"/>
                    <a:pt x="603" y="151"/>
                    <a:pt x="602" y="151"/>
                  </a:cubicBezTo>
                  <a:cubicBezTo>
                    <a:pt x="602" y="151"/>
                    <a:pt x="602" y="152"/>
                    <a:pt x="601" y="151"/>
                  </a:cubicBezTo>
                  <a:cubicBezTo>
                    <a:pt x="601" y="152"/>
                    <a:pt x="602" y="152"/>
                    <a:pt x="601" y="152"/>
                  </a:cubicBezTo>
                  <a:cubicBezTo>
                    <a:pt x="601" y="152"/>
                    <a:pt x="601" y="152"/>
                    <a:pt x="600" y="152"/>
                  </a:cubicBezTo>
                  <a:cubicBezTo>
                    <a:pt x="601" y="152"/>
                    <a:pt x="601" y="152"/>
                    <a:pt x="601" y="153"/>
                  </a:cubicBezTo>
                  <a:cubicBezTo>
                    <a:pt x="601" y="153"/>
                    <a:pt x="602" y="153"/>
                    <a:pt x="602" y="153"/>
                  </a:cubicBezTo>
                  <a:cubicBezTo>
                    <a:pt x="601" y="153"/>
                    <a:pt x="601" y="154"/>
                    <a:pt x="601" y="154"/>
                  </a:cubicBezTo>
                  <a:close/>
                  <a:moveTo>
                    <a:pt x="601" y="151"/>
                  </a:moveTo>
                  <a:cubicBezTo>
                    <a:pt x="601" y="150"/>
                    <a:pt x="602" y="150"/>
                    <a:pt x="602" y="149"/>
                  </a:cubicBezTo>
                  <a:cubicBezTo>
                    <a:pt x="601" y="149"/>
                    <a:pt x="601" y="149"/>
                    <a:pt x="600" y="150"/>
                  </a:cubicBezTo>
                  <a:cubicBezTo>
                    <a:pt x="601" y="150"/>
                    <a:pt x="601" y="151"/>
                    <a:pt x="601" y="151"/>
                  </a:cubicBezTo>
                  <a:close/>
                  <a:moveTo>
                    <a:pt x="598" y="150"/>
                  </a:moveTo>
                  <a:cubicBezTo>
                    <a:pt x="599" y="150"/>
                    <a:pt x="599" y="151"/>
                    <a:pt x="599" y="151"/>
                  </a:cubicBezTo>
                  <a:cubicBezTo>
                    <a:pt x="599" y="151"/>
                    <a:pt x="599" y="151"/>
                    <a:pt x="600" y="151"/>
                  </a:cubicBezTo>
                  <a:cubicBezTo>
                    <a:pt x="599" y="150"/>
                    <a:pt x="599" y="149"/>
                    <a:pt x="598" y="150"/>
                  </a:cubicBezTo>
                  <a:close/>
                  <a:moveTo>
                    <a:pt x="596" y="151"/>
                  </a:moveTo>
                  <a:cubicBezTo>
                    <a:pt x="596" y="151"/>
                    <a:pt x="596" y="152"/>
                    <a:pt x="596" y="152"/>
                  </a:cubicBezTo>
                  <a:cubicBezTo>
                    <a:pt x="597" y="152"/>
                    <a:pt x="596" y="152"/>
                    <a:pt x="597" y="153"/>
                  </a:cubicBezTo>
                  <a:cubicBezTo>
                    <a:pt x="597" y="152"/>
                    <a:pt x="598" y="152"/>
                    <a:pt x="598" y="152"/>
                  </a:cubicBezTo>
                  <a:cubicBezTo>
                    <a:pt x="597" y="152"/>
                    <a:pt x="597" y="152"/>
                    <a:pt x="596" y="151"/>
                  </a:cubicBezTo>
                  <a:close/>
                  <a:moveTo>
                    <a:pt x="594" y="153"/>
                  </a:moveTo>
                  <a:cubicBezTo>
                    <a:pt x="594" y="153"/>
                    <a:pt x="594" y="152"/>
                    <a:pt x="594" y="152"/>
                  </a:cubicBezTo>
                  <a:cubicBezTo>
                    <a:pt x="593" y="152"/>
                    <a:pt x="593" y="152"/>
                    <a:pt x="593" y="153"/>
                  </a:cubicBezTo>
                  <a:cubicBezTo>
                    <a:pt x="594" y="153"/>
                    <a:pt x="594" y="153"/>
                    <a:pt x="594" y="153"/>
                  </a:cubicBezTo>
                  <a:close/>
                  <a:moveTo>
                    <a:pt x="590" y="154"/>
                  </a:moveTo>
                  <a:cubicBezTo>
                    <a:pt x="591" y="154"/>
                    <a:pt x="591" y="155"/>
                    <a:pt x="592" y="155"/>
                  </a:cubicBezTo>
                  <a:cubicBezTo>
                    <a:pt x="592" y="155"/>
                    <a:pt x="592" y="154"/>
                    <a:pt x="592" y="154"/>
                  </a:cubicBezTo>
                  <a:cubicBezTo>
                    <a:pt x="591" y="155"/>
                    <a:pt x="591" y="153"/>
                    <a:pt x="590" y="154"/>
                  </a:cubicBezTo>
                  <a:close/>
                  <a:moveTo>
                    <a:pt x="587" y="155"/>
                  </a:moveTo>
                  <a:cubicBezTo>
                    <a:pt x="587" y="155"/>
                    <a:pt x="588" y="155"/>
                    <a:pt x="588" y="156"/>
                  </a:cubicBezTo>
                  <a:cubicBezTo>
                    <a:pt x="589" y="155"/>
                    <a:pt x="588" y="154"/>
                    <a:pt x="589" y="154"/>
                  </a:cubicBezTo>
                  <a:cubicBezTo>
                    <a:pt x="588" y="153"/>
                    <a:pt x="589" y="155"/>
                    <a:pt x="587" y="155"/>
                  </a:cubicBezTo>
                  <a:cubicBezTo>
                    <a:pt x="587" y="154"/>
                    <a:pt x="587" y="154"/>
                    <a:pt x="587" y="155"/>
                  </a:cubicBezTo>
                  <a:close/>
                  <a:moveTo>
                    <a:pt x="585" y="158"/>
                  </a:moveTo>
                  <a:cubicBezTo>
                    <a:pt x="585" y="158"/>
                    <a:pt x="585" y="158"/>
                    <a:pt x="586" y="158"/>
                  </a:cubicBezTo>
                  <a:cubicBezTo>
                    <a:pt x="585" y="157"/>
                    <a:pt x="586" y="156"/>
                    <a:pt x="585" y="156"/>
                  </a:cubicBezTo>
                  <a:cubicBezTo>
                    <a:pt x="585" y="157"/>
                    <a:pt x="584" y="158"/>
                    <a:pt x="585" y="158"/>
                  </a:cubicBezTo>
                  <a:close/>
                  <a:moveTo>
                    <a:pt x="584" y="158"/>
                  </a:moveTo>
                  <a:cubicBezTo>
                    <a:pt x="583" y="158"/>
                    <a:pt x="584" y="157"/>
                    <a:pt x="583" y="157"/>
                  </a:cubicBezTo>
                  <a:cubicBezTo>
                    <a:pt x="583" y="157"/>
                    <a:pt x="582" y="157"/>
                    <a:pt x="582" y="157"/>
                  </a:cubicBezTo>
                  <a:cubicBezTo>
                    <a:pt x="582" y="158"/>
                    <a:pt x="583" y="158"/>
                    <a:pt x="583" y="158"/>
                  </a:cubicBezTo>
                  <a:cubicBezTo>
                    <a:pt x="582" y="158"/>
                    <a:pt x="582" y="159"/>
                    <a:pt x="581" y="159"/>
                  </a:cubicBezTo>
                  <a:cubicBezTo>
                    <a:pt x="582" y="159"/>
                    <a:pt x="582" y="159"/>
                    <a:pt x="582" y="159"/>
                  </a:cubicBezTo>
                  <a:cubicBezTo>
                    <a:pt x="582" y="159"/>
                    <a:pt x="582" y="159"/>
                    <a:pt x="582" y="158"/>
                  </a:cubicBezTo>
                  <a:cubicBezTo>
                    <a:pt x="583" y="159"/>
                    <a:pt x="583" y="158"/>
                    <a:pt x="584" y="158"/>
                  </a:cubicBezTo>
                  <a:cubicBezTo>
                    <a:pt x="584" y="158"/>
                    <a:pt x="583" y="158"/>
                    <a:pt x="583" y="159"/>
                  </a:cubicBezTo>
                  <a:cubicBezTo>
                    <a:pt x="584" y="159"/>
                    <a:pt x="584" y="159"/>
                    <a:pt x="584" y="159"/>
                  </a:cubicBezTo>
                  <a:cubicBezTo>
                    <a:pt x="584" y="158"/>
                    <a:pt x="584" y="158"/>
                    <a:pt x="584" y="158"/>
                  </a:cubicBezTo>
                  <a:close/>
                  <a:moveTo>
                    <a:pt x="588" y="156"/>
                  </a:moveTo>
                  <a:cubicBezTo>
                    <a:pt x="587" y="155"/>
                    <a:pt x="587" y="155"/>
                    <a:pt x="585" y="155"/>
                  </a:cubicBezTo>
                  <a:cubicBezTo>
                    <a:pt x="585" y="157"/>
                    <a:pt x="587" y="156"/>
                    <a:pt x="588" y="156"/>
                  </a:cubicBezTo>
                  <a:close/>
                  <a:moveTo>
                    <a:pt x="586" y="156"/>
                  </a:moveTo>
                  <a:cubicBezTo>
                    <a:pt x="586" y="157"/>
                    <a:pt x="586" y="157"/>
                    <a:pt x="586" y="157"/>
                  </a:cubicBezTo>
                  <a:cubicBezTo>
                    <a:pt x="586" y="157"/>
                    <a:pt x="587" y="157"/>
                    <a:pt x="587" y="157"/>
                  </a:cubicBezTo>
                  <a:cubicBezTo>
                    <a:pt x="587" y="157"/>
                    <a:pt x="587" y="157"/>
                    <a:pt x="586" y="156"/>
                  </a:cubicBezTo>
                  <a:close/>
                  <a:moveTo>
                    <a:pt x="584" y="152"/>
                  </a:moveTo>
                  <a:cubicBezTo>
                    <a:pt x="583" y="152"/>
                    <a:pt x="583" y="153"/>
                    <a:pt x="583" y="153"/>
                  </a:cubicBezTo>
                  <a:cubicBezTo>
                    <a:pt x="583" y="154"/>
                    <a:pt x="584" y="154"/>
                    <a:pt x="584" y="154"/>
                  </a:cubicBezTo>
                  <a:cubicBezTo>
                    <a:pt x="583" y="153"/>
                    <a:pt x="585" y="153"/>
                    <a:pt x="586" y="153"/>
                  </a:cubicBezTo>
                  <a:cubicBezTo>
                    <a:pt x="585" y="153"/>
                    <a:pt x="587" y="151"/>
                    <a:pt x="586" y="152"/>
                  </a:cubicBezTo>
                  <a:cubicBezTo>
                    <a:pt x="585" y="153"/>
                    <a:pt x="584" y="153"/>
                    <a:pt x="584" y="152"/>
                  </a:cubicBezTo>
                  <a:close/>
                  <a:moveTo>
                    <a:pt x="585" y="150"/>
                  </a:moveTo>
                  <a:cubicBezTo>
                    <a:pt x="585" y="149"/>
                    <a:pt x="586" y="150"/>
                    <a:pt x="586" y="150"/>
                  </a:cubicBezTo>
                  <a:cubicBezTo>
                    <a:pt x="586" y="150"/>
                    <a:pt x="586" y="149"/>
                    <a:pt x="585" y="149"/>
                  </a:cubicBezTo>
                  <a:cubicBezTo>
                    <a:pt x="585" y="150"/>
                    <a:pt x="585" y="150"/>
                    <a:pt x="585" y="150"/>
                  </a:cubicBezTo>
                  <a:close/>
                  <a:moveTo>
                    <a:pt x="580" y="158"/>
                  </a:moveTo>
                  <a:cubicBezTo>
                    <a:pt x="581" y="158"/>
                    <a:pt x="582" y="158"/>
                    <a:pt x="582" y="158"/>
                  </a:cubicBezTo>
                  <a:cubicBezTo>
                    <a:pt x="581" y="157"/>
                    <a:pt x="581" y="157"/>
                    <a:pt x="580" y="158"/>
                  </a:cubicBezTo>
                  <a:close/>
                  <a:moveTo>
                    <a:pt x="580" y="154"/>
                  </a:moveTo>
                  <a:cubicBezTo>
                    <a:pt x="580" y="154"/>
                    <a:pt x="580" y="153"/>
                    <a:pt x="580" y="153"/>
                  </a:cubicBezTo>
                  <a:cubicBezTo>
                    <a:pt x="580" y="153"/>
                    <a:pt x="580" y="154"/>
                    <a:pt x="580" y="154"/>
                  </a:cubicBezTo>
                  <a:cubicBezTo>
                    <a:pt x="580" y="154"/>
                    <a:pt x="580" y="154"/>
                    <a:pt x="581" y="155"/>
                  </a:cubicBezTo>
                  <a:cubicBezTo>
                    <a:pt x="581" y="154"/>
                    <a:pt x="582" y="154"/>
                    <a:pt x="582" y="154"/>
                  </a:cubicBezTo>
                  <a:cubicBezTo>
                    <a:pt x="581" y="153"/>
                    <a:pt x="581" y="154"/>
                    <a:pt x="580" y="154"/>
                  </a:cubicBezTo>
                  <a:close/>
                  <a:moveTo>
                    <a:pt x="585" y="114"/>
                  </a:moveTo>
                  <a:cubicBezTo>
                    <a:pt x="586" y="114"/>
                    <a:pt x="587" y="115"/>
                    <a:pt x="588" y="113"/>
                  </a:cubicBezTo>
                  <a:cubicBezTo>
                    <a:pt x="586" y="113"/>
                    <a:pt x="585" y="113"/>
                    <a:pt x="585" y="114"/>
                  </a:cubicBezTo>
                  <a:close/>
                  <a:moveTo>
                    <a:pt x="578" y="159"/>
                  </a:moveTo>
                  <a:cubicBezTo>
                    <a:pt x="578" y="159"/>
                    <a:pt x="578" y="159"/>
                    <a:pt x="578" y="160"/>
                  </a:cubicBezTo>
                  <a:cubicBezTo>
                    <a:pt x="578" y="160"/>
                    <a:pt x="578" y="160"/>
                    <a:pt x="578" y="160"/>
                  </a:cubicBezTo>
                  <a:cubicBezTo>
                    <a:pt x="577" y="160"/>
                    <a:pt x="577" y="159"/>
                    <a:pt x="577" y="159"/>
                  </a:cubicBezTo>
                  <a:cubicBezTo>
                    <a:pt x="577" y="160"/>
                    <a:pt x="576" y="160"/>
                    <a:pt x="576" y="161"/>
                  </a:cubicBezTo>
                  <a:cubicBezTo>
                    <a:pt x="576" y="160"/>
                    <a:pt x="577" y="160"/>
                    <a:pt x="576" y="160"/>
                  </a:cubicBezTo>
                  <a:cubicBezTo>
                    <a:pt x="576" y="161"/>
                    <a:pt x="575" y="161"/>
                    <a:pt x="574" y="161"/>
                  </a:cubicBezTo>
                  <a:cubicBezTo>
                    <a:pt x="575" y="161"/>
                    <a:pt x="574" y="162"/>
                    <a:pt x="575" y="162"/>
                  </a:cubicBezTo>
                  <a:cubicBezTo>
                    <a:pt x="575" y="162"/>
                    <a:pt x="574" y="163"/>
                    <a:pt x="575" y="163"/>
                  </a:cubicBezTo>
                  <a:cubicBezTo>
                    <a:pt x="575" y="162"/>
                    <a:pt x="576" y="162"/>
                    <a:pt x="575" y="162"/>
                  </a:cubicBezTo>
                  <a:cubicBezTo>
                    <a:pt x="576" y="163"/>
                    <a:pt x="577" y="160"/>
                    <a:pt x="578" y="161"/>
                  </a:cubicBezTo>
                  <a:cubicBezTo>
                    <a:pt x="578" y="160"/>
                    <a:pt x="579" y="160"/>
                    <a:pt x="579" y="160"/>
                  </a:cubicBezTo>
                  <a:cubicBezTo>
                    <a:pt x="578" y="160"/>
                    <a:pt x="580" y="158"/>
                    <a:pt x="579" y="159"/>
                  </a:cubicBezTo>
                  <a:cubicBezTo>
                    <a:pt x="579" y="161"/>
                    <a:pt x="578" y="158"/>
                    <a:pt x="578" y="159"/>
                  </a:cubicBezTo>
                  <a:close/>
                  <a:moveTo>
                    <a:pt x="578" y="153"/>
                  </a:moveTo>
                  <a:cubicBezTo>
                    <a:pt x="578" y="153"/>
                    <a:pt x="578" y="153"/>
                    <a:pt x="578" y="153"/>
                  </a:cubicBezTo>
                  <a:cubicBezTo>
                    <a:pt x="578" y="153"/>
                    <a:pt x="578" y="154"/>
                    <a:pt x="578" y="154"/>
                  </a:cubicBezTo>
                  <a:cubicBezTo>
                    <a:pt x="578" y="154"/>
                    <a:pt x="579" y="154"/>
                    <a:pt x="579" y="155"/>
                  </a:cubicBezTo>
                  <a:cubicBezTo>
                    <a:pt x="579" y="154"/>
                    <a:pt x="580" y="153"/>
                    <a:pt x="579" y="153"/>
                  </a:cubicBezTo>
                  <a:cubicBezTo>
                    <a:pt x="579" y="154"/>
                    <a:pt x="578" y="154"/>
                    <a:pt x="578" y="153"/>
                  </a:cubicBezTo>
                  <a:close/>
                  <a:moveTo>
                    <a:pt x="584" y="114"/>
                  </a:moveTo>
                  <a:cubicBezTo>
                    <a:pt x="581" y="116"/>
                    <a:pt x="576" y="116"/>
                    <a:pt x="572" y="118"/>
                  </a:cubicBezTo>
                  <a:cubicBezTo>
                    <a:pt x="570" y="117"/>
                    <a:pt x="570" y="118"/>
                    <a:pt x="569" y="118"/>
                  </a:cubicBezTo>
                  <a:cubicBezTo>
                    <a:pt x="568" y="118"/>
                    <a:pt x="566" y="120"/>
                    <a:pt x="564" y="119"/>
                  </a:cubicBezTo>
                  <a:cubicBezTo>
                    <a:pt x="564" y="120"/>
                    <a:pt x="561" y="121"/>
                    <a:pt x="560" y="120"/>
                  </a:cubicBezTo>
                  <a:cubicBezTo>
                    <a:pt x="559" y="121"/>
                    <a:pt x="560" y="121"/>
                    <a:pt x="559" y="121"/>
                  </a:cubicBezTo>
                  <a:cubicBezTo>
                    <a:pt x="558" y="121"/>
                    <a:pt x="555" y="124"/>
                    <a:pt x="552" y="123"/>
                  </a:cubicBezTo>
                  <a:cubicBezTo>
                    <a:pt x="552" y="124"/>
                    <a:pt x="550" y="124"/>
                    <a:pt x="549" y="124"/>
                  </a:cubicBezTo>
                  <a:cubicBezTo>
                    <a:pt x="548" y="125"/>
                    <a:pt x="544" y="126"/>
                    <a:pt x="542" y="126"/>
                  </a:cubicBezTo>
                  <a:cubicBezTo>
                    <a:pt x="535" y="130"/>
                    <a:pt x="524" y="131"/>
                    <a:pt x="518" y="135"/>
                  </a:cubicBezTo>
                  <a:cubicBezTo>
                    <a:pt x="518" y="134"/>
                    <a:pt x="518" y="135"/>
                    <a:pt x="517" y="135"/>
                  </a:cubicBezTo>
                  <a:cubicBezTo>
                    <a:pt x="512" y="136"/>
                    <a:pt x="507" y="138"/>
                    <a:pt x="502" y="140"/>
                  </a:cubicBezTo>
                  <a:cubicBezTo>
                    <a:pt x="501" y="140"/>
                    <a:pt x="501" y="140"/>
                    <a:pt x="501" y="140"/>
                  </a:cubicBezTo>
                  <a:cubicBezTo>
                    <a:pt x="498" y="142"/>
                    <a:pt x="495" y="142"/>
                    <a:pt x="492" y="144"/>
                  </a:cubicBezTo>
                  <a:cubicBezTo>
                    <a:pt x="490" y="143"/>
                    <a:pt x="488" y="146"/>
                    <a:pt x="486" y="145"/>
                  </a:cubicBezTo>
                  <a:cubicBezTo>
                    <a:pt x="486" y="146"/>
                    <a:pt x="484" y="145"/>
                    <a:pt x="483" y="146"/>
                  </a:cubicBezTo>
                  <a:cubicBezTo>
                    <a:pt x="483" y="147"/>
                    <a:pt x="481" y="147"/>
                    <a:pt x="480" y="147"/>
                  </a:cubicBezTo>
                  <a:cubicBezTo>
                    <a:pt x="479" y="147"/>
                    <a:pt x="480" y="148"/>
                    <a:pt x="479" y="148"/>
                  </a:cubicBezTo>
                  <a:cubicBezTo>
                    <a:pt x="474" y="150"/>
                    <a:pt x="470" y="151"/>
                    <a:pt x="466" y="153"/>
                  </a:cubicBezTo>
                  <a:cubicBezTo>
                    <a:pt x="465" y="152"/>
                    <a:pt x="465" y="152"/>
                    <a:pt x="465" y="152"/>
                  </a:cubicBezTo>
                  <a:cubicBezTo>
                    <a:pt x="464" y="152"/>
                    <a:pt x="464" y="153"/>
                    <a:pt x="464" y="153"/>
                  </a:cubicBezTo>
                  <a:cubicBezTo>
                    <a:pt x="460" y="154"/>
                    <a:pt x="457" y="157"/>
                    <a:pt x="452" y="157"/>
                  </a:cubicBezTo>
                  <a:cubicBezTo>
                    <a:pt x="453" y="157"/>
                    <a:pt x="452" y="158"/>
                    <a:pt x="451" y="158"/>
                  </a:cubicBezTo>
                  <a:cubicBezTo>
                    <a:pt x="446" y="158"/>
                    <a:pt x="441" y="162"/>
                    <a:pt x="436" y="162"/>
                  </a:cubicBezTo>
                  <a:cubicBezTo>
                    <a:pt x="436" y="162"/>
                    <a:pt x="436" y="163"/>
                    <a:pt x="436" y="163"/>
                  </a:cubicBezTo>
                  <a:cubicBezTo>
                    <a:pt x="435" y="163"/>
                    <a:pt x="434" y="164"/>
                    <a:pt x="433" y="164"/>
                  </a:cubicBezTo>
                  <a:cubicBezTo>
                    <a:pt x="430" y="166"/>
                    <a:pt x="425" y="166"/>
                    <a:pt x="423" y="168"/>
                  </a:cubicBezTo>
                  <a:cubicBezTo>
                    <a:pt x="422" y="167"/>
                    <a:pt x="422" y="169"/>
                    <a:pt x="420" y="169"/>
                  </a:cubicBezTo>
                  <a:cubicBezTo>
                    <a:pt x="420" y="169"/>
                    <a:pt x="420" y="168"/>
                    <a:pt x="420" y="168"/>
                  </a:cubicBezTo>
                  <a:cubicBezTo>
                    <a:pt x="419" y="169"/>
                    <a:pt x="420" y="168"/>
                    <a:pt x="420" y="169"/>
                  </a:cubicBezTo>
                  <a:cubicBezTo>
                    <a:pt x="420" y="169"/>
                    <a:pt x="419" y="169"/>
                    <a:pt x="419" y="169"/>
                  </a:cubicBezTo>
                  <a:cubicBezTo>
                    <a:pt x="419" y="169"/>
                    <a:pt x="419" y="170"/>
                    <a:pt x="418" y="170"/>
                  </a:cubicBezTo>
                  <a:cubicBezTo>
                    <a:pt x="416" y="170"/>
                    <a:pt x="415" y="171"/>
                    <a:pt x="413" y="172"/>
                  </a:cubicBezTo>
                  <a:cubicBezTo>
                    <a:pt x="416" y="173"/>
                    <a:pt x="418" y="170"/>
                    <a:pt x="421" y="170"/>
                  </a:cubicBezTo>
                  <a:cubicBezTo>
                    <a:pt x="428" y="167"/>
                    <a:pt x="434" y="165"/>
                    <a:pt x="442" y="164"/>
                  </a:cubicBezTo>
                  <a:cubicBezTo>
                    <a:pt x="445" y="162"/>
                    <a:pt x="450" y="160"/>
                    <a:pt x="454" y="159"/>
                  </a:cubicBezTo>
                  <a:cubicBezTo>
                    <a:pt x="458" y="158"/>
                    <a:pt x="462" y="157"/>
                    <a:pt x="466" y="156"/>
                  </a:cubicBezTo>
                  <a:cubicBezTo>
                    <a:pt x="466" y="156"/>
                    <a:pt x="466" y="155"/>
                    <a:pt x="467" y="155"/>
                  </a:cubicBezTo>
                  <a:cubicBezTo>
                    <a:pt x="484" y="151"/>
                    <a:pt x="498" y="144"/>
                    <a:pt x="514" y="140"/>
                  </a:cubicBezTo>
                  <a:cubicBezTo>
                    <a:pt x="521" y="137"/>
                    <a:pt x="528" y="134"/>
                    <a:pt x="535" y="132"/>
                  </a:cubicBezTo>
                  <a:cubicBezTo>
                    <a:pt x="547" y="127"/>
                    <a:pt x="560" y="124"/>
                    <a:pt x="572" y="119"/>
                  </a:cubicBezTo>
                  <a:cubicBezTo>
                    <a:pt x="573" y="119"/>
                    <a:pt x="573" y="119"/>
                    <a:pt x="574" y="119"/>
                  </a:cubicBezTo>
                  <a:cubicBezTo>
                    <a:pt x="574" y="118"/>
                    <a:pt x="574" y="118"/>
                    <a:pt x="575" y="119"/>
                  </a:cubicBezTo>
                  <a:cubicBezTo>
                    <a:pt x="575" y="118"/>
                    <a:pt x="575" y="118"/>
                    <a:pt x="576" y="118"/>
                  </a:cubicBezTo>
                  <a:cubicBezTo>
                    <a:pt x="579" y="117"/>
                    <a:pt x="581" y="116"/>
                    <a:pt x="584" y="115"/>
                  </a:cubicBezTo>
                  <a:cubicBezTo>
                    <a:pt x="584" y="115"/>
                    <a:pt x="585" y="115"/>
                    <a:pt x="584" y="115"/>
                  </a:cubicBezTo>
                  <a:cubicBezTo>
                    <a:pt x="584" y="115"/>
                    <a:pt x="584" y="114"/>
                    <a:pt x="584" y="114"/>
                  </a:cubicBezTo>
                  <a:close/>
                  <a:moveTo>
                    <a:pt x="574" y="156"/>
                  </a:moveTo>
                  <a:cubicBezTo>
                    <a:pt x="574" y="156"/>
                    <a:pt x="574" y="156"/>
                    <a:pt x="574" y="156"/>
                  </a:cubicBezTo>
                  <a:cubicBezTo>
                    <a:pt x="574" y="156"/>
                    <a:pt x="574" y="157"/>
                    <a:pt x="575" y="157"/>
                  </a:cubicBezTo>
                  <a:cubicBezTo>
                    <a:pt x="575" y="156"/>
                    <a:pt x="574" y="156"/>
                    <a:pt x="575" y="156"/>
                  </a:cubicBezTo>
                  <a:cubicBezTo>
                    <a:pt x="575" y="156"/>
                    <a:pt x="575" y="156"/>
                    <a:pt x="575" y="156"/>
                  </a:cubicBezTo>
                  <a:cubicBezTo>
                    <a:pt x="574" y="156"/>
                    <a:pt x="574" y="155"/>
                    <a:pt x="574" y="156"/>
                  </a:cubicBezTo>
                  <a:close/>
                  <a:moveTo>
                    <a:pt x="573" y="162"/>
                  </a:moveTo>
                  <a:cubicBezTo>
                    <a:pt x="573" y="161"/>
                    <a:pt x="574" y="162"/>
                    <a:pt x="574" y="162"/>
                  </a:cubicBezTo>
                  <a:cubicBezTo>
                    <a:pt x="574" y="161"/>
                    <a:pt x="574" y="161"/>
                    <a:pt x="574" y="161"/>
                  </a:cubicBezTo>
                  <a:cubicBezTo>
                    <a:pt x="573" y="160"/>
                    <a:pt x="572" y="161"/>
                    <a:pt x="572" y="162"/>
                  </a:cubicBezTo>
                  <a:cubicBezTo>
                    <a:pt x="573" y="161"/>
                    <a:pt x="573" y="161"/>
                    <a:pt x="574" y="161"/>
                  </a:cubicBezTo>
                  <a:cubicBezTo>
                    <a:pt x="574" y="161"/>
                    <a:pt x="572" y="162"/>
                    <a:pt x="573" y="162"/>
                  </a:cubicBezTo>
                  <a:close/>
                  <a:moveTo>
                    <a:pt x="572" y="163"/>
                  </a:moveTo>
                  <a:cubicBezTo>
                    <a:pt x="572" y="163"/>
                    <a:pt x="571" y="164"/>
                    <a:pt x="571" y="164"/>
                  </a:cubicBezTo>
                  <a:cubicBezTo>
                    <a:pt x="572" y="164"/>
                    <a:pt x="574" y="163"/>
                    <a:pt x="573" y="162"/>
                  </a:cubicBezTo>
                  <a:cubicBezTo>
                    <a:pt x="573" y="163"/>
                    <a:pt x="573" y="163"/>
                    <a:pt x="572" y="163"/>
                  </a:cubicBezTo>
                  <a:close/>
                  <a:moveTo>
                    <a:pt x="572" y="157"/>
                  </a:moveTo>
                  <a:cubicBezTo>
                    <a:pt x="571" y="157"/>
                    <a:pt x="572" y="157"/>
                    <a:pt x="572" y="156"/>
                  </a:cubicBezTo>
                  <a:cubicBezTo>
                    <a:pt x="571" y="157"/>
                    <a:pt x="571" y="157"/>
                    <a:pt x="570" y="158"/>
                  </a:cubicBezTo>
                  <a:cubicBezTo>
                    <a:pt x="569" y="157"/>
                    <a:pt x="570" y="158"/>
                    <a:pt x="569" y="158"/>
                  </a:cubicBezTo>
                  <a:cubicBezTo>
                    <a:pt x="569" y="158"/>
                    <a:pt x="569" y="158"/>
                    <a:pt x="569" y="157"/>
                  </a:cubicBezTo>
                  <a:cubicBezTo>
                    <a:pt x="569" y="157"/>
                    <a:pt x="569" y="157"/>
                    <a:pt x="569" y="157"/>
                  </a:cubicBezTo>
                  <a:cubicBezTo>
                    <a:pt x="569" y="157"/>
                    <a:pt x="568" y="157"/>
                    <a:pt x="568" y="157"/>
                  </a:cubicBezTo>
                  <a:cubicBezTo>
                    <a:pt x="568" y="158"/>
                    <a:pt x="569" y="158"/>
                    <a:pt x="569" y="159"/>
                  </a:cubicBezTo>
                  <a:cubicBezTo>
                    <a:pt x="569" y="157"/>
                    <a:pt x="570" y="160"/>
                    <a:pt x="571" y="159"/>
                  </a:cubicBezTo>
                  <a:cubicBezTo>
                    <a:pt x="571" y="158"/>
                    <a:pt x="572" y="157"/>
                    <a:pt x="573" y="157"/>
                  </a:cubicBezTo>
                  <a:cubicBezTo>
                    <a:pt x="573" y="157"/>
                    <a:pt x="573" y="156"/>
                    <a:pt x="573" y="156"/>
                  </a:cubicBezTo>
                  <a:cubicBezTo>
                    <a:pt x="573" y="157"/>
                    <a:pt x="572" y="157"/>
                    <a:pt x="572" y="157"/>
                  </a:cubicBezTo>
                  <a:close/>
                  <a:moveTo>
                    <a:pt x="573" y="144"/>
                  </a:moveTo>
                  <a:cubicBezTo>
                    <a:pt x="573" y="144"/>
                    <a:pt x="573" y="145"/>
                    <a:pt x="574" y="145"/>
                  </a:cubicBezTo>
                  <a:cubicBezTo>
                    <a:pt x="574" y="145"/>
                    <a:pt x="574" y="145"/>
                    <a:pt x="575" y="145"/>
                  </a:cubicBezTo>
                  <a:cubicBezTo>
                    <a:pt x="573" y="145"/>
                    <a:pt x="574" y="144"/>
                    <a:pt x="573" y="144"/>
                  </a:cubicBezTo>
                  <a:close/>
                  <a:moveTo>
                    <a:pt x="569" y="161"/>
                  </a:moveTo>
                  <a:cubicBezTo>
                    <a:pt x="570" y="161"/>
                    <a:pt x="570" y="161"/>
                    <a:pt x="570" y="162"/>
                  </a:cubicBezTo>
                  <a:cubicBezTo>
                    <a:pt x="571" y="161"/>
                    <a:pt x="570" y="161"/>
                    <a:pt x="570" y="160"/>
                  </a:cubicBezTo>
                  <a:cubicBezTo>
                    <a:pt x="571" y="161"/>
                    <a:pt x="571" y="160"/>
                    <a:pt x="571" y="160"/>
                  </a:cubicBezTo>
                  <a:cubicBezTo>
                    <a:pt x="570" y="160"/>
                    <a:pt x="570" y="160"/>
                    <a:pt x="569" y="161"/>
                  </a:cubicBezTo>
                  <a:close/>
                  <a:moveTo>
                    <a:pt x="569" y="162"/>
                  </a:moveTo>
                  <a:cubicBezTo>
                    <a:pt x="568" y="162"/>
                    <a:pt x="568" y="164"/>
                    <a:pt x="569" y="164"/>
                  </a:cubicBezTo>
                  <a:cubicBezTo>
                    <a:pt x="568" y="163"/>
                    <a:pt x="569" y="163"/>
                    <a:pt x="569" y="162"/>
                  </a:cubicBezTo>
                  <a:close/>
                  <a:moveTo>
                    <a:pt x="566" y="158"/>
                  </a:moveTo>
                  <a:cubicBezTo>
                    <a:pt x="568" y="158"/>
                    <a:pt x="567" y="160"/>
                    <a:pt x="568" y="160"/>
                  </a:cubicBezTo>
                  <a:cubicBezTo>
                    <a:pt x="569" y="159"/>
                    <a:pt x="568" y="159"/>
                    <a:pt x="568" y="159"/>
                  </a:cubicBezTo>
                  <a:cubicBezTo>
                    <a:pt x="568" y="159"/>
                    <a:pt x="566" y="157"/>
                    <a:pt x="566" y="158"/>
                  </a:cubicBezTo>
                  <a:close/>
                  <a:moveTo>
                    <a:pt x="568" y="161"/>
                  </a:moveTo>
                  <a:cubicBezTo>
                    <a:pt x="568" y="161"/>
                    <a:pt x="567" y="161"/>
                    <a:pt x="567" y="161"/>
                  </a:cubicBezTo>
                  <a:cubicBezTo>
                    <a:pt x="566" y="161"/>
                    <a:pt x="567" y="160"/>
                    <a:pt x="566" y="160"/>
                  </a:cubicBezTo>
                  <a:cubicBezTo>
                    <a:pt x="566" y="161"/>
                    <a:pt x="566" y="162"/>
                    <a:pt x="565" y="163"/>
                  </a:cubicBezTo>
                  <a:cubicBezTo>
                    <a:pt x="564" y="162"/>
                    <a:pt x="566" y="162"/>
                    <a:pt x="565" y="162"/>
                  </a:cubicBezTo>
                  <a:cubicBezTo>
                    <a:pt x="565" y="163"/>
                    <a:pt x="564" y="162"/>
                    <a:pt x="564" y="163"/>
                  </a:cubicBezTo>
                  <a:cubicBezTo>
                    <a:pt x="564" y="163"/>
                    <a:pt x="565" y="163"/>
                    <a:pt x="565" y="163"/>
                  </a:cubicBezTo>
                  <a:cubicBezTo>
                    <a:pt x="564" y="164"/>
                    <a:pt x="563" y="163"/>
                    <a:pt x="563" y="163"/>
                  </a:cubicBezTo>
                  <a:cubicBezTo>
                    <a:pt x="563" y="162"/>
                    <a:pt x="565" y="162"/>
                    <a:pt x="565" y="161"/>
                  </a:cubicBezTo>
                  <a:cubicBezTo>
                    <a:pt x="564" y="161"/>
                    <a:pt x="564" y="161"/>
                    <a:pt x="564" y="161"/>
                  </a:cubicBezTo>
                  <a:cubicBezTo>
                    <a:pt x="564" y="161"/>
                    <a:pt x="564" y="162"/>
                    <a:pt x="563" y="162"/>
                  </a:cubicBezTo>
                  <a:cubicBezTo>
                    <a:pt x="564" y="161"/>
                    <a:pt x="563" y="162"/>
                    <a:pt x="563" y="162"/>
                  </a:cubicBezTo>
                  <a:cubicBezTo>
                    <a:pt x="563" y="161"/>
                    <a:pt x="562" y="161"/>
                    <a:pt x="563" y="161"/>
                  </a:cubicBezTo>
                  <a:cubicBezTo>
                    <a:pt x="561" y="161"/>
                    <a:pt x="561" y="161"/>
                    <a:pt x="560" y="161"/>
                  </a:cubicBezTo>
                  <a:cubicBezTo>
                    <a:pt x="560" y="161"/>
                    <a:pt x="559" y="161"/>
                    <a:pt x="559" y="162"/>
                  </a:cubicBezTo>
                  <a:cubicBezTo>
                    <a:pt x="559" y="162"/>
                    <a:pt x="559" y="162"/>
                    <a:pt x="560" y="163"/>
                  </a:cubicBezTo>
                  <a:cubicBezTo>
                    <a:pt x="560" y="162"/>
                    <a:pt x="562" y="161"/>
                    <a:pt x="562" y="162"/>
                  </a:cubicBezTo>
                  <a:cubicBezTo>
                    <a:pt x="562" y="162"/>
                    <a:pt x="561" y="162"/>
                    <a:pt x="561" y="163"/>
                  </a:cubicBezTo>
                  <a:cubicBezTo>
                    <a:pt x="561" y="163"/>
                    <a:pt x="561" y="164"/>
                    <a:pt x="562" y="164"/>
                  </a:cubicBezTo>
                  <a:cubicBezTo>
                    <a:pt x="562" y="164"/>
                    <a:pt x="562" y="164"/>
                    <a:pt x="563" y="164"/>
                  </a:cubicBezTo>
                  <a:cubicBezTo>
                    <a:pt x="563" y="164"/>
                    <a:pt x="562" y="165"/>
                    <a:pt x="563" y="165"/>
                  </a:cubicBezTo>
                  <a:cubicBezTo>
                    <a:pt x="563" y="165"/>
                    <a:pt x="564" y="165"/>
                    <a:pt x="564" y="165"/>
                  </a:cubicBezTo>
                  <a:cubicBezTo>
                    <a:pt x="564" y="164"/>
                    <a:pt x="564" y="164"/>
                    <a:pt x="564" y="164"/>
                  </a:cubicBezTo>
                  <a:cubicBezTo>
                    <a:pt x="565" y="164"/>
                    <a:pt x="565" y="164"/>
                    <a:pt x="565" y="164"/>
                  </a:cubicBezTo>
                  <a:cubicBezTo>
                    <a:pt x="567" y="164"/>
                    <a:pt x="568" y="162"/>
                    <a:pt x="568" y="161"/>
                  </a:cubicBezTo>
                  <a:close/>
                  <a:moveTo>
                    <a:pt x="568" y="147"/>
                  </a:moveTo>
                  <a:cubicBezTo>
                    <a:pt x="568" y="147"/>
                    <a:pt x="568" y="147"/>
                    <a:pt x="568" y="146"/>
                  </a:cubicBezTo>
                  <a:cubicBezTo>
                    <a:pt x="568" y="146"/>
                    <a:pt x="568" y="147"/>
                    <a:pt x="567" y="147"/>
                  </a:cubicBezTo>
                  <a:cubicBezTo>
                    <a:pt x="568" y="147"/>
                    <a:pt x="568" y="147"/>
                    <a:pt x="568" y="148"/>
                  </a:cubicBezTo>
                  <a:cubicBezTo>
                    <a:pt x="568" y="147"/>
                    <a:pt x="568" y="147"/>
                    <a:pt x="569" y="147"/>
                  </a:cubicBezTo>
                  <a:cubicBezTo>
                    <a:pt x="568" y="147"/>
                    <a:pt x="568" y="147"/>
                    <a:pt x="568" y="147"/>
                  </a:cubicBezTo>
                  <a:close/>
                  <a:moveTo>
                    <a:pt x="565" y="158"/>
                  </a:moveTo>
                  <a:cubicBezTo>
                    <a:pt x="565" y="159"/>
                    <a:pt x="564" y="159"/>
                    <a:pt x="563" y="159"/>
                  </a:cubicBezTo>
                  <a:cubicBezTo>
                    <a:pt x="564" y="159"/>
                    <a:pt x="563" y="160"/>
                    <a:pt x="564" y="161"/>
                  </a:cubicBezTo>
                  <a:cubicBezTo>
                    <a:pt x="564" y="160"/>
                    <a:pt x="565" y="161"/>
                    <a:pt x="565" y="161"/>
                  </a:cubicBezTo>
                  <a:cubicBezTo>
                    <a:pt x="565" y="160"/>
                    <a:pt x="566" y="160"/>
                    <a:pt x="566" y="159"/>
                  </a:cubicBezTo>
                  <a:cubicBezTo>
                    <a:pt x="565" y="159"/>
                    <a:pt x="565" y="158"/>
                    <a:pt x="565" y="158"/>
                  </a:cubicBezTo>
                  <a:close/>
                  <a:moveTo>
                    <a:pt x="560" y="166"/>
                  </a:moveTo>
                  <a:cubicBezTo>
                    <a:pt x="560" y="165"/>
                    <a:pt x="560" y="164"/>
                    <a:pt x="560" y="165"/>
                  </a:cubicBezTo>
                  <a:cubicBezTo>
                    <a:pt x="560" y="165"/>
                    <a:pt x="559" y="165"/>
                    <a:pt x="558" y="165"/>
                  </a:cubicBezTo>
                  <a:cubicBezTo>
                    <a:pt x="558" y="166"/>
                    <a:pt x="559" y="166"/>
                    <a:pt x="559" y="167"/>
                  </a:cubicBezTo>
                  <a:cubicBezTo>
                    <a:pt x="560" y="166"/>
                    <a:pt x="559" y="166"/>
                    <a:pt x="559" y="166"/>
                  </a:cubicBezTo>
                  <a:cubicBezTo>
                    <a:pt x="560" y="166"/>
                    <a:pt x="560" y="167"/>
                    <a:pt x="561" y="166"/>
                  </a:cubicBezTo>
                  <a:cubicBezTo>
                    <a:pt x="560" y="166"/>
                    <a:pt x="561" y="165"/>
                    <a:pt x="560" y="165"/>
                  </a:cubicBezTo>
                  <a:cubicBezTo>
                    <a:pt x="560" y="166"/>
                    <a:pt x="560" y="165"/>
                    <a:pt x="560" y="166"/>
                  </a:cubicBezTo>
                  <a:close/>
                  <a:moveTo>
                    <a:pt x="558" y="163"/>
                  </a:moveTo>
                  <a:cubicBezTo>
                    <a:pt x="558" y="162"/>
                    <a:pt x="559" y="162"/>
                    <a:pt x="559" y="162"/>
                  </a:cubicBezTo>
                  <a:cubicBezTo>
                    <a:pt x="558" y="161"/>
                    <a:pt x="558" y="162"/>
                    <a:pt x="557" y="161"/>
                  </a:cubicBezTo>
                  <a:cubicBezTo>
                    <a:pt x="557" y="163"/>
                    <a:pt x="558" y="163"/>
                    <a:pt x="558" y="164"/>
                  </a:cubicBezTo>
                  <a:cubicBezTo>
                    <a:pt x="558" y="163"/>
                    <a:pt x="559" y="164"/>
                    <a:pt x="559" y="163"/>
                  </a:cubicBezTo>
                  <a:cubicBezTo>
                    <a:pt x="559" y="162"/>
                    <a:pt x="559" y="162"/>
                    <a:pt x="558" y="163"/>
                  </a:cubicBezTo>
                  <a:close/>
                  <a:moveTo>
                    <a:pt x="556" y="165"/>
                  </a:moveTo>
                  <a:cubicBezTo>
                    <a:pt x="556" y="164"/>
                    <a:pt x="555" y="164"/>
                    <a:pt x="556" y="164"/>
                  </a:cubicBezTo>
                  <a:cubicBezTo>
                    <a:pt x="555" y="163"/>
                    <a:pt x="555" y="164"/>
                    <a:pt x="555" y="164"/>
                  </a:cubicBezTo>
                  <a:cubicBezTo>
                    <a:pt x="555" y="163"/>
                    <a:pt x="555" y="163"/>
                    <a:pt x="555" y="162"/>
                  </a:cubicBezTo>
                  <a:cubicBezTo>
                    <a:pt x="554" y="163"/>
                    <a:pt x="555" y="161"/>
                    <a:pt x="554" y="162"/>
                  </a:cubicBezTo>
                  <a:cubicBezTo>
                    <a:pt x="555" y="162"/>
                    <a:pt x="554" y="163"/>
                    <a:pt x="554" y="164"/>
                  </a:cubicBezTo>
                  <a:cubicBezTo>
                    <a:pt x="554" y="164"/>
                    <a:pt x="555" y="164"/>
                    <a:pt x="555" y="164"/>
                  </a:cubicBezTo>
                  <a:cubicBezTo>
                    <a:pt x="555" y="166"/>
                    <a:pt x="554" y="165"/>
                    <a:pt x="554" y="165"/>
                  </a:cubicBezTo>
                  <a:cubicBezTo>
                    <a:pt x="554" y="166"/>
                    <a:pt x="554" y="165"/>
                    <a:pt x="555" y="165"/>
                  </a:cubicBezTo>
                  <a:cubicBezTo>
                    <a:pt x="555" y="166"/>
                    <a:pt x="556" y="165"/>
                    <a:pt x="556" y="166"/>
                  </a:cubicBezTo>
                  <a:cubicBezTo>
                    <a:pt x="554" y="166"/>
                    <a:pt x="555" y="168"/>
                    <a:pt x="554" y="168"/>
                  </a:cubicBezTo>
                  <a:cubicBezTo>
                    <a:pt x="554" y="168"/>
                    <a:pt x="555" y="168"/>
                    <a:pt x="555" y="167"/>
                  </a:cubicBezTo>
                  <a:cubicBezTo>
                    <a:pt x="555" y="168"/>
                    <a:pt x="555" y="168"/>
                    <a:pt x="555" y="169"/>
                  </a:cubicBezTo>
                  <a:cubicBezTo>
                    <a:pt x="557" y="169"/>
                    <a:pt x="556" y="167"/>
                    <a:pt x="557" y="167"/>
                  </a:cubicBezTo>
                  <a:cubicBezTo>
                    <a:pt x="557" y="167"/>
                    <a:pt x="557" y="167"/>
                    <a:pt x="557" y="167"/>
                  </a:cubicBezTo>
                  <a:cubicBezTo>
                    <a:pt x="557" y="167"/>
                    <a:pt x="558" y="167"/>
                    <a:pt x="558" y="168"/>
                  </a:cubicBezTo>
                  <a:cubicBezTo>
                    <a:pt x="558" y="167"/>
                    <a:pt x="558" y="167"/>
                    <a:pt x="558" y="166"/>
                  </a:cubicBezTo>
                  <a:cubicBezTo>
                    <a:pt x="558" y="166"/>
                    <a:pt x="557" y="166"/>
                    <a:pt x="557" y="165"/>
                  </a:cubicBezTo>
                  <a:cubicBezTo>
                    <a:pt x="557" y="166"/>
                    <a:pt x="557" y="167"/>
                    <a:pt x="556" y="167"/>
                  </a:cubicBezTo>
                  <a:cubicBezTo>
                    <a:pt x="557" y="166"/>
                    <a:pt x="555" y="167"/>
                    <a:pt x="555" y="166"/>
                  </a:cubicBezTo>
                  <a:cubicBezTo>
                    <a:pt x="556" y="166"/>
                    <a:pt x="556" y="165"/>
                    <a:pt x="557" y="164"/>
                  </a:cubicBezTo>
                  <a:cubicBezTo>
                    <a:pt x="556" y="163"/>
                    <a:pt x="556" y="165"/>
                    <a:pt x="556" y="165"/>
                  </a:cubicBezTo>
                  <a:close/>
                  <a:moveTo>
                    <a:pt x="554" y="164"/>
                  </a:moveTo>
                  <a:cubicBezTo>
                    <a:pt x="554" y="164"/>
                    <a:pt x="554" y="164"/>
                    <a:pt x="554" y="164"/>
                  </a:cubicBezTo>
                  <a:cubicBezTo>
                    <a:pt x="553" y="165"/>
                    <a:pt x="552" y="163"/>
                    <a:pt x="552" y="164"/>
                  </a:cubicBezTo>
                  <a:cubicBezTo>
                    <a:pt x="552" y="165"/>
                    <a:pt x="550" y="164"/>
                    <a:pt x="551" y="165"/>
                  </a:cubicBezTo>
                  <a:cubicBezTo>
                    <a:pt x="551" y="165"/>
                    <a:pt x="550" y="165"/>
                    <a:pt x="550" y="165"/>
                  </a:cubicBezTo>
                  <a:cubicBezTo>
                    <a:pt x="549" y="166"/>
                    <a:pt x="550" y="166"/>
                    <a:pt x="550" y="166"/>
                  </a:cubicBezTo>
                  <a:cubicBezTo>
                    <a:pt x="549" y="166"/>
                    <a:pt x="549" y="166"/>
                    <a:pt x="549" y="166"/>
                  </a:cubicBezTo>
                  <a:cubicBezTo>
                    <a:pt x="549" y="166"/>
                    <a:pt x="549" y="166"/>
                    <a:pt x="549" y="167"/>
                  </a:cubicBezTo>
                  <a:cubicBezTo>
                    <a:pt x="550" y="167"/>
                    <a:pt x="550" y="167"/>
                    <a:pt x="550" y="168"/>
                  </a:cubicBezTo>
                  <a:cubicBezTo>
                    <a:pt x="550" y="168"/>
                    <a:pt x="550" y="167"/>
                    <a:pt x="549" y="168"/>
                  </a:cubicBezTo>
                  <a:cubicBezTo>
                    <a:pt x="549" y="168"/>
                    <a:pt x="549" y="169"/>
                    <a:pt x="550" y="169"/>
                  </a:cubicBezTo>
                  <a:cubicBezTo>
                    <a:pt x="549" y="169"/>
                    <a:pt x="549" y="169"/>
                    <a:pt x="549" y="169"/>
                  </a:cubicBezTo>
                  <a:cubicBezTo>
                    <a:pt x="549" y="169"/>
                    <a:pt x="547" y="169"/>
                    <a:pt x="548" y="170"/>
                  </a:cubicBezTo>
                  <a:cubicBezTo>
                    <a:pt x="548" y="169"/>
                    <a:pt x="549" y="169"/>
                    <a:pt x="549" y="170"/>
                  </a:cubicBezTo>
                  <a:cubicBezTo>
                    <a:pt x="549" y="170"/>
                    <a:pt x="549" y="170"/>
                    <a:pt x="548" y="170"/>
                  </a:cubicBezTo>
                  <a:cubicBezTo>
                    <a:pt x="550" y="171"/>
                    <a:pt x="552" y="169"/>
                    <a:pt x="552" y="170"/>
                  </a:cubicBezTo>
                  <a:cubicBezTo>
                    <a:pt x="553" y="170"/>
                    <a:pt x="553" y="170"/>
                    <a:pt x="553" y="169"/>
                  </a:cubicBezTo>
                  <a:cubicBezTo>
                    <a:pt x="553" y="169"/>
                    <a:pt x="553" y="170"/>
                    <a:pt x="552" y="169"/>
                  </a:cubicBezTo>
                  <a:cubicBezTo>
                    <a:pt x="552" y="168"/>
                    <a:pt x="552" y="168"/>
                    <a:pt x="551" y="168"/>
                  </a:cubicBezTo>
                  <a:cubicBezTo>
                    <a:pt x="551" y="168"/>
                    <a:pt x="552" y="169"/>
                    <a:pt x="551" y="169"/>
                  </a:cubicBezTo>
                  <a:cubicBezTo>
                    <a:pt x="552" y="168"/>
                    <a:pt x="550" y="169"/>
                    <a:pt x="551" y="168"/>
                  </a:cubicBezTo>
                  <a:cubicBezTo>
                    <a:pt x="551" y="168"/>
                    <a:pt x="551" y="168"/>
                    <a:pt x="552" y="167"/>
                  </a:cubicBezTo>
                  <a:cubicBezTo>
                    <a:pt x="551" y="167"/>
                    <a:pt x="551" y="167"/>
                    <a:pt x="551" y="167"/>
                  </a:cubicBezTo>
                  <a:cubicBezTo>
                    <a:pt x="552" y="167"/>
                    <a:pt x="552" y="166"/>
                    <a:pt x="553" y="166"/>
                  </a:cubicBezTo>
                  <a:cubicBezTo>
                    <a:pt x="553" y="166"/>
                    <a:pt x="553" y="166"/>
                    <a:pt x="553" y="165"/>
                  </a:cubicBezTo>
                  <a:cubicBezTo>
                    <a:pt x="552" y="165"/>
                    <a:pt x="552" y="166"/>
                    <a:pt x="552" y="166"/>
                  </a:cubicBezTo>
                  <a:cubicBezTo>
                    <a:pt x="552" y="165"/>
                    <a:pt x="553" y="165"/>
                    <a:pt x="552" y="164"/>
                  </a:cubicBezTo>
                  <a:cubicBezTo>
                    <a:pt x="553" y="164"/>
                    <a:pt x="553" y="164"/>
                    <a:pt x="554" y="164"/>
                  </a:cubicBezTo>
                  <a:cubicBezTo>
                    <a:pt x="554" y="165"/>
                    <a:pt x="554" y="165"/>
                    <a:pt x="554" y="164"/>
                  </a:cubicBezTo>
                  <a:close/>
                  <a:moveTo>
                    <a:pt x="548" y="168"/>
                  </a:moveTo>
                  <a:cubicBezTo>
                    <a:pt x="548" y="168"/>
                    <a:pt x="549" y="166"/>
                    <a:pt x="548" y="166"/>
                  </a:cubicBezTo>
                  <a:cubicBezTo>
                    <a:pt x="548" y="166"/>
                    <a:pt x="548" y="167"/>
                    <a:pt x="548" y="167"/>
                  </a:cubicBezTo>
                  <a:cubicBezTo>
                    <a:pt x="548" y="167"/>
                    <a:pt x="547" y="167"/>
                    <a:pt x="547" y="167"/>
                  </a:cubicBezTo>
                  <a:cubicBezTo>
                    <a:pt x="547" y="166"/>
                    <a:pt x="547" y="166"/>
                    <a:pt x="547" y="165"/>
                  </a:cubicBezTo>
                  <a:cubicBezTo>
                    <a:pt x="547" y="166"/>
                    <a:pt x="546" y="165"/>
                    <a:pt x="546" y="166"/>
                  </a:cubicBezTo>
                  <a:cubicBezTo>
                    <a:pt x="546" y="166"/>
                    <a:pt x="546" y="166"/>
                    <a:pt x="547" y="166"/>
                  </a:cubicBezTo>
                  <a:cubicBezTo>
                    <a:pt x="546" y="166"/>
                    <a:pt x="547" y="167"/>
                    <a:pt x="546" y="167"/>
                  </a:cubicBezTo>
                  <a:cubicBezTo>
                    <a:pt x="546" y="166"/>
                    <a:pt x="546" y="165"/>
                    <a:pt x="545" y="166"/>
                  </a:cubicBezTo>
                  <a:cubicBezTo>
                    <a:pt x="546" y="166"/>
                    <a:pt x="546" y="166"/>
                    <a:pt x="546" y="167"/>
                  </a:cubicBezTo>
                  <a:cubicBezTo>
                    <a:pt x="546" y="167"/>
                    <a:pt x="546" y="167"/>
                    <a:pt x="546" y="168"/>
                  </a:cubicBezTo>
                  <a:cubicBezTo>
                    <a:pt x="546" y="168"/>
                    <a:pt x="546" y="168"/>
                    <a:pt x="545" y="168"/>
                  </a:cubicBezTo>
                  <a:cubicBezTo>
                    <a:pt x="545" y="168"/>
                    <a:pt x="545" y="167"/>
                    <a:pt x="545" y="167"/>
                  </a:cubicBezTo>
                  <a:cubicBezTo>
                    <a:pt x="544" y="167"/>
                    <a:pt x="544" y="167"/>
                    <a:pt x="543" y="168"/>
                  </a:cubicBezTo>
                  <a:cubicBezTo>
                    <a:pt x="543" y="167"/>
                    <a:pt x="544" y="167"/>
                    <a:pt x="544" y="167"/>
                  </a:cubicBezTo>
                  <a:cubicBezTo>
                    <a:pt x="542" y="168"/>
                    <a:pt x="542" y="170"/>
                    <a:pt x="539" y="168"/>
                  </a:cubicBezTo>
                  <a:cubicBezTo>
                    <a:pt x="539" y="169"/>
                    <a:pt x="540" y="169"/>
                    <a:pt x="540" y="169"/>
                  </a:cubicBezTo>
                  <a:cubicBezTo>
                    <a:pt x="540" y="169"/>
                    <a:pt x="539" y="170"/>
                    <a:pt x="539" y="170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40" y="170"/>
                    <a:pt x="540" y="170"/>
                    <a:pt x="540" y="171"/>
                  </a:cubicBezTo>
                  <a:cubicBezTo>
                    <a:pt x="540" y="171"/>
                    <a:pt x="540" y="170"/>
                    <a:pt x="539" y="170"/>
                  </a:cubicBezTo>
                  <a:cubicBezTo>
                    <a:pt x="539" y="172"/>
                    <a:pt x="540" y="171"/>
                    <a:pt x="540" y="171"/>
                  </a:cubicBezTo>
                  <a:cubicBezTo>
                    <a:pt x="540" y="171"/>
                    <a:pt x="540" y="171"/>
                    <a:pt x="541" y="171"/>
                  </a:cubicBezTo>
                  <a:cubicBezTo>
                    <a:pt x="541" y="170"/>
                    <a:pt x="541" y="172"/>
                    <a:pt x="542" y="171"/>
                  </a:cubicBezTo>
                  <a:cubicBezTo>
                    <a:pt x="542" y="171"/>
                    <a:pt x="541" y="171"/>
                    <a:pt x="541" y="170"/>
                  </a:cubicBezTo>
                  <a:cubicBezTo>
                    <a:pt x="542" y="170"/>
                    <a:pt x="544" y="171"/>
                    <a:pt x="543" y="169"/>
                  </a:cubicBezTo>
                  <a:cubicBezTo>
                    <a:pt x="544" y="169"/>
                    <a:pt x="545" y="170"/>
                    <a:pt x="545" y="170"/>
                  </a:cubicBezTo>
                  <a:cubicBezTo>
                    <a:pt x="545" y="168"/>
                    <a:pt x="547" y="169"/>
                    <a:pt x="548" y="167"/>
                  </a:cubicBezTo>
                  <a:cubicBezTo>
                    <a:pt x="548" y="169"/>
                    <a:pt x="545" y="170"/>
                    <a:pt x="548" y="171"/>
                  </a:cubicBezTo>
                  <a:cubicBezTo>
                    <a:pt x="548" y="171"/>
                    <a:pt x="549" y="171"/>
                    <a:pt x="549" y="170"/>
                  </a:cubicBezTo>
                  <a:cubicBezTo>
                    <a:pt x="548" y="170"/>
                    <a:pt x="547" y="170"/>
                    <a:pt x="547" y="169"/>
                  </a:cubicBezTo>
                  <a:cubicBezTo>
                    <a:pt x="548" y="169"/>
                    <a:pt x="548" y="169"/>
                    <a:pt x="548" y="168"/>
                  </a:cubicBezTo>
                  <a:close/>
                  <a:moveTo>
                    <a:pt x="538" y="170"/>
                  </a:moveTo>
                  <a:cubicBezTo>
                    <a:pt x="538" y="171"/>
                    <a:pt x="538" y="172"/>
                    <a:pt x="537" y="171"/>
                  </a:cubicBezTo>
                  <a:cubicBezTo>
                    <a:pt x="537" y="172"/>
                    <a:pt x="539" y="172"/>
                    <a:pt x="539" y="171"/>
                  </a:cubicBezTo>
                  <a:cubicBezTo>
                    <a:pt x="538" y="171"/>
                    <a:pt x="538" y="169"/>
                    <a:pt x="538" y="170"/>
                  </a:cubicBezTo>
                  <a:close/>
                  <a:moveTo>
                    <a:pt x="552" y="168"/>
                  </a:moveTo>
                  <a:cubicBezTo>
                    <a:pt x="553" y="168"/>
                    <a:pt x="553" y="169"/>
                    <a:pt x="553" y="168"/>
                  </a:cubicBezTo>
                  <a:cubicBezTo>
                    <a:pt x="553" y="168"/>
                    <a:pt x="552" y="168"/>
                    <a:pt x="552" y="167"/>
                  </a:cubicBezTo>
                  <a:cubicBezTo>
                    <a:pt x="554" y="167"/>
                    <a:pt x="553" y="166"/>
                    <a:pt x="554" y="165"/>
                  </a:cubicBezTo>
                  <a:cubicBezTo>
                    <a:pt x="553" y="166"/>
                    <a:pt x="553" y="167"/>
                    <a:pt x="552" y="168"/>
                  </a:cubicBezTo>
                  <a:close/>
                  <a:moveTo>
                    <a:pt x="547" y="171"/>
                  </a:moveTo>
                  <a:cubicBezTo>
                    <a:pt x="546" y="171"/>
                    <a:pt x="547" y="170"/>
                    <a:pt x="546" y="170"/>
                  </a:cubicBezTo>
                  <a:cubicBezTo>
                    <a:pt x="545" y="171"/>
                    <a:pt x="546" y="171"/>
                    <a:pt x="546" y="172"/>
                  </a:cubicBezTo>
                  <a:cubicBezTo>
                    <a:pt x="545" y="171"/>
                    <a:pt x="544" y="171"/>
                    <a:pt x="543" y="172"/>
                  </a:cubicBezTo>
                  <a:cubicBezTo>
                    <a:pt x="545" y="172"/>
                    <a:pt x="546" y="172"/>
                    <a:pt x="547" y="172"/>
                  </a:cubicBezTo>
                  <a:cubicBezTo>
                    <a:pt x="547" y="171"/>
                    <a:pt x="547" y="171"/>
                    <a:pt x="547" y="171"/>
                  </a:cubicBezTo>
                  <a:close/>
                  <a:moveTo>
                    <a:pt x="540" y="174"/>
                  </a:moveTo>
                  <a:cubicBezTo>
                    <a:pt x="540" y="173"/>
                    <a:pt x="540" y="173"/>
                    <a:pt x="540" y="173"/>
                  </a:cubicBezTo>
                  <a:cubicBezTo>
                    <a:pt x="540" y="172"/>
                    <a:pt x="539" y="174"/>
                    <a:pt x="540" y="174"/>
                  </a:cubicBezTo>
                  <a:cubicBezTo>
                    <a:pt x="540" y="173"/>
                    <a:pt x="541" y="175"/>
                    <a:pt x="541" y="174"/>
                  </a:cubicBezTo>
                  <a:cubicBezTo>
                    <a:pt x="540" y="174"/>
                    <a:pt x="540" y="174"/>
                    <a:pt x="540" y="174"/>
                  </a:cubicBezTo>
                  <a:close/>
                  <a:moveTo>
                    <a:pt x="539" y="175"/>
                  </a:moveTo>
                  <a:cubicBezTo>
                    <a:pt x="537" y="175"/>
                    <a:pt x="538" y="174"/>
                    <a:pt x="537" y="173"/>
                  </a:cubicBezTo>
                  <a:cubicBezTo>
                    <a:pt x="537" y="174"/>
                    <a:pt x="537" y="174"/>
                    <a:pt x="537" y="174"/>
                  </a:cubicBezTo>
                  <a:cubicBezTo>
                    <a:pt x="537" y="174"/>
                    <a:pt x="537" y="175"/>
                    <a:pt x="537" y="175"/>
                  </a:cubicBezTo>
                  <a:cubicBezTo>
                    <a:pt x="537" y="174"/>
                    <a:pt x="536" y="174"/>
                    <a:pt x="536" y="174"/>
                  </a:cubicBezTo>
                  <a:cubicBezTo>
                    <a:pt x="536" y="174"/>
                    <a:pt x="536" y="174"/>
                    <a:pt x="536" y="174"/>
                  </a:cubicBezTo>
                  <a:cubicBezTo>
                    <a:pt x="536" y="175"/>
                    <a:pt x="537" y="176"/>
                    <a:pt x="539" y="175"/>
                  </a:cubicBezTo>
                  <a:close/>
                  <a:moveTo>
                    <a:pt x="539" y="175"/>
                  </a:moveTo>
                  <a:cubicBezTo>
                    <a:pt x="539" y="175"/>
                    <a:pt x="539" y="174"/>
                    <a:pt x="539" y="174"/>
                  </a:cubicBezTo>
                  <a:cubicBezTo>
                    <a:pt x="539" y="175"/>
                    <a:pt x="538" y="174"/>
                    <a:pt x="538" y="174"/>
                  </a:cubicBezTo>
                  <a:cubicBezTo>
                    <a:pt x="538" y="175"/>
                    <a:pt x="539" y="175"/>
                    <a:pt x="539" y="175"/>
                  </a:cubicBezTo>
                  <a:close/>
                  <a:moveTo>
                    <a:pt x="536" y="173"/>
                  </a:moveTo>
                  <a:cubicBezTo>
                    <a:pt x="536" y="173"/>
                    <a:pt x="536" y="173"/>
                    <a:pt x="536" y="172"/>
                  </a:cubicBezTo>
                  <a:cubicBezTo>
                    <a:pt x="536" y="173"/>
                    <a:pt x="537" y="173"/>
                    <a:pt x="537" y="173"/>
                  </a:cubicBezTo>
                  <a:cubicBezTo>
                    <a:pt x="538" y="172"/>
                    <a:pt x="535" y="171"/>
                    <a:pt x="535" y="172"/>
                  </a:cubicBezTo>
                  <a:cubicBezTo>
                    <a:pt x="535" y="172"/>
                    <a:pt x="536" y="171"/>
                    <a:pt x="535" y="171"/>
                  </a:cubicBezTo>
                  <a:cubicBezTo>
                    <a:pt x="535" y="171"/>
                    <a:pt x="535" y="171"/>
                    <a:pt x="534" y="171"/>
                  </a:cubicBezTo>
                  <a:cubicBezTo>
                    <a:pt x="535" y="172"/>
                    <a:pt x="534" y="172"/>
                    <a:pt x="534" y="172"/>
                  </a:cubicBezTo>
                  <a:cubicBezTo>
                    <a:pt x="535" y="172"/>
                    <a:pt x="534" y="173"/>
                    <a:pt x="535" y="174"/>
                  </a:cubicBezTo>
                  <a:cubicBezTo>
                    <a:pt x="535" y="172"/>
                    <a:pt x="537" y="174"/>
                    <a:pt x="536" y="173"/>
                  </a:cubicBezTo>
                  <a:close/>
                  <a:moveTo>
                    <a:pt x="536" y="169"/>
                  </a:moveTo>
                  <a:cubicBezTo>
                    <a:pt x="536" y="169"/>
                    <a:pt x="536" y="170"/>
                    <a:pt x="536" y="170"/>
                  </a:cubicBezTo>
                  <a:cubicBezTo>
                    <a:pt x="537" y="169"/>
                    <a:pt x="538" y="169"/>
                    <a:pt x="537" y="169"/>
                  </a:cubicBezTo>
                  <a:cubicBezTo>
                    <a:pt x="537" y="170"/>
                    <a:pt x="536" y="169"/>
                    <a:pt x="536" y="169"/>
                  </a:cubicBezTo>
                  <a:close/>
                  <a:moveTo>
                    <a:pt x="543" y="120"/>
                  </a:moveTo>
                  <a:cubicBezTo>
                    <a:pt x="543" y="121"/>
                    <a:pt x="543" y="122"/>
                    <a:pt x="542" y="122"/>
                  </a:cubicBezTo>
                  <a:cubicBezTo>
                    <a:pt x="543" y="122"/>
                    <a:pt x="542" y="123"/>
                    <a:pt x="543" y="123"/>
                  </a:cubicBezTo>
                  <a:cubicBezTo>
                    <a:pt x="543" y="122"/>
                    <a:pt x="544" y="122"/>
                    <a:pt x="544" y="121"/>
                  </a:cubicBezTo>
                  <a:cubicBezTo>
                    <a:pt x="543" y="122"/>
                    <a:pt x="544" y="120"/>
                    <a:pt x="543" y="120"/>
                  </a:cubicBezTo>
                  <a:close/>
                  <a:moveTo>
                    <a:pt x="534" y="174"/>
                  </a:moveTo>
                  <a:cubicBezTo>
                    <a:pt x="534" y="173"/>
                    <a:pt x="534" y="173"/>
                    <a:pt x="534" y="172"/>
                  </a:cubicBezTo>
                  <a:cubicBezTo>
                    <a:pt x="533" y="171"/>
                    <a:pt x="532" y="173"/>
                    <a:pt x="533" y="171"/>
                  </a:cubicBezTo>
                  <a:cubicBezTo>
                    <a:pt x="532" y="171"/>
                    <a:pt x="532" y="172"/>
                    <a:pt x="532" y="173"/>
                  </a:cubicBezTo>
                  <a:cubicBezTo>
                    <a:pt x="531" y="173"/>
                    <a:pt x="531" y="175"/>
                    <a:pt x="530" y="174"/>
                  </a:cubicBezTo>
                  <a:cubicBezTo>
                    <a:pt x="530" y="174"/>
                    <a:pt x="530" y="175"/>
                    <a:pt x="530" y="175"/>
                  </a:cubicBezTo>
                  <a:cubicBezTo>
                    <a:pt x="531" y="175"/>
                    <a:pt x="531" y="174"/>
                    <a:pt x="531" y="175"/>
                  </a:cubicBezTo>
                  <a:cubicBezTo>
                    <a:pt x="532" y="174"/>
                    <a:pt x="532" y="175"/>
                    <a:pt x="532" y="175"/>
                  </a:cubicBezTo>
                  <a:cubicBezTo>
                    <a:pt x="531" y="174"/>
                    <a:pt x="533" y="173"/>
                    <a:pt x="534" y="174"/>
                  </a:cubicBezTo>
                  <a:close/>
                  <a:moveTo>
                    <a:pt x="529" y="163"/>
                  </a:moveTo>
                  <a:cubicBezTo>
                    <a:pt x="528" y="162"/>
                    <a:pt x="529" y="163"/>
                    <a:pt x="529" y="164"/>
                  </a:cubicBezTo>
                  <a:cubicBezTo>
                    <a:pt x="529" y="164"/>
                    <a:pt x="529" y="164"/>
                    <a:pt x="528" y="164"/>
                  </a:cubicBezTo>
                  <a:cubicBezTo>
                    <a:pt x="530" y="164"/>
                    <a:pt x="530" y="164"/>
                    <a:pt x="532" y="163"/>
                  </a:cubicBezTo>
                  <a:cubicBezTo>
                    <a:pt x="531" y="163"/>
                    <a:pt x="531" y="162"/>
                    <a:pt x="530" y="162"/>
                  </a:cubicBezTo>
                  <a:cubicBezTo>
                    <a:pt x="530" y="162"/>
                    <a:pt x="530" y="162"/>
                    <a:pt x="530" y="163"/>
                  </a:cubicBezTo>
                  <a:cubicBezTo>
                    <a:pt x="530" y="163"/>
                    <a:pt x="529" y="163"/>
                    <a:pt x="529" y="163"/>
                  </a:cubicBezTo>
                  <a:cubicBezTo>
                    <a:pt x="529" y="163"/>
                    <a:pt x="529" y="163"/>
                    <a:pt x="529" y="163"/>
                  </a:cubicBezTo>
                  <a:close/>
                  <a:moveTo>
                    <a:pt x="525" y="165"/>
                  </a:moveTo>
                  <a:cubicBezTo>
                    <a:pt x="526" y="166"/>
                    <a:pt x="526" y="165"/>
                    <a:pt x="526" y="165"/>
                  </a:cubicBezTo>
                  <a:cubicBezTo>
                    <a:pt x="526" y="165"/>
                    <a:pt x="527" y="165"/>
                    <a:pt x="527" y="165"/>
                  </a:cubicBezTo>
                  <a:cubicBezTo>
                    <a:pt x="526" y="164"/>
                    <a:pt x="525" y="165"/>
                    <a:pt x="525" y="165"/>
                  </a:cubicBezTo>
                  <a:close/>
                  <a:moveTo>
                    <a:pt x="479" y="182"/>
                  </a:moveTo>
                  <a:cubicBezTo>
                    <a:pt x="480" y="182"/>
                    <a:pt x="481" y="183"/>
                    <a:pt x="481" y="182"/>
                  </a:cubicBezTo>
                  <a:cubicBezTo>
                    <a:pt x="480" y="182"/>
                    <a:pt x="479" y="181"/>
                    <a:pt x="479" y="182"/>
                  </a:cubicBezTo>
                  <a:close/>
                  <a:moveTo>
                    <a:pt x="473" y="186"/>
                  </a:moveTo>
                  <a:cubicBezTo>
                    <a:pt x="474" y="185"/>
                    <a:pt x="476" y="185"/>
                    <a:pt x="476" y="184"/>
                  </a:cubicBezTo>
                  <a:cubicBezTo>
                    <a:pt x="475" y="185"/>
                    <a:pt x="473" y="185"/>
                    <a:pt x="473" y="186"/>
                  </a:cubicBezTo>
                  <a:close/>
                  <a:moveTo>
                    <a:pt x="472" y="200"/>
                  </a:moveTo>
                  <a:cubicBezTo>
                    <a:pt x="473" y="199"/>
                    <a:pt x="472" y="198"/>
                    <a:pt x="473" y="198"/>
                  </a:cubicBezTo>
                  <a:cubicBezTo>
                    <a:pt x="471" y="198"/>
                    <a:pt x="472" y="200"/>
                    <a:pt x="472" y="200"/>
                  </a:cubicBezTo>
                  <a:close/>
                  <a:moveTo>
                    <a:pt x="469" y="143"/>
                  </a:moveTo>
                  <a:cubicBezTo>
                    <a:pt x="468" y="143"/>
                    <a:pt x="468" y="144"/>
                    <a:pt x="467" y="143"/>
                  </a:cubicBezTo>
                  <a:cubicBezTo>
                    <a:pt x="467" y="144"/>
                    <a:pt x="468" y="146"/>
                    <a:pt x="468" y="145"/>
                  </a:cubicBezTo>
                  <a:cubicBezTo>
                    <a:pt x="468" y="145"/>
                    <a:pt x="468" y="145"/>
                    <a:pt x="468" y="145"/>
                  </a:cubicBezTo>
                  <a:cubicBezTo>
                    <a:pt x="469" y="145"/>
                    <a:pt x="469" y="144"/>
                    <a:pt x="469" y="144"/>
                  </a:cubicBezTo>
                  <a:cubicBezTo>
                    <a:pt x="469" y="144"/>
                    <a:pt x="469" y="144"/>
                    <a:pt x="469" y="143"/>
                  </a:cubicBezTo>
                  <a:close/>
                  <a:moveTo>
                    <a:pt x="468" y="143"/>
                  </a:moveTo>
                  <a:cubicBezTo>
                    <a:pt x="468" y="143"/>
                    <a:pt x="469" y="143"/>
                    <a:pt x="469" y="142"/>
                  </a:cubicBezTo>
                  <a:cubicBezTo>
                    <a:pt x="468" y="142"/>
                    <a:pt x="468" y="142"/>
                    <a:pt x="468" y="143"/>
                  </a:cubicBezTo>
                  <a:close/>
                  <a:moveTo>
                    <a:pt x="466" y="146"/>
                  </a:moveTo>
                  <a:cubicBezTo>
                    <a:pt x="466" y="146"/>
                    <a:pt x="466" y="147"/>
                    <a:pt x="466" y="146"/>
                  </a:cubicBezTo>
                  <a:cubicBezTo>
                    <a:pt x="466" y="146"/>
                    <a:pt x="467" y="145"/>
                    <a:pt x="467" y="145"/>
                  </a:cubicBezTo>
                  <a:cubicBezTo>
                    <a:pt x="466" y="145"/>
                    <a:pt x="466" y="146"/>
                    <a:pt x="466" y="146"/>
                  </a:cubicBezTo>
                  <a:close/>
                  <a:moveTo>
                    <a:pt x="466" y="145"/>
                  </a:moveTo>
                  <a:cubicBezTo>
                    <a:pt x="465" y="145"/>
                    <a:pt x="465" y="146"/>
                    <a:pt x="464" y="145"/>
                  </a:cubicBezTo>
                  <a:cubicBezTo>
                    <a:pt x="464" y="146"/>
                    <a:pt x="464" y="146"/>
                    <a:pt x="465" y="146"/>
                  </a:cubicBezTo>
                  <a:cubicBezTo>
                    <a:pt x="465" y="146"/>
                    <a:pt x="465" y="146"/>
                    <a:pt x="465" y="146"/>
                  </a:cubicBezTo>
                  <a:cubicBezTo>
                    <a:pt x="465" y="146"/>
                    <a:pt x="465" y="147"/>
                    <a:pt x="465" y="147"/>
                  </a:cubicBezTo>
                  <a:cubicBezTo>
                    <a:pt x="466" y="146"/>
                    <a:pt x="465" y="146"/>
                    <a:pt x="466" y="145"/>
                  </a:cubicBezTo>
                  <a:close/>
                  <a:moveTo>
                    <a:pt x="468" y="118"/>
                  </a:moveTo>
                  <a:cubicBezTo>
                    <a:pt x="468" y="119"/>
                    <a:pt x="468" y="119"/>
                    <a:pt x="468" y="119"/>
                  </a:cubicBezTo>
                  <a:cubicBezTo>
                    <a:pt x="468" y="119"/>
                    <a:pt x="468" y="119"/>
                    <a:pt x="469" y="120"/>
                  </a:cubicBezTo>
                  <a:cubicBezTo>
                    <a:pt x="468" y="119"/>
                    <a:pt x="469" y="119"/>
                    <a:pt x="469" y="119"/>
                  </a:cubicBezTo>
                  <a:cubicBezTo>
                    <a:pt x="469" y="118"/>
                    <a:pt x="469" y="119"/>
                    <a:pt x="468" y="118"/>
                  </a:cubicBezTo>
                  <a:close/>
                  <a:moveTo>
                    <a:pt x="462" y="147"/>
                  </a:moveTo>
                  <a:cubicBezTo>
                    <a:pt x="462" y="148"/>
                    <a:pt x="461" y="147"/>
                    <a:pt x="462" y="148"/>
                  </a:cubicBezTo>
                  <a:cubicBezTo>
                    <a:pt x="462" y="148"/>
                    <a:pt x="462" y="147"/>
                    <a:pt x="462" y="147"/>
                  </a:cubicBezTo>
                  <a:cubicBezTo>
                    <a:pt x="462" y="148"/>
                    <a:pt x="462" y="149"/>
                    <a:pt x="463" y="149"/>
                  </a:cubicBezTo>
                  <a:cubicBezTo>
                    <a:pt x="463" y="149"/>
                    <a:pt x="463" y="149"/>
                    <a:pt x="463" y="148"/>
                  </a:cubicBezTo>
                  <a:cubicBezTo>
                    <a:pt x="462" y="148"/>
                    <a:pt x="463" y="147"/>
                    <a:pt x="462" y="147"/>
                  </a:cubicBezTo>
                  <a:close/>
                  <a:moveTo>
                    <a:pt x="449" y="212"/>
                  </a:moveTo>
                  <a:cubicBezTo>
                    <a:pt x="449" y="212"/>
                    <a:pt x="450" y="211"/>
                    <a:pt x="450" y="211"/>
                  </a:cubicBezTo>
                  <a:cubicBezTo>
                    <a:pt x="449" y="210"/>
                    <a:pt x="447" y="212"/>
                    <a:pt x="448" y="212"/>
                  </a:cubicBezTo>
                  <a:cubicBezTo>
                    <a:pt x="448" y="211"/>
                    <a:pt x="449" y="212"/>
                    <a:pt x="449" y="213"/>
                  </a:cubicBezTo>
                  <a:cubicBezTo>
                    <a:pt x="449" y="212"/>
                    <a:pt x="450" y="212"/>
                    <a:pt x="450" y="212"/>
                  </a:cubicBezTo>
                  <a:cubicBezTo>
                    <a:pt x="450" y="213"/>
                    <a:pt x="449" y="212"/>
                    <a:pt x="449" y="212"/>
                  </a:cubicBezTo>
                  <a:close/>
                  <a:moveTo>
                    <a:pt x="460" y="146"/>
                  </a:moveTo>
                  <a:cubicBezTo>
                    <a:pt x="460" y="146"/>
                    <a:pt x="460" y="148"/>
                    <a:pt x="461" y="147"/>
                  </a:cubicBezTo>
                  <a:cubicBezTo>
                    <a:pt x="461" y="147"/>
                    <a:pt x="461" y="146"/>
                    <a:pt x="460" y="146"/>
                  </a:cubicBezTo>
                  <a:close/>
                  <a:moveTo>
                    <a:pt x="460" y="148"/>
                  </a:moveTo>
                  <a:cubicBezTo>
                    <a:pt x="460" y="148"/>
                    <a:pt x="460" y="146"/>
                    <a:pt x="459" y="146"/>
                  </a:cubicBezTo>
                  <a:cubicBezTo>
                    <a:pt x="459" y="148"/>
                    <a:pt x="458" y="147"/>
                    <a:pt x="457" y="146"/>
                  </a:cubicBezTo>
                  <a:cubicBezTo>
                    <a:pt x="457" y="147"/>
                    <a:pt x="457" y="148"/>
                    <a:pt x="456" y="148"/>
                  </a:cubicBezTo>
                  <a:cubicBezTo>
                    <a:pt x="456" y="147"/>
                    <a:pt x="456" y="147"/>
                    <a:pt x="456" y="146"/>
                  </a:cubicBezTo>
                  <a:cubicBezTo>
                    <a:pt x="456" y="147"/>
                    <a:pt x="455" y="146"/>
                    <a:pt x="455" y="146"/>
                  </a:cubicBezTo>
                  <a:cubicBezTo>
                    <a:pt x="455" y="147"/>
                    <a:pt x="455" y="147"/>
                    <a:pt x="455" y="148"/>
                  </a:cubicBezTo>
                  <a:cubicBezTo>
                    <a:pt x="455" y="148"/>
                    <a:pt x="456" y="147"/>
                    <a:pt x="456" y="147"/>
                  </a:cubicBezTo>
                  <a:cubicBezTo>
                    <a:pt x="456" y="149"/>
                    <a:pt x="457" y="147"/>
                    <a:pt x="458" y="148"/>
                  </a:cubicBezTo>
                  <a:cubicBezTo>
                    <a:pt x="457" y="148"/>
                    <a:pt x="458" y="148"/>
                    <a:pt x="457" y="149"/>
                  </a:cubicBezTo>
                  <a:cubicBezTo>
                    <a:pt x="458" y="149"/>
                    <a:pt x="457" y="148"/>
                    <a:pt x="458" y="148"/>
                  </a:cubicBezTo>
                  <a:cubicBezTo>
                    <a:pt x="459" y="148"/>
                    <a:pt x="458" y="147"/>
                    <a:pt x="459" y="147"/>
                  </a:cubicBezTo>
                  <a:cubicBezTo>
                    <a:pt x="459" y="148"/>
                    <a:pt x="459" y="149"/>
                    <a:pt x="460" y="148"/>
                  </a:cubicBezTo>
                  <a:close/>
                  <a:moveTo>
                    <a:pt x="448" y="209"/>
                  </a:moveTo>
                  <a:cubicBezTo>
                    <a:pt x="448" y="211"/>
                    <a:pt x="447" y="209"/>
                    <a:pt x="447" y="210"/>
                  </a:cubicBezTo>
                  <a:cubicBezTo>
                    <a:pt x="446" y="210"/>
                    <a:pt x="447" y="210"/>
                    <a:pt x="447" y="211"/>
                  </a:cubicBezTo>
                  <a:cubicBezTo>
                    <a:pt x="448" y="209"/>
                    <a:pt x="447" y="211"/>
                    <a:pt x="448" y="211"/>
                  </a:cubicBezTo>
                  <a:cubicBezTo>
                    <a:pt x="448" y="210"/>
                    <a:pt x="449" y="210"/>
                    <a:pt x="449" y="210"/>
                  </a:cubicBezTo>
                  <a:cubicBezTo>
                    <a:pt x="449" y="209"/>
                    <a:pt x="449" y="209"/>
                    <a:pt x="448" y="209"/>
                  </a:cubicBezTo>
                  <a:close/>
                  <a:moveTo>
                    <a:pt x="452" y="149"/>
                  </a:moveTo>
                  <a:cubicBezTo>
                    <a:pt x="452" y="148"/>
                    <a:pt x="451" y="148"/>
                    <a:pt x="451" y="148"/>
                  </a:cubicBezTo>
                  <a:cubicBezTo>
                    <a:pt x="451" y="149"/>
                    <a:pt x="452" y="149"/>
                    <a:pt x="451" y="149"/>
                  </a:cubicBezTo>
                  <a:cubicBezTo>
                    <a:pt x="452" y="150"/>
                    <a:pt x="453" y="150"/>
                    <a:pt x="454" y="149"/>
                  </a:cubicBezTo>
                  <a:cubicBezTo>
                    <a:pt x="454" y="148"/>
                    <a:pt x="452" y="149"/>
                    <a:pt x="452" y="149"/>
                  </a:cubicBezTo>
                  <a:close/>
                  <a:moveTo>
                    <a:pt x="442" y="209"/>
                  </a:moveTo>
                  <a:cubicBezTo>
                    <a:pt x="442" y="210"/>
                    <a:pt x="441" y="209"/>
                    <a:pt x="441" y="210"/>
                  </a:cubicBezTo>
                  <a:cubicBezTo>
                    <a:pt x="442" y="210"/>
                    <a:pt x="443" y="209"/>
                    <a:pt x="442" y="209"/>
                  </a:cubicBezTo>
                  <a:close/>
                  <a:moveTo>
                    <a:pt x="438" y="212"/>
                  </a:moveTo>
                  <a:cubicBezTo>
                    <a:pt x="438" y="211"/>
                    <a:pt x="439" y="211"/>
                    <a:pt x="439" y="211"/>
                  </a:cubicBezTo>
                  <a:cubicBezTo>
                    <a:pt x="439" y="211"/>
                    <a:pt x="439" y="211"/>
                    <a:pt x="438" y="211"/>
                  </a:cubicBezTo>
                  <a:cubicBezTo>
                    <a:pt x="438" y="210"/>
                    <a:pt x="439" y="210"/>
                    <a:pt x="438" y="210"/>
                  </a:cubicBezTo>
                  <a:cubicBezTo>
                    <a:pt x="438" y="211"/>
                    <a:pt x="438" y="211"/>
                    <a:pt x="438" y="212"/>
                  </a:cubicBezTo>
                  <a:close/>
                  <a:moveTo>
                    <a:pt x="409" y="173"/>
                  </a:moveTo>
                  <a:cubicBezTo>
                    <a:pt x="409" y="173"/>
                    <a:pt x="409" y="174"/>
                    <a:pt x="410" y="174"/>
                  </a:cubicBezTo>
                  <a:cubicBezTo>
                    <a:pt x="409" y="173"/>
                    <a:pt x="411" y="173"/>
                    <a:pt x="411" y="173"/>
                  </a:cubicBezTo>
                  <a:cubicBezTo>
                    <a:pt x="412" y="173"/>
                    <a:pt x="412" y="173"/>
                    <a:pt x="412" y="172"/>
                  </a:cubicBezTo>
                  <a:cubicBezTo>
                    <a:pt x="411" y="171"/>
                    <a:pt x="410" y="173"/>
                    <a:pt x="409" y="173"/>
                  </a:cubicBezTo>
                  <a:close/>
                  <a:moveTo>
                    <a:pt x="398" y="229"/>
                  </a:moveTo>
                  <a:cubicBezTo>
                    <a:pt x="400" y="229"/>
                    <a:pt x="399" y="228"/>
                    <a:pt x="400" y="227"/>
                  </a:cubicBezTo>
                  <a:cubicBezTo>
                    <a:pt x="399" y="227"/>
                    <a:pt x="399" y="228"/>
                    <a:pt x="398" y="229"/>
                  </a:cubicBezTo>
                  <a:close/>
                  <a:moveTo>
                    <a:pt x="393" y="230"/>
                  </a:moveTo>
                  <a:cubicBezTo>
                    <a:pt x="393" y="231"/>
                    <a:pt x="394" y="231"/>
                    <a:pt x="394" y="231"/>
                  </a:cubicBezTo>
                  <a:cubicBezTo>
                    <a:pt x="394" y="231"/>
                    <a:pt x="395" y="231"/>
                    <a:pt x="396" y="231"/>
                  </a:cubicBezTo>
                  <a:cubicBezTo>
                    <a:pt x="396" y="231"/>
                    <a:pt x="396" y="230"/>
                    <a:pt x="396" y="230"/>
                  </a:cubicBezTo>
                  <a:cubicBezTo>
                    <a:pt x="395" y="230"/>
                    <a:pt x="395" y="231"/>
                    <a:pt x="393" y="230"/>
                  </a:cubicBezTo>
                  <a:close/>
                  <a:moveTo>
                    <a:pt x="390" y="232"/>
                  </a:moveTo>
                  <a:cubicBezTo>
                    <a:pt x="392" y="232"/>
                    <a:pt x="392" y="231"/>
                    <a:pt x="392" y="231"/>
                  </a:cubicBezTo>
                  <a:cubicBezTo>
                    <a:pt x="391" y="231"/>
                    <a:pt x="391" y="231"/>
                    <a:pt x="390" y="232"/>
                  </a:cubicBezTo>
                  <a:close/>
                  <a:moveTo>
                    <a:pt x="393" y="179"/>
                  </a:moveTo>
                  <a:cubicBezTo>
                    <a:pt x="394" y="179"/>
                    <a:pt x="395" y="179"/>
                    <a:pt x="395" y="178"/>
                  </a:cubicBezTo>
                  <a:cubicBezTo>
                    <a:pt x="394" y="178"/>
                    <a:pt x="394" y="179"/>
                    <a:pt x="393" y="179"/>
                  </a:cubicBezTo>
                  <a:close/>
                  <a:moveTo>
                    <a:pt x="129" y="269"/>
                  </a:moveTo>
                  <a:cubicBezTo>
                    <a:pt x="133" y="268"/>
                    <a:pt x="137" y="265"/>
                    <a:pt x="142" y="264"/>
                  </a:cubicBezTo>
                  <a:cubicBezTo>
                    <a:pt x="144" y="263"/>
                    <a:pt x="147" y="262"/>
                    <a:pt x="151" y="261"/>
                  </a:cubicBezTo>
                  <a:cubicBezTo>
                    <a:pt x="151" y="260"/>
                    <a:pt x="153" y="260"/>
                    <a:pt x="154" y="259"/>
                  </a:cubicBezTo>
                  <a:cubicBezTo>
                    <a:pt x="154" y="259"/>
                    <a:pt x="154" y="259"/>
                    <a:pt x="155" y="259"/>
                  </a:cubicBezTo>
                  <a:cubicBezTo>
                    <a:pt x="158" y="258"/>
                    <a:pt x="161" y="256"/>
                    <a:pt x="164" y="256"/>
                  </a:cubicBezTo>
                  <a:cubicBezTo>
                    <a:pt x="165" y="254"/>
                    <a:pt x="168" y="254"/>
                    <a:pt x="169" y="253"/>
                  </a:cubicBezTo>
                  <a:cubicBezTo>
                    <a:pt x="178" y="250"/>
                    <a:pt x="186" y="245"/>
                    <a:pt x="195" y="243"/>
                  </a:cubicBezTo>
                  <a:cubicBezTo>
                    <a:pt x="205" y="238"/>
                    <a:pt x="215" y="234"/>
                    <a:pt x="225" y="230"/>
                  </a:cubicBezTo>
                  <a:cubicBezTo>
                    <a:pt x="227" y="229"/>
                    <a:pt x="230" y="228"/>
                    <a:pt x="233" y="227"/>
                  </a:cubicBezTo>
                  <a:cubicBezTo>
                    <a:pt x="239" y="224"/>
                    <a:pt x="246" y="221"/>
                    <a:pt x="252" y="218"/>
                  </a:cubicBezTo>
                  <a:cubicBezTo>
                    <a:pt x="256" y="217"/>
                    <a:pt x="259" y="215"/>
                    <a:pt x="261" y="215"/>
                  </a:cubicBezTo>
                  <a:cubicBezTo>
                    <a:pt x="264" y="214"/>
                    <a:pt x="266" y="212"/>
                    <a:pt x="269" y="212"/>
                  </a:cubicBezTo>
                  <a:cubicBezTo>
                    <a:pt x="286" y="204"/>
                    <a:pt x="304" y="196"/>
                    <a:pt x="322" y="189"/>
                  </a:cubicBezTo>
                  <a:cubicBezTo>
                    <a:pt x="322" y="189"/>
                    <a:pt x="322" y="190"/>
                    <a:pt x="323" y="189"/>
                  </a:cubicBezTo>
                  <a:cubicBezTo>
                    <a:pt x="322" y="189"/>
                    <a:pt x="322" y="189"/>
                    <a:pt x="322" y="189"/>
                  </a:cubicBezTo>
                  <a:cubicBezTo>
                    <a:pt x="335" y="184"/>
                    <a:pt x="347" y="178"/>
                    <a:pt x="359" y="174"/>
                  </a:cubicBezTo>
                  <a:cubicBezTo>
                    <a:pt x="359" y="173"/>
                    <a:pt x="360" y="173"/>
                    <a:pt x="360" y="173"/>
                  </a:cubicBezTo>
                  <a:cubicBezTo>
                    <a:pt x="366" y="171"/>
                    <a:pt x="374" y="168"/>
                    <a:pt x="379" y="166"/>
                  </a:cubicBezTo>
                  <a:cubicBezTo>
                    <a:pt x="379" y="165"/>
                    <a:pt x="381" y="166"/>
                    <a:pt x="380" y="164"/>
                  </a:cubicBezTo>
                  <a:cubicBezTo>
                    <a:pt x="379" y="166"/>
                    <a:pt x="377" y="166"/>
                    <a:pt x="377" y="165"/>
                  </a:cubicBezTo>
                  <a:cubicBezTo>
                    <a:pt x="377" y="165"/>
                    <a:pt x="377" y="166"/>
                    <a:pt x="376" y="166"/>
                  </a:cubicBezTo>
                  <a:cubicBezTo>
                    <a:pt x="373" y="166"/>
                    <a:pt x="370" y="168"/>
                    <a:pt x="368" y="167"/>
                  </a:cubicBezTo>
                  <a:cubicBezTo>
                    <a:pt x="367" y="168"/>
                    <a:pt x="367" y="168"/>
                    <a:pt x="366" y="168"/>
                  </a:cubicBezTo>
                  <a:cubicBezTo>
                    <a:pt x="366" y="168"/>
                    <a:pt x="366" y="168"/>
                    <a:pt x="365" y="168"/>
                  </a:cubicBezTo>
                  <a:cubicBezTo>
                    <a:pt x="364" y="168"/>
                    <a:pt x="364" y="169"/>
                    <a:pt x="364" y="170"/>
                  </a:cubicBezTo>
                  <a:cubicBezTo>
                    <a:pt x="362" y="169"/>
                    <a:pt x="362" y="170"/>
                    <a:pt x="361" y="170"/>
                  </a:cubicBezTo>
                  <a:cubicBezTo>
                    <a:pt x="361" y="170"/>
                    <a:pt x="360" y="169"/>
                    <a:pt x="360" y="170"/>
                  </a:cubicBezTo>
                  <a:cubicBezTo>
                    <a:pt x="360" y="170"/>
                    <a:pt x="360" y="170"/>
                    <a:pt x="360" y="170"/>
                  </a:cubicBezTo>
                  <a:cubicBezTo>
                    <a:pt x="358" y="171"/>
                    <a:pt x="356" y="170"/>
                    <a:pt x="356" y="171"/>
                  </a:cubicBezTo>
                  <a:cubicBezTo>
                    <a:pt x="355" y="171"/>
                    <a:pt x="355" y="171"/>
                    <a:pt x="355" y="171"/>
                  </a:cubicBezTo>
                  <a:cubicBezTo>
                    <a:pt x="354" y="171"/>
                    <a:pt x="354" y="172"/>
                    <a:pt x="352" y="171"/>
                  </a:cubicBezTo>
                  <a:cubicBezTo>
                    <a:pt x="352" y="173"/>
                    <a:pt x="350" y="172"/>
                    <a:pt x="349" y="172"/>
                  </a:cubicBezTo>
                  <a:cubicBezTo>
                    <a:pt x="349" y="173"/>
                    <a:pt x="349" y="172"/>
                    <a:pt x="348" y="173"/>
                  </a:cubicBezTo>
                  <a:cubicBezTo>
                    <a:pt x="348" y="172"/>
                    <a:pt x="347" y="173"/>
                    <a:pt x="347" y="174"/>
                  </a:cubicBezTo>
                  <a:cubicBezTo>
                    <a:pt x="347" y="173"/>
                    <a:pt x="347" y="173"/>
                    <a:pt x="346" y="172"/>
                  </a:cubicBezTo>
                  <a:cubicBezTo>
                    <a:pt x="346" y="173"/>
                    <a:pt x="344" y="172"/>
                    <a:pt x="344" y="173"/>
                  </a:cubicBezTo>
                  <a:cubicBezTo>
                    <a:pt x="345" y="173"/>
                    <a:pt x="344" y="173"/>
                    <a:pt x="344" y="173"/>
                  </a:cubicBezTo>
                  <a:cubicBezTo>
                    <a:pt x="344" y="174"/>
                    <a:pt x="345" y="174"/>
                    <a:pt x="345" y="174"/>
                  </a:cubicBezTo>
                  <a:cubicBezTo>
                    <a:pt x="343" y="175"/>
                    <a:pt x="342" y="173"/>
                    <a:pt x="341" y="174"/>
                  </a:cubicBezTo>
                  <a:cubicBezTo>
                    <a:pt x="342" y="174"/>
                    <a:pt x="342" y="175"/>
                    <a:pt x="342" y="175"/>
                  </a:cubicBezTo>
                  <a:cubicBezTo>
                    <a:pt x="341" y="175"/>
                    <a:pt x="340" y="176"/>
                    <a:pt x="340" y="176"/>
                  </a:cubicBezTo>
                  <a:cubicBezTo>
                    <a:pt x="340" y="175"/>
                    <a:pt x="340" y="175"/>
                    <a:pt x="341" y="175"/>
                  </a:cubicBezTo>
                  <a:cubicBezTo>
                    <a:pt x="339" y="175"/>
                    <a:pt x="337" y="176"/>
                    <a:pt x="336" y="176"/>
                  </a:cubicBezTo>
                  <a:cubicBezTo>
                    <a:pt x="337" y="176"/>
                    <a:pt x="338" y="176"/>
                    <a:pt x="338" y="177"/>
                  </a:cubicBezTo>
                  <a:cubicBezTo>
                    <a:pt x="337" y="177"/>
                    <a:pt x="336" y="177"/>
                    <a:pt x="335" y="177"/>
                  </a:cubicBezTo>
                  <a:cubicBezTo>
                    <a:pt x="336" y="178"/>
                    <a:pt x="333" y="178"/>
                    <a:pt x="334" y="179"/>
                  </a:cubicBezTo>
                  <a:cubicBezTo>
                    <a:pt x="334" y="179"/>
                    <a:pt x="334" y="178"/>
                    <a:pt x="333" y="178"/>
                  </a:cubicBezTo>
                  <a:cubicBezTo>
                    <a:pt x="333" y="178"/>
                    <a:pt x="332" y="179"/>
                    <a:pt x="331" y="179"/>
                  </a:cubicBezTo>
                  <a:cubicBezTo>
                    <a:pt x="331" y="178"/>
                    <a:pt x="332" y="179"/>
                    <a:pt x="332" y="178"/>
                  </a:cubicBezTo>
                  <a:cubicBezTo>
                    <a:pt x="331" y="177"/>
                    <a:pt x="331" y="178"/>
                    <a:pt x="330" y="179"/>
                  </a:cubicBezTo>
                  <a:cubicBezTo>
                    <a:pt x="330" y="178"/>
                    <a:pt x="329" y="178"/>
                    <a:pt x="329" y="179"/>
                  </a:cubicBezTo>
                  <a:cubicBezTo>
                    <a:pt x="329" y="179"/>
                    <a:pt x="329" y="179"/>
                    <a:pt x="329" y="180"/>
                  </a:cubicBezTo>
                  <a:cubicBezTo>
                    <a:pt x="328" y="180"/>
                    <a:pt x="328" y="179"/>
                    <a:pt x="327" y="178"/>
                  </a:cubicBezTo>
                  <a:cubicBezTo>
                    <a:pt x="327" y="180"/>
                    <a:pt x="325" y="180"/>
                    <a:pt x="325" y="180"/>
                  </a:cubicBezTo>
                  <a:cubicBezTo>
                    <a:pt x="326" y="180"/>
                    <a:pt x="327" y="179"/>
                    <a:pt x="327" y="180"/>
                  </a:cubicBezTo>
                  <a:cubicBezTo>
                    <a:pt x="326" y="180"/>
                    <a:pt x="324" y="182"/>
                    <a:pt x="323" y="181"/>
                  </a:cubicBezTo>
                  <a:cubicBezTo>
                    <a:pt x="324" y="182"/>
                    <a:pt x="323" y="180"/>
                    <a:pt x="324" y="181"/>
                  </a:cubicBezTo>
                  <a:cubicBezTo>
                    <a:pt x="324" y="180"/>
                    <a:pt x="324" y="180"/>
                    <a:pt x="323" y="180"/>
                  </a:cubicBezTo>
                  <a:cubicBezTo>
                    <a:pt x="323" y="181"/>
                    <a:pt x="322" y="181"/>
                    <a:pt x="321" y="180"/>
                  </a:cubicBezTo>
                  <a:cubicBezTo>
                    <a:pt x="321" y="182"/>
                    <a:pt x="322" y="180"/>
                    <a:pt x="322" y="181"/>
                  </a:cubicBezTo>
                  <a:cubicBezTo>
                    <a:pt x="322" y="181"/>
                    <a:pt x="322" y="182"/>
                    <a:pt x="322" y="182"/>
                  </a:cubicBezTo>
                  <a:cubicBezTo>
                    <a:pt x="321" y="181"/>
                    <a:pt x="320" y="181"/>
                    <a:pt x="321" y="182"/>
                  </a:cubicBezTo>
                  <a:cubicBezTo>
                    <a:pt x="320" y="183"/>
                    <a:pt x="318" y="181"/>
                    <a:pt x="318" y="183"/>
                  </a:cubicBezTo>
                  <a:cubicBezTo>
                    <a:pt x="318" y="182"/>
                    <a:pt x="319" y="183"/>
                    <a:pt x="319" y="183"/>
                  </a:cubicBezTo>
                  <a:cubicBezTo>
                    <a:pt x="318" y="183"/>
                    <a:pt x="318" y="184"/>
                    <a:pt x="317" y="183"/>
                  </a:cubicBezTo>
                  <a:cubicBezTo>
                    <a:pt x="316" y="184"/>
                    <a:pt x="318" y="183"/>
                    <a:pt x="318" y="184"/>
                  </a:cubicBezTo>
                  <a:cubicBezTo>
                    <a:pt x="317" y="184"/>
                    <a:pt x="316" y="183"/>
                    <a:pt x="315" y="183"/>
                  </a:cubicBezTo>
                  <a:cubicBezTo>
                    <a:pt x="315" y="185"/>
                    <a:pt x="312" y="184"/>
                    <a:pt x="311" y="186"/>
                  </a:cubicBezTo>
                  <a:cubicBezTo>
                    <a:pt x="311" y="185"/>
                    <a:pt x="311" y="185"/>
                    <a:pt x="310" y="185"/>
                  </a:cubicBezTo>
                  <a:cubicBezTo>
                    <a:pt x="310" y="186"/>
                    <a:pt x="310" y="186"/>
                    <a:pt x="309" y="187"/>
                  </a:cubicBezTo>
                  <a:cubicBezTo>
                    <a:pt x="310" y="185"/>
                    <a:pt x="308" y="187"/>
                    <a:pt x="307" y="187"/>
                  </a:cubicBezTo>
                  <a:cubicBezTo>
                    <a:pt x="308" y="187"/>
                    <a:pt x="307" y="187"/>
                    <a:pt x="307" y="186"/>
                  </a:cubicBezTo>
                  <a:cubicBezTo>
                    <a:pt x="306" y="187"/>
                    <a:pt x="305" y="187"/>
                    <a:pt x="305" y="187"/>
                  </a:cubicBezTo>
                  <a:cubicBezTo>
                    <a:pt x="305" y="188"/>
                    <a:pt x="305" y="188"/>
                    <a:pt x="305" y="188"/>
                  </a:cubicBezTo>
                  <a:cubicBezTo>
                    <a:pt x="304" y="187"/>
                    <a:pt x="302" y="189"/>
                    <a:pt x="299" y="189"/>
                  </a:cubicBezTo>
                  <a:cubicBezTo>
                    <a:pt x="299" y="189"/>
                    <a:pt x="300" y="188"/>
                    <a:pt x="299" y="188"/>
                  </a:cubicBezTo>
                  <a:cubicBezTo>
                    <a:pt x="299" y="189"/>
                    <a:pt x="298" y="189"/>
                    <a:pt x="298" y="189"/>
                  </a:cubicBezTo>
                  <a:cubicBezTo>
                    <a:pt x="298" y="189"/>
                    <a:pt x="298" y="190"/>
                    <a:pt x="298" y="190"/>
                  </a:cubicBezTo>
                  <a:cubicBezTo>
                    <a:pt x="297" y="190"/>
                    <a:pt x="297" y="191"/>
                    <a:pt x="296" y="190"/>
                  </a:cubicBezTo>
                  <a:cubicBezTo>
                    <a:pt x="296" y="190"/>
                    <a:pt x="296" y="190"/>
                    <a:pt x="296" y="190"/>
                  </a:cubicBezTo>
                  <a:cubicBezTo>
                    <a:pt x="296" y="191"/>
                    <a:pt x="296" y="191"/>
                    <a:pt x="296" y="192"/>
                  </a:cubicBezTo>
                  <a:cubicBezTo>
                    <a:pt x="296" y="191"/>
                    <a:pt x="295" y="191"/>
                    <a:pt x="295" y="191"/>
                  </a:cubicBezTo>
                  <a:cubicBezTo>
                    <a:pt x="295" y="191"/>
                    <a:pt x="295" y="191"/>
                    <a:pt x="295" y="190"/>
                  </a:cubicBezTo>
                  <a:cubicBezTo>
                    <a:pt x="294" y="192"/>
                    <a:pt x="293" y="192"/>
                    <a:pt x="292" y="192"/>
                  </a:cubicBezTo>
                  <a:cubicBezTo>
                    <a:pt x="293" y="194"/>
                    <a:pt x="289" y="193"/>
                    <a:pt x="288" y="193"/>
                  </a:cubicBezTo>
                  <a:cubicBezTo>
                    <a:pt x="289" y="195"/>
                    <a:pt x="286" y="194"/>
                    <a:pt x="286" y="195"/>
                  </a:cubicBezTo>
                  <a:cubicBezTo>
                    <a:pt x="286" y="195"/>
                    <a:pt x="285" y="194"/>
                    <a:pt x="285" y="194"/>
                  </a:cubicBezTo>
                  <a:cubicBezTo>
                    <a:pt x="284" y="195"/>
                    <a:pt x="284" y="196"/>
                    <a:pt x="283" y="195"/>
                  </a:cubicBezTo>
                  <a:cubicBezTo>
                    <a:pt x="283" y="196"/>
                    <a:pt x="283" y="196"/>
                    <a:pt x="282" y="196"/>
                  </a:cubicBezTo>
                  <a:cubicBezTo>
                    <a:pt x="282" y="196"/>
                    <a:pt x="282" y="196"/>
                    <a:pt x="282" y="195"/>
                  </a:cubicBezTo>
                  <a:cubicBezTo>
                    <a:pt x="281" y="196"/>
                    <a:pt x="281" y="196"/>
                    <a:pt x="280" y="196"/>
                  </a:cubicBezTo>
                  <a:cubicBezTo>
                    <a:pt x="280" y="196"/>
                    <a:pt x="280" y="196"/>
                    <a:pt x="279" y="196"/>
                  </a:cubicBezTo>
                  <a:cubicBezTo>
                    <a:pt x="279" y="197"/>
                    <a:pt x="279" y="198"/>
                    <a:pt x="279" y="197"/>
                  </a:cubicBezTo>
                  <a:cubicBezTo>
                    <a:pt x="278" y="197"/>
                    <a:pt x="279" y="197"/>
                    <a:pt x="279" y="198"/>
                  </a:cubicBezTo>
                  <a:cubicBezTo>
                    <a:pt x="278" y="198"/>
                    <a:pt x="277" y="199"/>
                    <a:pt x="276" y="198"/>
                  </a:cubicBezTo>
                  <a:cubicBezTo>
                    <a:pt x="276" y="200"/>
                    <a:pt x="275" y="199"/>
                    <a:pt x="274" y="200"/>
                  </a:cubicBezTo>
                  <a:cubicBezTo>
                    <a:pt x="274" y="199"/>
                    <a:pt x="275" y="199"/>
                    <a:pt x="274" y="198"/>
                  </a:cubicBezTo>
                  <a:cubicBezTo>
                    <a:pt x="274" y="199"/>
                    <a:pt x="274" y="198"/>
                    <a:pt x="273" y="198"/>
                  </a:cubicBezTo>
                  <a:cubicBezTo>
                    <a:pt x="273" y="200"/>
                    <a:pt x="272" y="199"/>
                    <a:pt x="272" y="200"/>
                  </a:cubicBezTo>
                  <a:cubicBezTo>
                    <a:pt x="272" y="200"/>
                    <a:pt x="273" y="200"/>
                    <a:pt x="273" y="200"/>
                  </a:cubicBezTo>
                  <a:cubicBezTo>
                    <a:pt x="272" y="200"/>
                    <a:pt x="272" y="201"/>
                    <a:pt x="271" y="201"/>
                  </a:cubicBezTo>
                  <a:cubicBezTo>
                    <a:pt x="271" y="200"/>
                    <a:pt x="271" y="200"/>
                    <a:pt x="271" y="199"/>
                  </a:cubicBezTo>
                  <a:cubicBezTo>
                    <a:pt x="271" y="200"/>
                    <a:pt x="270" y="200"/>
                    <a:pt x="270" y="200"/>
                  </a:cubicBezTo>
                  <a:cubicBezTo>
                    <a:pt x="270" y="200"/>
                    <a:pt x="270" y="201"/>
                    <a:pt x="270" y="201"/>
                  </a:cubicBezTo>
                  <a:cubicBezTo>
                    <a:pt x="269" y="201"/>
                    <a:pt x="270" y="200"/>
                    <a:pt x="269" y="200"/>
                  </a:cubicBezTo>
                  <a:cubicBezTo>
                    <a:pt x="269" y="201"/>
                    <a:pt x="268" y="202"/>
                    <a:pt x="268" y="202"/>
                  </a:cubicBezTo>
                  <a:cubicBezTo>
                    <a:pt x="268" y="202"/>
                    <a:pt x="269" y="201"/>
                    <a:pt x="268" y="201"/>
                  </a:cubicBezTo>
                  <a:cubicBezTo>
                    <a:pt x="268" y="201"/>
                    <a:pt x="267" y="201"/>
                    <a:pt x="267" y="201"/>
                  </a:cubicBezTo>
                  <a:cubicBezTo>
                    <a:pt x="268" y="201"/>
                    <a:pt x="268" y="202"/>
                    <a:pt x="267" y="202"/>
                  </a:cubicBezTo>
                  <a:cubicBezTo>
                    <a:pt x="266" y="201"/>
                    <a:pt x="266" y="203"/>
                    <a:pt x="265" y="202"/>
                  </a:cubicBezTo>
                  <a:cubicBezTo>
                    <a:pt x="264" y="203"/>
                    <a:pt x="264" y="203"/>
                    <a:pt x="264" y="204"/>
                  </a:cubicBezTo>
                  <a:cubicBezTo>
                    <a:pt x="264" y="203"/>
                    <a:pt x="263" y="205"/>
                    <a:pt x="262" y="204"/>
                  </a:cubicBezTo>
                  <a:cubicBezTo>
                    <a:pt x="263" y="204"/>
                    <a:pt x="263" y="203"/>
                    <a:pt x="264" y="203"/>
                  </a:cubicBezTo>
                  <a:cubicBezTo>
                    <a:pt x="261" y="203"/>
                    <a:pt x="259" y="205"/>
                    <a:pt x="256" y="205"/>
                  </a:cubicBezTo>
                  <a:cubicBezTo>
                    <a:pt x="256" y="206"/>
                    <a:pt x="255" y="206"/>
                    <a:pt x="256" y="206"/>
                  </a:cubicBezTo>
                  <a:cubicBezTo>
                    <a:pt x="256" y="207"/>
                    <a:pt x="257" y="206"/>
                    <a:pt x="257" y="207"/>
                  </a:cubicBezTo>
                  <a:cubicBezTo>
                    <a:pt x="256" y="206"/>
                    <a:pt x="256" y="207"/>
                    <a:pt x="255" y="207"/>
                  </a:cubicBezTo>
                  <a:cubicBezTo>
                    <a:pt x="255" y="207"/>
                    <a:pt x="255" y="206"/>
                    <a:pt x="255" y="206"/>
                  </a:cubicBezTo>
                  <a:cubicBezTo>
                    <a:pt x="254" y="208"/>
                    <a:pt x="252" y="207"/>
                    <a:pt x="251" y="209"/>
                  </a:cubicBezTo>
                  <a:cubicBezTo>
                    <a:pt x="251" y="208"/>
                    <a:pt x="252" y="208"/>
                    <a:pt x="251" y="207"/>
                  </a:cubicBezTo>
                  <a:cubicBezTo>
                    <a:pt x="251" y="208"/>
                    <a:pt x="251" y="208"/>
                    <a:pt x="250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8"/>
                    <a:pt x="250" y="208"/>
                    <a:pt x="249" y="208"/>
                  </a:cubicBezTo>
                  <a:cubicBezTo>
                    <a:pt x="249" y="209"/>
                    <a:pt x="246" y="209"/>
                    <a:pt x="246" y="210"/>
                  </a:cubicBezTo>
                  <a:cubicBezTo>
                    <a:pt x="243" y="210"/>
                    <a:pt x="240" y="214"/>
                    <a:pt x="237" y="213"/>
                  </a:cubicBezTo>
                  <a:cubicBezTo>
                    <a:pt x="236" y="215"/>
                    <a:pt x="236" y="214"/>
                    <a:pt x="236" y="215"/>
                  </a:cubicBezTo>
                  <a:cubicBezTo>
                    <a:pt x="235" y="215"/>
                    <a:pt x="235" y="215"/>
                    <a:pt x="235" y="215"/>
                  </a:cubicBezTo>
                  <a:cubicBezTo>
                    <a:pt x="235" y="216"/>
                    <a:pt x="232" y="216"/>
                    <a:pt x="232" y="216"/>
                  </a:cubicBezTo>
                  <a:cubicBezTo>
                    <a:pt x="232" y="216"/>
                    <a:pt x="233" y="218"/>
                    <a:pt x="231" y="217"/>
                  </a:cubicBezTo>
                  <a:cubicBezTo>
                    <a:pt x="231" y="217"/>
                    <a:pt x="232" y="217"/>
                    <a:pt x="232" y="217"/>
                  </a:cubicBezTo>
                  <a:cubicBezTo>
                    <a:pt x="228" y="218"/>
                    <a:pt x="224" y="220"/>
                    <a:pt x="220" y="222"/>
                  </a:cubicBezTo>
                  <a:cubicBezTo>
                    <a:pt x="220" y="221"/>
                    <a:pt x="220" y="221"/>
                    <a:pt x="220" y="221"/>
                  </a:cubicBezTo>
                  <a:cubicBezTo>
                    <a:pt x="219" y="222"/>
                    <a:pt x="219" y="220"/>
                    <a:pt x="219" y="222"/>
                  </a:cubicBezTo>
                  <a:cubicBezTo>
                    <a:pt x="217" y="222"/>
                    <a:pt x="216" y="224"/>
                    <a:pt x="214" y="224"/>
                  </a:cubicBezTo>
                  <a:cubicBezTo>
                    <a:pt x="214" y="225"/>
                    <a:pt x="211" y="226"/>
                    <a:pt x="210" y="225"/>
                  </a:cubicBezTo>
                  <a:cubicBezTo>
                    <a:pt x="208" y="228"/>
                    <a:pt x="205" y="229"/>
                    <a:pt x="202" y="229"/>
                  </a:cubicBezTo>
                  <a:cubicBezTo>
                    <a:pt x="202" y="230"/>
                    <a:pt x="200" y="230"/>
                    <a:pt x="200" y="231"/>
                  </a:cubicBezTo>
                  <a:cubicBezTo>
                    <a:pt x="200" y="230"/>
                    <a:pt x="199" y="231"/>
                    <a:pt x="199" y="231"/>
                  </a:cubicBezTo>
                  <a:cubicBezTo>
                    <a:pt x="197" y="232"/>
                    <a:pt x="197" y="232"/>
                    <a:pt x="195" y="233"/>
                  </a:cubicBezTo>
                  <a:cubicBezTo>
                    <a:pt x="194" y="233"/>
                    <a:pt x="193" y="235"/>
                    <a:pt x="191" y="234"/>
                  </a:cubicBezTo>
                  <a:cubicBezTo>
                    <a:pt x="191" y="235"/>
                    <a:pt x="189" y="236"/>
                    <a:pt x="189" y="235"/>
                  </a:cubicBezTo>
                  <a:cubicBezTo>
                    <a:pt x="189" y="237"/>
                    <a:pt x="188" y="236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6" y="237"/>
                    <a:pt x="187" y="238"/>
                    <a:pt x="187" y="238"/>
                  </a:cubicBezTo>
                  <a:cubicBezTo>
                    <a:pt x="186" y="237"/>
                    <a:pt x="185" y="239"/>
                    <a:pt x="184" y="239"/>
                  </a:cubicBezTo>
                  <a:cubicBezTo>
                    <a:pt x="184" y="239"/>
                    <a:pt x="183" y="238"/>
                    <a:pt x="183" y="239"/>
                  </a:cubicBezTo>
                  <a:cubicBezTo>
                    <a:pt x="183" y="239"/>
                    <a:pt x="184" y="240"/>
                    <a:pt x="183" y="239"/>
                  </a:cubicBezTo>
                  <a:cubicBezTo>
                    <a:pt x="182" y="239"/>
                    <a:pt x="181" y="241"/>
                    <a:pt x="180" y="240"/>
                  </a:cubicBezTo>
                  <a:cubicBezTo>
                    <a:pt x="180" y="241"/>
                    <a:pt x="178" y="242"/>
                    <a:pt x="176" y="242"/>
                  </a:cubicBezTo>
                  <a:cubicBezTo>
                    <a:pt x="176" y="242"/>
                    <a:pt x="176" y="242"/>
                    <a:pt x="176" y="243"/>
                  </a:cubicBezTo>
                  <a:cubicBezTo>
                    <a:pt x="175" y="242"/>
                    <a:pt x="175" y="244"/>
                    <a:pt x="175" y="244"/>
                  </a:cubicBezTo>
                  <a:cubicBezTo>
                    <a:pt x="174" y="243"/>
                    <a:pt x="174" y="243"/>
                    <a:pt x="173" y="243"/>
                  </a:cubicBezTo>
                  <a:cubicBezTo>
                    <a:pt x="173" y="244"/>
                    <a:pt x="171" y="244"/>
                    <a:pt x="171" y="245"/>
                  </a:cubicBezTo>
                  <a:cubicBezTo>
                    <a:pt x="171" y="245"/>
                    <a:pt x="171" y="244"/>
                    <a:pt x="170" y="245"/>
                  </a:cubicBezTo>
                  <a:cubicBezTo>
                    <a:pt x="169" y="247"/>
                    <a:pt x="167" y="247"/>
                    <a:pt x="165" y="248"/>
                  </a:cubicBezTo>
                  <a:cubicBezTo>
                    <a:pt x="166" y="248"/>
                    <a:pt x="165" y="249"/>
                    <a:pt x="164" y="249"/>
                  </a:cubicBezTo>
                  <a:cubicBezTo>
                    <a:pt x="164" y="248"/>
                    <a:pt x="165" y="248"/>
                    <a:pt x="165" y="248"/>
                  </a:cubicBezTo>
                  <a:cubicBezTo>
                    <a:pt x="162" y="251"/>
                    <a:pt x="154" y="252"/>
                    <a:pt x="153" y="255"/>
                  </a:cubicBezTo>
                  <a:cubicBezTo>
                    <a:pt x="152" y="255"/>
                    <a:pt x="151" y="256"/>
                    <a:pt x="151" y="256"/>
                  </a:cubicBezTo>
                  <a:cubicBezTo>
                    <a:pt x="151" y="256"/>
                    <a:pt x="152" y="256"/>
                    <a:pt x="151" y="257"/>
                  </a:cubicBezTo>
                  <a:cubicBezTo>
                    <a:pt x="151" y="257"/>
                    <a:pt x="151" y="256"/>
                    <a:pt x="150" y="256"/>
                  </a:cubicBezTo>
                  <a:cubicBezTo>
                    <a:pt x="150" y="257"/>
                    <a:pt x="150" y="257"/>
                    <a:pt x="149" y="257"/>
                  </a:cubicBezTo>
                  <a:cubicBezTo>
                    <a:pt x="149" y="257"/>
                    <a:pt x="149" y="256"/>
                    <a:pt x="148" y="257"/>
                  </a:cubicBezTo>
                  <a:cubicBezTo>
                    <a:pt x="147" y="258"/>
                    <a:pt x="146" y="257"/>
                    <a:pt x="144" y="259"/>
                  </a:cubicBezTo>
                  <a:cubicBezTo>
                    <a:pt x="140" y="260"/>
                    <a:pt x="135" y="265"/>
                    <a:pt x="130" y="266"/>
                  </a:cubicBezTo>
                  <a:cubicBezTo>
                    <a:pt x="129" y="266"/>
                    <a:pt x="130" y="267"/>
                    <a:pt x="129" y="267"/>
                  </a:cubicBezTo>
                  <a:cubicBezTo>
                    <a:pt x="129" y="266"/>
                    <a:pt x="127" y="269"/>
                    <a:pt x="127" y="268"/>
                  </a:cubicBezTo>
                  <a:cubicBezTo>
                    <a:pt x="126" y="268"/>
                    <a:pt x="126" y="269"/>
                    <a:pt x="125" y="269"/>
                  </a:cubicBezTo>
                  <a:cubicBezTo>
                    <a:pt x="126" y="270"/>
                    <a:pt x="128" y="269"/>
                    <a:pt x="129" y="269"/>
                  </a:cubicBezTo>
                  <a:close/>
                  <a:moveTo>
                    <a:pt x="297" y="189"/>
                  </a:moveTo>
                  <a:cubicBezTo>
                    <a:pt x="297" y="189"/>
                    <a:pt x="298" y="189"/>
                    <a:pt x="298" y="189"/>
                  </a:cubicBezTo>
                  <a:cubicBezTo>
                    <a:pt x="297" y="188"/>
                    <a:pt x="297" y="189"/>
                    <a:pt x="297" y="189"/>
                  </a:cubicBezTo>
                  <a:cubicBezTo>
                    <a:pt x="297" y="189"/>
                    <a:pt x="297" y="190"/>
                    <a:pt x="297" y="190"/>
                  </a:cubicBezTo>
                  <a:cubicBezTo>
                    <a:pt x="297" y="190"/>
                    <a:pt x="297" y="190"/>
                    <a:pt x="297" y="189"/>
                  </a:cubicBezTo>
                  <a:close/>
                  <a:moveTo>
                    <a:pt x="326" y="256"/>
                  </a:moveTo>
                  <a:cubicBezTo>
                    <a:pt x="325" y="257"/>
                    <a:pt x="325" y="256"/>
                    <a:pt x="324" y="256"/>
                  </a:cubicBezTo>
                  <a:cubicBezTo>
                    <a:pt x="324" y="257"/>
                    <a:pt x="324" y="258"/>
                    <a:pt x="325" y="258"/>
                  </a:cubicBezTo>
                  <a:cubicBezTo>
                    <a:pt x="325" y="257"/>
                    <a:pt x="326" y="258"/>
                    <a:pt x="326" y="257"/>
                  </a:cubicBezTo>
                  <a:cubicBezTo>
                    <a:pt x="325" y="257"/>
                    <a:pt x="325" y="257"/>
                    <a:pt x="326" y="256"/>
                  </a:cubicBezTo>
                  <a:close/>
                  <a:moveTo>
                    <a:pt x="324" y="258"/>
                  </a:moveTo>
                  <a:cubicBezTo>
                    <a:pt x="324" y="258"/>
                    <a:pt x="322" y="258"/>
                    <a:pt x="323" y="258"/>
                  </a:cubicBezTo>
                  <a:cubicBezTo>
                    <a:pt x="323" y="258"/>
                    <a:pt x="324" y="259"/>
                    <a:pt x="324" y="258"/>
                  </a:cubicBezTo>
                  <a:cubicBezTo>
                    <a:pt x="324" y="258"/>
                    <a:pt x="324" y="258"/>
                    <a:pt x="324" y="258"/>
                  </a:cubicBezTo>
                  <a:close/>
                  <a:moveTo>
                    <a:pt x="308" y="264"/>
                  </a:moveTo>
                  <a:cubicBezTo>
                    <a:pt x="307" y="264"/>
                    <a:pt x="307" y="264"/>
                    <a:pt x="307" y="264"/>
                  </a:cubicBezTo>
                  <a:cubicBezTo>
                    <a:pt x="306" y="265"/>
                    <a:pt x="307" y="265"/>
                    <a:pt x="308" y="265"/>
                  </a:cubicBezTo>
                  <a:cubicBezTo>
                    <a:pt x="307" y="265"/>
                    <a:pt x="308" y="264"/>
                    <a:pt x="308" y="264"/>
                  </a:cubicBezTo>
                  <a:close/>
                  <a:moveTo>
                    <a:pt x="300" y="269"/>
                  </a:moveTo>
                  <a:cubicBezTo>
                    <a:pt x="301" y="268"/>
                    <a:pt x="302" y="268"/>
                    <a:pt x="303" y="268"/>
                  </a:cubicBezTo>
                  <a:cubicBezTo>
                    <a:pt x="302" y="267"/>
                    <a:pt x="300" y="268"/>
                    <a:pt x="300" y="269"/>
                  </a:cubicBezTo>
                  <a:close/>
                  <a:moveTo>
                    <a:pt x="291" y="276"/>
                  </a:moveTo>
                  <a:cubicBezTo>
                    <a:pt x="291" y="277"/>
                    <a:pt x="290" y="279"/>
                    <a:pt x="291" y="278"/>
                  </a:cubicBezTo>
                  <a:cubicBezTo>
                    <a:pt x="291" y="278"/>
                    <a:pt x="291" y="276"/>
                    <a:pt x="291" y="276"/>
                  </a:cubicBezTo>
                  <a:close/>
                  <a:moveTo>
                    <a:pt x="266" y="290"/>
                  </a:moveTo>
                  <a:cubicBezTo>
                    <a:pt x="265" y="290"/>
                    <a:pt x="265" y="292"/>
                    <a:pt x="265" y="292"/>
                  </a:cubicBezTo>
                  <a:cubicBezTo>
                    <a:pt x="265" y="291"/>
                    <a:pt x="266" y="291"/>
                    <a:pt x="266" y="290"/>
                  </a:cubicBezTo>
                  <a:close/>
                  <a:moveTo>
                    <a:pt x="243" y="306"/>
                  </a:moveTo>
                  <a:cubicBezTo>
                    <a:pt x="243" y="306"/>
                    <a:pt x="242" y="306"/>
                    <a:pt x="242" y="307"/>
                  </a:cubicBezTo>
                  <a:cubicBezTo>
                    <a:pt x="243" y="306"/>
                    <a:pt x="243" y="308"/>
                    <a:pt x="244" y="307"/>
                  </a:cubicBezTo>
                  <a:cubicBezTo>
                    <a:pt x="243" y="307"/>
                    <a:pt x="243" y="306"/>
                    <a:pt x="243" y="306"/>
                  </a:cubicBezTo>
                  <a:close/>
                  <a:moveTo>
                    <a:pt x="240" y="306"/>
                  </a:moveTo>
                  <a:cubicBezTo>
                    <a:pt x="239" y="306"/>
                    <a:pt x="239" y="306"/>
                    <a:pt x="239" y="306"/>
                  </a:cubicBezTo>
                  <a:cubicBezTo>
                    <a:pt x="239" y="306"/>
                    <a:pt x="239" y="307"/>
                    <a:pt x="239" y="307"/>
                  </a:cubicBezTo>
                  <a:cubicBezTo>
                    <a:pt x="239" y="306"/>
                    <a:pt x="240" y="307"/>
                    <a:pt x="240" y="307"/>
                  </a:cubicBezTo>
                  <a:cubicBezTo>
                    <a:pt x="241" y="306"/>
                    <a:pt x="239" y="307"/>
                    <a:pt x="239" y="306"/>
                  </a:cubicBezTo>
                  <a:cubicBezTo>
                    <a:pt x="239" y="306"/>
                    <a:pt x="240" y="306"/>
                    <a:pt x="240" y="306"/>
                  </a:cubicBezTo>
                  <a:close/>
                  <a:moveTo>
                    <a:pt x="231" y="309"/>
                  </a:moveTo>
                  <a:cubicBezTo>
                    <a:pt x="230" y="310"/>
                    <a:pt x="231" y="311"/>
                    <a:pt x="232" y="310"/>
                  </a:cubicBezTo>
                  <a:cubicBezTo>
                    <a:pt x="231" y="311"/>
                    <a:pt x="231" y="309"/>
                    <a:pt x="232" y="309"/>
                  </a:cubicBezTo>
                  <a:cubicBezTo>
                    <a:pt x="232" y="309"/>
                    <a:pt x="232" y="309"/>
                    <a:pt x="232" y="309"/>
                  </a:cubicBezTo>
                  <a:cubicBezTo>
                    <a:pt x="231" y="309"/>
                    <a:pt x="232" y="309"/>
                    <a:pt x="231" y="309"/>
                  </a:cubicBezTo>
                  <a:close/>
                  <a:moveTo>
                    <a:pt x="226" y="312"/>
                  </a:moveTo>
                  <a:cubicBezTo>
                    <a:pt x="226" y="314"/>
                    <a:pt x="225" y="311"/>
                    <a:pt x="225" y="312"/>
                  </a:cubicBezTo>
                  <a:cubicBezTo>
                    <a:pt x="225" y="312"/>
                    <a:pt x="225" y="313"/>
                    <a:pt x="226" y="313"/>
                  </a:cubicBezTo>
                  <a:cubicBezTo>
                    <a:pt x="226" y="312"/>
                    <a:pt x="227" y="314"/>
                    <a:pt x="227" y="313"/>
                  </a:cubicBezTo>
                  <a:cubicBezTo>
                    <a:pt x="226" y="313"/>
                    <a:pt x="227" y="312"/>
                    <a:pt x="226" y="312"/>
                  </a:cubicBezTo>
                  <a:close/>
                  <a:moveTo>
                    <a:pt x="225" y="315"/>
                  </a:moveTo>
                  <a:cubicBezTo>
                    <a:pt x="225" y="316"/>
                    <a:pt x="224" y="317"/>
                    <a:pt x="225" y="317"/>
                  </a:cubicBezTo>
                  <a:cubicBezTo>
                    <a:pt x="225" y="317"/>
                    <a:pt x="225" y="317"/>
                    <a:pt x="225" y="316"/>
                  </a:cubicBezTo>
                  <a:cubicBezTo>
                    <a:pt x="225" y="317"/>
                    <a:pt x="225" y="317"/>
                    <a:pt x="225" y="317"/>
                  </a:cubicBezTo>
                  <a:cubicBezTo>
                    <a:pt x="225" y="316"/>
                    <a:pt x="225" y="316"/>
                    <a:pt x="225" y="315"/>
                  </a:cubicBezTo>
                  <a:close/>
                  <a:moveTo>
                    <a:pt x="220" y="312"/>
                  </a:moveTo>
                  <a:cubicBezTo>
                    <a:pt x="220" y="312"/>
                    <a:pt x="220" y="313"/>
                    <a:pt x="220" y="313"/>
                  </a:cubicBezTo>
                  <a:cubicBezTo>
                    <a:pt x="221" y="313"/>
                    <a:pt x="220" y="314"/>
                    <a:pt x="220" y="314"/>
                  </a:cubicBezTo>
                  <a:cubicBezTo>
                    <a:pt x="220" y="314"/>
                    <a:pt x="221" y="315"/>
                    <a:pt x="221" y="314"/>
                  </a:cubicBezTo>
                  <a:cubicBezTo>
                    <a:pt x="220" y="314"/>
                    <a:pt x="221" y="313"/>
                    <a:pt x="220" y="312"/>
                  </a:cubicBezTo>
                  <a:close/>
                  <a:moveTo>
                    <a:pt x="216" y="316"/>
                  </a:moveTo>
                  <a:cubicBezTo>
                    <a:pt x="217" y="315"/>
                    <a:pt x="216" y="315"/>
                    <a:pt x="217" y="314"/>
                  </a:cubicBezTo>
                  <a:cubicBezTo>
                    <a:pt x="216" y="314"/>
                    <a:pt x="217" y="317"/>
                    <a:pt x="215" y="315"/>
                  </a:cubicBezTo>
                  <a:cubicBezTo>
                    <a:pt x="215" y="316"/>
                    <a:pt x="215" y="317"/>
                    <a:pt x="215" y="317"/>
                  </a:cubicBezTo>
                  <a:cubicBezTo>
                    <a:pt x="216" y="317"/>
                    <a:pt x="216" y="319"/>
                    <a:pt x="217" y="318"/>
                  </a:cubicBezTo>
                  <a:cubicBezTo>
                    <a:pt x="216" y="318"/>
                    <a:pt x="216" y="317"/>
                    <a:pt x="216" y="317"/>
                  </a:cubicBezTo>
                  <a:cubicBezTo>
                    <a:pt x="216" y="316"/>
                    <a:pt x="217" y="316"/>
                    <a:pt x="217" y="316"/>
                  </a:cubicBezTo>
                  <a:cubicBezTo>
                    <a:pt x="218" y="316"/>
                    <a:pt x="218" y="317"/>
                    <a:pt x="219" y="317"/>
                  </a:cubicBezTo>
                  <a:cubicBezTo>
                    <a:pt x="219" y="316"/>
                    <a:pt x="219" y="316"/>
                    <a:pt x="219" y="316"/>
                  </a:cubicBezTo>
                  <a:cubicBezTo>
                    <a:pt x="218" y="316"/>
                    <a:pt x="218" y="315"/>
                    <a:pt x="216" y="316"/>
                  </a:cubicBezTo>
                  <a:close/>
                  <a:moveTo>
                    <a:pt x="217" y="320"/>
                  </a:moveTo>
                  <a:cubicBezTo>
                    <a:pt x="216" y="320"/>
                    <a:pt x="216" y="322"/>
                    <a:pt x="217" y="322"/>
                  </a:cubicBezTo>
                  <a:cubicBezTo>
                    <a:pt x="217" y="322"/>
                    <a:pt x="217" y="320"/>
                    <a:pt x="216" y="321"/>
                  </a:cubicBezTo>
                  <a:cubicBezTo>
                    <a:pt x="216" y="320"/>
                    <a:pt x="217" y="320"/>
                    <a:pt x="217" y="320"/>
                  </a:cubicBezTo>
                  <a:close/>
                  <a:moveTo>
                    <a:pt x="206" y="328"/>
                  </a:moveTo>
                  <a:cubicBezTo>
                    <a:pt x="206" y="328"/>
                    <a:pt x="207" y="328"/>
                    <a:pt x="207" y="328"/>
                  </a:cubicBezTo>
                  <a:cubicBezTo>
                    <a:pt x="206" y="327"/>
                    <a:pt x="206" y="327"/>
                    <a:pt x="206" y="327"/>
                  </a:cubicBezTo>
                  <a:cubicBezTo>
                    <a:pt x="205" y="328"/>
                    <a:pt x="206" y="329"/>
                    <a:pt x="206" y="328"/>
                  </a:cubicBezTo>
                  <a:cubicBezTo>
                    <a:pt x="206" y="328"/>
                    <a:pt x="206" y="328"/>
                    <a:pt x="206" y="328"/>
                  </a:cubicBezTo>
                  <a:close/>
                  <a:moveTo>
                    <a:pt x="192" y="329"/>
                  </a:moveTo>
                  <a:cubicBezTo>
                    <a:pt x="192" y="329"/>
                    <a:pt x="192" y="330"/>
                    <a:pt x="191" y="330"/>
                  </a:cubicBezTo>
                  <a:cubicBezTo>
                    <a:pt x="191" y="330"/>
                    <a:pt x="191" y="331"/>
                    <a:pt x="192" y="331"/>
                  </a:cubicBezTo>
                  <a:cubicBezTo>
                    <a:pt x="192" y="330"/>
                    <a:pt x="192" y="330"/>
                    <a:pt x="192" y="330"/>
                  </a:cubicBezTo>
                  <a:cubicBezTo>
                    <a:pt x="192" y="330"/>
                    <a:pt x="192" y="329"/>
                    <a:pt x="192" y="329"/>
                  </a:cubicBezTo>
                  <a:close/>
                  <a:moveTo>
                    <a:pt x="191" y="332"/>
                  </a:moveTo>
                  <a:cubicBezTo>
                    <a:pt x="190" y="332"/>
                    <a:pt x="190" y="332"/>
                    <a:pt x="190" y="332"/>
                  </a:cubicBezTo>
                  <a:cubicBezTo>
                    <a:pt x="190" y="332"/>
                    <a:pt x="189" y="332"/>
                    <a:pt x="189" y="333"/>
                  </a:cubicBezTo>
                  <a:cubicBezTo>
                    <a:pt x="190" y="333"/>
                    <a:pt x="190" y="333"/>
                    <a:pt x="190" y="334"/>
                  </a:cubicBezTo>
                  <a:cubicBezTo>
                    <a:pt x="190" y="333"/>
                    <a:pt x="191" y="333"/>
                    <a:pt x="191" y="333"/>
                  </a:cubicBezTo>
                  <a:cubicBezTo>
                    <a:pt x="191" y="332"/>
                    <a:pt x="190" y="333"/>
                    <a:pt x="190" y="333"/>
                  </a:cubicBezTo>
                  <a:cubicBezTo>
                    <a:pt x="190" y="333"/>
                    <a:pt x="190" y="332"/>
                    <a:pt x="191" y="332"/>
                  </a:cubicBezTo>
                  <a:close/>
                  <a:moveTo>
                    <a:pt x="188" y="335"/>
                  </a:moveTo>
                  <a:cubicBezTo>
                    <a:pt x="187" y="335"/>
                    <a:pt x="187" y="335"/>
                    <a:pt x="187" y="336"/>
                  </a:cubicBezTo>
                  <a:cubicBezTo>
                    <a:pt x="187" y="336"/>
                    <a:pt x="188" y="336"/>
                    <a:pt x="188" y="336"/>
                  </a:cubicBezTo>
                  <a:cubicBezTo>
                    <a:pt x="187" y="336"/>
                    <a:pt x="186" y="337"/>
                    <a:pt x="187" y="337"/>
                  </a:cubicBezTo>
                  <a:cubicBezTo>
                    <a:pt x="187" y="337"/>
                    <a:pt x="188" y="337"/>
                    <a:pt x="188" y="337"/>
                  </a:cubicBezTo>
                  <a:cubicBezTo>
                    <a:pt x="188" y="336"/>
                    <a:pt x="188" y="336"/>
                    <a:pt x="188" y="335"/>
                  </a:cubicBezTo>
                  <a:close/>
                  <a:moveTo>
                    <a:pt x="185" y="333"/>
                  </a:moveTo>
                  <a:cubicBezTo>
                    <a:pt x="185" y="334"/>
                    <a:pt x="185" y="334"/>
                    <a:pt x="185" y="335"/>
                  </a:cubicBezTo>
                  <a:cubicBezTo>
                    <a:pt x="186" y="336"/>
                    <a:pt x="185" y="334"/>
                    <a:pt x="186" y="334"/>
                  </a:cubicBezTo>
                  <a:cubicBezTo>
                    <a:pt x="185" y="334"/>
                    <a:pt x="186" y="335"/>
                    <a:pt x="186" y="334"/>
                  </a:cubicBezTo>
                  <a:cubicBezTo>
                    <a:pt x="185" y="334"/>
                    <a:pt x="186" y="334"/>
                    <a:pt x="185" y="333"/>
                  </a:cubicBezTo>
                  <a:close/>
                  <a:moveTo>
                    <a:pt x="181" y="341"/>
                  </a:moveTo>
                  <a:cubicBezTo>
                    <a:pt x="181" y="341"/>
                    <a:pt x="182" y="342"/>
                    <a:pt x="182" y="341"/>
                  </a:cubicBezTo>
                  <a:cubicBezTo>
                    <a:pt x="181" y="341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1" y="340"/>
                    <a:pt x="181" y="341"/>
                  </a:cubicBezTo>
                  <a:close/>
                  <a:moveTo>
                    <a:pt x="180" y="340"/>
                  </a:moveTo>
                  <a:cubicBezTo>
                    <a:pt x="181" y="340"/>
                    <a:pt x="182" y="340"/>
                    <a:pt x="182" y="339"/>
                  </a:cubicBezTo>
                  <a:cubicBezTo>
                    <a:pt x="181" y="339"/>
                    <a:pt x="181" y="340"/>
                    <a:pt x="180" y="340"/>
                  </a:cubicBezTo>
                  <a:close/>
                  <a:moveTo>
                    <a:pt x="176" y="338"/>
                  </a:moveTo>
                  <a:cubicBezTo>
                    <a:pt x="177" y="338"/>
                    <a:pt x="177" y="338"/>
                    <a:pt x="178" y="337"/>
                  </a:cubicBezTo>
                  <a:cubicBezTo>
                    <a:pt x="177" y="336"/>
                    <a:pt x="176" y="337"/>
                    <a:pt x="176" y="338"/>
                  </a:cubicBezTo>
                  <a:close/>
                  <a:moveTo>
                    <a:pt x="144" y="365"/>
                  </a:moveTo>
                  <a:cubicBezTo>
                    <a:pt x="144" y="365"/>
                    <a:pt x="144" y="365"/>
                    <a:pt x="143" y="365"/>
                  </a:cubicBezTo>
                  <a:cubicBezTo>
                    <a:pt x="143" y="366"/>
                    <a:pt x="143" y="366"/>
                    <a:pt x="143" y="367"/>
                  </a:cubicBezTo>
                  <a:cubicBezTo>
                    <a:pt x="144" y="367"/>
                    <a:pt x="144" y="366"/>
                    <a:pt x="144" y="366"/>
                  </a:cubicBezTo>
                  <a:cubicBezTo>
                    <a:pt x="144" y="366"/>
                    <a:pt x="144" y="365"/>
                    <a:pt x="144" y="365"/>
                  </a:cubicBezTo>
                  <a:close/>
                  <a:moveTo>
                    <a:pt x="132" y="359"/>
                  </a:moveTo>
                  <a:cubicBezTo>
                    <a:pt x="133" y="359"/>
                    <a:pt x="134" y="360"/>
                    <a:pt x="134" y="359"/>
                  </a:cubicBezTo>
                  <a:cubicBezTo>
                    <a:pt x="134" y="359"/>
                    <a:pt x="133" y="358"/>
                    <a:pt x="132" y="359"/>
                  </a:cubicBezTo>
                  <a:close/>
                  <a:moveTo>
                    <a:pt x="120" y="377"/>
                  </a:moveTo>
                  <a:cubicBezTo>
                    <a:pt x="121" y="378"/>
                    <a:pt x="119" y="378"/>
                    <a:pt x="119" y="379"/>
                  </a:cubicBezTo>
                  <a:cubicBezTo>
                    <a:pt x="119" y="379"/>
                    <a:pt x="120" y="379"/>
                    <a:pt x="120" y="379"/>
                  </a:cubicBezTo>
                  <a:cubicBezTo>
                    <a:pt x="120" y="378"/>
                    <a:pt x="120" y="378"/>
                    <a:pt x="121" y="379"/>
                  </a:cubicBezTo>
                  <a:cubicBezTo>
                    <a:pt x="121" y="378"/>
                    <a:pt x="120" y="376"/>
                    <a:pt x="120" y="377"/>
                  </a:cubicBezTo>
                  <a:close/>
                  <a:moveTo>
                    <a:pt x="115" y="381"/>
                  </a:moveTo>
                  <a:cubicBezTo>
                    <a:pt x="114" y="380"/>
                    <a:pt x="114" y="381"/>
                    <a:pt x="114" y="380"/>
                  </a:cubicBezTo>
                  <a:cubicBezTo>
                    <a:pt x="114" y="381"/>
                    <a:pt x="114" y="382"/>
                    <a:pt x="114" y="382"/>
                  </a:cubicBezTo>
                  <a:cubicBezTo>
                    <a:pt x="114" y="382"/>
                    <a:pt x="115" y="382"/>
                    <a:pt x="115" y="382"/>
                  </a:cubicBezTo>
                  <a:cubicBezTo>
                    <a:pt x="115" y="381"/>
                    <a:pt x="115" y="381"/>
                    <a:pt x="115" y="381"/>
                  </a:cubicBezTo>
                  <a:close/>
                  <a:moveTo>
                    <a:pt x="109" y="383"/>
                  </a:moveTo>
                  <a:cubicBezTo>
                    <a:pt x="109" y="384"/>
                    <a:pt x="109" y="384"/>
                    <a:pt x="108" y="384"/>
                  </a:cubicBezTo>
                  <a:cubicBezTo>
                    <a:pt x="109" y="384"/>
                    <a:pt x="109" y="384"/>
                    <a:pt x="109" y="385"/>
                  </a:cubicBezTo>
                  <a:cubicBezTo>
                    <a:pt x="109" y="384"/>
                    <a:pt x="109" y="384"/>
                    <a:pt x="110" y="384"/>
                  </a:cubicBezTo>
                  <a:cubicBezTo>
                    <a:pt x="109" y="384"/>
                    <a:pt x="109" y="383"/>
                    <a:pt x="109" y="383"/>
                  </a:cubicBezTo>
                  <a:close/>
                  <a:moveTo>
                    <a:pt x="110" y="380"/>
                  </a:moveTo>
                  <a:cubicBezTo>
                    <a:pt x="110" y="379"/>
                    <a:pt x="110" y="379"/>
                    <a:pt x="110" y="378"/>
                  </a:cubicBezTo>
                  <a:cubicBezTo>
                    <a:pt x="109" y="378"/>
                    <a:pt x="109" y="379"/>
                    <a:pt x="110" y="380"/>
                  </a:cubicBezTo>
                  <a:close/>
                  <a:moveTo>
                    <a:pt x="116" y="323"/>
                  </a:moveTo>
                  <a:cubicBezTo>
                    <a:pt x="116" y="323"/>
                    <a:pt x="117" y="322"/>
                    <a:pt x="117" y="322"/>
                  </a:cubicBezTo>
                  <a:cubicBezTo>
                    <a:pt x="117" y="322"/>
                    <a:pt x="116" y="322"/>
                    <a:pt x="116" y="323"/>
                  </a:cubicBezTo>
                  <a:close/>
                  <a:moveTo>
                    <a:pt x="124" y="269"/>
                  </a:moveTo>
                  <a:cubicBezTo>
                    <a:pt x="124" y="269"/>
                    <a:pt x="124" y="270"/>
                    <a:pt x="124" y="270"/>
                  </a:cubicBezTo>
                  <a:cubicBezTo>
                    <a:pt x="124" y="270"/>
                    <a:pt x="125" y="270"/>
                    <a:pt x="125" y="270"/>
                  </a:cubicBezTo>
                  <a:cubicBezTo>
                    <a:pt x="125" y="269"/>
                    <a:pt x="125" y="269"/>
                    <a:pt x="124" y="269"/>
                  </a:cubicBezTo>
                  <a:close/>
                  <a:moveTo>
                    <a:pt x="115" y="323"/>
                  </a:moveTo>
                  <a:cubicBezTo>
                    <a:pt x="114" y="323"/>
                    <a:pt x="113" y="324"/>
                    <a:pt x="114" y="324"/>
                  </a:cubicBezTo>
                  <a:cubicBezTo>
                    <a:pt x="114" y="324"/>
                    <a:pt x="114" y="324"/>
                    <a:pt x="114" y="324"/>
                  </a:cubicBezTo>
                  <a:cubicBezTo>
                    <a:pt x="114" y="324"/>
                    <a:pt x="114" y="324"/>
                    <a:pt x="115" y="324"/>
                  </a:cubicBezTo>
                  <a:cubicBezTo>
                    <a:pt x="115" y="324"/>
                    <a:pt x="116" y="324"/>
                    <a:pt x="115" y="324"/>
                  </a:cubicBezTo>
                  <a:cubicBezTo>
                    <a:pt x="115" y="324"/>
                    <a:pt x="115" y="324"/>
                    <a:pt x="115" y="323"/>
                  </a:cubicBezTo>
                  <a:close/>
                  <a:moveTo>
                    <a:pt x="111" y="319"/>
                  </a:moveTo>
                  <a:cubicBezTo>
                    <a:pt x="111" y="319"/>
                    <a:pt x="111" y="319"/>
                    <a:pt x="111" y="319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2" y="320"/>
                    <a:pt x="112" y="320"/>
                    <a:pt x="112" y="319"/>
                  </a:cubicBezTo>
                  <a:cubicBezTo>
                    <a:pt x="112" y="319"/>
                    <a:pt x="112" y="319"/>
                    <a:pt x="112" y="319"/>
                  </a:cubicBezTo>
                  <a:cubicBezTo>
                    <a:pt x="112" y="319"/>
                    <a:pt x="112" y="319"/>
                    <a:pt x="111" y="319"/>
                  </a:cubicBezTo>
                  <a:close/>
                  <a:moveTo>
                    <a:pt x="90" y="398"/>
                  </a:moveTo>
                  <a:cubicBezTo>
                    <a:pt x="91" y="399"/>
                    <a:pt x="91" y="398"/>
                    <a:pt x="92" y="398"/>
                  </a:cubicBezTo>
                  <a:cubicBezTo>
                    <a:pt x="91" y="398"/>
                    <a:pt x="90" y="397"/>
                    <a:pt x="90" y="398"/>
                  </a:cubicBezTo>
                  <a:close/>
                  <a:moveTo>
                    <a:pt x="90" y="381"/>
                  </a:moveTo>
                  <a:cubicBezTo>
                    <a:pt x="91" y="381"/>
                    <a:pt x="92" y="381"/>
                    <a:pt x="92" y="380"/>
                  </a:cubicBezTo>
                  <a:cubicBezTo>
                    <a:pt x="91" y="380"/>
                    <a:pt x="90" y="380"/>
                    <a:pt x="90" y="381"/>
                  </a:cubicBezTo>
                  <a:close/>
                  <a:moveTo>
                    <a:pt x="81" y="401"/>
                  </a:moveTo>
                  <a:cubicBezTo>
                    <a:pt x="81" y="400"/>
                    <a:pt x="82" y="400"/>
                    <a:pt x="81" y="399"/>
                  </a:cubicBezTo>
                  <a:cubicBezTo>
                    <a:pt x="81" y="400"/>
                    <a:pt x="80" y="400"/>
                    <a:pt x="81" y="401"/>
                  </a:cubicBezTo>
                  <a:close/>
                  <a:moveTo>
                    <a:pt x="82" y="386"/>
                  </a:moveTo>
                  <a:cubicBezTo>
                    <a:pt x="81" y="385"/>
                    <a:pt x="83" y="385"/>
                    <a:pt x="82" y="384"/>
                  </a:cubicBezTo>
                  <a:cubicBezTo>
                    <a:pt x="82" y="385"/>
                    <a:pt x="81" y="385"/>
                    <a:pt x="82" y="386"/>
                  </a:cubicBezTo>
                  <a:close/>
                  <a:moveTo>
                    <a:pt x="78" y="405"/>
                  </a:moveTo>
                  <a:cubicBezTo>
                    <a:pt x="78" y="405"/>
                    <a:pt x="78" y="405"/>
                    <a:pt x="78" y="405"/>
                  </a:cubicBezTo>
                  <a:cubicBezTo>
                    <a:pt x="78" y="405"/>
                    <a:pt x="78" y="405"/>
                    <a:pt x="79" y="405"/>
                  </a:cubicBezTo>
                  <a:cubicBezTo>
                    <a:pt x="78" y="405"/>
                    <a:pt x="79" y="404"/>
                    <a:pt x="79" y="404"/>
                  </a:cubicBezTo>
                  <a:cubicBezTo>
                    <a:pt x="78" y="405"/>
                    <a:pt x="78" y="404"/>
                    <a:pt x="78" y="405"/>
                  </a:cubicBezTo>
                  <a:close/>
                  <a:moveTo>
                    <a:pt x="77" y="402"/>
                  </a:moveTo>
                  <a:cubicBezTo>
                    <a:pt x="77" y="402"/>
                    <a:pt x="77" y="403"/>
                    <a:pt x="77" y="403"/>
                  </a:cubicBezTo>
                  <a:cubicBezTo>
                    <a:pt x="77" y="403"/>
                    <a:pt x="77" y="402"/>
                    <a:pt x="77" y="402"/>
                  </a:cubicBezTo>
                  <a:cubicBezTo>
                    <a:pt x="77" y="402"/>
                    <a:pt x="78" y="402"/>
                    <a:pt x="78" y="402"/>
                  </a:cubicBezTo>
                  <a:cubicBezTo>
                    <a:pt x="78" y="402"/>
                    <a:pt x="77" y="401"/>
                    <a:pt x="77" y="402"/>
                  </a:cubicBezTo>
                  <a:close/>
                  <a:moveTo>
                    <a:pt x="76" y="402"/>
                  </a:moveTo>
                  <a:cubicBezTo>
                    <a:pt x="76" y="403"/>
                    <a:pt x="75" y="402"/>
                    <a:pt x="75" y="403"/>
                  </a:cubicBezTo>
                  <a:cubicBezTo>
                    <a:pt x="76" y="403"/>
                    <a:pt x="76" y="404"/>
                    <a:pt x="77" y="403"/>
                  </a:cubicBezTo>
                  <a:cubicBezTo>
                    <a:pt x="76" y="403"/>
                    <a:pt x="77" y="402"/>
                    <a:pt x="76" y="402"/>
                  </a:cubicBezTo>
                  <a:close/>
                  <a:moveTo>
                    <a:pt x="74" y="403"/>
                  </a:moveTo>
                  <a:cubicBezTo>
                    <a:pt x="74" y="404"/>
                    <a:pt x="73" y="403"/>
                    <a:pt x="72" y="404"/>
                  </a:cubicBezTo>
                  <a:cubicBezTo>
                    <a:pt x="73" y="404"/>
                    <a:pt x="73" y="404"/>
                    <a:pt x="74" y="404"/>
                  </a:cubicBezTo>
                  <a:cubicBezTo>
                    <a:pt x="74" y="404"/>
                    <a:pt x="75" y="404"/>
                    <a:pt x="74" y="403"/>
                  </a:cubicBezTo>
                  <a:close/>
                  <a:moveTo>
                    <a:pt x="68" y="408"/>
                  </a:moveTo>
                  <a:cubicBezTo>
                    <a:pt x="69" y="408"/>
                    <a:pt x="69" y="408"/>
                    <a:pt x="69" y="409"/>
                  </a:cubicBezTo>
                  <a:cubicBezTo>
                    <a:pt x="69" y="409"/>
                    <a:pt x="68" y="409"/>
                    <a:pt x="68" y="409"/>
                  </a:cubicBezTo>
                  <a:cubicBezTo>
                    <a:pt x="68" y="410"/>
                    <a:pt x="69" y="410"/>
                    <a:pt x="70" y="410"/>
                  </a:cubicBezTo>
                  <a:cubicBezTo>
                    <a:pt x="69" y="409"/>
                    <a:pt x="71" y="409"/>
                    <a:pt x="71" y="409"/>
                  </a:cubicBezTo>
                  <a:cubicBezTo>
                    <a:pt x="71" y="409"/>
                    <a:pt x="71" y="409"/>
                    <a:pt x="71" y="408"/>
                  </a:cubicBezTo>
                  <a:cubicBezTo>
                    <a:pt x="71" y="408"/>
                    <a:pt x="71" y="408"/>
                    <a:pt x="71" y="408"/>
                  </a:cubicBezTo>
                  <a:cubicBezTo>
                    <a:pt x="71" y="408"/>
                    <a:pt x="71" y="408"/>
                    <a:pt x="70" y="408"/>
                  </a:cubicBezTo>
                  <a:cubicBezTo>
                    <a:pt x="70" y="408"/>
                    <a:pt x="70" y="409"/>
                    <a:pt x="70" y="409"/>
                  </a:cubicBezTo>
                  <a:cubicBezTo>
                    <a:pt x="70" y="408"/>
                    <a:pt x="70" y="408"/>
                    <a:pt x="70" y="408"/>
                  </a:cubicBezTo>
                  <a:cubicBezTo>
                    <a:pt x="70" y="408"/>
                    <a:pt x="69" y="408"/>
                    <a:pt x="69" y="407"/>
                  </a:cubicBezTo>
                  <a:cubicBezTo>
                    <a:pt x="69" y="407"/>
                    <a:pt x="69" y="408"/>
                    <a:pt x="68" y="408"/>
                  </a:cubicBezTo>
                  <a:cubicBezTo>
                    <a:pt x="68" y="408"/>
                    <a:pt x="68" y="407"/>
                    <a:pt x="68" y="408"/>
                  </a:cubicBezTo>
                  <a:close/>
                  <a:moveTo>
                    <a:pt x="66" y="383"/>
                  </a:moveTo>
                  <a:cubicBezTo>
                    <a:pt x="66" y="382"/>
                    <a:pt x="66" y="382"/>
                    <a:pt x="66" y="382"/>
                  </a:cubicBezTo>
                  <a:cubicBezTo>
                    <a:pt x="65" y="381"/>
                    <a:pt x="64" y="383"/>
                    <a:pt x="64" y="382"/>
                  </a:cubicBezTo>
                  <a:cubicBezTo>
                    <a:pt x="65" y="383"/>
                    <a:pt x="63" y="383"/>
                    <a:pt x="63" y="384"/>
                  </a:cubicBezTo>
                  <a:cubicBezTo>
                    <a:pt x="64" y="384"/>
                    <a:pt x="64" y="383"/>
                    <a:pt x="66" y="383"/>
                  </a:cubicBezTo>
                  <a:cubicBezTo>
                    <a:pt x="66" y="383"/>
                    <a:pt x="66" y="383"/>
                    <a:pt x="66" y="384"/>
                  </a:cubicBezTo>
                  <a:cubicBezTo>
                    <a:pt x="67" y="383"/>
                    <a:pt x="66" y="383"/>
                    <a:pt x="67" y="382"/>
                  </a:cubicBezTo>
                  <a:cubicBezTo>
                    <a:pt x="67" y="382"/>
                    <a:pt x="67" y="383"/>
                    <a:pt x="66" y="383"/>
                  </a:cubicBezTo>
                  <a:close/>
                  <a:moveTo>
                    <a:pt x="59" y="388"/>
                  </a:moveTo>
                  <a:cubicBezTo>
                    <a:pt x="60" y="388"/>
                    <a:pt x="61" y="388"/>
                    <a:pt x="61" y="387"/>
                  </a:cubicBezTo>
                  <a:cubicBezTo>
                    <a:pt x="60" y="387"/>
                    <a:pt x="59" y="387"/>
                    <a:pt x="59" y="388"/>
                  </a:cubicBezTo>
                  <a:close/>
                  <a:moveTo>
                    <a:pt x="54" y="393"/>
                  </a:moveTo>
                  <a:cubicBezTo>
                    <a:pt x="54" y="393"/>
                    <a:pt x="54" y="393"/>
                    <a:pt x="54" y="393"/>
                  </a:cubicBezTo>
                  <a:cubicBezTo>
                    <a:pt x="54" y="392"/>
                    <a:pt x="54" y="392"/>
                    <a:pt x="54" y="391"/>
                  </a:cubicBezTo>
                  <a:cubicBezTo>
                    <a:pt x="54" y="391"/>
                    <a:pt x="55" y="391"/>
                    <a:pt x="55" y="391"/>
                  </a:cubicBezTo>
                  <a:cubicBezTo>
                    <a:pt x="55" y="390"/>
                    <a:pt x="56" y="390"/>
                    <a:pt x="55" y="390"/>
                  </a:cubicBezTo>
                  <a:cubicBezTo>
                    <a:pt x="53" y="391"/>
                    <a:pt x="50" y="390"/>
                    <a:pt x="49" y="393"/>
                  </a:cubicBezTo>
                  <a:cubicBezTo>
                    <a:pt x="51" y="394"/>
                    <a:pt x="54" y="392"/>
                    <a:pt x="54" y="393"/>
                  </a:cubicBezTo>
                  <a:close/>
                  <a:moveTo>
                    <a:pt x="44" y="396"/>
                  </a:moveTo>
                  <a:cubicBezTo>
                    <a:pt x="44" y="396"/>
                    <a:pt x="45" y="396"/>
                    <a:pt x="46" y="396"/>
                  </a:cubicBezTo>
                  <a:cubicBezTo>
                    <a:pt x="45" y="395"/>
                    <a:pt x="46" y="395"/>
                    <a:pt x="45" y="394"/>
                  </a:cubicBezTo>
                  <a:cubicBezTo>
                    <a:pt x="46" y="394"/>
                    <a:pt x="46" y="394"/>
                    <a:pt x="47" y="395"/>
                  </a:cubicBezTo>
                  <a:cubicBezTo>
                    <a:pt x="47" y="394"/>
                    <a:pt x="47" y="394"/>
                    <a:pt x="47" y="393"/>
                  </a:cubicBezTo>
                  <a:cubicBezTo>
                    <a:pt x="47" y="394"/>
                    <a:pt x="47" y="394"/>
                    <a:pt x="47" y="394"/>
                  </a:cubicBezTo>
                  <a:cubicBezTo>
                    <a:pt x="46" y="393"/>
                    <a:pt x="46" y="395"/>
                    <a:pt x="45" y="394"/>
                  </a:cubicBezTo>
                  <a:cubicBezTo>
                    <a:pt x="45" y="394"/>
                    <a:pt x="45" y="395"/>
                    <a:pt x="45" y="395"/>
                  </a:cubicBezTo>
                  <a:cubicBezTo>
                    <a:pt x="45" y="394"/>
                    <a:pt x="43" y="396"/>
                    <a:pt x="44" y="396"/>
                  </a:cubicBezTo>
                  <a:close/>
                  <a:moveTo>
                    <a:pt x="36" y="377"/>
                  </a:moveTo>
                  <a:cubicBezTo>
                    <a:pt x="36" y="377"/>
                    <a:pt x="37" y="377"/>
                    <a:pt x="37" y="377"/>
                  </a:cubicBezTo>
                  <a:cubicBezTo>
                    <a:pt x="37" y="376"/>
                    <a:pt x="37" y="375"/>
                    <a:pt x="36" y="375"/>
                  </a:cubicBezTo>
                  <a:cubicBezTo>
                    <a:pt x="36" y="377"/>
                    <a:pt x="36" y="377"/>
                    <a:pt x="36" y="377"/>
                  </a:cubicBezTo>
                  <a:close/>
                  <a:moveTo>
                    <a:pt x="34" y="379"/>
                  </a:moveTo>
                  <a:cubicBezTo>
                    <a:pt x="33" y="380"/>
                    <a:pt x="34" y="380"/>
                    <a:pt x="34" y="381"/>
                  </a:cubicBezTo>
                  <a:cubicBezTo>
                    <a:pt x="34" y="381"/>
                    <a:pt x="34" y="381"/>
                    <a:pt x="34" y="381"/>
                  </a:cubicBezTo>
                  <a:cubicBezTo>
                    <a:pt x="34" y="381"/>
                    <a:pt x="34" y="382"/>
                    <a:pt x="34" y="381"/>
                  </a:cubicBezTo>
                  <a:cubicBezTo>
                    <a:pt x="33" y="380"/>
                    <a:pt x="35" y="382"/>
                    <a:pt x="35" y="381"/>
                  </a:cubicBezTo>
                  <a:cubicBezTo>
                    <a:pt x="34" y="380"/>
                    <a:pt x="34" y="380"/>
                    <a:pt x="34" y="379"/>
                  </a:cubicBezTo>
                  <a:close/>
                  <a:moveTo>
                    <a:pt x="15" y="392"/>
                  </a:moveTo>
                  <a:cubicBezTo>
                    <a:pt x="15" y="392"/>
                    <a:pt x="15" y="392"/>
                    <a:pt x="15" y="392"/>
                  </a:cubicBezTo>
                  <a:cubicBezTo>
                    <a:pt x="15" y="392"/>
                    <a:pt x="15" y="393"/>
                    <a:pt x="16" y="392"/>
                  </a:cubicBezTo>
                  <a:cubicBezTo>
                    <a:pt x="16" y="392"/>
                    <a:pt x="16" y="392"/>
                    <a:pt x="16" y="392"/>
                  </a:cubicBezTo>
                  <a:cubicBezTo>
                    <a:pt x="15" y="391"/>
                    <a:pt x="15" y="392"/>
                    <a:pt x="15" y="392"/>
                  </a:cubicBezTo>
                  <a:close/>
                  <a:moveTo>
                    <a:pt x="8" y="423"/>
                  </a:moveTo>
                  <a:cubicBezTo>
                    <a:pt x="8" y="422"/>
                    <a:pt x="7" y="422"/>
                    <a:pt x="7" y="421"/>
                  </a:cubicBezTo>
                  <a:cubicBezTo>
                    <a:pt x="6" y="423"/>
                    <a:pt x="7" y="424"/>
                    <a:pt x="9" y="424"/>
                  </a:cubicBezTo>
                  <a:cubicBezTo>
                    <a:pt x="9" y="423"/>
                    <a:pt x="8" y="423"/>
                    <a:pt x="8" y="423"/>
                  </a:cubicBezTo>
                  <a:close/>
                  <a:moveTo>
                    <a:pt x="6" y="425"/>
                  </a:moveTo>
                  <a:cubicBezTo>
                    <a:pt x="6" y="426"/>
                    <a:pt x="7" y="427"/>
                    <a:pt x="8" y="426"/>
                  </a:cubicBezTo>
                  <a:cubicBezTo>
                    <a:pt x="7" y="426"/>
                    <a:pt x="7" y="426"/>
                    <a:pt x="7" y="425"/>
                  </a:cubicBezTo>
                  <a:cubicBezTo>
                    <a:pt x="7" y="425"/>
                    <a:pt x="7" y="425"/>
                    <a:pt x="7" y="425"/>
                  </a:cubicBezTo>
                  <a:cubicBezTo>
                    <a:pt x="7" y="426"/>
                    <a:pt x="6" y="425"/>
                    <a:pt x="6" y="4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淘宝网Chenying0907出品 134"/>
            <p:cNvSpPr>
              <a:spLocks/>
            </p:cNvSpPr>
            <p:nvPr/>
          </p:nvSpPr>
          <p:spPr bwMode="auto">
            <a:xfrm>
              <a:off x="7388" y="3550"/>
              <a:ext cx="9" cy="2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1 h 1"/>
                <a:gd name="T4" fmla="*/ 3 w 4"/>
                <a:gd name="T5" fmla="*/ 0 h 1"/>
                <a:gd name="T6" fmla="*/ 1 w 4"/>
                <a:gd name="T7" fmla="*/ 1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0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淘宝网Chenying0907出品 135"/>
            <p:cNvSpPr>
              <a:spLocks/>
            </p:cNvSpPr>
            <p:nvPr/>
          </p:nvSpPr>
          <p:spPr bwMode="auto">
            <a:xfrm>
              <a:off x="8383" y="3107"/>
              <a:ext cx="14" cy="7"/>
            </a:xfrm>
            <a:custGeom>
              <a:avLst/>
              <a:gdLst>
                <a:gd name="T0" fmla="*/ 1 w 6"/>
                <a:gd name="T1" fmla="*/ 2 h 3"/>
                <a:gd name="T2" fmla="*/ 1 w 6"/>
                <a:gd name="T3" fmla="*/ 1 h 3"/>
                <a:gd name="T4" fmla="*/ 3 w 6"/>
                <a:gd name="T5" fmla="*/ 0 h 3"/>
                <a:gd name="T6" fmla="*/ 5 w 6"/>
                <a:gd name="T7" fmla="*/ 1 h 3"/>
                <a:gd name="T8" fmla="*/ 4 w 6"/>
                <a:gd name="T9" fmla="*/ 3 h 3"/>
                <a:gd name="T10" fmla="*/ 2 w 6"/>
                <a:gd name="T11" fmla="*/ 3 h 3"/>
                <a:gd name="T12" fmla="*/ 3 w 6"/>
                <a:gd name="T13" fmla="*/ 3 h 3"/>
                <a:gd name="T14" fmla="*/ 2 w 6"/>
                <a:gd name="T15" fmla="*/ 1 h 3"/>
                <a:gd name="T16" fmla="*/ 0 w 6"/>
                <a:gd name="T17" fmla="*/ 3 h 3"/>
                <a:gd name="T18" fmla="*/ 1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1"/>
                    <a:pt x="3" y="0"/>
                  </a:cubicBezTo>
                  <a:cubicBezTo>
                    <a:pt x="3" y="1"/>
                    <a:pt x="4" y="2"/>
                    <a:pt x="5" y="1"/>
                  </a:cubicBezTo>
                  <a:cubicBezTo>
                    <a:pt x="6" y="2"/>
                    <a:pt x="4" y="1"/>
                    <a:pt x="4" y="3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淘宝网Chenying0907出品 136"/>
            <p:cNvSpPr>
              <a:spLocks/>
            </p:cNvSpPr>
            <p:nvPr/>
          </p:nvSpPr>
          <p:spPr bwMode="auto">
            <a:xfrm>
              <a:off x="8940" y="2967"/>
              <a:ext cx="4" cy="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1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淘宝网Chenying0907出品 137"/>
            <p:cNvSpPr>
              <a:spLocks/>
            </p:cNvSpPr>
            <p:nvPr/>
          </p:nvSpPr>
          <p:spPr bwMode="auto">
            <a:xfrm>
              <a:off x="9056" y="2923"/>
              <a:ext cx="7" cy="4"/>
            </a:xfrm>
            <a:custGeom>
              <a:avLst/>
              <a:gdLst>
                <a:gd name="T0" fmla="*/ 3 w 3"/>
                <a:gd name="T1" fmla="*/ 1 h 2"/>
                <a:gd name="T2" fmla="*/ 3 w 3"/>
                <a:gd name="T3" fmla="*/ 1 h 2"/>
                <a:gd name="T4" fmla="*/ 2 w 3"/>
                <a:gd name="T5" fmla="*/ 2 h 2"/>
                <a:gd name="T6" fmla="*/ 1 w 3"/>
                <a:gd name="T7" fmla="*/ 1 h 2"/>
                <a:gd name="T8" fmla="*/ 3 w 3"/>
                <a:gd name="T9" fmla="*/ 0 h 2"/>
                <a:gd name="T10" fmla="*/ 3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0"/>
                    <a:pt x="2" y="1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淘宝网Chenying0907出品 138"/>
            <p:cNvSpPr>
              <a:spLocks/>
            </p:cNvSpPr>
            <p:nvPr/>
          </p:nvSpPr>
          <p:spPr bwMode="auto">
            <a:xfrm>
              <a:off x="9008" y="2951"/>
              <a:ext cx="10" cy="2"/>
            </a:xfrm>
            <a:custGeom>
              <a:avLst/>
              <a:gdLst>
                <a:gd name="T0" fmla="*/ 1 w 4"/>
                <a:gd name="T1" fmla="*/ 1 h 1"/>
                <a:gd name="T2" fmla="*/ 2 w 4"/>
                <a:gd name="T3" fmla="*/ 0 h 1"/>
                <a:gd name="T4" fmla="*/ 1 w 4"/>
                <a:gd name="T5" fmla="*/ 0 h 1"/>
                <a:gd name="T6" fmla="*/ 4 w 4"/>
                <a:gd name="T7" fmla="*/ 0 h 1"/>
                <a:gd name="T8" fmla="*/ 1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1" y="1"/>
                    <a:pt x="3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淘宝网Chenying0907出品 139"/>
            <p:cNvSpPr>
              <a:spLocks/>
            </p:cNvSpPr>
            <p:nvPr/>
          </p:nvSpPr>
          <p:spPr bwMode="auto">
            <a:xfrm>
              <a:off x="8996" y="2953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淘宝网Chenying0907出品 140"/>
            <p:cNvSpPr>
              <a:spLocks/>
            </p:cNvSpPr>
            <p:nvPr/>
          </p:nvSpPr>
          <p:spPr bwMode="auto">
            <a:xfrm>
              <a:off x="8982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1 h 2"/>
                <a:gd name="T6" fmla="*/ 1 w 2"/>
                <a:gd name="T7" fmla="*/ 2 h 2"/>
                <a:gd name="T8" fmla="*/ 1 w 2"/>
                <a:gd name="T9" fmla="*/ 1 h 2"/>
                <a:gd name="T10" fmla="*/ 0 w 2"/>
                <a:gd name="T11" fmla="*/ 0 h 2"/>
                <a:gd name="T12" fmla="*/ 1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淘宝网Chenying0907出品 141"/>
            <p:cNvSpPr>
              <a:spLocks/>
            </p:cNvSpPr>
            <p:nvPr/>
          </p:nvSpPr>
          <p:spPr bwMode="auto">
            <a:xfrm>
              <a:off x="8959" y="2960"/>
              <a:ext cx="14" cy="7"/>
            </a:xfrm>
            <a:custGeom>
              <a:avLst/>
              <a:gdLst>
                <a:gd name="T0" fmla="*/ 4 w 6"/>
                <a:gd name="T1" fmla="*/ 2 h 3"/>
                <a:gd name="T2" fmla="*/ 4 w 6"/>
                <a:gd name="T3" fmla="*/ 3 h 3"/>
                <a:gd name="T4" fmla="*/ 2 w 6"/>
                <a:gd name="T5" fmla="*/ 3 h 3"/>
                <a:gd name="T6" fmla="*/ 2 w 6"/>
                <a:gd name="T7" fmla="*/ 2 h 3"/>
                <a:gd name="T8" fmla="*/ 0 w 6"/>
                <a:gd name="T9" fmla="*/ 1 h 3"/>
                <a:gd name="T10" fmla="*/ 2 w 6"/>
                <a:gd name="T11" fmla="*/ 1 h 3"/>
                <a:gd name="T12" fmla="*/ 2 w 6"/>
                <a:gd name="T13" fmla="*/ 0 h 3"/>
                <a:gd name="T14" fmla="*/ 4 w 6"/>
                <a:gd name="T15" fmla="*/ 1 h 3"/>
                <a:gd name="T16" fmla="*/ 3 w 6"/>
                <a:gd name="T17" fmla="*/ 1 h 3"/>
                <a:gd name="T18" fmla="*/ 4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4" y="2"/>
                  </a:moveTo>
                  <a:cubicBezTo>
                    <a:pt x="6" y="2"/>
                    <a:pt x="3" y="2"/>
                    <a:pt x="4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4" y="3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淘宝网Chenying0907出品 142"/>
            <p:cNvSpPr>
              <a:spLocks/>
            </p:cNvSpPr>
            <p:nvPr/>
          </p:nvSpPr>
          <p:spPr bwMode="auto">
            <a:xfrm>
              <a:off x="8949" y="2967"/>
              <a:ext cx="7" cy="5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1 h 2"/>
                <a:gd name="T4" fmla="*/ 3 w 3"/>
                <a:gd name="T5" fmla="*/ 0 h 2"/>
                <a:gd name="T6" fmla="*/ 2 w 3"/>
                <a:gd name="T7" fmla="*/ 2 h 2"/>
                <a:gd name="T8" fmla="*/ 0 w 3"/>
                <a:gd name="T9" fmla="*/ 1 h 2"/>
                <a:gd name="T10" fmla="*/ 0 w 3"/>
                <a:gd name="T11" fmla="*/ 0 h 2"/>
                <a:gd name="T12" fmla="*/ 1 w 3"/>
                <a:gd name="T13" fmla="*/ 0 h 2"/>
                <a:gd name="T14" fmla="*/ 3 w 3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淘宝网Chenying0907出品 143"/>
            <p:cNvSpPr>
              <a:spLocks/>
            </p:cNvSpPr>
            <p:nvPr/>
          </p:nvSpPr>
          <p:spPr bwMode="auto">
            <a:xfrm>
              <a:off x="8954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1 w 2"/>
                <a:gd name="T5" fmla="*/ 1 h 2"/>
                <a:gd name="T6" fmla="*/ 2 w 2"/>
                <a:gd name="T7" fmla="*/ 2 h 2"/>
                <a:gd name="T8" fmla="*/ 1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淘宝网Chenying0907出品 144"/>
            <p:cNvSpPr>
              <a:spLocks/>
            </p:cNvSpPr>
            <p:nvPr/>
          </p:nvSpPr>
          <p:spPr bwMode="auto">
            <a:xfrm>
              <a:off x="8951" y="2960"/>
              <a:ext cx="8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2 h 2"/>
                <a:gd name="T4" fmla="*/ 1 w 3"/>
                <a:gd name="T5" fmla="*/ 2 h 2"/>
                <a:gd name="T6" fmla="*/ 0 w 3"/>
                <a:gd name="T7" fmla="*/ 2 h 2"/>
                <a:gd name="T8" fmla="*/ 1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淘宝网Chenying0907出品 145"/>
            <p:cNvSpPr>
              <a:spLocks/>
            </p:cNvSpPr>
            <p:nvPr/>
          </p:nvSpPr>
          <p:spPr bwMode="auto">
            <a:xfrm>
              <a:off x="8696" y="3031"/>
              <a:ext cx="4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0 h 2"/>
                <a:gd name="T6" fmla="*/ 0 w 2"/>
                <a:gd name="T7" fmla="*/ 1 h 2"/>
                <a:gd name="T8" fmla="*/ 1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淘宝网Chenying0907出品 146"/>
            <p:cNvSpPr>
              <a:spLocks/>
            </p:cNvSpPr>
            <p:nvPr/>
          </p:nvSpPr>
          <p:spPr bwMode="auto">
            <a:xfrm>
              <a:off x="8693" y="3031"/>
              <a:ext cx="3" cy="8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1 h 3"/>
                <a:gd name="T12" fmla="*/ 0 w 1"/>
                <a:gd name="T13" fmla="*/ 1 h 3"/>
                <a:gd name="T14" fmla="*/ 1 w 1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淘宝网Chenying0907出品 147"/>
            <p:cNvSpPr>
              <a:spLocks/>
            </p:cNvSpPr>
            <p:nvPr/>
          </p:nvSpPr>
          <p:spPr bwMode="auto">
            <a:xfrm>
              <a:off x="8670" y="3039"/>
              <a:ext cx="4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淘宝网Chenying0907出品 148"/>
            <p:cNvSpPr>
              <a:spLocks/>
            </p:cNvSpPr>
            <p:nvPr/>
          </p:nvSpPr>
          <p:spPr bwMode="auto">
            <a:xfrm>
              <a:off x="8636" y="3050"/>
              <a:ext cx="7" cy="7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1 h 3"/>
                <a:gd name="T4" fmla="*/ 1 w 3"/>
                <a:gd name="T5" fmla="*/ 1 h 3"/>
                <a:gd name="T6" fmla="*/ 0 w 3"/>
                <a:gd name="T7" fmla="*/ 1 h 3"/>
                <a:gd name="T8" fmla="*/ 1 w 3"/>
                <a:gd name="T9" fmla="*/ 0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3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淘宝网Chenying0907出品 149"/>
            <p:cNvSpPr>
              <a:spLocks/>
            </p:cNvSpPr>
            <p:nvPr/>
          </p:nvSpPr>
          <p:spPr bwMode="auto">
            <a:xfrm>
              <a:off x="8622" y="3048"/>
              <a:ext cx="10" cy="7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2 h 3"/>
                <a:gd name="T4" fmla="*/ 3 w 4"/>
                <a:gd name="T5" fmla="*/ 1 h 3"/>
                <a:gd name="T6" fmla="*/ 3 w 4"/>
                <a:gd name="T7" fmla="*/ 3 h 3"/>
                <a:gd name="T8" fmla="*/ 0 w 4"/>
                <a:gd name="T9" fmla="*/ 1 h 3"/>
                <a:gd name="T10" fmla="*/ 0 w 4"/>
                <a:gd name="T11" fmla="*/ 0 h 3"/>
                <a:gd name="T12" fmla="*/ 1 w 4"/>
                <a:gd name="T13" fmla="*/ 0 h 3"/>
                <a:gd name="T14" fmla="*/ 3 w 4"/>
                <a:gd name="T15" fmla="*/ 0 h 3"/>
                <a:gd name="T16" fmla="*/ 4 w 4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1"/>
                    <a:pt x="3" y="2"/>
                    <a:pt x="3" y="3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3" y="0"/>
                  </a:cubicBezTo>
                  <a:cubicBezTo>
                    <a:pt x="2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淘宝网Chenying0907出品 150"/>
            <p:cNvSpPr>
              <a:spLocks/>
            </p:cNvSpPr>
            <p:nvPr/>
          </p:nvSpPr>
          <p:spPr bwMode="auto">
            <a:xfrm>
              <a:off x="8622" y="3053"/>
              <a:ext cx="3" cy="7"/>
            </a:xfrm>
            <a:custGeom>
              <a:avLst/>
              <a:gdLst>
                <a:gd name="T0" fmla="*/ 0 w 1"/>
                <a:gd name="T1" fmla="*/ 1 h 3"/>
                <a:gd name="T2" fmla="*/ 1 w 1"/>
                <a:gd name="T3" fmla="*/ 1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1" y="2"/>
                    <a:pt x="0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1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淘宝网Chenying0907出品 151"/>
            <p:cNvSpPr>
              <a:spLocks noEditPoints="1"/>
            </p:cNvSpPr>
            <p:nvPr/>
          </p:nvSpPr>
          <p:spPr bwMode="auto">
            <a:xfrm>
              <a:off x="6895" y="3351"/>
              <a:ext cx="1675" cy="1433"/>
            </a:xfrm>
            <a:custGeom>
              <a:avLst/>
              <a:gdLst>
                <a:gd name="T0" fmla="*/ 463 w 707"/>
                <a:gd name="T1" fmla="*/ 175 h 605"/>
                <a:gd name="T2" fmla="*/ 216 w 707"/>
                <a:gd name="T3" fmla="*/ 333 h 605"/>
                <a:gd name="T4" fmla="*/ 41 w 707"/>
                <a:gd name="T5" fmla="*/ 483 h 605"/>
                <a:gd name="T6" fmla="*/ 539 w 707"/>
                <a:gd name="T7" fmla="*/ 159 h 605"/>
                <a:gd name="T8" fmla="*/ 638 w 707"/>
                <a:gd name="T9" fmla="*/ 138 h 605"/>
                <a:gd name="T10" fmla="*/ 455 w 707"/>
                <a:gd name="T11" fmla="*/ 240 h 605"/>
                <a:gd name="T12" fmla="*/ 318 w 707"/>
                <a:gd name="T13" fmla="*/ 325 h 605"/>
                <a:gd name="T14" fmla="*/ 232 w 707"/>
                <a:gd name="T15" fmla="*/ 385 h 605"/>
                <a:gd name="T16" fmla="*/ 157 w 707"/>
                <a:gd name="T17" fmla="*/ 441 h 605"/>
                <a:gd name="T18" fmla="*/ 322 w 707"/>
                <a:gd name="T19" fmla="*/ 331 h 605"/>
                <a:gd name="T20" fmla="*/ 506 w 707"/>
                <a:gd name="T21" fmla="*/ 225 h 605"/>
                <a:gd name="T22" fmla="*/ 670 w 707"/>
                <a:gd name="T23" fmla="*/ 159 h 605"/>
                <a:gd name="T24" fmla="*/ 656 w 707"/>
                <a:gd name="T25" fmla="*/ 175 h 605"/>
                <a:gd name="T26" fmla="*/ 649 w 707"/>
                <a:gd name="T27" fmla="*/ 183 h 605"/>
                <a:gd name="T28" fmla="*/ 540 w 707"/>
                <a:gd name="T29" fmla="*/ 254 h 605"/>
                <a:gd name="T30" fmla="*/ 502 w 707"/>
                <a:gd name="T31" fmla="*/ 361 h 605"/>
                <a:gd name="T32" fmla="*/ 508 w 707"/>
                <a:gd name="T33" fmla="*/ 393 h 605"/>
                <a:gd name="T34" fmla="*/ 572 w 707"/>
                <a:gd name="T35" fmla="*/ 403 h 605"/>
                <a:gd name="T36" fmla="*/ 576 w 707"/>
                <a:gd name="T37" fmla="*/ 427 h 605"/>
                <a:gd name="T38" fmla="*/ 582 w 707"/>
                <a:gd name="T39" fmla="*/ 434 h 605"/>
                <a:gd name="T40" fmla="*/ 568 w 707"/>
                <a:gd name="T41" fmla="*/ 457 h 605"/>
                <a:gd name="T42" fmla="*/ 523 w 707"/>
                <a:gd name="T43" fmla="*/ 469 h 605"/>
                <a:gd name="T44" fmla="*/ 498 w 707"/>
                <a:gd name="T45" fmla="*/ 478 h 605"/>
                <a:gd name="T46" fmla="*/ 531 w 707"/>
                <a:gd name="T47" fmla="*/ 462 h 605"/>
                <a:gd name="T48" fmla="*/ 515 w 707"/>
                <a:gd name="T49" fmla="*/ 461 h 605"/>
                <a:gd name="T50" fmla="*/ 528 w 707"/>
                <a:gd name="T51" fmla="*/ 448 h 605"/>
                <a:gd name="T52" fmla="*/ 440 w 707"/>
                <a:gd name="T53" fmla="*/ 501 h 605"/>
                <a:gd name="T54" fmla="*/ 436 w 707"/>
                <a:gd name="T55" fmla="*/ 514 h 605"/>
                <a:gd name="T56" fmla="*/ 393 w 707"/>
                <a:gd name="T57" fmla="*/ 541 h 605"/>
                <a:gd name="T58" fmla="*/ 342 w 707"/>
                <a:gd name="T59" fmla="*/ 537 h 605"/>
                <a:gd name="T60" fmla="*/ 346 w 707"/>
                <a:gd name="T61" fmla="*/ 422 h 605"/>
                <a:gd name="T62" fmla="*/ 258 w 707"/>
                <a:gd name="T63" fmla="*/ 421 h 605"/>
                <a:gd name="T64" fmla="*/ 264 w 707"/>
                <a:gd name="T65" fmla="*/ 411 h 605"/>
                <a:gd name="T66" fmla="*/ 248 w 707"/>
                <a:gd name="T67" fmla="*/ 404 h 605"/>
                <a:gd name="T68" fmla="*/ 195 w 707"/>
                <a:gd name="T69" fmla="*/ 444 h 605"/>
                <a:gd name="T70" fmla="*/ 153 w 707"/>
                <a:gd name="T71" fmla="*/ 475 h 605"/>
                <a:gd name="T72" fmla="*/ 127 w 707"/>
                <a:gd name="T73" fmla="*/ 492 h 605"/>
                <a:gd name="T74" fmla="*/ 113 w 707"/>
                <a:gd name="T75" fmla="*/ 506 h 605"/>
                <a:gd name="T76" fmla="*/ 98 w 707"/>
                <a:gd name="T77" fmla="*/ 516 h 605"/>
                <a:gd name="T78" fmla="*/ 92 w 707"/>
                <a:gd name="T79" fmla="*/ 520 h 605"/>
                <a:gd name="T80" fmla="*/ 75 w 707"/>
                <a:gd name="T81" fmla="*/ 533 h 605"/>
                <a:gd name="T82" fmla="*/ 51 w 707"/>
                <a:gd name="T83" fmla="*/ 553 h 605"/>
                <a:gd name="T84" fmla="*/ 28 w 707"/>
                <a:gd name="T85" fmla="*/ 573 h 605"/>
                <a:gd name="T86" fmla="*/ 5 w 707"/>
                <a:gd name="T87" fmla="*/ 582 h 605"/>
                <a:gd name="T88" fmla="*/ 492 w 707"/>
                <a:gd name="T89" fmla="*/ 141 h 605"/>
                <a:gd name="T90" fmla="*/ 437 w 707"/>
                <a:gd name="T91" fmla="*/ 98 h 605"/>
                <a:gd name="T92" fmla="*/ 222 w 707"/>
                <a:gd name="T93" fmla="*/ 228 h 605"/>
                <a:gd name="T94" fmla="*/ 666 w 707"/>
                <a:gd name="T95" fmla="*/ 163 h 605"/>
                <a:gd name="T96" fmla="*/ 100 w 707"/>
                <a:gd name="T97" fmla="*/ 511 h 605"/>
                <a:gd name="T98" fmla="*/ 645 w 707"/>
                <a:gd name="T99" fmla="*/ 170 h 605"/>
                <a:gd name="T100" fmla="*/ 635 w 707"/>
                <a:gd name="T101" fmla="*/ 186 h 605"/>
                <a:gd name="T102" fmla="*/ 578 w 707"/>
                <a:gd name="T103" fmla="*/ 443 h 605"/>
                <a:gd name="T104" fmla="*/ 578 w 707"/>
                <a:gd name="T105" fmla="*/ 438 h 605"/>
                <a:gd name="T106" fmla="*/ 551 w 707"/>
                <a:gd name="T107" fmla="*/ 456 h 605"/>
                <a:gd name="T108" fmla="*/ 548 w 707"/>
                <a:gd name="T109" fmla="*/ 456 h 605"/>
                <a:gd name="T110" fmla="*/ 529 w 707"/>
                <a:gd name="T111" fmla="*/ 468 h 605"/>
                <a:gd name="T112" fmla="*/ 506 w 707"/>
                <a:gd name="T113" fmla="*/ 336 h 605"/>
                <a:gd name="T114" fmla="*/ 382 w 707"/>
                <a:gd name="T115" fmla="*/ 541 h 605"/>
                <a:gd name="T116" fmla="*/ 251 w 707"/>
                <a:gd name="T117" fmla="*/ 397 h 605"/>
                <a:gd name="T118" fmla="*/ 242 w 707"/>
                <a:gd name="T119" fmla="*/ 406 h 605"/>
                <a:gd name="T120" fmla="*/ 139 w 707"/>
                <a:gd name="T121" fmla="*/ 484 h 605"/>
                <a:gd name="T122" fmla="*/ 115 w 707"/>
                <a:gd name="T123" fmla="*/ 476 h 605"/>
                <a:gd name="T124" fmla="*/ 95 w 707"/>
                <a:gd name="T125" fmla="*/ 52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7" h="605">
                  <a:moveTo>
                    <a:pt x="691" y="30"/>
                  </a:moveTo>
                  <a:cubicBezTo>
                    <a:pt x="691" y="30"/>
                    <a:pt x="692" y="30"/>
                    <a:pt x="691" y="31"/>
                  </a:cubicBezTo>
                  <a:cubicBezTo>
                    <a:pt x="686" y="34"/>
                    <a:pt x="682" y="38"/>
                    <a:pt x="677" y="41"/>
                  </a:cubicBezTo>
                  <a:cubicBezTo>
                    <a:pt x="676" y="43"/>
                    <a:pt x="674" y="43"/>
                    <a:pt x="673" y="45"/>
                  </a:cubicBezTo>
                  <a:cubicBezTo>
                    <a:pt x="668" y="48"/>
                    <a:pt x="662" y="51"/>
                    <a:pt x="657" y="55"/>
                  </a:cubicBezTo>
                  <a:cubicBezTo>
                    <a:pt x="657" y="55"/>
                    <a:pt x="657" y="55"/>
                    <a:pt x="656" y="55"/>
                  </a:cubicBezTo>
                  <a:cubicBezTo>
                    <a:pt x="653" y="59"/>
                    <a:pt x="647" y="61"/>
                    <a:pt x="644" y="65"/>
                  </a:cubicBezTo>
                  <a:cubicBezTo>
                    <a:pt x="644" y="65"/>
                    <a:pt x="643" y="65"/>
                    <a:pt x="643" y="65"/>
                  </a:cubicBezTo>
                  <a:cubicBezTo>
                    <a:pt x="642" y="65"/>
                    <a:pt x="642" y="65"/>
                    <a:pt x="642" y="66"/>
                  </a:cubicBezTo>
                  <a:cubicBezTo>
                    <a:pt x="641" y="66"/>
                    <a:pt x="640" y="66"/>
                    <a:pt x="639" y="67"/>
                  </a:cubicBezTo>
                  <a:cubicBezTo>
                    <a:pt x="637" y="69"/>
                    <a:pt x="634" y="70"/>
                    <a:pt x="631" y="72"/>
                  </a:cubicBezTo>
                  <a:cubicBezTo>
                    <a:pt x="631" y="72"/>
                    <a:pt x="630" y="72"/>
                    <a:pt x="629" y="73"/>
                  </a:cubicBezTo>
                  <a:cubicBezTo>
                    <a:pt x="627" y="75"/>
                    <a:pt x="624" y="77"/>
                    <a:pt x="622" y="79"/>
                  </a:cubicBezTo>
                  <a:cubicBezTo>
                    <a:pt x="619" y="79"/>
                    <a:pt x="618" y="81"/>
                    <a:pt x="616" y="82"/>
                  </a:cubicBezTo>
                  <a:cubicBezTo>
                    <a:pt x="614" y="85"/>
                    <a:pt x="609" y="86"/>
                    <a:pt x="606" y="89"/>
                  </a:cubicBezTo>
                  <a:cubicBezTo>
                    <a:pt x="602" y="89"/>
                    <a:pt x="600" y="94"/>
                    <a:pt x="595" y="95"/>
                  </a:cubicBezTo>
                  <a:cubicBezTo>
                    <a:pt x="589" y="99"/>
                    <a:pt x="582" y="104"/>
                    <a:pt x="576" y="107"/>
                  </a:cubicBezTo>
                  <a:cubicBezTo>
                    <a:pt x="575" y="108"/>
                    <a:pt x="573" y="108"/>
                    <a:pt x="573" y="109"/>
                  </a:cubicBezTo>
                  <a:cubicBezTo>
                    <a:pt x="571" y="109"/>
                    <a:pt x="571" y="110"/>
                    <a:pt x="570" y="110"/>
                  </a:cubicBezTo>
                  <a:cubicBezTo>
                    <a:pt x="562" y="115"/>
                    <a:pt x="555" y="120"/>
                    <a:pt x="547" y="124"/>
                  </a:cubicBezTo>
                  <a:cubicBezTo>
                    <a:pt x="547" y="124"/>
                    <a:pt x="547" y="125"/>
                    <a:pt x="547" y="125"/>
                  </a:cubicBezTo>
                  <a:cubicBezTo>
                    <a:pt x="541" y="127"/>
                    <a:pt x="537" y="131"/>
                    <a:pt x="532" y="133"/>
                  </a:cubicBezTo>
                  <a:cubicBezTo>
                    <a:pt x="529" y="135"/>
                    <a:pt x="526" y="137"/>
                    <a:pt x="523" y="138"/>
                  </a:cubicBezTo>
                  <a:cubicBezTo>
                    <a:pt x="522" y="139"/>
                    <a:pt x="522" y="140"/>
                    <a:pt x="521" y="140"/>
                  </a:cubicBezTo>
                  <a:cubicBezTo>
                    <a:pt x="519" y="142"/>
                    <a:pt x="516" y="143"/>
                    <a:pt x="513" y="144"/>
                  </a:cubicBezTo>
                  <a:cubicBezTo>
                    <a:pt x="511" y="147"/>
                    <a:pt x="507" y="147"/>
                    <a:pt x="505" y="150"/>
                  </a:cubicBezTo>
                  <a:cubicBezTo>
                    <a:pt x="496" y="154"/>
                    <a:pt x="488" y="160"/>
                    <a:pt x="480" y="165"/>
                  </a:cubicBezTo>
                  <a:cubicBezTo>
                    <a:pt x="476" y="166"/>
                    <a:pt x="474" y="169"/>
                    <a:pt x="470" y="170"/>
                  </a:cubicBezTo>
                  <a:cubicBezTo>
                    <a:pt x="469" y="171"/>
                    <a:pt x="468" y="171"/>
                    <a:pt x="467" y="171"/>
                  </a:cubicBezTo>
                  <a:cubicBezTo>
                    <a:pt x="467" y="172"/>
                    <a:pt x="466" y="173"/>
                    <a:pt x="466" y="173"/>
                  </a:cubicBezTo>
                  <a:cubicBezTo>
                    <a:pt x="465" y="173"/>
                    <a:pt x="464" y="173"/>
                    <a:pt x="463" y="175"/>
                  </a:cubicBezTo>
                  <a:cubicBezTo>
                    <a:pt x="461" y="175"/>
                    <a:pt x="461" y="177"/>
                    <a:pt x="459" y="177"/>
                  </a:cubicBezTo>
                  <a:cubicBezTo>
                    <a:pt x="458" y="177"/>
                    <a:pt x="457" y="177"/>
                    <a:pt x="457" y="179"/>
                  </a:cubicBezTo>
                  <a:cubicBezTo>
                    <a:pt x="453" y="179"/>
                    <a:pt x="451" y="183"/>
                    <a:pt x="446" y="184"/>
                  </a:cubicBezTo>
                  <a:cubicBezTo>
                    <a:pt x="446" y="184"/>
                    <a:pt x="445" y="186"/>
                    <a:pt x="444" y="185"/>
                  </a:cubicBezTo>
                  <a:cubicBezTo>
                    <a:pt x="444" y="185"/>
                    <a:pt x="444" y="186"/>
                    <a:pt x="444" y="186"/>
                  </a:cubicBezTo>
                  <a:cubicBezTo>
                    <a:pt x="427" y="196"/>
                    <a:pt x="410" y="206"/>
                    <a:pt x="393" y="217"/>
                  </a:cubicBezTo>
                  <a:cubicBezTo>
                    <a:pt x="393" y="217"/>
                    <a:pt x="392" y="217"/>
                    <a:pt x="392" y="217"/>
                  </a:cubicBezTo>
                  <a:cubicBezTo>
                    <a:pt x="385" y="221"/>
                    <a:pt x="378" y="225"/>
                    <a:pt x="371" y="230"/>
                  </a:cubicBezTo>
                  <a:cubicBezTo>
                    <a:pt x="369" y="231"/>
                    <a:pt x="367" y="231"/>
                    <a:pt x="366" y="233"/>
                  </a:cubicBezTo>
                  <a:cubicBezTo>
                    <a:pt x="362" y="235"/>
                    <a:pt x="358" y="239"/>
                    <a:pt x="353" y="240"/>
                  </a:cubicBezTo>
                  <a:cubicBezTo>
                    <a:pt x="353" y="241"/>
                    <a:pt x="353" y="241"/>
                    <a:pt x="353" y="241"/>
                  </a:cubicBezTo>
                  <a:cubicBezTo>
                    <a:pt x="350" y="242"/>
                    <a:pt x="348" y="245"/>
                    <a:pt x="345" y="246"/>
                  </a:cubicBezTo>
                  <a:cubicBezTo>
                    <a:pt x="344" y="246"/>
                    <a:pt x="344" y="247"/>
                    <a:pt x="344" y="247"/>
                  </a:cubicBezTo>
                  <a:cubicBezTo>
                    <a:pt x="343" y="247"/>
                    <a:pt x="342" y="248"/>
                    <a:pt x="341" y="249"/>
                  </a:cubicBezTo>
                  <a:cubicBezTo>
                    <a:pt x="335" y="252"/>
                    <a:pt x="331" y="257"/>
                    <a:pt x="325" y="259"/>
                  </a:cubicBezTo>
                  <a:cubicBezTo>
                    <a:pt x="324" y="259"/>
                    <a:pt x="325" y="260"/>
                    <a:pt x="324" y="260"/>
                  </a:cubicBezTo>
                  <a:cubicBezTo>
                    <a:pt x="315" y="265"/>
                    <a:pt x="306" y="273"/>
                    <a:pt x="297" y="278"/>
                  </a:cubicBezTo>
                  <a:cubicBezTo>
                    <a:pt x="297" y="279"/>
                    <a:pt x="296" y="279"/>
                    <a:pt x="296" y="280"/>
                  </a:cubicBezTo>
                  <a:cubicBezTo>
                    <a:pt x="295" y="279"/>
                    <a:pt x="295" y="280"/>
                    <a:pt x="295" y="280"/>
                  </a:cubicBezTo>
                  <a:cubicBezTo>
                    <a:pt x="293" y="282"/>
                    <a:pt x="290" y="282"/>
                    <a:pt x="289" y="284"/>
                  </a:cubicBezTo>
                  <a:cubicBezTo>
                    <a:pt x="288" y="284"/>
                    <a:pt x="288" y="284"/>
                    <a:pt x="288" y="284"/>
                  </a:cubicBezTo>
                  <a:cubicBezTo>
                    <a:pt x="284" y="287"/>
                    <a:pt x="280" y="288"/>
                    <a:pt x="277" y="291"/>
                  </a:cubicBezTo>
                  <a:cubicBezTo>
                    <a:pt x="275" y="291"/>
                    <a:pt x="274" y="294"/>
                    <a:pt x="272" y="293"/>
                  </a:cubicBezTo>
                  <a:cubicBezTo>
                    <a:pt x="272" y="296"/>
                    <a:pt x="268" y="296"/>
                    <a:pt x="267" y="298"/>
                  </a:cubicBezTo>
                  <a:cubicBezTo>
                    <a:pt x="265" y="298"/>
                    <a:pt x="265" y="300"/>
                    <a:pt x="263" y="299"/>
                  </a:cubicBezTo>
                  <a:cubicBezTo>
                    <a:pt x="263" y="303"/>
                    <a:pt x="260" y="301"/>
                    <a:pt x="259" y="303"/>
                  </a:cubicBezTo>
                  <a:cubicBezTo>
                    <a:pt x="256" y="303"/>
                    <a:pt x="254" y="308"/>
                    <a:pt x="251" y="309"/>
                  </a:cubicBezTo>
                  <a:cubicBezTo>
                    <a:pt x="249" y="310"/>
                    <a:pt x="247" y="312"/>
                    <a:pt x="244" y="313"/>
                  </a:cubicBezTo>
                  <a:cubicBezTo>
                    <a:pt x="241" y="318"/>
                    <a:pt x="235" y="318"/>
                    <a:pt x="233" y="322"/>
                  </a:cubicBezTo>
                  <a:cubicBezTo>
                    <a:pt x="232" y="322"/>
                    <a:pt x="232" y="322"/>
                    <a:pt x="232" y="322"/>
                  </a:cubicBezTo>
                  <a:cubicBezTo>
                    <a:pt x="226" y="325"/>
                    <a:pt x="222" y="331"/>
                    <a:pt x="216" y="333"/>
                  </a:cubicBezTo>
                  <a:cubicBezTo>
                    <a:pt x="216" y="334"/>
                    <a:pt x="214" y="334"/>
                    <a:pt x="214" y="335"/>
                  </a:cubicBezTo>
                  <a:cubicBezTo>
                    <a:pt x="213" y="335"/>
                    <a:pt x="212" y="336"/>
                    <a:pt x="211" y="338"/>
                  </a:cubicBezTo>
                  <a:cubicBezTo>
                    <a:pt x="208" y="339"/>
                    <a:pt x="204" y="343"/>
                    <a:pt x="201" y="345"/>
                  </a:cubicBezTo>
                  <a:cubicBezTo>
                    <a:pt x="200" y="345"/>
                    <a:pt x="199" y="345"/>
                    <a:pt x="198" y="347"/>
                  </a:cubicBezTo>
                  <a:cubicBezTo>
                    <a:pt x="195" y="348"/>
                    <a:pt x="193" y="351"/>
                    <a:pt x="190" y="352"/>
                  </a:cubicBezTo>
                  <a:cubicBezTo>
                    <a:pt x="187" y="356"/>
                    <a:pt x="180" y="358"/>
                    <a:pt x="177" y="363"/>
                  </a:cubicBezTo>
                  <a:cubicBezTo>
                    <a:pt x="177" y="362"/>
                    <a:pt x="176" y="362"/>
                    <a:pt x="176" y="362"/>
                  </a:cubicBezTo>
                  <a:cubicBezTo>
                    <a:pt x="176" y="365"/>
                    <a:pt x="172" y="364"/>
                    <a:pt x="171" y="367"/>
                  </a:cubicBezTo>
                  <a:cubicBezTo>
                    <a:pt x="171" y="367"/>
                    <a:pt x="170" y="367"/>
                    <a:pt x="170" y="367"/>
                  </a:cubicBezTo>
                  <a:cubicBezTo>
                    <a:pt x="170" y="368"/>
                    <a:pt x="169" y="368"/>
                    <a:pt x="168" y="370"/>
                  </a:cubicBezTo>
                  <a:cubicBezTo>
                    <a:pt x="165" y="371"/>
                    <a:pt x="162" y="373"/>
                    <a:pt x="159" y="376"/>
                  </a:cubicBezTo>
                  <a:cubicBezTo>
                    <a:pt x="158" y="377"/>
                    <a:pt x="155" y="378"/>
                    <a:pt x="154" y="381"/>
                  </a:cubicBezTo>
                  <a:cubicBezTo>
                    <a:pt x="152" y="382"/>
                    <a:pt x="150" y="384"/>
                    <a:pt x="147" y="385"/>
                  </a:cubicBezTo>
                  <a:cubicBezTo>
                    <a:pt x="148" y="386"/>
                    <a:pt x="146" y="385"/>
                    <a:pt x="146" y="387"/>
                  </a:cubicBezTo>
                  <a:cubicBezTo>
                    <a:pt x="143" y="388"/>
                    <a:pt x="141" y="391"/>
                    <a:pt x="138" y="393"/>
                  </a:cubicBezTo>
                  <a:cubicBezTo>
                    <a:pt x="138" y="393"/>
                    <a:pt x="138" y="393"/>
                    <a:pt x="138" y="394"/>
                  </a:cubicBezTo>
                  <a:cubicBezTo>
                    <a:pt x="134" y="395"/>
                    <a:pt x="133" y="399"/>
                    <a:pt x="129" y="400"/>
                  </a:cubicBezTo>
                  <a:cubicBezTo>
                    <a:pt x="129" y="402"/>
                    <a:pt x="127" y="401"/>
                    <a:pt x="126" y="403"/>
                  </a:cubicBezTo>
                  <a:cubicBezTo>
                    <a:pt x="126" y="403"/>
                    <a:pt x="125" y="404"/>
                    <a:pt x="124" y="404"/>
                  </a:cubicBezTo>
                  <a:cubicBezTo>
                    <a:pt x="121" y="408"/>
                    <a:pt x="117" y="410"/>
                    <a:pt x="114" y="414"/>
                  </a:cubicBezTo>
                  <a:cubicBezTo>
                    <a:pt x="113" y="413"/>
                    <a:pt x="113" y="415"/>
                    <a:pt x="112" y="414"/>
                  </a:cubicBezTo>
                  <a:cubicBezTo>
                    <a:pt x="112" y="415"/>
                    <a:pt x="112" y="415"/>
                    <a:pt x="112" y="416"/>
                  </a:cubicBezTo>
                  <a:cubicBezTo>
                    <a:pt x="111" y="416"/>
                    <a:pt x="111" y="417"/>
                    <a:pt x="110" y="416"/>
                  </a:cubicBezTo>
                  <a:cubicBezTo>
                    <a:pt x="103" y="423"/>
                    <a:pt x="96" y="429"/>
                    <a:pt x="89" y="436"/>
                  </a:cubicBezTo>
                  <a:cubicBezTo>
                    <a:pt x="88" y="436"/>
                    <a:pt x="87" y="437"/>
                    <a:pt x="87" y="438"/>
                  </a:cubicBezTo>
                  <a:cubicBezTo>
                    <a:pt x="84" y="439"/>
                    <a:pt x="83" y="443"/>
                    <a:pt x="80" y="443"/>
                  </a:cubicBezTo>
                  <a:cubicBezTo>
                    <a:pt x="80" y="444"/>
                    <a:pt x="79" y="445"/>
                    <a:pt x="78" y="445"/>
                  </a:cubicBezTo>
                  <a:cubicBezTo>
                    <a:pt x="68" y="456"/>
                    <a:pt x="57" y="464"/>
                    <a:pt x="48" y="476"/>
                  </a:cubicBezTo>
                  <a:cubicBezTo>
                    <a:pt x="48" y="476"/>
                    <a:pt x="48" y="477"/>
                    <a:pt x="47" y="476"/>
                  </a:cubicBezTo>
                  <a:cubicBezTo>
                    <a:pt x="47" y="478"/>
                    <a:pt x="45" y="479"/>
                    <a:pt x="44" y="480"/>
                  </a:cubicBezTo>
                  <a:cubicBezTo>
                    <a:pt x="43" y="481"/>
                    <a:pt x="43" y="483"/>
                    <a:pt x="41" y="483"/>
                  </a:cubicBezTo>
                  <a:cubicBezTo>
                    <a:pt x="41" y="484"/>
                    <a:pt x="40" y="485"/>
                    <a:pt x="39" y="486"/>
                  </a:cubicBezTo>
                  <a:cubicBezTo>
                    <a:pt x="39" y="488"/>
                    <a:pt x="37" y="490"/>
                    <a:pt x="36" y="490"/>
                  </a:cubicBezTo>
                  <a:cubicBezTo>
                    <a:pt x="33" y="496"/>
                    <a:pt x="30" y="501"/>
                    <a:pt x="37" y="502"/>
                  </a:cubicBezTo>
                  <a:cubicBezTo>
                    <a:pt x="39" y="502"/>
                    <a:pt x="42" y="501"/>
                    <a:pt x="44" y="499"/>
                  </a:cubicBezTo>
                  <a:cubicBezTo>
                    <a:pt x="48" y="498"/>
                    <a:pt x="51" y="494"/>
                    <a:pt x="55" y="492"/>
                  </a:cubicBezTo>
                  <a:cubicBezTo>
                    <a:pt x="55" y="492"/>
                    <a:pt x="56" y="491"/>
                    <a:pt x="57" y="490"/>
                  </a:cubicBezTo>
                  <a:cubicBezTo>
                    <a:pt x="68" y="482"/>
                    <a:pt x="78" y="473"/>
                    <a:pt x="88" y="466"/>
                  </a:cubicBezTo>
                  <a:cubicBezTo>
                    <a:pt x="89" y="465"/>
                    <a:pt x="90" y="465"/>
                    <a:pt x="90" y="464"/>
                  </a:cubicBezTo>
                  <a:cubicBezTo>
                    <a:pt x="96" y="460"/>
                    <a:pt x="101" y="454"/>
                    <a:pt x="107" y="451"/>
                  </a:cubicBezTo>
                  <a:cubicBezTo>
                    <a:pt x="118" y="440"/>
                    <a:pt x="130" y="431"/>
                    <a:pt x="142" y="422"/>
                  </a:cubicBezTo>
                  <a:cubicBezTo>
                    <a:pt x="149" y="416"/>
                    <a:pt x="156" y="411"/>
                    <a:pt x="163" y="405"/>
                  </a:cubicBezTo>
                  <a:cubicBezTo>
                    <a:pt x="164" y="405"/>
                    <a:pt x="164" y="404"/>
                    <a:pt x="165" y="404"/>
                  </a:cubicBezTo>
                  <a:cubicBezTo>
                    <a:pt x="168" y="400"/>
                    <a:pt x="172" y="399"/>
                    <a:pt x="175" y="395"/>
                  </a:cubicBezTo>
                  <a:cubicBezTo>
                    <a:pt x="176" y="395"/>
                    <a:pt x="176" y="395"/>
                    <a:pt x="176" y="395"/>
                  </a:cubicBezTo>
                  <a:cubicBezTo>
                    <a:pt x="195" y="379"/>
                    <a:pt x="216" y="365"/>
                    <a:pt x="235" y="350"/>
                  </a:cubicBezTo>
                  <a:cubicBezTo>
                    <a:pt x="262" y="330"/>
                    <a:pt x="288" y="310"/>
                    <a:pt x="316" y="292"/>
                  </a:cubicBezTo>
                  <a:cubicBezTo>
                    <a:pt x="321" y="289"/>
                    <a:pt x="325" y="286"/>
                    <a:pt x="329" y="283"/>
                  </a:cubicBezTo>
                  <a:cubicBezTo>
                    <a:pt x="334" y="279"/>
                    <a:pt x="340" y="275"/>
                    <a:pt x="346" y="272"/>
                  </a:cubicBezTo>
                  <a:cubicBezTo>
                    <a:pt x="346" y="272"/>
                    <a:pt x="346" y="271"/>
                    <a:pt x="346" y="271"/>
                  </a:cubicBezTo>
                  <a:cubicBezTo>
                    <a:pt x="355" y="266"/>
                    <a:pt x="363" y="259"/>
                    <a:pt x="372" y="254"/>
                  </a:cubicBezTo>
                  <a:cubicBezTo>
                    <a:pt x="375" y="252"/>
                    <a:pt x="380" y="250"/>
                    <a:pt x="383" y="248"/>
                  </a:cubicBezTo>
                  <a:cubicBezTo>
                    <a:pt x="385" y="246"/>
                    <a:pt x="388" y="245"/>
                    <a:pt x="390" y="243"/>
                  </a:cubicBezTo>
                  <a:cubicBezTo>
                    <a:pt x="399" y="238"/>
                    <a:pt x="407" y="232"/>
                    <a:pt x="416" y="227"/>
                  </a:cubicBezTo>
                  <a:cubicBezTo>
                    <a:pt x="416" y="227"/>
                    <a:pt x="416" y="227"/>
                    <a:pt x="416" y="226"/>
                  </a:cubicBezTo>
                  <a:cubicBezTo>
                    <a:pt x="421" y="224"/>
                    <a:pt x="425" y="222"/>
                    <a:pt x="429" y="220"/>
                  </a:cubicBezTo>
                  <a:cubicBezTo>
                    <a:pt x="430" y="220"/>
                    <a:pt x="429" y="219"/>
                    <a:pt x="430" y="219"/>
                  </a:cubicBezTo>
                  <a:cubicBezTo>
                    <a:pt x="446" y="211"/>
                    <a:pt x="460" y="201"/>
                    <a:pt x="477" y="193"/>
                  </a:cubicBezTo>
                  <a:cubicBezTo>
                    <a:pt x="487" y="187"/>
                    <a:pt x="497" y="181"/>
                    <a:pt x="508" y="176"/>
                  </a:cubicBezTo>
                  <a:cubicBezTo>
                    <a:pt x="516" y="171"/>
                    <a:pt x="524" y="168"/>
                    <a:pt x="532" y="164"/>
                  </a:cubicBezTo>
                  <a:cubicBezTo>
                    <a:pt x="533" y="163"/>
                    <a:pt x="533" y="163"/>
                    <a:pt x="533" y="162"/>
                  </a:cubicBezTo>
                  <a:cubicBezTo>
                    <a:pt x="536" y="162"/>
                    <a:pt x="538" y="161"/>
                    <a:pt x="539" y="159"/>
                  </a:cubicBezTo>
                  <a:cubicBezTo>
                    <a:pt x="539" y="159"/>
                    <a:pt x="539" y="160"/>
                    <a:pt x="539" y="160"/>
                  </a:cubicBezTo>
                  <a:cubicBezTo>
                    <a:pt x="546" y="156"/>
                    <a:pt x="552" y="153"/>
                    <a:pt x="559" y="150"/>
                  </a:cubicBezTo>
                  <a:cubicBezTo>
                    <a:pt x="568" y="145"/>
                    <a:pt x="576" y="141"/>
                    <a:pt x="585" y="137"/>
                  </a:cubicBezTo>
                  <a:cubicBezTo>
                    <a:pt x="603" y="128"/>
                    <a:pt x="625" y="118"/>
                    <a:pt x="646" y="111"/>
                  </a:cubicBezTo>
                  <a:cubicBezTo>
                    <a:pt x="649" y="110"/>
                    <a:pt x="652" y="109"/>
                    <a:pt x="655" y="108"/>
                  </a:cubicBezTo>
                  <a:cubicBezTo>
                    <a:pt x="658" y="107"/>
                    <a:pt x="664" y="105"/>
                    <a:pt x="669" y="105"/>
                  </a:cubicBezTo>
                  <a:cubicBezTo>
                    <a:pt x="670" y="105"/>
                    <a:pt x="671" y="106"/>
                    <a:pt x="672" y="105"/>
                  </a:cubicBezTo>
                  <a:cubicBezTo>
                    <a:pt x="674" y="105"/>
                    <a:pt x="674" y="105"/>
                    <a:pt x="676" y="105"/>
                  </a:cubicBezTo>
                  <a:cubicBezTo>
                    <a:pt x="676" y="106"/>
                    <a:pt x="675" y="106"/>
                    <a:pt x="675" y="106"/>
                  </a:cubicBezTo>
                  <a:cubicBezTo>
                    <a:pt x="675" y="106"/>
                    <a:pt x="676" y="106"/>
                    <a:pt x="676" y="106"/>
                  </a:cubicBezTo>
                  <a:cubicBezTo>
                    <a:pt x="676" y="106"/>
                    <a:pt x="676" y="108"/>
                    <a:pt x="676" y="107"/>
                  </a:cubicBezTo>
                  <a:cubicBezTo>
                    <a:pt x="676" y="108"/>
                    <a:pt x="677" y="107"/>
                    <a:pt x="678" y="109"/>
                  </a:cubicBezTo>
                  <a:cubicBezTo>
                    <a:pt x="677" y="109"/>
                    <a:pt x="677" y="110"/>
                    <a:pt x="677" y="110"/>
                  </a:cubicBezTo>
                  <a:cubicBezTo>
                    <a:pt x="678" y="110"/>
                    <a:pt x="678" y="111"/>
                    <a:pt x="679" y="111"/>
                  </a:cubicBezTo>
                  <a:cubicBezTo>
                    <a:pt x="678" y="112"/>
                    <a:pt x="678" y="112"/>
                    <a:pt x="677" y="114"/>
                  </a:cubicBezTo>
                  <a:cubicBezTo>
                    <a:pt x="675" y="114"/>
                    <a:pt x="673" y="115"/>
                    <a:pt x="672" y="116"/>
                  </a:cubicBezTo>
                  <a:cubicBezTo>
                    <a:pt x="672" y="116"/>
                    <a:pt x="671" y="117"/>
                    <a:pt x="670" y="116"/>
                  </a:cubicBezTo>
                  <a:cubicBezTo>
                    <a:pt x="670" y="118"/>
                    <a:pt x="669" y="118"/>
                    <a:pt x="668" y="118"/>
                  </a:cubicBezTo>
                  <a:cubicBezTo>
                    <a:pt x="669" y="119"/>
                    <a:pt x="667" y="119"/>
                    <a:pt x="666" y="119"/>
                  </a:cubicBezTo>
                  <a:cubicBezTo>
                    <a:pt x="666" y="120"/>
                    <a:pt x="667" y="119"/>
                    <a:pt x="667" y="120"/>
                  </a:cubicBezTo>
                  <a:cubicBezTo>
                    <a:pt x="667" y="120"/>
                    <a:pt x="666" y="120"/>
                    <a:pt x="666" y="119"/>
                  </a:cubicBezTo>
                  <a:cubicBezTo>
                    <a:pt x="666" y="119"/>
                    <a:pt x="666" y="121"/>
                    <a:pt x="665" y="120"/>
                  </a:cubicBezTo>
                  <a:cubicBezTo>
                    <a:pt x="665" y="120"/>
                    <a:pt x="665" y="121"/>
                    <a:pt x="665" y="121"/>
                  </a:cubicBezTo>
                  <a:cubicBezTo>
                    <a:pt x="664" y="121"/>
                    <a:pt x="665" y="121"/>
                    <a:pt x="665" y="120"/>
                  </a:cubicBezTo>
                  <a:cubicBezTo>
                    <a:pt x="663" y="123"/>
                    <a:pt x="660" y="125"/>
                    <a:pt x="658" y="125"/>
                  </a:cubicBezTo>
                  <a:cubicBezTo>
                    <a:pt x="657" y="126"/>
                    <a:pt x="657" y="126"/>
                    <a:pt x="657" y="127"/>
                  </a:cubicBezTo>
                  <a:cubicBezTo>
                    <a:pt x="654" y="127"/>
                    <a:pt x="653" y="130"/>
                    <a:pt x="650" y="130"/>
                  </a:cubicBezTo>
                  <a:cubicBezTo>
                    <a:pt x="649" y="131"/>
                    <a:pt x="648" y="132"/>
                    <a:pt x="647" y="132"/>
                  </a:cubicBezTo>
                  <a:cubicBezTo>
                    <a:pt x="645" y="135"/>
                    <a:pt x="642" y="136"/>
                    <a:pt x="640" y="137"/>
                  </a:cubicBezTo>
                  <a:cubicBezTo>
                    <a:pt x="639" y="137"/>
                    <a:pt x="639" y="138"/>
                    <a:pt x="639" y="138"/>
                  </a:cubicBezTo>
                  <a:cubicBezTo>
                    <a:pt x="638" y="138"/>
                    <a:pt x="638" y="138"/>
                    <a:pt x="638" y="138"/>
                  </a:cubicBezTo>
                  <a:cubicBezTo>
                    <a:pt x="632" y="142"/>
                    <a:pt x="626" y="145"/>
                    <a:pt x="620" y="148"/>
                  </a:cubicBezTo>
                  <a:cubicBezTo>
                    <a:pt x="619" y="148"/>
                    <a:pt x="620" y="148"/>
                    <a:pt x="619" y="149"/>
                  </a:cubicBezTo>
                  <a:cubicBezTo>
                    <a:pt x="617" y="149"/>
                    <a:pt x="616" y="151"/>
                    <a:pt x="614" y="152"/>
                  </a:cubicBezTo>
                  <a:cubicBezTo>
                    <a:pt x="612" y="153"/>
                    <a:pt x="611" y="153"/>
                    <a:pt x="609" y="154"/>
                  </a:cubicBezTo>
                  <a:cubicBezTo>
                    <a:pt x="605" y="156"/>
                    <a:pt x="602" y="159"/>
                    <a:pt x="596" y="160"/>
                  </a:cubicBezTo>
                  <a:cubicBezTo>
                    <a:pt x="596" y="161"/>
                    <a:pt x="594" y="163"/>
                    <a:pt x="593" y="163"/>
                  </a:cubicBezTo>
                  <a:cubicBezTo>
                    <a:pt x="589" y="165"/>
                    <a:pt x="586" y="167"/>
                    <a:pt x="581" y="168"/>
                  </a:cubicBezTo>
                  <a:cubicBezTo>
                    <a:pt x="581" y="168"/>
                    <a:pt x="581" y="169"/>
                    <a:pt x="580" y="170"/>
                  </a:cubicBezTo>
                  <a:cubicBezTo>
                    <a:pt x="578" y="170"/>
                    <a:pt x="576" y="172"/>
                    <a:pt x="574" y="173"/>
                  </a:cubicBezTo>
                  <a:cubicBezTo>
                    <a:pt x="571" y="176"/>
                    <a:pt x="567" y="175"/>
                    <a:pt x="565" y="178"/>
                  </a:cubicBezTo>
                  <a:cubicBezTo>
                    <a:pt x="564" y="178"/>
                    <a:pt x="564" y="178"/>
                    <a:pt x="563" y="178"/>
                  </a:cubicBezTo>
                  <a:cubicBezTo>
                    <a:pt x="563" y="178"/>
                    <a:pt x="563" y="179"/>
                    <a:pt x="563" y="179"/>
                  </a:cubicBezTo>
                  <a:cubicBezTo>
                    <a:pt x="557" y="181"/>
                    <a:pt x="555" y="185"/>
                    <a:pt x="549" y="186"/>
                  </a:cubicBezTo>
                  <a:cubicBezTo>
                    <a:pt x="547" y="188"/>
                    <a:pt x="543" y="188"/>
                    <a:pt x="543" y="190"/>
                  </a:cubicBezTo>
                  <a:cubicBezTo>
                    <a:pt x="538" y="193"/>
                    <a:pt x="531" y="195"/>
                    <a:pt x="526" y="200"/>
                  </a:cubicBezTo>
                  <a:cubicBezTo>
                    <a:pt x="525" y="198"/>
                    <a:pt x="524" y="202"/>
                    <a:pt x="522" y="201"/>
                  </a:cubicBezTo>
                  <a:cubicBezTo>
                    <a:pt x="522" y="202"/>
                    <a:pt x="522" y="201"/>
                    <a:pt x="521" y="202"/>
                  </a:cubicBezTo>
                  <a:cubicBezTo>
                    <a:pt x="520" y="202"/>
                    <a:pt x="520" y="203"/>
                    <a:pt x="519" y="204"/>
                  </a:cubicBezTo>
                  <a:cubicBezTo>
                    <a:pt x="519" y="204"/>
                    <a:pt x="517" y="204"/>
                    <a:pt x="516" y="205"/>
                  </a:cubicBezTo>
                  <a:cubicBezTo>
                    <a:pt x="516" y="205"/>
                    <a:pt x="515" y="206"/>
                    <a:pt x="514" y="206"/>
                  </a:cubicBezTo>
                  <a:cubicBezTo>
                    <a:pt x="513" y="207"/>
                    <a:pt x="513" y="208"/>
                    <a:pt x="511" y="207"/>
                  </a:cubicBezTo>
                  <a:cubicBezTo>
                    <a:pt x="509" y="209"/>
                    <a:pt x="507" y="211"/>
                    <a:pt x="504" y="211"/>
                  </a:cubicBezTo>
                  <a:cubicBezTo>
                    <a:pt x="502" y="213"/>
                    <a:pt x="499" y="215"/>
                    <a:pt x="496" y="215"/>
                  </a:cubicBezTo>
                  <a:cubicBezTo>
                    <a:pt x="495" y="217"/>
                    <a:pt x="493" y="218"/>
                    <a:pt x="492" y="218"/>
                  </a:cubicBezTo>
                  <a:cubicBezTo>
                    <a:pt x="491" y="219"/>
                    <a:pt x="489" y="220"/>
                    <a:pt x="488" y="220"/>
                  </a:cubicBezTo>
                  <a:cubicBezTo>
                    <a:pt x="487" y="221"/>
                    <a:pt x="486" y="223"/>
                    <a:pt x="484" y="222"/>
                  </a:cubicBezTo>
                  <a:cubicBezTo>
                    <a:pt x="483" y="224"/>
                    <a:pt x="481" y="224"/>
                    <a:pt x="480" y="225"/>
                  </a:cubicBezTo>
                  <a:cubicBezTo>
                    <a:pt x="480" y="225"/>
                    <a:pt x="479" y="225"/>
                    <a:pt x="479" y="225"/>
                  </a:cubicBezTo>
                  <a:cubicBezTo>
                    <a:pt x="477" y="227"/>
                    <a:pt x="474" y="229"/>
                    <a:pt x="472" y="230"/>
                  </a:cubicBezTo>
                  <a:cubicBezTo>
                    <a:pt x="470" y="230"/>
                    <a:pt x="470" y="231"/>
                    <a:pt x="469" y="232"/>
                  </a:cubicBezTo>
                  <a:cubicBezTo>
                    <a:pt x="465" y="236"/>
                    <a:pt x="459" y="236"/>
                    <a:pt x="455" y="240"/>
                  </a:cubicBezTo>
                  <a:cubicBezTo>
                    <a:pt x="452" y="240"/>
                    <a:pt x="451" y="243"/>
                    <a:pt x="449" y="242"/>
                  </a:cubicBezTo>
                  <a:cubicBezTo>
                    <a:pt x="449" y="243"/>
                    <a:pt x="449" y="244"/>
                    <a:pt x="448" y="244"/>
                  </a:cubicBezTo>
                  <a:cubicBezTo>
                    <a:pt x="449" y="245"/>
                    <a:pt x="443" y="246"/>
                    <a:pt x="441" y="248"/>
                  </a:cubicBezTo>
                  <a:cubicBezTo>
                    <a:pt x="439" y="249"/>
                    <a:pt x="438" y="250"/>
                    <a:pt x="437" y="251"/>
                  </a:cubicBezTo>
                  <a:cubicBezTo>
                    <a:pt x="436" y="251"/>
                    <a:pt x="435" y="252"/>
                    <a:pt x="434" y="252"/>
                  </a:cubicBezTo>
                  <a:cubicBezTo>
                    <a:pt x="432" y="253"/>
                    <a:pt x="428" y="255"/>
                    <a:pt x="425" y="256"/>
                  </a:cubicBezTo>
                  <a:cubicBezTo>
                    <a:pt x="425" y="257"/>
                    <a:pt x="424" y="258"/>
                    <a:pt x="423" y="259"/>
                  </a:cubicBezTo>
                  <a:cubicBezTo>
                    <a:pt x="423" y="259"/>
                    <a:pt x="422" y="258"/>
                    <a:pt x="422" y="259"/>
                  </a:cubicBezTo>
                  <a:cubicBezTo>
                    <a:pt x="421" y="259"/>
                    <a:pt x="419" y="260"/>
                    <a:pt x="419" y="261"/>
                  </a:cubicBezTo>
                  <a:cubicBezTo>
                    <a:pt x="416" y="261"/>
                    <a:pt x="415" y="264"/>
                    <a:pt x="412" y="265"/>
                  </a:cubicBezTo>
                  <a:cubicBezTo>
                    <a:pt x="410" y="266"/>
                    <a:pt x="406" y="269"/>
                    <a:pt x="403" y="271"/>
                  </a:cubicBezTo>
                  <a:cubicBezTo>
                    <a:pt x="399" y="274"/>
                    <a:pt x="396" y="274"/>
                    <a:pt x="393" y="277"/>
                  </a:cubicBezTo>
                  <a:cubicBezTo>
                    <a:pt x="391" y="279"/>
                    <a:pt x="389" y="279"/>
                    <a:pt x="387" y="280"/>
                  </a:cubicBezTo>
                  <a:cubicBezTo>
                    <a:pt x="385" y="283"/>
                    <a:pt x="383" y="284"/>
                    <a:pt x="379" y="285"/>
                  </a:cubicBezTo>
                  <a:cubicBezTo>
                    <a:pt x="380" y="288"/>
                    <a:pt x="375" y="287"/>
                    <a:pt x="373" y="290"/>
                  </a:cubicBezTo>
                  <a:cubicBezTo>
                    <a:pt x="373" y="290"/>
                    <a:pt x="372" y="290"/>
                    <a:pt x="372" y="290"/>
                  </a:cubicBezTo>
                  <a:cubicBezTo>
                    <a:pt x="371" y="291"/>
                    <a:pt x="369" y="291"/>
                    <a:pt x="369" y="293"/>
                  </a:cubicBezTo>
                  <a:cubicBezTo>
                    <a:pt x="366" y="293"/>
                    <a:pt x="365" y="297"/>
                    <a:pt x="362" y="296"/>
                  </a:cubicBezTo>
                  <a:cubicBezTo>
                    <a:pt x="361" y="297"/>
                    <a:pt x="359" y="298"/>
                    <a:pt x="359" y="298"/>
                  </a:cubicBezTo>
                  <a:cubicBezTo>
                    <a:pt x="357" y="299"/>
                    <a:pt x="358" y="300"/>
                    <a:pt x="356" y="300"/>
                  </a:cubicBezTo>
                  <a:cubicBezTo>
                    <a:pt x="355" y="300"/>
                    <a:pt x="356" y="301"/>
                    <a:pt x="356" y="301"/>
                  </a:cubicBezTo>
                  <a:cubicBezTo>
                    <a:pt x="354" y="303"/>
                    <a:pt x="349" y="304"/>
                    <a:pt x="347" y="306"/>
                  </a:cubicBezTo>
                  <a:cubicBezTo>
                    <a:pt x="347" y="306"/>
                    <a:pt x="347" y="306"/>
                    <a:pt x="347" y="306"/>
                  </a:cubicBezTo>
                  <a:cubicBezTo>
                    <a:pt x="347" y="307"/>
                    <a:pt x="345" y="307"/>
                    <a:pt x="344" y="307"/>
                  </a:cubicBezTo>
                  <a:cubicBezTo>
                    <a:pt x="343" y="311"/>
                    <a:pt x="339" y="310"/>
                    <a:pt x="338" y="313"/>
                  </a:cubicBezTo>
                  <a:cubicBezTo>
                    <a:pt x="337" y="313"/>
                    <a:pt x="336" y="313"/>
                    <a:pt x="336" y="313"/>
                  </a:cubicBezTo>
                  <a:cubicBezTo>
                    <a:pt x="336" y="315"/>
                    <a:pt x="333" y="314"/>
                    <a:pt x="333" y="316"/>
                  </a:cubicBezTo>
                  <a:cubicBezTo>
                    <a:pt x="330" y="316"/>
                    <a:pt x="329" y="319"/>
                    <a:pt x="326" y="320"/>
                  </a:cubicBezTo>
                  <a:cubicBezTo>
                    <a:pt x="324" y="322"/>
                    <a:pt x="321" y="322"/>
                    <a:pt x="319" y="325"/>
                  </a:cubicBezTo>
                  <a:cubicBezTo>
                    <a:pt x="318" y="324"/>
                    <a:pt x="318" y="325"/>
                    <a:pt x="317" y="325"/>
                  </a:cubicBezTo>
                  <a:cubicBezTo>
                    <a:pt x="317" y="325"/>
                    <a:pt x="317" y="325"/>
                    <a:pt x="318" y="325"/>
                  </a:cubicBezTo>
                  <a:cubicBezTo>
                    <a:pt x="315" y="326"/>
                    <a:pt x="314" y="329"/>
                    <a:pt x="311" y="329"/>
                  </a:cubicBezTo>
                  <a:cubicBezTo>
                    <a:pt x="311" y="331"/>
                    <a:pt x="309" y="330"/>
                    <a:pt x="308" y="332"/>
                  </a:cubicBezTo>
                  <a:cubicBezTo>
                    <a:pt x="308" y="331"/>
                    <a:pt x="306" y="333"/>
                    <a:pt x="305" y="334"/>
                  </a:cubicBezTo>
                  <a:cubicBezTo>
                    <a:pt x="306" y="333"/>
                    <a:pt x="306" y="333"/>
                    <a:pt x="306" y="334"/>
                  </a:cubicBezTo>
                  <a:cubicBezTo>
                    <a:pt x="305" y="334"/>
                    <a:pt x="305" y="333"/>
                    <a:pt x="305" y="333"/>
                  </a:cubicBezTo>
                  <a:cubicBezTo>
                    <a:pt x="304" y="333"/>
                    <a:pt x="304" y="334"/>
                    <a:pt x="304" y="335"/>
                  </a:cubicBezTo>
                  <a:cubicBezTo>
                    <a:pt x="302" y="335"/>
                    <a:pt x="301" y="336"/>
                    <a:pt x="300" y="337"/>
                  </a:cubicBezTo>
                  <a:cubicBezTo>
                    <a:pt x="299" y="337"/>
                    <a:pt x="299" y="337"/>
                    <a:pt x="300" y="336"/>
                  </a:cubicBezTo>
                  <a:cubicBezTo>
                    <a:pt x="299" y="336"/>
                    <a:pt x="299" y="338"/>
                    <a:pt x="299" y="337"/>
                  </a:cubicBezTo>
                  <a:cubicBezTo>
                    <a:pt x="299" y="338"/>
                    <a:pt x="296" y="339"/>
                    <a:pt x="296" y="340"/>
                  </a:cubicBezTo>
                  <a:cubicBezTo>
                    <a:pt x="295" y="341"/>
                    <a:pt x="293" y="340"/>
                    <a:pt x="293" y="342"/>
                  </a:cubicBezTo>
                  <a:cubicBezTo>
                    <a:pt x="291" y="342"/>
                    <a:pt x="291" y="344"/>
                    <a:pt x="290" y="343"/>
                  </a:cubicBezTo>
                  <a:cubicBezTo>
                    <a:pt x="291" y="344"/>
                    <a:pt x="289" y="344"/>
                    <a:pt x="289" y="345"/>
                  </a:cubicBezTo>
                  <a:cubicBezTo>
                    <a:pt x="286" y="345"/>
                    <a:pt x="286" y="348"/>
                    <a:pt x="283" y="348"/>
                  </a:cubicBezTo>
                  <a:cubicBezTo>
                    <a:pt x="282" y="350"/>
                    <a:pt x="280" y="350"/>
                    <a:pt x="280" y="352"/>
                  </a:cubicBezTo>
                  <a:cubicBezTo>
                    <a:pt x="277" y="351"/>
                    <a:pt x="278" y="355"/>
                    <a:pt x="276" y="354"/>
                  </a:cubicBezTo>
                  <a:cubicBezTo>
                    <a:pt x="276" y="354"/>
                    <a:pt x="275" y="354"/>
                    <a:pt x="275" y="355"/>
                  </a:cubicBezTo>
                  <a:cubicBezTo>
                    <a:pt x="273" y="355"/>
                    <a:pt x="272" y="357"/>
                    <a:pt x="270" y="359"/>
                  </a:cubicBezTo>
                  <a:cubicBezTo>
                    <a:pt x="268" y="360"/>
                    <a:pt x="265" y="360"/>
                    <a:pt x="265" y="362"/>
                  </a:cubicBezTo>
                  <a:cubicBezTo>
                    <a:pt x="263" y="362"/>
                    <a:pt x="261" y="363"/>
                    <a:pt x="261" y="365"/>
                  </a:cubicBezTo>
                  <a:cubicBezTo>
                    <a:pt x="260" y="364"/>
                    <a:pt x="260" y="364"/>
                    <a:pt x="260" y="364"/>
                  </a:cubicBezTo>
                  <a:cubicBezTo>
                    <a:pt x="259" y="366"/>
                    <a:pt x="257" y="366"/>
                    <a:pt x="256" y="368"/>
                  </a:cubicBezTo>
                  <a:cubicBezTo>
                    <a:pt x="252" y="369"/>
                    <a:pt x="251" y="372"/>
                    <a:pt x="248" y="374"/>
                  </a:cubicBezTo>
                  <a:cubicBezTo>
                    <a:pt x="246" y="374"/>
                    <a:pt x="246" y="375"/>
                    <a:pt x="246" y="376"/>
                  </a:cubicBezTo>
                  <a:cubicBezTo>
                    <a:pt x="244" y="375"/>
                    <a:pt x="244" y="376"/>
                    <a:pt x="244" y="376"/>
                  </a:cubicBezTo>
                  <a:cubicBezTo>
                    <a:pt x="243" y="376"/>
                    <a:pt x="243" y="377"/>
                    <a:pt x="242" y="378"/>
                  </a:cubicBezTo>
                  <a:cubicBezTo>
                    <a:pt x="242" y="378"/>
                    <a:pt x="242" y="378"/>
                    <a:pt x="241" y="377"/>
                  </a:cubicBezTo>
                  <a:cubicBezTo>
                    <a:pt x="240" y="380"/>
                    <a:pt x="238" y="380"/>
                    <a:pt x="236" y="382"/>
                  </a:cubicBezTo>
                  <a:cubicBezTo>
                    <a:pt x="235" y="382"/>
                    <a:pt x="235" y="381"/>
                    <a:pt x="235" y="381"/>
                  </a:cubicBezTo>
                  <a:cubicBezTo>
                    <a:pt x="234" y="382"/>
                    <a:pt x="236" y="382"/>
                    <a:pt x="235" y="383"/>
                  </a:cubicBezTo>
                  <a:cubicBezTo>
                    <a:pt x="234" y="383"/>
                    <a:pt x="232" y="382"/>
                    <a:pt x="232" y="385"/>
                  </a:cubicBezTo>
                  <a:cubicBezTo>
                    <a:pt x="231" y="384"/>
                    <a:pt x="231" y="385"/>
                    <a:pt x="231" y="386"/>
                  </a:cubicBezTo>
                  <a:cubicBezTo>
                    <a:pt x="230" y="384"/>
                    <a:pt x="228" y="389"/>
                    <a:pt x="226" y="388"/>
                  </a:cubicBezTo>
                  <a:cubicBezTo>
                    <a:pt x="226" y="388"/>
                    <a:pt x="225" y="389"/>
                    <a:pt x="225" y="390"/>
                  </a:cubicBezTo>
                  <a:cubicBezTo>
                    <a:pt x="225" y="390"/>
                    <a:pt x="225" y="390"/>
                    <a:pt x="224" y="390"/>
                  </a:cubicBezTo>
                  <a:cubicBezTo>
                    <a:pt x="223" y="390"/>
                    <a:pt x="224" y="390"/>
                    <a:pt x="224" y="391"/>
                  </a:cubicBezTo>
                  <a:cubicBezTo>
                    <a:pt x="222" y="390"/>
                    <a:pt x="223" y="391"/>
                    <a:pt x="222" y="391"/>
                  </a:cubicBezTo>
                  <a:cubicBezTo>
                    <a:pt x="222" y="391"/>
                    <a:pt x="221" y="392"/>
                    <a:pt x="222" y="392"/>
                  </a:cubicBezTo>
                  <a:cubicBezTo>
                    <a:pt x="221" y="393"/>
                    <a:pt x="219" y="393"/>
                    <a:pt x="219" y="395"/>
                  </a:cubicBezTo>
                  <a:cubicBezTo>
                    <a:pt x="218" y="395"/>
                    <a:pt x="218" y="394"/>
                    <a:pt x="218" y="394"/>
                  </a:cubicBezTo>
                  <a:cubicBezTo>
                    <a:pt x="218" y="396"/>
                    <a:pt x="216" y="396"/>
                    <a:pt x="214" y="398"/>
                  </a:cubicBezTo>
                  <a:cubicBezTo>
                    <a:pt x="214" y="397"/>
                    <a:pt x="213" y="397"/>
                    <a:pt x="214" y="397"/>
                  </a:cubicBezTo>
                  <a:cubicBezTo>
                    <a:pt x="214" y="398"/>
                    <a:pt x="212" y="398"/>
                    <a:pt x="212" y="400"/>
                  </a:cubicBezTo>
                  <a:cubicBezTo>
                    <a:pt x="209" y="400"/>
                    <a:pt x="209" y="403"/>
                    <a:pt x="206" y="403"/>
                  </a:cubicBezTo>
                  <a:cubicBezTo>
                    <a:pt x="206" y="403"/>
                    <a:pt x="205" y="404"/>
                    <a:pt x="204" y="404"/>
                  </a:cubicBezTo>
                  <a:cubicBezTo>
                    <a:pt x="204" y="405"/>
                    <a:pt x="204" y="405"/>
                    <a:pt x="203" y="405"/>
                  </a:cubicBezTo>
                  <a:cubicBezTo>
                    <a:pt x="204" y="406"/>
                    <a:pt x="203" y="405"/>
                    <a:pt x="204" y="406"/>
                  </a:cubicBezTo>
                  <a:cubicBezTo>
                    <a:pt x="200" y="407"/>
                    <a:pt x="199" y="411"/>
                    <a:pt x="194" y="412"/>
                  </a:cubicBezTo>
                  <a:cubicBezTo>
                    <a:pt x="193" y="414"/>
                    <a:pt x="189" y="416"/>
                    <a:pt x="188" y="418"/>
                  </a:cubicBezTo>
                  <a:cubicBezTo>
                    <a:pt x="188" y="418"/>
                    <a:pt x="187" y="418"/>
                    <a:pt x="187" y="418"/>
                  </a:cubicBezTo>
                  <a:cubicBezTo>
                    <a:pt x="187" y="420"/>
                    <a:pt x="184" y="419"/>
                    <a:pt x="182" y="422"/>
                  </a:cubicBezTo>
                  <a:cubicBezTo>
                    <a:pt x="182" y="422"/>
                    <a:pt x="181" y="422"/>
                    <a:pt x="181" y="422"/>
                  </a:cubicBezTo>
                  <a:cubicBezTo>
                    <a:pt x="181" y="422"/>
                    <a:pt x="181" y="423"/>
                    <a:pt x="180" y="422"/>
                  </a:cubicBezTo>
                  <a:cubicBezTo>
                    <a:pt x="179" y="424"/>
                    <a:pt x="178" y="425"/>
                    <a:pt x="176" y="425"/>
                  </a:cubicBezTo>
                  <a:cubicBezTo>
                    <a:pt x="176" y="427"/>
                    <a:pt x="174" y="427"/>
                    <a:pt x="173" y="429"/>
                  </a:cubicBezTo>
                  <a:cubicBezTo>
                    <a:pt x="173" y="429"/>
                    <a:pt x="172" y="429"/>
                    <a:pt x="172" y="430"/>
                  </a:cubicBezTo>
                  <a:cubicBezTo>
                    <a:pt x="172" y="429"/>
                    <a:pt x="172" y="429"/>
                    <a:pt x="172" y="429"/>
                  </a:cubicBezTo>
                  <a:cubicBezTo>
                    <a:pt x="171" y="429"/>
                    <a:pt x="170" y="430"/>
                    <a:pt x="170" y="431"/>
                  </a:cubicBezTo>
                  <a:cubicBezTo>
                    <a:pt x="168" y="433"/>
                    <a:pt x="166" y="435"/>
                    <a:pt x="164" y="436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2" y="438"/>
                    <a:pt x="160" y="437"/>
                    <a:pt x="159" y="440"/>
                  </a:cubicBezTo>
                  <a:cubicBezTo>
                    <a:pt x="158" y="439"/>
                    <a:pt x="157" y="440"/>
                    <a:pt x="157" y="441"/>
                  </a:cubicBezTo>
                  <a:cubicBezTo>
                    <a:pt x="156" y="441"/>
                    <a:pt x="156" y="441"/>
                    <a:pt x="156" y="440"/>
                  </a:cubicBezTo>
                  <a:cubicBezTo>
                    <a:pt x="155" y="441"/>
                    <a:pt x="157" y="442"/>
                    <a:pt x="156" y="442"/>
                  </a:cubicBezTo>
                  <a:cubicBezTo>
                    <a:pt x="155" y="444"/>
                    <a:pt x="153" y="445"/>
                    <a:pt x="151" y="447"/>
                  </a:cubicBezTo>
                  <a:cubicBezTo>
                    <a:pt x="151" y="447"/>
                    <a:pt x="151" y="446"/>
                    <a:pt x="150" y="446"/>
                  </a:cubicBezTo>
                  <a:cubicBezTo>
                    <a:pt x="151" y="448"/>
                    <a:pt x="149" y="448"/>
                    <a:pt x="148" y="448"/>
                  </a:cubicBezTo>
                  <a:cubicBezTo>
                    <a:pt x="148" y="448"/>
                    <a:pt x="146" y="449"/>
                    <a:pt x="147" y="449"/>
                  </a:cubicBezTo>
                  <a:cubicBezTo>
                    <a:pt x="147" y="450"/>
                    <a:pt x="146" y="450"/>
                    <a:pt x="146" y="449"/>
                  </a:cubicBezTo>
                  <a:cubicBezTo>
                    <a:pt x="145" y="449"/>
                    <a:pt x="146" y="450"/>
                    <a:pt x="145" y="450"/>
                  </a:cubicBezTo>
                  <a:cubicBezTo>
                    <a:pt x="145" y="450"/>
                    <a:pt x="145" y="450"/>
                    <a:pt x="145" y="450"/>
                  </a:cubicBezTo>
                  <a:cubicBezTo>
                    <a:pt x="145" y="450"/>
                    <a:pt x="145" y="452"/>
                    <a:pt x="144" y="451"/>
                  </a:cubicBezTo>
                  <a:cubicBezTo>
                    <a:pt x="144" y="452"/>
                    <a:pt x="144" y="451"/>
                    <a:pt x="143" y="453"/>
                  </a:cubicBezTo>
                  <a:cubicBezTo>
                    <a:pt x="143" y="454"/>
                    <a:pt x="143" y="453"/>
                    <a:pt x="142" y="453"/>
                  </a:cubicBezTo>
                  <a:cubicBezTo>
                    <a:pt x="142" y="453"/>
                    <a:pt x="142" y="453"/>
                    <a:pt x="142" y="453"/>
                  </a:cubicBezTo>
                  <a:cubicBezTo>
                    <a:pt x="140" y="453"/>
                    <a:pt x="140" y="457"/>
                    <a:pt x="138" y="457"/>
                  </a:cubicBezTo>
                  <a:cubicBezTo>
                    <a:pt x="137" y="458"/>
                    <a:pt x="138" y="458"/>
                    <a:pt x="138" y="458"/>
                  </a:cubicBezTo>
                  <a:cubicBezTo>
                    <a:pt x="142" y="457"/>
                    <a:pt x="144" y="453"/>
                    <a:pt x="148" y="452"/>
                  </a:cubicBezTo>
                  <a:cubicBezTo>
                    <a:pt x="170" y="434"/>
                    <a:pt x="194" y="417"/>
                    <a:pt x="216" y="400"/>
                  </a:cubicBezTo>
                  <a:cubicBezTo>
                    <a:pt x="217" y="400"/>
                    <a:pt x="217" y="400"/>
                    <a:pt x="217" y="400"/>
                  </a:cubicBezTo>
                  <a:cubicBezTo>
                    <a:pt x="218" y="400"/>
                    <a:pt x="217" y="400"/>
                    <a:pt x="218" y="399"/>
                  </a:cubicBezTo>
                  <a:cubicBezTo>
                    <a:pt x="218" y="399"/>
                    <a:pt x="218" y="398"/>
                    <a:pt x="219" y="399"/>
                  </a:cubicBezTo>
                  <a:cubicBezTo>
                    <a:pt x="220" y="397"/>
                    <a:pt x="222" y="396"/>
                    <a:pt x="224" y="395"/>
                  </a:cubicBezTo>
                  <a:cubicBezTo>
                    <a:pt x="228" y="391"/>
                    <a:pt x="233" y="389"/>
                    <a:pt x="236" y="386"/>
                  </a:cubicBezTo>
                  <a:cubicBezTo>
                    <a:pt x="241" y="384"/>
                    <a:pt x="244" y="379"/>
                    <a:pt x="249" y="377"/>
                  </a:cubicBezTo>
                  <a:cubicBezTo>
                    <a:pt x="250" y="377"/>
                    <a:pt x="250" y="377"/>
                    <a:pt x="250" y="376"/>
                  </a:cubicBezTo>
                  <a:cubicBezTo>
                    <a:pt x="267" y="366"/>
                    <a:pt x="284" y="355"/>
                    <a:pt x="300" y="344"/>
                  </a:cubicBezTo>
                  <a:cubicBezTo>
                    <a:pt x="301" y="344"/>
                    <a:pt x="302" y="344"/>
                    <a:pt x="302" y="342"/>
                  </a:cubicBezTo>
                  <a:cubicBezTo>
                    <a:pt x="306" y="341"/>
                    <a:pt x="309" y="338"/>
                    <a:pt x="313" y="336"/>
                  </a:cubicBezTo>
                  <a:cubicBezTo>
                    <a:pt x="313" y="336"/>
                    <a:pt x="313" y="336"/>
                    <a:pt x="313" y="335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7" y="333"/>
                    <a:pt x="319" y="332"/>
                    <a:pt x="320" y="330"/>
                  </a:cubicBezTo>
                  <a:cubicBezTo>
                    <a:pt x="321" y="331"/>
                    <a:pt x="322" y="330"/>
                    <a:pt x="322" y="331"/>
                  </a:cubicBezTo>
                  <a:cubicBezTo>
                    <a:pt x="323" y="330"/>
                    <a:pt x="324" y="329"/>
                    <a:pt x="325" y="329"/>
                  </a:cubicBezTo>
                  <a:cubicBezTo>
                    <a:pt x="327" y="325"/>
                    <a:pt x="331" y="325"/>
                    <a:pt x="334" y="323"/>
                  </a:cubicBezTo>
                  <a:cubicBezTo>
                    <a:pt x="334" y="322"/>
                    <a:pt x="335" y="321"/>
                    <a:pt x="336" y="322"/>
                  </a:cubicBezTo>
                  <a:cubicBezTo>
                    <a:pt x="340" y="319"/>
                    <a:pt x="343" y="317"/>
                    <a:pt x="347" y="314"/>
                  </a:cubicBezTo>
                  <a:cubicBezTo>
                    <a:pt x="349" y="314"/>
                    <a:pt x="352" y="312"/>
                    <a:pt x="353" y="310"/>
                  </a:cubicBezTo>
                  <a:cubicBezTo>
                    <a:pt x="356" y="309"/>
                    <a:pt x="360" y="308"/>
                    <a:pt x="362" y="305"/>
                  </a:cubicBezTo>
                  <a:cubicBezTo>
                    <a:pt x="365" y="305"/>
                    <a:pt x="368" y="302"/>
                    <a:pt x="370" y="300"/>
                  </a:cubicBezTo>
                  <a:cubicBezTo>
                    <a:pt x="372" y="299"/>
                    <a:pt x="375" y="298"/>
                    <a:pt x="377" y="297"/>
                  </a:cubicBezTo>
                  <a:cubicBezTo>
                    <a:pt x="378" y="296"/>
                    <a:pt x="380" y="294"/>
                    <a:pt x="382" y="294"/>
                  </a:cubicBezTo>
                  <a:cubicBezTo>
                    <a:pt x="383" y="293"/>
                    <a:pt x="384" y="292"/>
                    <a:pt x="385" y="292"/>
                  </a:cubicBezTo>
                  <a:cubicBezTo>
                    <a:pt x="385" y="292"/>
                    <a:pt x="384" y="291"/>
                    <a:pt x="385" y="291"/>
                  </a:cubicBezTo>
                  <a:cubicBezTo>
                    <a:pt x="387" y="289"/>
                    <a:pt x="392" y="289"/>
                    <a:pt x="394" y="285"/>
                  </a:cubicBezTo>
                  <a:cubicBezTo>
                    <a:pt x="398" y="283"/>
                    <a:pt x="403" y="281"/>
                    <a:pt x="406" y="278"/>
                  </a:cubicBezTo>
                  <a:cubicBezTo>
                    <a:pt x="409" y="278"/>
                    <a:pt x="411" y="276"/>
                    <a:pt x="413" y="274"/>
                  </a:cubicBezTo>
                  <a:cubicBezTo>
                    <a:pt x="417" y="274"/>
                    <a:pt x="418" y="271"/>
                    <a:pt x="422" y="270"/>
                  </a:cubicBezTo>
                  <a:cubicBezTo>
                    <a:pt x="424" y="268"/>
                    <a:pt x="427" y="267"/>
                    <a:pt x="428" y="265"/>
                  </a:cubicBezTo>
                  <a:cubicBezTo>
                    <a:pt x="430" y="266"/>
                    <a:pt x="429" y="265"/>
                    <a:pt x="430" y="265"/>
                  </a:cubicBezTo>
                  <a:cubicBezTo>
                    <a:pt x="437" y="261"/>
                    <a:pt x="445" y="258"/>
                    <a:pt x="450" y="253"/>
                  </a:cubicBezTo>
                  <a:cubicBezTo>
                    <a:pt x="452" y="254"/>
                    <a:pt x="453" y="251"/>
                    <a:pt x="455" y="253"/>
                  </a:cubicBezTo>
                  <a:cubicBezTo>
                    <a:pt x="455" y="252"/>
                    <a:pt x="455" y="252"/>
                    <a:pt x="455" y="251"/>
                  </a:cubicBezTo>
                  <a:cubicBezTo>
                    <a:pt x="457" y="251"/>
                    <a:pt x="458" y="250"/>
                    <a:pt x="460" y="248"/>
                  </a:cubicBezTo>
                  <a:cubicBezTo>
                    <a:pt x="462" y="249"/>
                    <a:pt x="465" y="245"/>
                    <a:pt x="468" y="245"/>
                  </a:cubicBezTo>
                  <a:cubicBezTo>
                    <a:pt x="468" y="245"/>
                    <a:pt x="468" y="244"/>
                    <a:pt x="468" y="244"/>
                  </a:cubicBezTo>
                  <a:cubicBezTo>
                    <a:pt x="472" y="242"/>
                    <a:pt x="477" y="240"/>
                    <a:pt x="480" y="237"/>
                  </a:cubicBezTo>
                  <a:cubicBezTo>
                    <a:pt x="480" y="237"/>
                    <a:pt x="481" y="237"/>
                    <a:pt x="481" y="238"/>
                  </a:cubicBezTo>
                  <a:cubicBezTo>
                    <a:pt x="482" y="236"/>
                    <a:pt x="484" y="237"/>
                    <a:pt x="485" y="235"/>
                  </a:cubicBezTo>
                  <a:cubicBezTo>
                    <a:pt x="487" y="235"/>
                    <a:pt x="487" y="235"/>
                    <a:pt x="488" y="233"/>
                  </a:cubicBezTo>
                  <a:cubicBezTo>
                    <a:pt x="488" y="233"/>
                    <a:pt x="489" y="233"/>
                    <a:pt x="489" y="233"/>
                  </a:cubicBezTo>
                  <a:cubicBezTo>
                    <a:pt x="490" y="233"/>
                    <a:pt x="491" y="231"/>
                    <a:pt x="492" y="232"/>
                  </a:cubicBezTo>
                  <a:cubicBezTo>
                    <a:pt x="493" y="232"/>
                    <a:pt x="494" y="231"/>
                    <a:pt x="495" y="231"/>
                  </a:cubicBezTo>
                  <a:cubicBezTo>
                    <a:pt x="498" y="228"/>
                    <a:pt x="502" y="227"/>
                    <a:pt x="506" y="225"/>
                  </a:cubicBezTo>
                  <a:cubicBezTo>
                    <a:pt x="506" y="225"/>
                    <a:pt x="506" y="225"/>
                    <a:pt x="506" y="225"/>
                  </a:cubicBezTo>
                  <a:cubicBezTo>
                    <a:pt x="509" y="224"/>
                    <a:pt x="510" y="222"/>
                    <a:pt x="513" y="222"/>
                  </a:cubicBezTo>
                  <a:cubicBezTo>
                    <a:pt x="515" y="219"/>
                    <a:pt x="519" y="219"/>
                    <a:pt x="521" y="217"/>
                  </a:cubicBezTo>
                  <a:cubicBezTo>
                    <a:pt x="523" y="216"/>
                    <a:pt x="526" y="216"/>
                    <a:pt x="527" y="214"/>
                  </a:cubicBezTo>
                  <a:cubicBezTo>
                    <a:pt x="531" y="214"/>
                    <a:pt x="533" y="211"/>
                    <a:pt x="536" y="211"/>
                  </a:cubicBezTo>
                  <a:cubicBezTo>
                    <a:pt x="536" y="209"/>
                    <a:pt x="538" y="210"/>
                    <a:pt x="539" y="208"/>
                  </a:cubicBezTo>
                  <a:cubicBezTo>
                    <a:pt x="540" y="208"/>
                    <a:pt x="540" y="207"/>
                    <a:pt x="540" y="208"/>
                  </a:cubicBezTo>
                  <a:cubicBezTo>
                    <a:pt x="550" y="203"/>
                    <a:pt x="559" y="199"/>
                    <a:pt x="569" y="195"/>
                  </a:cubicBezTo>
                  <a:cubicBezTo>
                    <a:pt x="569" y="195"/>
                    <a:pt x="569" y="195"/>
                    <a:pt x="569" y="194"/>
                  </a:cubicBezTo>
                  <a:cubicBezTo>
                    <a:pt x="571" y="194"/>
                    <a:pt x="572" y="193"/>
                    <a:pt x="573" y="194"/>
                  </a:cubicBezTo>
                  <a:cubicBezTo>
                    <a:pt x="573" y="194"/>
                    <a:pt x="574" y="193"/>
                    <a:pt x="573" y="193"/>
                  </a:cubicBezTo>
                  <a:cubicBezTo>
                    <a:pt x="578" y="192"/>
                    <a:pt x="583" y="188"/>
                    <a:pt x="587" y="187"/>
                  </a:cubicBezTo>
                  <a:cubicBezTo>
                    <a:pt x="590" y="186"/>
                    <a:pt x="593" y="184"/>
                    <a:pt x="597" y="183"/>
                  </a:cubicBezTo>
                  <a:cubicBezTo>
                    <a:pt x="597" y="183"/>
                    <a:pt x="598" y="182"/>
                    <a:pt x="599" y="183"/>
                  </a:cubicBezTo>
                  <a:cubicBezTo>
                    <a:pt x="599" y="182"/>
                    <a:pt x="606" y="178"/>
                    <a:pt x="606" y="179"/>
                  </a:cubicBezTo>
                  <a:cubicBezTo>
                    <a:pt x="608" y="178"/>
                    <a:pt x="610" y="178"/>
                    <a:pt x="611" y="176"/>
                  </a:cubicBezTo>
                  <a:cubicBezTo>
                    <a:pt x="611" y="176"/>
                    <a:pt x="611" y="177"/>
                    <a:pt x="611" y="177"/>
                  </a:cubicBezTo>
                  <a:cubicBezTo>
                    <a:pt x="612" y="177"/>
                    <a:pt x="612" y="176"/>
                    <a:pt x="612" y="176"/>
                  </a:cubicBezTo>
                  <a:cubicBezTo>
                    <a:pt x="616" y="175"/>
                    <a:pt x="619" y="172"/>
                    <a:pt x="623" y="173"/>
                  </a:cubicBezTo>
                  <a:cubicBezTo>
                    <a:pt x="623" y="173"/>
                    <a:pt x="623" y="172"/>
                    <a:pt x="623" y="172"/>
                  </a:cubicBezTo>
                  <a:cubicBezTo>
                    <a:pt x="626" y="172"/>
                    <a:pt x="631" y="168"/>
                    <a:pt x="634" y="169"/>
                  </a:cubicBezTo>
                  <a:cubicBezTo>
                    <a:pt x="634" y="169"/>
                    <a:pt x="634" y="169"/>
                    <a:pt x="634" y="168"/>
                  </a:cubicBezTo>
                  <a:cubicBezTo>
                    <a:pt x="639" y="167"/>
                    <a:pt x="643" y="164"/>
                    <a:pt x="648" y="165"/>
                  </a:cubicBezTo>
                  <a:cubicBezTo>
                    <a:pt x="651" y="163"/>
                    <a:pt x="656" y="161"/>
                    <a:pt x="659" y="161"/>
                  </a:cubicBezTo>
                  <a:cubicBezTo>
                    <a:pt x="659" y="161"/>
                    <a:pt x="660" y="161"/>
                    <a:pt x="660" y="161"/>
                  </a:cubicBezTo>
                  <a:cubicBezTo>
                    <a:pt x="660" y="161"/>
                    <a:pt x="661" y="162"/>
                    <a:pt x="661" y="162"/>
                  </a:cubicBezTo>
                  <a:cubicBezTo>
                    <a:pt x="662" y="161"/>
                    <a:pt x="663" y="160"/>
                    <a:pt x="664" y="160"/>
                  </a:cubicBezTo>
                  <a:cubicBezTo>
                    <a:pt x="665" y="160"/>
                    <a:pt x="666" y="161"/>
                    <a:pt x="666" y="159"/>
                  </a:cubicBezTo>
                  <a:cubicBezTo>
                    <a:pt x="667" y="159"/>
                    <a:pt x="667" y="160"/>
                    <a:pt x="667" y="160"/>
                  </a:cubicBezTo>
                  <a:cubicBezTo>
                    <a:pt x="667" y="159"/>
                    <a:pt x="668" y="159"/>
                    <a:pt x="668" y="159"/>
                  </a:cubicBezTo>
                  <a:cubicBezTo>
                    <a:pt x="668" y="159"/>
                    <a:pt x="669" y="159"/>
                    <a:pt x="670" y="159"/>
                  </a:cubicBezTo>
                  <a:cubicBezTo>
                    <a:pt x="670" y="160"/>
                    <a:pt x="669" y="160"/>
                    <a:pt x="669" y="160"/>
                  </a:cubicBezTo>
                  <a:cubicBezTo>
                    <a:pt x="669" y="161"/>
                    <a:pt x="670" y="159"/>
                    <a:pt x="670" y="160"/>
                  </a:cubicBezTo>
                  <a:cubicBezTo>
                    <a:pt x="670" y="161"/>
                    <a:pt x="669" y="161"/>
                    <a:pt x="669" y="163"/>
                  </a:cubicBezTo>
                  <a:cubicBezTo>
                    <a:pt x="668" y="162"/>
                    <a:pt x="668" y="163"/>
                    <a:pt x="668" y="164"/>
                  </a:cubicBezTo>
                  <a:cubicBezTo>
                    <a:pt x="667" y="164"/>
                    <a:pt x="667" y="163"/>
                    <a:pt x="666" y="163"/>
                  </a:cubicBezTo>
                  <a:cubicBezTo>
                    <a:pt x="666" y="164"/>
                    <a:pt x="667" y="164"/>
                    <a:pt x="668" y="164"/>
                  </a:cubicBezTo>
                  <a:cubicBezTo>
                    <a:pt x="667" y="165"/>
                    <a:pt x="668" y="165"/>
                    <a:pt x="668" y="166"/>
                  </a:cubicBezTo>
                  <a:cubicBezTo>
                    <a:pt x="667" y="166"/>
                    <a:pt x="667" y="167"/>
                    <a:pt x="666" y="166"/>
                  </a:cubicBezTo>
                  <a:cubicBezTo>
                    <a:pt x="666" y="166"/>
                    <a:pt x="666" y="167"/>
                    <a:pt x="665" y="167"/>
                  </a:cubicBezTo>
                  <a:cubicBezTo>
                    <a:pt x="665" y="167"/>
                    <a:pt x="666" y="167"/>
                    <a:pt x="666" y="167"/>
                  </a:cubicBezTo>
                  <a:cubicBezTo>
                    <a:pt x="665" y="168"/>
                    <a:pt x="664" y="167"/>
                    <a:pt x="666" y="166"/>
                  </a:cubicBezTo>
                  <a:cubicBezTo>
                    <a:pt x="665" y="166"/>
                    <a:pt x="665" y="166"/>
                    <a:pt x="665" y="165"/>
                  </a:cubicBezTo>
                  <a:cubicBezTo>
                    <a:pt x="665" y="165"/>
                    <a:pt x="665" y="166"/>
                    <a:pt x="664" y="166"/>
                  </a:cubicBezTo>
                  <a:cubicBezTo>
                    <a:pt x="664" y="167"/>
                    <a:pt x="664" y="166"/>
                    <a:pt x="665" y="166"/>
                  </a:cubicBezTo>
                  <a:cubicBezTo>
                    <a:pt x="665" y="167"/>
                    <a:pt x="664" y="167"/>
                    <a:pt x="663" y="167"/>
                  </a:cubicBezTo>
                  <a:cubicBezTo>
                    <a:pt x="663" y="168"/>
                    <a:pt x="664" y="168"/>
                    <a:pt x="665" y="168"/>
                  </a:cubicBezTo>
                  <a:cubicBezTo>
                    <a:pt x="664" y="168"/>
                    <a:pt x="663" y="169"/>
                    <a:pt x="662" y="169"/>
                  </a:cubicBezTo>
                  <a:cubicBezTo>
                    <a:pt x="663" y="169"/>
                    <a:pt x="663" y="169"/>
                    <a:pt x="663" y="170"/>
                  </a:cubicBezTo>
                  <a:cubicBezTo>
                    <a:pt x="663" y="170"/>
                    <a:pt x="662" y="169"/>
                    <a:pt x="662" y="169"/>
                  </a:cubicBezTo>
                  <a:cubicBezTo>
                    <a:pt x="661" y="169"/>
                    <a:pt x="662" y="168"/>
                    <a:pt x="662" y="168"/>
                  </a:cubicBezTo>
                  <a:cubicBezTo>
                    <a:pt x="662" y="168"/>
                    <a:pt x="662" y="167"/>
                    <a:pt x="662" y="167"/>
                  </a:cubicBezTo>
                  <a:cubicBezTo>
                    <a:pt x="662" y="168"/>
                    <a:pt x="662" y="168"/>
                    <a:pt x="662" y="168"/>
                  </a:cubicBezTo>
                  <a:cubicBezTo>
                    <a:pt x="662" y="169"/>
                    <a:pt x="661" y="169"/>
                    <a:pt x="661" y="169"/>
                  </a:cubicBezTo>
                  <a:cubicBezTo>
                    <a:pt x="661" y="169"/>
                    <a:pt x="661" y="170"/>
                    <a:pt x="661" y="171"/>
                  </a:cubicBezTo>
                  <a:cubicBezTo>
                    <a:pt x="661" y="171"/>
                    <a:pt x="661" y="170"/>
                    <a:pt x="661" y="170"/>
                  </a:cubicBezTo>
                  <a:cubicBezTo>
                    <a:pt x="660" y="171"/>
                    <a:pt x="661" y="171"/>
                    <a:pt x="661" y="171"/>
                  </a:cubicBezTo>
                  <a:cubicBezTo>
                    <a:pt x="661" y="172"/>
                    <a:pt x="660" y="171"/>
                    <a:pt x="659" y="172"/>
                  </a:cubicBezTo>
                  <a:cubicBezTo>
                    <a:pt x="659" y="171"/>
                    <a:pt x="660" y="171"/>
                    <a:pt x="660" y="171"/>
                  </a:cubicBezTo>
                  <a:cubicBezTo>
                    <a:pt x="658" y="171"/>
                    <a:pt x="656" y="172"/>
                    <a:pt x="657" y="174"/>
                  </a:cubicBezTo>
                  <a:cubicBezTo>
                    <a:pt x="657" y="174"/>
                    <a:pt x="657" y="173"/>
                    <a:pt x="656" y="173"/>
                  </a:cubicBezTo>
                  <a:cubicBezTo>
                    <a:pt x="656" y="174"/>
                    <a:pt x="656" y="174"/>
                    <a:pt x="656" y="175"/>
                  </a:cubicBezTo>
                  <a:cubicBezTo>
                    <a:pt x="656" y="175"/>
                    <a:pt x="656" y="174"/>
                    <a:pt x="656" y="174"/>
                  </a:cubicBezTo>
                  <a:cubicBezTo>
                    <a:pt x="655" y="174"/>
                    <a:pt x="655" y="175"/>
                    <a:pt x="654" y="175"/>
                  </a:cubicBezTo>
                  <a:cubicBezTo>
                    <a:pt x="654" y="176"/>
                    <a:pt x="654" y="175"/>
                    <a:pt x="655" y="175"/>
                  </a:cubicBezTo>
                  <a:cubicBezTo>
                    <a:pt x="655" y="176"/>
                    <a:pt x="654" y="176"/>
                    <a:pt x="653" y="175"/>
                  </a:cubicBezTo>
                  <a:cubicBezTo>
                    <a:pt x="653" y="175"/>
                    <a:pt x="655" y="175"/>
                    <a:pt x="654" y="174"/>
                  </a:cubicBezTo>
                  <a:cubicBezTo>
                    <a:pt x="654" y="174"/>
                    <a:pt x="654" y="174"/>
                    <a:pt x="655" y="175"/>
                  </a:cubicBezTo>
                  <a:cubicBezTo>
                    <a:pt x="654" y="174"/>
                    <a:pt x="655" y="174"/>
                    <a:pt x="655" y="174"/>
                  </a:cubicBezTo>
                  <a:cubicBezTo>
                    <a:pt x="654" y="173"/>
                    <a:pt x="653" y="173"/>
                    <a:pt x="653" y="173"/>
                  </a:cubicBezTo>
                  <a:cubicBezTo>
                    <a:pt x="653" y="173"/>
                    <a:pt x="654" y="174"/>
                    <a:pt x="653" y="173"/>
                  </a:cubicBezTo>
                  <a:cubicBezTo>
                    <a:pt x="653" y="174"/>
                    <a:pt x="654" y="174"/>
                    <a:pt x="654" y="174"/>
                  </a:cubicBezTo>
                  <a:cubicBezTo>
                    <a:pt x="654" y="175"/>
                    <a:pt x="653" y="175"/>
                    <a:pt x="652" y="175"/>
                  </a:cubicBezTo>
                  <a:cubicBezTo>
                    <a:pt x="652" y="175"/>
                    <a:pt x="653" y="175"/>
                    <a:pt x="653" y="175"/>
                  </a:cubicBezTo>
                  <a:cubicBezTo>
                    <a:pt x="653" y="176"/>
                    <a:pt x="652" y="175"/>
                    <a:pt x="651" y="175"/>
                  </a:cubicBezTo>
                  <a:cubicBezTo>
                    <a:pt x="651" y="176"/>
                    <a:pt x="652" y="177"/>
                    <a:pt x="651" y="178"/>
                  </a:cubicBezTo>
                  <a:cubicBezTo>
                    <a:pt x="651" y="178"/>
                    <a:pt x="651" y="177"/>
                    <a:pt x="652" y="178"/>
                  </a:cubicBezTo>
                  <a:cubicBezTo>
                    <a:pt x="651" y="178"/>
                    <a:pt x="651" y="179"/>
                    <a:pt x="651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8"/>
                    <a:pt x="651" y="178"/>
                    <a:pt x="650" y="177"/>
                  </a:cubicBezTo>
                  <a:cubicBezTo>
                    <a:pt x="650" y="177"/>
                    <a:pt x="650" y="178"/>
                    <a:pt x="650" y="178"/>
                  </a:cubicBezTo>
                  <a:cubicBezTo>
                    <a:pt x="649" y="179"/>
                    <a:pt x="650" y="177"/>
                    <a:pt x="650" y="177"/>
                  </a:cubicBezTo>
                  <a:cubicBezTo>
                    <a:pt x="649" y="177"/>
                    <a:pt x="649" y="178"/>
                    <a:pt x="648" y="178"/>
                  </a:cubicBezTo>
                  <a:cubicBezTo>
                    <a:pt x="649" y="178"/>
                    <a:pt x="649" y="180"/>
                    <a:pt x="650" y="179"/>
                  </a:cubicBezTo>
                  <a:cubicBezTo>
                    <a:pt x="650" y="180"/>
                    <a:pt x="649" y="179"/>
                    <a:pt x="649" y="180"/>
                  </a:cubicBezTo>
                  <a:cubicBezTo>
                    <a:pt x="648" y="180"/>
                    <a:pt x="649" y="179"/>
                    <a:pt x="648" y="178"/>
                  </a:cubicBezTo>
                  <a:cubicBezTo>
                    <a:pt x="647" y="178"/>
                    <a:pt x="647" y="179"/>
                    <a:pt x="647" y="179"/>
                  </a:cubicBezTo>
                  <a:cubicBezTo>
                    <a:pt x="647" y="179"/>
                    <a:pt x="648" y="179"/>
                    <a:pt x="648" y="178"/>
                  </a:cubicBezTo>
                  <a:cubicBezTo>
                    <a:pt x="648" y="180"/>
                    <a:pt x="649" y="181"/>
                    <a:pt x="650" y="181"/>
                  </a:cubicBezTo>
                  <a:cubicBezTo>
                    <a:pt x="650" y="181"/>
                    <a:pt x="648" y="182"/>
                    <a:pt x="650" y="182"/>
                  </a:cubicBezTo>
                  <a:cubicBezTo>
                    <a:pt x="649" y="183"/>
                    <a:pt x="648" y="182"/>
                    <a:pt x="648" y="182"/>
                  </a:cubicBezTo>
                  <a:cubicBezTo>
                    <a:pt x="648" y="183"/>
                    <a:pt x="649" y="182"/>
                    <a:pt x="649" y="183"/>
                  </a:cubicBezTo>
                  <a:cubicBezTo>
                    <a:pt x="650" y="182"/>
                    <a:pt x="651" y="183"/>
                    <a:pt x="652" y="184"/>
                  </a:cubicBezTo>
                  <a:cubicBezTo>
                    <a:pt x="652" y="183"/>
                    <a:pt x="652" y="183"/>
                    <a:pt x="652" y="182"/>
                  </a:cubicBezTo>
                  <a:cubicBezTo>
                    <a:pt x="653" y="183"/>
                    <a:pt x="653" y="183"/>
                    <a:pt x="653" y="184"/>
                  </a:cubicBezTo>
                  <a:cubicBezTo>
                    <a:pt x="653" y="183"/>
                    <a:pt x="654" y="184"/>
                    <a:pt x="654" y="185"/>
                  </a:cubicBezTo>
                  <a:cubicBezTo>
                    <a:pt x="653" y="183"/>
                    <a:pt x="653" y="185"/>
                    <a:pt x="653" y="186"/>
                  </a:cubicBezTo>
                  <a:cubicBezTo>
                    <a:pt x="652" y="187"/>
                    <a:pt x="653" y="185"/>
                    <a:pt x="652" y="185"/>
                  </a:cubicBezTo>
                  <a:cubicBezTo>
                    <a:pt x="651" y="186"/>
                    <a:pt x="651" y="186"/>
                    <a:pt x="651" y="186"/>
                  </a:cubicBezTo>
                  <a:cubicBezTo>
                    <a:pt x="651" y="187"/>
                    <a:pt x="651" y="186"/>
                    <a:pt x="652" y="186"/>
                  </a:cubicBezTo>
                  <a:cubicBezTo>
                    <a:pt x="651" y="187"/>
                    <a:pt x="649" y="187"/>
                    <a:pt x="650" y="188"/>
                  </a:cubicBezTo>
                  <a:cubicBezTo>
                    <a:pt x="645" y="190"/>
                    <a:pt x="642" y="195"/>
                    <a:pt x="637" y="196"/>
                  </a:cubicBezTo>
                  <a:cubicBezTo>
                    <a:pt x="634" y="199"/>
                    <a:pt x="630" y="201"/>
                    <a:pt x="626" y="203"/>
                  </a:cubicBezTo>
                  <a:cubicBezTo>
                    <a:pt x="625" y="206"/>
                    <a:pt x="622" y="205"/>
                    <a:pt x="621" y="208"/>
                  </a:cubicBezTo>
                  <a:cubicBezTo>
                    <a:pt x="619" y="207"/>
                    <a:pt x="619" y="209"/>
                    <a:pt x="617" y="209"/>
                  </a:cubicBezTo>
                  <a:cubicBezTo>
                    <a:pt x="617" y="212"/>
                    <a:pt x="611" y="210"/>
                    <a:pt x="610" y="213"/>
                  </a:cubicBezTo>
                  <a:cubicBezTo>
                    <a:pt x="610" y="213"/>
                    <a:pt x="610" y="213"/>
                    <a:pt x="609" y="213"/>
                  </a:cubicBezTo>
                  <a:cubicBezTo>
                    <a:pt x="608" y="215"/>
                    <a:pt x="605" y="214"/>
                    <a:pt x="604" y="216"/>
                  </a:cubicBezTo>
                  <a:cubicBezTo>
                    <a:pt x="603" y="216"/>
                    <a:pt x="603" y="217"/>
                    <a:pt x="603" y="216"/>
                  </a:cubicBezTo>
                  <a:cubicBezTo>
                    <a:pt x="601" y="218"/>
                    <a:pt x="599" y="220"/>
                    <a:pt x="597" y="221"/>
                  </a:cubicBezTo>
                  <a:cubicBezTo>
                    <a:pt x="593" y="224"/>
                    <a:pt x="588" y="226"/>
                    <a:pt x="584" y="229"/>
                  </a:cubicBezTo>
                  <a:cubicBezTo>
                    <a:pt x="581" y="231"/>
                    <a:pt x="578" y="233"/>
                    <a:pt x="575" y="234"/>
                  </a:cubicBezTo>
                  <a:cubicBezTo>
                    <a:pt x="573" y="235"/>
                    <a:pt x="571" y="237"/>
                    <a:pt x="569" y="237"/>
                  </a:cubicBezTo>
                  <a:cubicBezTo>
                    <a:pt x="567" y="239"/>
                    <a:pt x="563" y="239"/>
                    <a:pt x="562" y="242"/>
                  </a:cubicBezTo>
                  <a:cubicBezTo>
                    <a:pt x="561" y="242"/>
                    <a:pt x="559" y="243"/>
                    <a:pt x="558" y="244"/>
                  </a:cubicBezTo>
                  <a:cubicBezTo>
                    <a:pt x="556" y="245"/>
                    <a:pt x="553" y="246"/>
                    <a:pt x="552" y="248"/>
                  </a:cubicBezTo>
                  <a:cubicBezTo>
                    <a:pt x="549" y="248"/>
                    <a:pt x="548" y="251"/>
                    <a:pt x="544" y="251"/>
                  </a:cubicBezTo>
                  <a:cubicBezTo>
                    <a:pt x="544" y="252"/>
                    <a:pt x="546" y="251"/>
                    <a:pt x="546" y="252"/>
                  </a:cubicBezTo>
                  <a:cubicBezTo>
                    <a:pt x="545" y="252"/>
                    <a:pt x="543" y="253"/>
                    <a:pt x="541" y="253"/>
                  </a:cubicBezTo>
                  <a:cubicBezTo>
                    <a:pt x="541" y="253"/>
                    <a:pt x="541" y="253"/>
                    <a:pt x="541" y="253"/>
                  </a:cubicBezTo>
                  <a:cubicBezTo>
                    <a:pt x="541" y="255"/>
                    <a:pt x="543" y="254"/>
                    <a:pt x="544" y="254"/>
                  </a:cubicBezTo>
                  <a:cubicBezTo>
                    <a:pt x="543" y="255"/>
                    <a:pt x="541" y="254"/>
                    <a:pt x="541" y="255"/>
                  </a:cubicBezTo>
                  <a:cubicBezTo>
                    <a:pt x="541" y="255"/>
                    <a:pt x="541" y="254"/>
                    <a:pt x="540" y="254"/>
                  </a:cubicBezTo>
                  <a:cubicBezTo>
                    <a:pt x="541" y="255"/>
                    <a:pt x="540" y="255"/>
                    <a:pt x="540" y="255"/>
                  </a:cubicBezTo>
                  <a:cubicBezTo>
                    <a:pt x="539" y="255"/>
                    <a:pt x="540" y="256"/>
                    <a:pt x="538" y="256"/>
                  </a:cubicBezTo>
                  <a:cubicBezTo>
                    <a:pt x="539" y="260"/>
                    <a:pt x="541" y="263"/>
                    <a:pt x="543" y="266"/>
                  </a:cubicBezTo>
                  <a:cubicBezTo>
                    <a:pt x="543" y="266"/>
                    <a:pt x="543" y="266"/>
                    <a:pt x="544" y="266"/>
                  </a:cubicBezTo>
                  <a:cubicBezTo>
                    <a:pt x="545" y="269"/>
                    <a:pt x="548" y="269"/>
                    <a:pt x="547" y="273"/>
                  </a:cubicBezTo>
                  <a:cubicBezTo>
                    <a:pt x="548" y="274"/>
                    <a:pt x="549" y="275"/>
                    <a:pt x="549" y="277"/>
                  </a:cubicBezTo>
                  <a:cubicBezTo>
                    <a:pt x="552" y="280"/>
                    <a:pt x="551" y="284"/>
                    <a:pt x="551" y="288"/>
                  </a:cubicBezTo>
                  <a:cubicBezTo>
                    <a:pt x="550" y="288"/>
                    <a:pt x="550" y="288"/>
                    <a:pt x="550" y="288"/>
                  </a:cubicBezTo>
                  <a:cubicBezTo>
                    <a:pt x="550" y="289"/>
                    <a:pt x="550" y="289"/>
                    <a:pt x="550" y="290"/>
                  </a:cubicBezTo>
                  <a:cubicBezTo>
                    <a:pt x="549" y="291"/>
                    <a:pt x="549" y="292"/>
                    <a:pt x="547" y="293"/>
                  </a:cubicBezTo>
                  <a:cubicBezTo>
                    <a:pt x="544" y="300"/>
                    <a:pt x="535" y="301"/>
                    <a:pt x="529" y="305"/>
                  </a:cubicBezTo>
                  <a:cubicBezTo>
                    <a:pt x="529" y="308"/>
                    <a:pt x="529" y="311"/>
                    <a:pt x="531" y="313"/>
                  </a:cubicBezTo>
                  <a:cubicBezTo>
                    <a:pt x="531" y="313"/>
                    <a:pt x="532" y="313"/>
                    <a:pt x="532" y="313"/>
                  </a:cubicBezTo>
                  <a:cubicBezTo>
                    <a:pt x="534" y="316"/>
                    <a:pt x="537" y="317"/>
                    <a:pt x="538" y="321"/>
                  </a:cubicBezTo>
                  <a:cubicBezTo>
                    <a:pt x="540" y="322"/>
                    <a:pt x="541" y="328"/>
                    <a:pt x="538" y="329"/>
                  </a:cubicBezTo>
                  <a:cubicBezTo>
                    <a:pt x="538" y="329"/>
                    <a:pt x="538" y="330"/>
                    <a:pt x="538" y="331"/>
                  </a:cubicBezTo>
                  <a:cubicBezTo>
                    <a:pt x="537" y="331"/>
                    <a:pt x="537" y="331"/>
                    <a:pt x="536" y="331"/>
                  </a:cubicBezTo>
                  <a:cubicBezTo>
                    <a:pt x="536" y="331"/>
                    <a:pt x="537" y="331"/>
                    <a:pt x="536" y="333"/>
                  </a:cubicBezTo>
                  <a:cubicBezTo>
                    <a:pt x="535" y="333"/>
                    <a:pt x="532" y="335"/>
                    <a:pt x="533" y="336"/>
                  </a:cubicBezTo>
                  <a:cubicBezTo>
                    <a:pt x="531" y="335"/>
                    <a:pt x="531" y="336"/>
                    <a:pt x="530" y="336"/>
                  </a:cubicBezTo>
                  <a:cubicBezTo>
                    <a:pt x="530" y="336"/>
                    <a:pt x="531" y="337"/>
                    <a:pt x="530" y="337"/>
                  </a:cubicBezTo>
                  <a:cubicBezTo>
                    <a:pt x="528" y="337"/>
                    <a:pt x="527" y="337"/>
                    <a:pt x="526" y="339"/>
                  </a:cubicBezTo>
                  <a:cubicBezTo>
                    <a:pt x="526" y="339"/>
                    <a:pt x="527" y="340"/>
                    <a:pt x="527" y="340"/>
                  </a:cubicBezTo>
                  <a:cubicBezTo>
                    <a:pt x="528" y="340"/>
                    <a:pt x="528" y="339"/>
                    <a:pt x="529" y="340"/>
                  </a:cubicBezTo>
                  <a:cubicBezTo>
                    <a:pt x="529" y="339"/>
                    <a:pt x="530" y="339"/>
                    <a:pt x="531" y="339"/>
                  </a:cubicBezTo>
                  <a:cubicBezTo>
                    <a:pt x="528" y="340"/>
                    <a:pt x="526" y="341"/>
                    <a:pt x="528" y="344"/>
                  </a:cubicBezTo>
                  <a:cubicBezTo>
                    <a:pt x="528" y="344"/>
                    <a:pt x="529" y="344"/>
                    <a:pt x="530" y="344"/>
                  </a:cubicBezTo>
                  <a:cubicBezTo>
                    <a:pt x="527" y="347"/>
                    <a:pt x="523" y="349"/>
                    <a:pt x="520" y="350"/>
                  </a:cubicBezTo>
                  <a:cubicBezTo>
                    <a:pt x="516" y="353"/>
                    <a:pt x="510" y="354"/>
                    <a:pt x="506" y="358"/>
                  </a:cubicBezTo>
                  <a:cubicBezTo>
                    <a:pt x="506" y="357"/>
                    <a:pt x="506" y="358"/>
                    <a:pt x="505" y="358"/>
                  </a:cubicBezTo>
                  <a:cubicBezTo>
                    <a:pt x="504" y="359"/>
                    <a:pt x="503" y="359"/>
                    <a:pt x="502" y="361"/>
                  </a:cubicBezTo>
                  <a:cubicBezTo>
                    <a:pt x="501" y="361"/>
                    <a:pt x="501" y="360"/>
                    <a:pt x="501" y="360"/>
                  </a:cubicBezTo>
                  <a:cubicBezTo>
                    <a:pt x="493" y="362"/>
                    <a:pt x="485" y="367"/>
                    <a:pt x="477" y="370"/>
                  </a:cubicBezTo>
                  <a:cubicBezTo>
                    <a:pt x="470" y="375"/>
                    <a:pt x="461" y="377"/>
                    <a:pt x="454" y="381"/>
                  </a:cubicBezTo>
                  <a:cubicBezTo>
                    <a:pt x="454" y="381"/>
                    <a:pt x="454" y="381"/>
                    <a:pt x="454" y="380"/>
                  </a:cubicBezTo>
                  <a:cubicBezTo>
                    <a:pt x="441" y="387"/>
                    <a:pt x="429" y="391"/>
                    <a:pt x="418" y="399"/>
                  </a:cubicBezTo>
                  <a:cubicBezTo>
                    <a:pt x="416" y="398"/>
                    <a:pt x="416" y="401"/>
                    <a:pt x="413" y="401"/>
                  </a:cubicBezTo>
                  <a:cubicBezTo>
                    <a:pt x="411" y="402"/>
                    <a:pt x="408" y="404"/>
                    <a:pt x="405" y="406"/>
                  </a:cubicBezTo>
                  <a:cubicBezTo>
                    <a:pt x="404" y="406"/>
                    <a:pt x="404" y="407"/>
                    <a:pt x="404" y="407"/>
                  </a:cubicBezTo>
                  <a:cubicBezTo>
                    <a:pt x="404" y="407"/>
                    <a:pt x="403" y="407"/>
                    <a:pt x="403" y="407"/>
                  </a:cubicBezTo>
                  <a:cubicBezTo>
                    <a:pt x="399" y="410"/>
                    <a:pt x="395" y="412"/>
                    <a:pt x="390" y="415"/>
                  </a:cubicBezTo>
                  <a:cubicBezTo>
                    <a:pt x="383" y="420"/>
                    <a:pt x="373" y="424"/>
                    <a:pt x="366" y="430"/>
                  </a:cubicBezTo>
                  <a:cubicBezTo>
                    <a:pt x="362" y="431"/>
                    <a:pt x="362" y="434"/>
                    <a:pt x="358" y="434"/>
                  </a:cubicBezTo>
                  <a:cubicBezTo>
                    <a:pt x="353" y="439"/>
                    <a:pt x="347" y="443"/>
                    <a:pt x="341" y="446"/>
                  </a:cubicBezTo>
                  <a:cubicBezTo>
                    <a:pt x="339" y="448"/>
                    <a:pt x="336" y="449"/>
                    <a:pt x="334" y="451"/>
                  </a:cubicBezTo>
                  <a:cubicBezTo>
                    <a:pt x="326" y="456"/>
                    <a:pt x="320" y="463"/>
                    <a:pt x="311" y="468"/>
                  </a:cubicBezTo>
                  <a:cubicBezTo>
                    <a:pt x="310" y="470"/>
                    <a:pt x="308" y="471"/>
                    <a:pt x="306" y="472"/>
                  </a:cubicBezTo>
                  <a:cubicBezTo>
                    <a:pt x="309" y="473"/>
                    <a:pt x="311" y="471"/>
                    <a:pt x="313" y="470"/>
                  </a:cubicBezTo>
                  <a:cubicBezTo>
                    <a:pt x="317" y="468"/>
                    <a:pt x="322" y="465"/>
                    <a:pt x="326" y="463"/>
                  </a:cubicBezTo>
                  <a:cubicBezTo>
                    <a:pt x="329" y="461"/>
                    <a:pt x="332" y="460"/>
                    <a:pt x="336" y="458"/>
                  </a:cubicBezTo>
                  <a:cubicBezTo>
                    <a:pt x="351" y="451"/>
                    <a:pt x="365" y="443"/>
                    <a:pt x="380" y="437"/>
                  </a:cubicBezTo>
                  <a:cubicBezTo>
                    <a:pt x="381" y="437"/>
                    <a:pt x="381" y="436"/>
                    <a:pt x="381" y="436"/>
                  </a:cubicBezTo>
                  <a:cubicBezTo>
                    <a:pt x="409" y="423"/>
                    <a:pt x="436" y="409"/>
                    <a:pt x="468" y="402"/>
                  </a:cubicBezTo>
                  <a:cubicBezTo>
                    <a:pt x="472" y="400"/>
                    <a:pt x="476" y="400"/>
                    <a:pt x="481" y="399"/>
                  </a:cubicBezTo>
                  <a:cubicBezTo>
                    <a:pt x="481" y="399"/>
                    <a:pt x="481" y="399"/>
                    <a:pt x="481" y="399"/>
                  </a:cubicBezTo>
                  <a:cubicBezTo>
                    <a:pt x="485" y="399"/>
                    <a:pt x="491" y="396"/>
                    <a:pt x="494" y="398"/>
                  </a:cubicBezTo>
                  <a:cubicBezTo>
                    <a:pt x="494" y="398"/>
                    <a:pt x="494" y="397"/>
                    <a:pt x="494" y="397"/>
                  </a:cubicBezTo>
                  <a:cubicBezTo>
                    <a:pt x="495" y="397"/>
                    <a:pt x="495" y="397"/>
                    <a:pt x="495" y="397"/>
                  </a:cubicBezTo>
                  <a:cubicBezTo>
                    <a:pt x="497" y="395"/>
                    <a:pt x="499" y="393"/>
                    <a:pt x="502" y="392"/>
                  </a:cubicBezTo>
                  <a:cubicBezTo>
                    <a:pt x="503" y="393"/>
                    <a:pt x="503" y="392"/>
                    <a:pt x="504" y="392"/>
                  </a:cubicBezTo>
                  <a:cubicBezTo>
                    <a:pt x="504" y="392"/>
                    <a:pt x="504" y="393"/>
                    <a:pt x="504" y="393"/>
                  </a:cubicBezTo>
                  <a:cubicBezTo>
                    <a:pt x="506" y="392"/>
                    <a:pt x="507" y="394"/>
                    <a:pt x="508" y="393"/>
                  </a:cubicBezTo>
                  <a:cubicBezTo>
                    <a:pt x="509" y="394"/>
                    <a:pt x="508" y="396"/>
                    <a:pt x="510" y="396"/>
                  </a:cubicBezTo>
                  <a:cubicBezTo>
                    <a:pt x="510" y="396"/>
                    <a:pt x="509" y="396"/>
                    <a:pt x="509" y="397"/>
                  </a:cubicBezTo>
                  <a:cubicBezTo>
                    <a:pt x="512" y="399"/>
                    <a:pt x="514" y="400"/>
                    <a:pt x="517" y="402"/>
                  </a:cubicBezTo>
                  <a:cubicBezTo>
                    <a:pt x="518" y="403"/>
                    <a:pt x="518" y="404"/>
                    <a:pt x="518" y="405"/>
                  </a:cubicBezTo>
                  <a:cubicBezTo>
                    <a:pt x="517" y="405"/>
                    <a:pt x="517" y="407"/>
                    <a:pt x="516" y="407"/>
                  </a:cubicBezTo>
                  <a:cubicBezTo>
                    <a:pt x="516" y="407"/>
                    <a:pt x="517" y="407"/>
                    <a:pt x="518" y="407"/>
                  </a:cubicBezTo>
                  <a:cubicBezTo>
                    <a:pt x="518" y="407"/>
                    <a:pt x="517" y="407"/>
                    <a:pt x="518" y="407"/>
                  </a:cubicBezTo>
                  <a:cubicBezTo>
                    <a:pt x="525" y="405"/>
                    <a:pt x="532" y="401"/>
                    <a:pt x="538" y="400"/>
                  </a:cubicBezTo>
                  <a:cubicBezTo>
                    <a:pt x="543" y="398"/>
                    <a:pt x="548" y="396"/>
                    <a:pt x="552" y="395"/>
                  </a:cubicBezTo>
                  <a:cubicBezTo>
                    <a:pt x="553" y="395"/>
                    <a:pt x="553" y="394"/>
                    <a:pt x="553" y="393"/>
                  </a:cubicBezTo>
                  <a:cubicBezTo>
                    <a:pt x="555" y="392"/>
                    <a:pt x="557" y="392"/>
                    <a:pt x="558" y="393"/>
                  </a:cubicBezTo>
                  <a:cubicBezTo>
                    <a:pt x="559" y="393"/>
                    <a:pt x="559" y="393"/>
                    <a:pt x="559" y="392"/>
                  </a:cubicBezTo>
                  <a:cubicBezTo>
                    <a:pt x="561" y="392"/>
                    <a:pt x="564" y="392"/>
                    <a:pt x="566" y="393"/>
                  </a:cubicBezTo>
                  <a:cubicBezTo>
                    <a:pt x="566" y="393"/>
                    <a:pt x="566" y="393"/>
                    <a:pt x="566" y="394"/>
                  </a:cubicBezTo>
                  <a:cubicBezTo>
                    <a:pt x="567" y="394"/>
                    <a:pt x="568" y="393"/>
                    <a:pt x="569" y="394"/>
                  </a:cubicBezTo>
                  <a:cubicBezTo>
                    <a:pt x="568" y="394"/>
                    <a:pt x="568" y="395"/>
                    <a:pt x="568" y="395"/>
                  </a:cubicBezTo>
                  <a:cubicBezTo>
                    <a:pt x="568" y="395"/>
                    <a:pt x="569" y="396"/>
                    <a:pt x="568" y="396"/>
                  </a:cubicBezTo>
                  <a:cubicBezTo>
                    <a:pt x="568" y="396"/>
                    <a:pt x="569" y="396"/>
                    <a:pt x="570" y="396"/>
                  </a:cubicBezTo>
                  <a:cubicBezTo>
                    <a:pt x="570" y="396"/>
                    <a:pt x="569" y="395"/>
                    <a:pt x="570" y="394"/>
                  </a:cubicBezTo>
                  <a:cubicBezTo>
                    <a:pt x="570" y="394"/>
                    <a:pt x="571" y="394"/>
                    <a:pt x="571" y="394"/>
                  </a:cubicBezTo>
                  <a:cubicBezTo>
                    <a:pt x="571" y="395"/>
                    <a:pt x="572" y="395"/>
                    <a:pt x="573" y="395"/>
                  </a:cubicBezTo>
                  <a:cubicBezTo>
                    <a:pt x="572" y="396"/>
                    <a:pt x="571" y="395"/>
                    <a:pt x="571" y="396"/>
                  </a:cubicBezTo>
                  <a:cubicBezTo>
                    <a:pt x="571" y="396"/>
                    <a:pt x="571" y="396"/>
                    <a:pt x="571" y="397"/>
                  </a:cubicBezTo>
                  <a:cubicBezTo>
                    <a:pt x="571" y="397"/>
                    <a:pt x="572" y="396"/>
                    <a:pt x="572" y="398"/>
                  </a:cubicBezTo>
                  <a:cubicBezTo>
                    <a:pt x="573" y="398"/>
                    <a:pt x="574" y="398"/>
                    <a:pt x="575" y="398"/>
                  </a:cubicBezTo>
                  <a:cubicBezTo>
                    <a:pt x="575" y="399"/>
                    <a:pt x="574" y="399"/>
                    <a:pt x="574" y="399"/>
                  </a:cubicBezTo>
                  <a:cubicBezTo>
                    <a:pt x="574" y="400"/>
                    <a:pt x="574" y="399"/>
                    <a:pt x="575" y="400"/>
                  </a:cubicBezTo>
                  <a:cubicBezTo>
                    <a:pt x="576" y="400"/>
                    <a:pt x="578" y="399"/>
                    <a:pt x="578" y="401"/>
                  </a:cubicBezTo>
                  <a:cubicBezTo>
                    <a:pt x="577" y="401"/>
                    <a:pt x="577" y="401"/>
                    <a:pt x="576" y="401"/>
                  </a:cubicBezTo>
                  <a:cubicBezTo>
                    <a:pt x="577" y="402"/>
                    <a:pt x="574" y="402"/>
                    <a:pt x="574" y="404"/>
                  </a:cubicBezTo>
                  <a:cubicBezTo>
                    <a:pt x="573" y="403"/>
                    <a:pt x="573" y="403"/>
                    <a:pt x="572" y="403"/>
                  </a:cubicBezTo>
                  <a:cubicBezTo>
                    <a:pt x="572" y="404"/>
                    <a:pt x="574" y="404"/>
                    <a:pt x="573" y="404"/>
                  </a:cubicBezTo>
                  <a:cubicBezTo>
                    <a:pt x="573" y="404"/>
                    <a:pt x="574" y="405"/>
                    <a:pt x="574" y="404"/>
                  </a:cubicBezTo>
                  <a:cubicBezTo>
                    <a:pt x="575" y="404"/>
                    <a:pt x="575" y="406"/>
                    <a:pt x="575" y="406"/>
                  </a:cubicBezTo>
                  <a:cubicBezTo>
                    <a:pt x="575" y="406"/>
                    <a:pt x="575" y="407"/>
                    <a:pt x="575" y="406"/>
                  </a:cubicBezTo>
                  <a:cubicBezTo>
                    <a:pt x="575" y="407"/>
                    <a:pt x="572" y="408"/>
                    <a:pt x="572" y="407"/>
                  </a:cubicBezTo>
                  <a:cubicBezTo>
                    <a:pt x="572" y="407"/>
                    <a:pt x="572" y="408"/>
                    <a:pt x="571" y="409"/>
                  </a:cubicBezTo>
                  <a:cubicBezTo>
                    <a:pt x="571" y="408"/>
                    <a:pt x="570" y="410"/>
                    <a:pt x="570" y="409"/>
                  </a:cubicBezTo>
                  <a:cubicBezTo>
                    <a:pt x="570" y="410"/>
                    <a:pt x="573" y="409"/>
                    <a:pt x="573" y="411"/>
                  </a:cubicBezTo>
                  <a:cubicBezTo>
                    <a:pt x="575" y="411"/>
                    <a:pt x="576" y="411"/>
                    <a:pt x="576" y="409"/>
                  </a:cubicBezTo>
                  <a:cubicBezTo>
                    <a:pt x="576" y="409"/>
                    <a:pt x="578" y="409"/>
                    <a:pt x="577" y="409"/>
                  </a:cubicBezTo>
                  <a:cubicBezTo>
                    <a:pt x="578" y="408"/>
                    <a:pt x="578" y="410"/>
                    <a:pt x="579" y="410"/>
                  </a:cubicBezTo>
                  <a:cubicBezTo>
                    <a:pt x="578" y="410"/>
                    <a:pt x="578" y="410"/>
                    <a:pt x="577" y="411"/>
                  </a:cubicBezTo>
                  <a:cubicBezTo>
                    <a:pt x="577" y="411"/>
                    <a:pt x="577" y="411"/>
                    <a:pt x="577" y="412"/>
                  </a:cubicBezTo>
                  <a:cubicBezTo>
                    <a:pt x="577" y="412"/>
                    <a:pt x="576" y="411"/>
                    <a:pt x="575" y="411"/>
                  </a:cubicBezTo>
                  <a:cubicBezTo>
                    <a:pt x="575" y="413"/>
                    <a:pt x="575" y="413"/>
                    <a:pt x="575" y="414"/>
                  </a:cubicBezTo>
                  <a:cubicBezTo>
                    <a:pt x="573" y="414"/>
                    <a:pt x="572" y="417"/>
                    <a:pt x="571" y="415"/>
                  </a:cubicBezTo>
                  <a:cubicBezTo>
                    <a:pt x="570" y="415"/>
                    <a:pt x="570" y="415"/>
                    <a:pt x="570" y="415"/>
                  </a:cubicBezTo>
                  <a:cubicBezTo>
                    <a:pt x="571" y="416"/>
                    <a:pt x="573" y="416"/>
                    <a:pt x="575" y="417"/>
                  </a:cubicBezTo>
                  <a:cubicBezTo>
                    <a:pt x="574" y="418"/>
                    <a:pt x="572" y="418"/>
                    <a:pt x="571" y="417"/>
                  </a:cubicBezTo>
                  <a:cubicBezTo>
                    <a:pt x="572" y="419"/>
                    <a:pt x="573" y="421"/>
                    <a:pt x="576" y="420"/>
                  </a:cubicBezTo>
                  <a:cubicBezTo>
                    <a:pt x="576" y="421"/>
                    <a:pt x="577" y="421"/>
                    <a:pt x="576" y="421"/>
                  </a:cubicBezTo>
                  <a:cubicBezTo>
                    <a:pt x="575" y="421"/>
                    <a:pt x="575" y="420"/>
                    <a:pt x="574" y="420"/>
                  </a:cubicBezTo>
                  <a:cubicBezTo>
                    <a:pt x="573" y="421"/>
                    <a:pt x="573" y="421"/>
                    <a:pt x="573" y="422"/>
                  </a:cubicBezTo>
                  <a:cubicBezTo>
                    <a:pt x="574" y="422"/>
                    <a:pt x="574" y="421"/>
                    <a:pt x="574" y="421"/>
                  </a:cubicBezTo>
                  <a:cubicBezTo>
                    <a:pt x="574" y="422"/>
                    <a:pt x="574" y="422"/>
                    <a:pt x="574" y="423"/>
                  </a:cubicBezTo>
                  <a:cubicBezTo>
                    <a:pt x="574" y="422"/>
                    <a:pt x="574" y="422"/>
                    <a:pt x="574" y="422"/>
                  </a:cubicBezTo>
                  <a:cubicBezTo>
                    <a:pt x="573" y="423"/>
                    <a:pt x="571" y="424"/>
                    <a:pt x="570" y="424"/>
                  </a:cubicBezTo>
                  <a:cubicBezTo>
                    <a:pt x="570" y="424"/>
                    <a:pt x="569" y="425"/>
                    <a:pt x="570" y="425"/>
                  </a:cubicBezTo>
                  <a:cubicBezTo>
                    <a:pt x="571" y="426"/>
                    <a:pt x="570" y="424"/>
                    <a:pt x="571" y="425"/>
                  </a:cubicBezTo>
                  <a:cubicBezTo>
                    <a:pt x="573" y="426"/>
                    <a:pt x="573" y="425"/>
                    <a:pt x="574" y="428"/>
                  </a:cubicBezTo>
                  <a:cubicBezTo>
                    <a:pt x="575" y="428"/>
                    <a:pt x="575" y="427"/>
                    <a:pt x="576" y="427"/>
                  </a:cubicBezTo>
                  <a:cubicBezTo>
                    <a:pt x="576" y="428"/>
                    <a:pt x="575" y="428"/>
                    <a:pt x="575" y="428"/>
                  </a:cubicBezTo>
                  <a:cubicBezTo>
                    <a:pt x="574" y="428"/>
                    <a:pt x="575" y="429"/>
                    <a:pt x="574" y="428"/>
                  </a:cubicBezTo>
                  <a:cubicBezTo>
                    <a:pt x="574" y="429"/>
                    <a:pt x="574" y="429"/>
                    <a:pt x="574" y="429"/>
                  </a:cubicBezTo>
                  <a:cubicBezTo>
                    <a:pt x="574" y="430"/>
                    <a:pt x="573" y="429"/>
                    <a:pt x="573" y="430"/>
                  </a:cubicBezTo>
                  <a:cubicBezTo>
                    <a:pt x="573" y="430"/>
                    <a:pt x="574" y="431"/>
                    <a:pt x="574" y="431"/>
                  </a:cubicBezTo>
                  <a:cubicBezTo>
                    <a:pt x="573" y="432"/>
                    <a:pt x="573" y="433"/>
                    <a:pt x="572" y="433"/>
                  </a:cubicBezTo>
                  <a:cubicBezTo>
                    <a:pt x="572" y="433"/>
                    <a:pt x="572" y="433"/>
                    <a:pt x="572" y="432"/>
                  </a:cubicBezTo>
                  <a:cubicBezTo>
                    <a:pt x="571" y="432"/>
                    <a:pt x="571" y="433"/>
                    <a:pt x="571" y="433"/>
                  </a:cubicBezTo>
                  <a:cubicBezTo>
                    <a:pt x="571" y="432"/>
                    <a:pt x="571" y="432"/>
                    <a:pt x="571" y="431"/>
                  </a:cubicBezTo>
                  <a:cubicBezTo>
                    <a:pt x="570" y="433"/>
                    <a:pt x="570" y="435"/>
                    <a:pt x="572" y="436"/>
                  </a:cubicBezTo>
                  <a:cubicBezTo>
                    <a:pt x="572" y="434"/>
                    <a:pt x="575" y="437"/>
                    <a:pt x="575" y="435"/>
                  </a:cubicBezTo>
                  <a:cubicBezTo>
                    <a:pt x="576" y="436"/>
                    <a:pt x="575" y="437"/>
                    <a:pt x="576" y="437"/>
                  </a:cubicBezTo>
                  <a:cubicBezTo>
                    <a:pt x="576" y="436"/>
                    <a:pt x="577" y="437"/>
                    <a:pt x="577" y="435"/>
                  </a:cubicBezTo>
                  <a:cubicBezTo>
                    <a:pt x="579" y="436"/>
                    <a:pt x="580" y="433"/>
                    <a:pt x="581" y="432"/>
                  </a:cubicBezTo>
                  <a:cubicBezTo>
                    <a:pt x="581" y="431"/>
                    <a:pt x="580" y="432"/>
                    <a:pt x="578" y="432"/>
                  </a:cubicBezTo>
                  <a:cubicBezTo>
                    <a:pt x="579" y="431"/>
                    <a:pt x="579" y="431"/>
                    <a:pt x="578" y="431"/>
                  </a:cubicBezTo>
                  <a:cubicBezTo>
                    <a:pt x="578" y="430"/>
                    <a:pt x="579" y="431"/>
                    <a:pt x="579" y="430"/>
                  </a:cubicBezTo>
                  <a:cubicBezTo>
                    <a:pt x="578" y="430"/>
                    <a:pt x="577" y="430"/>
                    <a:pt x="577" y="429"/>
                  </a:cubicBezTo>
                  <a:cubicBezTo>
                    <a:pt x="577" y="428"/>
                    <a:pt x="578" y="427"/>
                    <a:pt x="579" y="428"/>
                  </a:cubicBezTo>
                  <a:cubicBezTo>
                    <a:pt x="579" y="428"/>
                    <a:pt x="580" y="427"/>
                    <a:pt x="580" y="427"/>
                  </a:cubicBezTo>
                  <a:cubicBezTo>
                    <a:pt x="581" y="427"/>
                    <a:pt x="580" y="428"/>
                    <a:pt x="580" y="429"/>
                  </a:cubicBezTo>
                  <a:cubicBezTo>
                    <a:pt x="580" y="430"/>
                    <a:pt x="581" y="429"/>
                    <a:pt x="582" y="429"/>
                  </a:cubicBezTo>
                  <a:cubicBezTo>
                    <a:pt x="582" y="429"/>
                    <a:pt x="583" y="429"/>
                    <a:pt x="583" y="428"/>
                  </a:cubicBezTo>
                  <a:cubicBezTo>
                    <a:pt x="584" y="428"/>
                    <a:pt x="584" y="428"/>
                    <a:pt x="585" y="428"/>
                  </a:cubicBezTo>
                  <a:cubicBezTo>
                    <a:pt x="586" y="428"/>
                    <a:pt x="584" y="427"/>
                    <a:pt x="584" y="426"/>
                  </a:cubicBezTo>
                  <a:cubicBezTo>
                    <a:pt x="585" y="426"/>
                    <a:pt x="585" y="427"/>
                    <a:pt x="587" y="427"/>
                  </a:cubicBezTo>
                  <a:cubicBezTo>
                    <a:pt x="585" y="428"/>
                    <a:pt x="586" y="430"/>
                    <a:pt x="584" y="431"/>
                  </a:cubicBezTo>
                  <a:cubicBezTo>
                    <a:pt x="584" y="431"/>
                    <a:pt x="585" y="431"/>
                    <a:pt x="585" y="431"/>
                  </a:cubicBezTo>
                  <a:cubicBezTo>
                    <a:pt x="585" y="432"/>
                    <a:pt x="586" y="432"/>
                    <a:pt x="586" y="433"/>
                  </a:cubicBezTo>
                  <a:cubicBezTo>
                    <a:pt x="586" y="434"/>
                    <a:pt x="584" y="433"/>
                    <a:pt x="584" y="435"/>
                  </a:cubicBezTo>
                  <a:cubicBezTo>
                    <a:pt x="584" y="434"/>
                    <a:pt x="583" y="434"/>
                    <a:pt x="582" y="434"/>
                  </a:cubicBezTo>
                  <a:cubicBezTo>
                    <a:pt x="583" y="434"/>
                    <a:pt x="582" y="436"/>
                    <a:pt x="583" y="436"/>
                  </a:cubicBezTo>
                  <a:cubicBezTo>
                    <a:pt x="582" y="437"/>
                    <a:pt x="582" y="435"/>
                    <a:pt x="581" y="436"/>
                  </a:cubicBezTo>
                  <a:cubicBezTo>
                    <a:pt x="582" y="437"/>
                    <a:pt x="582" y="439"/>
                    <a:pt x="584" y="439"/>
                  </a:cubicBezTo>
                  <a:cubicBezTo>
                    <a:pt x="583" y="440"/>
                    <a:pt x="581" y="441"/>
                    <a:pt x="579" y="442"/>
                  </a:cubicBezTo>
                  <a:cubicBezTo>
                    <a:pt x="580" y="443"/>
                    <a:pt x="581" y="443"/>
                    <a:pt x="582" y="444"/>
                  </a:cubicBezTo>
                  <a:cubicBezTo>
                    <a:pt x="581" y="445"/>
                    <a:pt x="581" y="443"/>
                    <a:pt x="580" y="443"/>
                  </a:cubicBezTo>
                  <a:cubicBezTo>
                    <a:pt x="581" y="444"/>
                    <a:pt x="581" y="444"/>
                    <a:pt x="580" y="445"/>
                  </a:cubicBezTo>
                  <a:cubicBezTo>
                    <a:pt x="581" y="445"/>
                    <a:pt x="582" y="445"/>
                    <a:pt x="582" y="445"/>
                  </a:cubicBezTo>
                  <a:cubicBezTo>
                    <a:pt x="583" y="445"/>
                    <a:pt x="583" y="446"/>
                    <a:pt x="584" y="446"/>
                  </a:cubicBezTo>
                  <a:cubicBezTo>
                    <a:pt x="585" y="446"/>
                    <a:pt x="584" y="445"/>
                    <a:pt x="585" y="444"/>
                  </a:cubicBezTo>
                  <a:cubicBezTo>
                    <a:pt x="585" y="445"/>
                    <a:pt x="585" y="445"/>
                    <a:pt x="585" y="446"/>
                  </a:cubicBezTo>
                  <a:cubicBezTo>
                    <a:pt x="584" y="446"/>
                    <a:pt x="584" y="447"/>
                    <a:pt x="583" y="447"/>
                  </a:cubicBezTo>
                  <a:cubicBezTo>
                    <a:pt x="582" y="447"/>
                    <a:pt x="583" y="447"/>
                    <a:pt x="582" y="446"/>
                  </a:cubicBezTo>
                  <a:cubicBezTo>
                    <a:pt x="581" y="446"/>
                    <a:pt x="581" y="447"/>
                    <a:pt x="581" y="448"/>
                  </a:cubicBezTo>
                  <a:cubicBezTo>
                    <a:pt x="580" y="447"/>
                    <a:pt x="581" y="447"/>
                    <a:pt x="581" y="447"/>
                  </a:cubicBezTo>
                  <a:cubicBezTo>
                    <a:pt x="579" y="448"/>
                    <a:pt x="577" y="447"/>
                    <a:pt x="578" y="449"/>
                  </a:cubicBezTo>
                  <a:cubicBezTo>
                    <a:pt x="579" y="449"/>
                    <a:pt x="580" y="450"/>
                    <a:pt x="580" y="449"/>
                  </a:cubicBezTo>
                  <a:cubicBezTo>
                    <a:pt x="581" y="450"/>
                    <a:pt x="582" y="450"/>
                    <a:pt x="582" y="451"/>
                  </a:cubicBezTo>
                  <a:cubicBezTo>
                    <a:pt x="583" y="451"/>
                    <a:pt x="582" y="450"/>
                    <a:pt x="583" y="450"/>
                  </a:cubicBezTo>
                  <a:cubicBezTo>
                    <a:pt x="583" y="451"/>
                    <a:pt x="582" y="452"/>
                    <a:pt x="581" y="452"/>
                  </a:cubicBezTo>
                  <a:cubicBezTo>
                    <a:pt x="581" y="452"/>
                    <a:pt x="581" y="453"/>
                    <a:pt x="581" y="453"/>
                  </a:cubicBezTo>
                  <a:cubicBezTo>
                    <a:pt x="582" y="454"/>
                    <a:pt x="582" y="452"/>
                    <a:pt x="584" y="453"/>
                  </a:cubicBezTo>
                  <a:cubicBezTo>
                    <a:pt x="583" y="454"/>
                    <a:pt x="581" y="454"/>
                    <a:pt x="580" y="455"/>
                  </a:cubicBezTo>
                  <a:cubicBezTo>
                    <a:pt x="581" y="456"/>
                    <a:pt x="583" y="453"/>
                    <a:pt x="584" y="454"/>
                  </a:cubicBezTo>
                  <a:cubicBezTo>
                    <a:pt x="583" y="456"/>
                    <a:pt x="579" y="456"/>
                    <a:pt x="577" y="457"/>
                  </a:cubicBezTo>
                  <a:cubicBezTo>
                    <a:pt x="573" y="457"/>
                    <a:pt x="571" y="460"/>
                    <a:pt x="568" y="460"/>
                  </a:cubicBezTo>
                  <a:cubicBezTo>
                    <a:pt x="568" y="459"/>
                    <a:pt x="569" y="459"/>
                    <a:pt x="570" y="459"/>
                  </a:cubicBezTo>
                  <a:cubicBezTo>
                    <a:pt x="569" y="458"/>
                    <a:pt x="569" y="458"/>
                    <a:pt x="568" y="458"/>
                  </a:cubicBezTo>
                  <a:cubicBezTo>
                    <a:pt x="568" y="458"/>
                    <a:pt x="568" y="457"/>
                    <a:pt x="569" y="457"/>
                  </a:cubicBezTo>
                  <a:cubicBezTo>
                    <a:pt x="569" y="456"/>
                    <a:pt x="568" y="456"/>
                    <a:pt x="568" y="456"/>
                  </a:cubicBezTo>
                  <a:cubicBezTo>
                    <a:pt x="567" y="456"/>
                    <a:pt x="568" y="457"/>
                    <a:pt x="568" y="457"/>
                  </a:cubicBezTo>
                  <a:cubicBezTo>
                    <a:pt x="567" y="456"/>
                    <a:pt x="566" y="457"/>
                    <a:pt x="564" y="456"/>
                  </a:cubicBezTo>
                  <a:cubicBezTo>
                    <a:pt x="564" y="456"/>
                    <a:pt x="564" y="455"/>
                    <a:pt x="564" y="454"/>
                  </a:cubicBezTo>
                  <a:cubicBezTo>
                    <a:pt x="563" y="454"/>
                    <a:pt x="563" y="454"/>
                    <a:pt x="562" y="454"/>
                  </a:cubicBezTo>
                  <a:cubicBezTo>
                    <a:pt x="563" y="456"/>
                    <a:pt x="563" y="457"/>
                    <a:pt x="563" y="458"/>
                  </a:cubicBezTo>
                  <a:cubicBezTo>
                    <a:pt x="562" y="461"/>
                    <a:pt x="559" y="460"/>
                    <a:pt x="557" y="462"/>
                  </a:cubicBezTo>
                  <a:cubicBezTo>
                    <a:pt x="557" y="461"/>
                    <a:pt x="555" y="462"/>
                    <a:pt x="555" y="462"/>
                  </a:cubicBezTo>
                  <a:cubicBezTo>
                    <a:pt x="554" y="462"/>
                    <a:pt x="554" y="462"/>
                    <a:pt x="554" y="461"/>
                  </a:cubicBezTo>
                  <a:cubicBezTo>
                    <a:pt x="553" y="462"/>
                    <a:pt x="553" y="461"/>
                    <a:pt x="553" y="461"/>
                  </a:cubicBezTo>
                  <a:cubicBezTo>
                    <a:pt x="552" y="461"/>
                    <a:pt x="552" y="462"/>
                    <a:pt x="552" y="463"/>
                  </a:cubicBezTo>
                  <a:cubicBezTo>
                    <a:pt x="551" y="463"/>
                    <a:pt x="551" y="463"/>
                    <a:pt x="551" y="462"/>
                  </a:cubicBezTo>
                  <a:cubicBezTo>
                    <a:pt x="550" y="463"/>
                    <a:pt x="549" y="463"/>
                    <a:pt x="548" y="465"/>
                  </a:cubicBezTo>
                  <a:cubicBezTo>
                    <a:pt x="546" y="464"/>
                    <a:pt x="544" y="467"/>
                    <a:pt x="540" y="467"/>
                  </a:cubicBezTo>
                  <a:cubicBezTo>
                    <a:pt x="540" y="468"/>
                    <a:pt x="541" y="468"/>
                    <a:pt x="542" y="469"/>
                  </a:cubicBezTo>
                  <a:cubicBezTo>
                    <a:pt x="541" y="469"/>
                    <a:pt x="540" y="470"/>
                    <a:pt x="539" y="469"/>
                  </a:cubicBezTo>
                  <a:cubicBezTo>
                    <a:pt x="539" y="469"/>
                    <a:pt x="540" y="469"/>
                    <a:pt x="541" y="469"/>
                  </a:cubicBezTo>
                  <a:cubicBezTo>
                    <a:pt x="540" y="468"/>
                    <a:pt x="540" y="468"/>
                    <a:pt x="539" y="468"/>
                  </a:cubicBezTo>
                  <a:cubicBezTo>
                    <a:pt x="539" y="467"/>
                    <a:pt x="539" y="467"/>
                    <a:pt x="538" y="467"/>
                  </a:cubicBezTo>
                  <a:cubicBezTo>
                    <a:pt x="539" y="466"/>
                    <a:pt x="539" y="466"/>
                    <a:pt x="539" y="465"/>
                  </a:cubicBezTo>
                  <a:cubicBezTo>
                    <a:pt x="538" y="465"/>
                    <a:pt x="538" y="465"/>
                    <a:pt x="537" y="465"/>
                  </a:cubicBezTo>
                  <a:cubicBezTo>
                    <a:pt x="536" y="467"/>
                    <a:pt x="533" y="466"/>
                    <a:pt x="531" y="468"/>
                  </a:cubicBezTo>
                  <a:cubicBezTo>
                    <a:pt x="532" y="468"/>
                    <a:pt x="533" y="468"/>
                    <a:pt x="532" y="469"/>
                  </a:cubicBezTo>
                  <a:cubicBezTo>
                    <a:pt x="532" y="469"/>
                    <a:pt x="533" y="469"/>
                    <a:pt x="533" y="469"/>
                  </a:cubicBezTo>
                  <a:cubicBezTo>
                    <a:pt x="534" y="469"/>
                    <a:pt x="533" y="469"/>
                    <a:pt x="533" y="470"/>
                  </a:cubicBezTo>
                  <a:cubicBezTo>
                    <a:pt x="532" y="470"/>
                    <a:pt x="532" y="470"/>
                    <a:pt x="531" y="470"/>
                  </a:cubicBezTo>
                  <a:cubicBezTo>
                    <a:pt x="531" y="470"/>
                    <a:pt x="531" y="471"/>
                    <a:pt x="532" y="471"/>
                  </a:cubicBezTo>
                  <a:cubicBezTo>
                    <a:pt x="529" y="471"/>
                    <a:pt x="527" y="473"/>
                    <a:pt x="524" y="473"/>
                  </a:cubicBezTo>
                  <a:cubicBezTo>
                    <a:pt x="525" y="472"/>
                    <a:pt x="526" y="473"/>
                    <a:pt x="527" y="472"/>
                  </a:cubicBezTo>
                  <a:cubicBezTo>
                    <a:pt x="526" y="471"/>
                    <a:pt x="524" y="472"/>
                    <a:pt x="523" y="472"/>
                  </a:cubicBezTo>
                  <a:cubicBezTo>
                    <a:pt x="522" y="472"/>
                    <a:pt x="524" y="471"/>
                    <a:pt x="524" y="471"/>
                  </a:cubicBezTo>
                  <a:cubicBezTo>
                    <a:pt x="523" y="471"/>
                    <a:pt x="523" y="470"/>
                    <a:pt x="523" y="471"/>
                  </a:cubicBezTo>
                  <a:cubicBezTo>
                    <a:pt x="522" y="471"/>
                    <a:pt x="522" y="470"/>
                    <a:pt x="523" y="469"/>
                  </a:cubicBezTo>
                  <a:cubicBezTo>
                    <a:pt x="522" y="469"/>
                    <a:pt x="522" y="469"/>
                    <a:pt x="522" y="469"/>
                  </a:cubicBezTo>
                  <a:cubicBezTo>
                    <a:pt x="521" y="470"/>
                    <a:pt x="522" y="470"/>
                    <a:pt x="521" y="472"/>
                  </a:cubicBezTo>
                  <a:cubicBezTo>
                    <a:pt x="521" y="471"/>
                    <a:pt x="521" y="471"/>
                    <a:pt x="520" y="471"/>
                  </a:cubicBezTo>
                  <a:cubicBezTo>
                    <a:pt x="520" y="471"/>
                    <a:pt x="520" y="473"/>
                    <a:pt x="520" y="473"/>
                  </a:cubicBezTo>
                  <a:cubicBezTo>
                    <a:pt x="521" y="475"/>
                    <a:pt x="521" y="473"/>
                    <a:pt x="521" y="472"/>
                  </a:cubicBezTo>
                  <a:cubicBezTo>
                    <a:pt x="522" y="473"/>
                    <a:pt x="521" y="473"/>
                    <a:pt x="522" y="474"/>
                  </a:cubicBezTo>
                  <a:cubicBezTo>
                    <a:pt x="521" y="475"/>
                    <a:pt x="520" y="474"/>
                    <a:pt x="519" y="476"/>
                  </a:cubicBezTo>
                  <a:cubicBezTo>
                    <a:pt x="516" y="475"/>
                    <a:pt x="515" y="479"/>
                    <a:pt x="512" y="477"/>
                  </a:cubicBezTo>
                  <a:cubicBezTo>
                    <a:pt x="512" y="476"/>
                    <a:pt x="513" y="477"/>
                    <a:pt x="513" y="476"/>
                  </a:cubicBezTo>
                  <a:cubicBezTo>
                    <a:pt x="512" y="476"/>
                    <a:pt x="510" y="478"/>
                    <a:pt x="509" y="477"/>
                  </a:cubicBezTo>
                  <a:cubicBezTo>
                    <a:pt x="509" y="477"/>
                    <a:pt x="508" y="477"/>
                    <a:pt x="508" y="477"/>
                  </a:cubicBezTo>
                  <a:cubicBezTo>
                    <a:pt x="508" y="478"/>
                    <a:pt x="508" y="478"/>
                    <a:pt x="508" y="479"/>
                  </a:cubicBezTo>
                  <a:cubicBezTo>
                    <a:pt x="508" y="479"/>
                    <a:pt x="509" y="479"/>
                    <a:pt x="509" y="478"/>
                  </a:cubicBezTo>
                  <a:cubicBezTo>
                    <a:pt x="509" y="479"/>
                    <a:pt x="509" y="480"/>
                    <a:pt x="508" y="481"/>
                  </a:cubicBezTo>
                  <a:cubicBezTo>
                    <a:pt x="510" y="482"/>
                    <a:pt x="510" y="480"/>
                    <a:pt x="512" y="480"/>
                  </a:cubicBezTo>
                  <a:cubicBezTo>
                    <a:pt x="510" y="482"/>
                    <a:pt x="508" y="483"/>
                    <a:pt x="506" y="483"/>
                  </a:cubicBezTo>
                  <a:cubicBezTo>
                    <a:pt x="506" y="482"/>
                    <a:pt x="506" y="482"/>
                    <a:pt x="507" y="481"/>
                  </a:cubicBezTo>
                  <a:cubicBezTo>
                    <a:pt x="507" y="481"/>
                    <a:pt x="507" y="481"/>
                    <a:pt x="507" y="481"/>
                  </a:cubicBezTo>
                  <a:cubicBezTo>
                    <a:pt x="505" y="482"/>
                    <a:pt x="503" y="482"/>
                    <a:pt x="500" y="482"/>
                  </a:cubicBezTo>
                  <a:cubicBezTo>
                    <a:pt x="500" y="483"/>
                    <a:pt x="500" y="483"/>
                    <a:pt x="500" y="484"/>
                  </a:cubicBezTo>
                  <a:cubicBezTo>
                    <a:pt x="498" y="483"/>
                    <a:pt x="497" y="483"/>
                    <a:pt x="497" y="486"/>
                  </a:cubicBezTo>
                  <a:cubicBezTo>
                    <a:pt x="495" y="485"/>
                    <a:pt x="494" y="486"/>
                    <a:pt x="492" y="485"/>
                  </a:cubicBezTo>
                  <a:cubicBezTo>
                    <a:pt x="492" y="485"/>
                    <a:pt x="493" y="485"/>
                    <a:pt x="493" y="484"/>
                  </a:cubicBezTo>
                  <a:cubicBezTo>
                    <a:pt x="495" y="484"/>
                    <a:pt x="497" y="482"/>
                    <a:pt x="498" y="481"/>
                  </a:cubicBezTo>
                  <a:cubicBezTo>
                    <a:pt x="496" y="481"/>
                    <a:pt x="496" y="482"/>
                    <a:pt x="495" y="481"/>
                  </a:cubicBezTo>
                  <a:cubicBezTo>
                    <a:pt x="495" y="482"/>
                    <a:pt x="495" y="482"/>
                    <a:pt x="495" y="482"/>
                  </a:cubicBezTo>
                  <a:cubicBezTo>
                    <a:pt x="493" y="482"/>
                    <a:pt x="492" y="483"/>
                    <a:pt x="491" y="483"/>
                  </a:cubicBezTo>
                  <a:cubicBezTo>
                    <a:pt x="490" y="484"/>
                    <a:pt x="489" y="486"/>
                    <a:pt x="488" y="485"/>
                  </a:cubicBezTo>
                  <a:cubicBezTo>
                    <a:pt x="489" y="483"/>
                    <a:pt x="492" y="482"/>
                    <a:pt x="492" y="481"/>
                  </a:cubicBezTo>
                  <a:cubicBezTo>
                    <a:pt x="493" y="481"/>
                    <a:pt x="493" y="481"/>
                    <a:pt x="492" y="481"/>
                  </a:cubicBezTo>
                  <a:cubicBezTo>
                    <a:pt x="495" y="481"/>
                    <a:pt x="497" y="480"/>
                    <a:pt x="498" y="478"/>
                  </a:cubicBezTo>
                  <a:cubicBezTo>
                    <a:pt x="500" y="478"/>
                    <a:pt x="502" y="477"/>
                    <a:pt x="502" y="475"/>
                  </a:cubicBezTo>
                  <a:cubicBezTo>
                    <a:pt x="502" y="475"/>
                    <a:pt x="502" y="475"/>
                    <a:pt x="503" y="475"/>
                  </a:cubicBezTo>
                  <a:cubicBezTo>
                    <a:pt x="503" y="476"/>
                    <a:pt x="503" y="476"/>
                    <a:pt x="502" y="476"/>
                  </a:cubicBezTo>
                  <a:cubicBezTo>
                    <a:pt x="504" y="477"/>
                    <a:pt x="504" y="475"/>
                    <a:pt x="505" y="476"/>
                  </a:cubicBezTo>
                  <a:cubicBezTo>
                    <a:pt x="507" y="474"/>
                    <a:pt x="511" y="474"/>
                    <a:pt x="514" y="472"/>
                  </a:cubicBezTo>
                  <a:cubicBezTo>
                    <a:pt x="514" y="471"/>
                    <a:pt x="513" y="471"/>
                    <a:pt x="514" y="471"/>
                  </a:cubicBezTo>
                  <a:cubicBezTo>
                    <a:pt x="514" y="471"/>
                    <a:pt x="515" y="471"/>
                    <a:pt x="515" y="472"/>
                  </a:cubicBezTo>
                  <a:cubicBezTo>
                    <a:pt x="516" y="472"/>
                    <a:pt x="515" y="472"/>
                    <a:pt x="515" y="471"/>
                  </a:cubicBezTo>
                  <a:cubicBezTo>
                    <a:pt x="517" y="471"/>
                    <a:pt x="516" y="471"/>
                    <a:pt x="517" y="470"/>
                  </a:cubicBezTo>
                  <a:cubicBezTo>
                    <a:pt x="517" y="471"/>
                    <a:pt x="518" y="470"/>
                    <a:pt x="519" y="471"/>
                  </a:cubicBezTo>
                  <a:cubicBezTo>
                    <a:pt x="518" y="470"/>
                    <a:pt x="519" y="470"/>
                    <a:pt x="519" y="469"/>
                  </a:cubicBezTo>
                  <a:cubicBezTo>
                    <a:pt x="519" y="469"/>
                    <a:pt x="519" y="470"/>
                    <a:pt x="520" y="469"/>
                  </a:cubicBezTo>
                  <a:cubicBezTo>
                    <a:pt x="520" y="468"/>
                    <a:pt x="523" y="469"/>
                    <a:pt x="523" y="467"/>
                  </a:cubicBezTo>
                  <a:cubicBezTo>
                    <a:pt x="524" y="468"/>
                    <a:pt x="524" y="467"/>
                    <a:pt x="524" y="468"/>
                  </a:cubicBezTo>
                  <a:cubicBezTo>
                    <a:pt x="525" y="468"/>
                    <a:pt x="525" y="468"/>
                    <a:pt x="526" y="467"/>
                  </a:cubicBezTo>
                  <a:cubicBezTo>
                    <a:pt x="526" y="467"/>
                    <a:pt x="525" y="467"/>
                    <a:pt x="525" y="466"/>
                  </a:cubicBezTo>
                  <a:cubicBezTo>
                    <a:pt x="526" y="466"/>
                    <a:pt x="528" y="466"/>
                    <a:pt x="528" y="465"/>
                  </a:cubicBezTo>
                  <a:cubicBezTo>
                    <a:pt x="529" y="465"/>
                    <a:pt x="529" y="465"/>
                    <a:pt x="531" y="465"/>
                  </a:cubicBezTo>
                  <a:cubicBezTo>
                    <a:pt x="531" y="464"/>
                    <a:pt x="530" y="465"/>
                    <a:pt x="530" y="464"/>
                  </a:cubicBezTo>
                  <a:cubicBezTo>
                    <a:pt x="530" y="462"/>
                    <a:pt x="530" y="463"/>
                    <a:pt x="531" y="463"/>
                  </a:cubicBezTo>
                  <a:cubicBezTo>
                    <a:pt x="531" y="463"/>
                    <a:pt x="530" y="463"/>
                    <a:pt x="530" y="464"/>
                  </a:cubicBezTo>
                  <a:cubicBezTo>
                    <a:pt x="530" y="464"/>
                    <a:pt x="531" y="464"/>
                    <a:pt x="531" y="464"/>
                  </a:cubicBezTo>
                  <a:cubicBezTo>
                    <a:pt x="531" y="463"/>
                    <a:pt x="531" y="462"/>
                    <a:pt x="532" y="462"/>
                  </a:cubicBezTo>
                  <a:cubicBezTo>
                    <a:pt x="532" y="461"/>
                    <a:pt x="531" y="462"/>
                    <a:pt x="531" y="462"/>
                  </a:cubicBezTo>
                  <a:cubicBezTo>
                    <a:pt x="531" y="461"/>
                    <a:pt x="532" y="462"/>
                    <a:pt x="533" y="460"/>
                  </a:cubicBezTo>
                  <a:cubicBezTo>
                    <a:pt x="533" y="461"/>
                    <a:pt x="532" y="461"/>
                    <a:pt x="532" y="462"/>
                  </a:cubicBezTo>
                  <a:cubicBezTo>
                    <a:pt x="534" y="463"/>
                    <a:pt x="535" y="461"/>
                    <a:pt x="536" y="461"/>
                  </a:cubicBezTo>
                  <a:cubicBezTo>
                    <a:pt x="535" y="460"/>
                    <a:pt x="534" y="460"/>
                    <a:pt x="534" y="460"/>
                  </a:cubicBezTo>
                  <a:cubicBezTo>
                    <a:pt x="534" y="459"/>
                    <a:pt x="534" y="458"/>
                    <a:pt x="532" y="458"/>
                  </a:cubicBezTo>
                  <a:cubicBezTo>
                    <a:pt x="533" y="459"/>
                    <a:pt x="531" y="460"/>
                    <a:pt x="530" y="460"/>
                  </a:cubicBezTo>
                  <a:cubicBezTo>
                    <a:pt x="530" y="461"/>
                    <a:pt x="530" y="461"/>
                    <a:pt x="531" y="462"/>
                  </a:cubicBezTo>
                  <a:cubicBezTo>
                    <a:pt x="530" y="463"/>
                    <a:pt x="530" y="462"/>
                    <a:pt x="529" y="461"/>
                  </a:cubicBezTo>
                  <a:cubicBezTo>
                    <a:pt x="527" y="463"/>
                    <a:pt x="525" y="464"/>
                    <a:pt x="524" y="465"/>
                  </a:cubicBezTo>
                  <a:cubicBezTo>
                    <a:pt x="523" y="466"/>
                    <a:pt x="523" y="464"/>
                    <a:pt x="523" y="463"/>
                  </a:cubicBezTo>
                  <a:cubicBezTo>
                    <a:pt x="522" y="464"/>
                    <a:pt x="522" y="463"/>
                    <a:pt x="522" y="463"/>
                  </a:cubicBezTo>
                  <a:cubicBezTo>
                    <a:pt x="521" y="463"/>
                    <a:pt x="523" y="462"/>
                    <a:pt x="522" y="462"/>
                  </a:cubicBezTo>
                  <a:cubicBezTo>
                    <a:pt x="521" y="463"/>
                    <a:pt x="521" y="463"/>
                    <a:pt x="520" y="463"/>
                  </a:cubicBezTo>
                  <a:cubicBezTo>
                    <a:pt x="519" y="465"/>
                    <a:pt x="520" y="465"/>
                    <a:pt x="520" y="466"/>
                  </a:cubicBezTo>
                  <a:cubicBezTo>
                    <a:pt x="521" y="466"/>
                    <a:pt x="520" y="465"/>
                    <a:pt x="521" y="465"/>
                  </a:cubicBezTo>
                  <a:cubicBezTo>
                    <a:pt x="522" y="465"/>
                    <a:pt x="522" y="466"/>
                    <a:pt x="523" y="466"/>
                  </a:cubicBezTo>
                  <a:cubicBezTo>
                    <a:pt x="523" y="466"/>
                    <a:pt x="521" y="467"/>
                    <a:pt x="521" y="466"/>
                  </a:cubicBezTo>
                  <a:cubicBezTo>
                    <a:pt x="521" y="466"/>
                    <a:pt x="520" y="466"/>
                    <a:pt x="520" y="467"/>
                  </a:cubicBezTo>
                  <a:cubicBezTo>
                    <a:pt x="519" y="466"/>
                    <a:pt x="519" y="467"/>
                    <a:pt x="518" y="465"/>
                  </a:cubicBezTo>
                  <a:cubicBezTo>
                    <a:pt x="517" y="466"/>
                    <a:pt x="515" y="466"/>
                    <a:pt x="514" y="466"/>
                  </a:cubicBezTo>
                  <a:cubicBezTo>
                    <a:pt x="514" y="467"/>
                    <a:pt x="515" y="467"/>
                    <a:pt x="516" y="467"/>
                  </a:cubicBezTo>
                  <a:cubicBezTo>
                    <a:pt x="515" y="469"/>
                    <a:pt x="514" y="466"/>
                    <a:pt x="513" y="467"/>
                  </a:cubicBezTo>
                  <a:cubicBezTo>
                    <a:pt x="513" y="468"/>
                    <a:pt x="513" y="468"/>
                    <a:pt x="513" y="468"/>
                  </a:cubicBezTo>
                  <a:cubicBezTo>
                    <a:pt x="512" y="469"/>
                    <a:pt x="511" y="470"/>
                    <a:pt x="509" y="470"/>
                  </a:cubicBezTo>
                  <a:cubicBezTo>
                    <a:pt x="509" y="470"/>
                    <a:pt x="510" y="470"/>
                    <a:pt x="510" y="471"/>
                  </a:cubicBezTo>
                  <a:cubicBezTo>
                    <a:pt x="509" y="470"/>
                    <a:pt x="509" y="471"/>
                    <a:pt x="509" y="472"/>
                  </a:cubicBezTo>
                  <a:cubicBezTo>
                    <a:pt x="509" y="471"/>
                    <a:pt x="508" y="471"/>
                    <a:pt x="508" y="471"/>
                  </a:cubicBezTo>
                  <a:cubicBezTo>
                    <a:pt x="509" y="471"/>
                    <a:pt x="507" y="470"/>
                    <a:pt x="509" y="468"/>
                  </a:cubicBezTo>
                  <a:cubicBezTo>
                    <a:pt x="509" y="468"/>
                    <a:pt x="509" y="469"/>
                    <a:pt x="509" y="469"/>
                  </a:cubicBezTo>
                  <a:cubicBezTo>
                    <a:pt x="510" y="469"/>
                    <a:pt x="511" y="469"/>
                    <a:pt x="511" y="468"/>
                  </a:cubicBezTo>
                  <a:cubicBezTo>
                    <a:pt x="511" y="467"/>
                    <a:pt x="509" y="469"/>
                    <a:pt x="510" y="467"/>
                  </a:cubicBezTo>
                  <a:cubicBezTo>
                    <a:pt x="509" y="467"/>
                    <a:pt x="509" y="467"/>
                    <a:pt x="509" y="467"/>
                  </a:cubicBezTo>
                  <a:cubicBezTo>
                    <a:pt x="508" y="466"/>
                    <a:pt x="509" y="466"/>
                    <a:pt x="508" y="466"/>
                  </a:cubicBezTo>
                  <a:cubicBezTo>
                    <a:pt x="509" y="465"/>
                    <a:pt x="510" y="465"/>
                    <a:pt x="511" y="464"/>
                  </a:cubicBezTo>
                  <a:cubicBezTo>
                    <a:pt x="511" y="464"/>
                    <a:pt x="510" y="464"/>
                    <a:pt x="510" y="464"/>
                  </a:cubicBezTo>
                  <a:cubicBezTo>
                    <a:pt x="510" y="463"/>
                    <a:pt x="513" y="463"/>
                    <a:pt x="513" y="464"/>
                  </a:cubicBezTo>
                  <a:cubicBezTo>
                    <a:pt x="514" y="463"/>
                    <a:pt x="514" y="462"/>
                    <a:pt x="514" y="462"/>
                  </a:cubicBezTo>
                  <a:cubicBezTo>
                    <a:pt x="514" y="462"/>
                    <a:pt x="516" y="462"/>
                    <a:pt x="515" y="461"/>
                  </a:cubicBezTo>
                  <a:cubicBezTo>
                    <a:pt x="516" y="461"/>
                    <a:pt x="516" y="462"/>
                    <a:pt x="515" y="462"/>
                  </a:cubicBezTo>
                  <a:cubicBezTo>
                    <a:pt x="517" y="462"/>
                    <a:pt x="518" y="460"/>
                    <a:pt x="520" y="460"/>
                  </a:cubicBezTo>
                  <a:cubicBezTo>
                    <a:pt x="521" y="460"/>
                    <a:pt x="521" y="459"/>
                    <a:pt x="521" y="459"/>
                  </a:cubicBezTo>
                  <a:cubicBezTo>
                    <a:pt x="521" y="459"/>
                    <a:pt x="522" y="459"/>
                    <a:pt x="521" y="460"/>
                  </a:cubicBezTo>
                  <a:cubicBezTo>
                    <a:pt x="523" y="459"/>
                    <a:pt x="523" y="458"/>
                    <a:pt x="524" y="457"/>
                  </a:cubicBezTo>
                  <a:cubicBezTo>
                    <a:pt x="528" y="459"/>
                    <a:pt x="530" y="457"/>
                    <a:pt x="533" y="455"/>
                  </a:cubicBezTo>
                  <a:cubicBezTo>
                    <a:pt x="533" y="455"/>
                    <a:pt x="533" y="455"/>
                    <a:pt x="533" y="454"/>
                  </a:cubicBezTo>
                  <a:cubicBezTo>
                    <a:pt x="534" y="454"/>
                    <a:pt x="533" y="454"/>
                    <a:pt x="533" y="455"/>
                  </a:cubicBezTo>
                  <a:cubicBezTo>
                    <a:pt x="539" y="452"/>
                    <a:pt x="545" y="449"/>
                    <a:pt x="552" y="448"/>
                  </a:cubicBezTo>
                  <a:cubicBezTo>
                    <a:pt x="552" y="447"/>
                    <a:pt x="552" y="447"/>
                    <a:pt x="552" y="447"/>
                  </a:cubicBezTo>
                  <a:cubicBezTo>
                    <a:pt x="553" y="447"/>
                    <a:pt x="555" y="446"/>
                    <a:pt x="556" y="445"/>
                  </a:cubicBezTo>
                  <a:cubicBezTo>
                    <a:pt x="555" y="445"/>
                    <a:pt x="555" y="444"/>
                    <a:pt x="554" y="444"/>
                  </a:cubicBezTo>
                  <a:cubicBezTo>
                    <a:pt x="554" y="444"/>
                    <a:pt x="553" y="444"/>
                    <a:pt x="553" y="445"/>
                  </a:cubicBezTo>
                  <a:cubicBezTo>
                    <a:pt x="551" y="446"/>
                    <a:pt x="547" y="444"/>
                    <a:pt x="546" y="447"/>
                  </a:cubicBezTo>
                  <a:cubicBezTo>
                    <a:pt x="545" y="447"/>
                    <a:pt x="543" y="447"/>
                    <a:pt x="542" y="448"/>
                  </a:cubicBezTo>
                  <a:cubicBezTo>
                    <a:pt x="542" y="448"/>
                    <a:pt x="542" y="448"/>
                    <a:pt x="543" y="448"/>
                  </a:cubicBezTo>
                  <a:cubicBezTo>
                    <a:pt x="542" y="449"/>
                    <a:pt x="540" y="449"/>
                    <a:pt x="539" y="450"/>
                  </a:cubicBezTo>
                  <a:cubicBezTo>
                    <a:pt x="539" y="450"/>
                    <a:pt x="539" y="449"/>
                    <a:pt x="539" y="449"/>
                  </a:cubicBezTo>
                  <a:cubicBezTo>
                    <a:pt x="539" y="450"/>
                    <a:pt x="538" y="450"/>
                    <a:pt x="538" y="451"/>
                  </a:cubicBezTo>
                  <a:cubicBezTo>
                    <a:pt x="537" y="451"/>
                    <a:pt x="536" y="451"/>
                    <a:pt x="536" y="452"/>
                  </a:cubicBezTo>
                  <a:cubicBezTo>
                    <a:pt x="535" y="452"/>
                    <a:pt x="534" y="452"/>
                    <a:pt x="534" y="452"/>
                  </a:cubicBezTo>
                  <a:cubicBezTo>
                    <a:pt x="533" y="451"/>
                    <a:pt x="536" y="450"/>
                    <a:pt x="537" y="449"/>
                  </a:cubicBezTo>
                  <a:cubicBezTo>
                    <a:pt x="537" y="448"/>
                    <a:pt x="536" y="449"/>
                    <a:pt x="536" y="448"/>
                  </a:cubicBezTo>
                  <a:cubicBezTo>
                    <a:pt x="538" y="448"/>
                    <a:pt x="540" y="447"/>
                    <a:pt x="541" y="445"/>
                  </a:cubicBezTo>
                  <a:cubicBezTo>
                    <a:pt x="541" y="446"/>
                    <a:pt x="540" y="447"/>
                    <a:pt x="541" y="447"/>
                  </a:cubicBezTo>
                  <a:cubicBezTo>
                    <a:pt x="546" y="444"/>
                    <a:pt x="552" y="445"/>
                    <a:pt x="556" y="441"/>
                  </a:cubicBezTo>
                  <a:cubicBezTo>
                    <a:pt x="554" y="439"/>
                    <a:pt x="552" y="441"/>
                    <a:pt x="551" y="442"/>
                  </a:cubicBezTo>
                  <a:cubicBezTo>
                    <a:pt x="548" y="440"/>
                    <a:pt x="546" y="440"/>
                    <a:pt x="545" y="442"/>
                  </a:cubicBezTo>
                  <a:cubicBezTo>
                    <a:pt x="544" y="441"/>
                    <a:pt x="542" y="442"/>
                    <a:pt x="542" y="443"/>
                  </a:cubicBezTo>
                  <a:cubicBezTo>
                    <a:pt x="538" y="442"/>
                    <a:pt x="536" y="445"/>
                    <a:pt x="532" y="446"/>
                  </a:cubicBezTo>
                  <a:cubicBezTo>
                    <a:pt x="532" y="448"/>
                    <a:pt x="529" y="448"/>
                    <a:pt x="528" y="448"/>
                  </a:cubicBezTo>
                  <a:cubicBezTo>
                    <a:pt x="527" y="448"/>
                    <a:pt x="527" y="449"/>
                    <a:pt x="527" y="449"/>
                  </a:cubicBezTo>
                  <a:cubicBezTo>
                    <a:pt x="527" y="450"/>
                    <a:pt x="527" y="450"/>
                    <a:pt x="527" y="449"/>
                  </a:cubicBezTo>
                  <a:cubicBezTo>
                    <a:pt x="526" y="451"/>
                    <a:pt x="523" y="451"/>
                    <a:pt x="521" y="452"/>
                  </a:cubicBezTo>
                  <a:cubicBezTo>
                    <a:pt x="521" y="454"/>
                    <a:pt x="523" y="452"/>
                    <a:pt x="524" y="452"/>
                  </a:cubicBezTo>
                  <a:cubicBezTo>
                    <a:pt x="525" y="453"/>
                    <a:pt x="523" y="453"/>
                    <a:pt x="523" y="454"/>
                  </a:cubicBezTo>
                  <a:cubicBezTo>
                    <a:pt x="523" y="455"/>
                    <a:pt x="525" y="454"/>
                    <a:pt x="525" y="455"/>
                  </a:cubicBezTo>
                  <a:cubicBezTo>
                    <a:pt x="524" y="455"/>
                    <a:pt x="522" y="456"/>
                    <a:pt x="522" y="455"/>
                  </a:cubicBezTo>
                  <a:cubicBezTo>
                    <a:pt x="521" y="457"/>
                    <a:pt x="520" y="457"/>
                    <a:pt x="518" y="457"/>
                  </a:cubicBezTo>
                  <a:cubicBezTo>
                    <a:pt x="518" y="458"/>
                    <a:pt x="517" y="460"/>
                    <a:pt x="515" y="458"/>
                  </a:cubicBezTo>
                  <a:cubicBezTo>
                    <a:pt x="517" y="455"/>
                    <a:pt x="520" y="456"/>
                    <a:pt x="522" y="454"/>
                  </a:cubicBezTo>
                  <a:cubicBezTo>
                    <a:pt x="522" y="454"/>
                    <a:pt x="520" y="454"/>
                    <a:pt x="520" y="454"/>
                  </a:cubicBezTo>
                  <a:cubicBezTo>
                    <a:pt x="518" y="456"/>
                    <a:pt x="513" y="456"/>
                    <a:pt x="512" y="459"/>
                  </a:cubicBezTo>
                  <a:cubicBezTo>
                    <a:pt x="511" y="459"/>
                    <a:pt x="513" y="458"/>
                    <a:pt x="512" y="458"/>
                  </a:cubicBezTo>
                  <a:cubicBezTo>
                    <a:pt x="510" y="458"/>
                    <a:pt x="506" y="459"/>
                    <a:pt x="506" y="461"/>
                  </a:cubicBezTo>
                  <a:cubicBezTo>
                    <a:pt x="506" y="461"/>
                    <a:pt x="506" y="461"/>
                    <a:pt x="506" y="460"/>
                  </a:cubicBezTo>
                  <a:cubicBezTo>
                    <a:pt x="498" y="463"/>
                    <a:pt x="493" y="466"/>
                    <a:pt x="487" y="470"/>
                  </a:cubicBezTo>
                  <a:cubicBezTo>
                    <a:pt x="487" y="471"/>
                    <a:pt x="487" y="471"/>
                    <a:pt x="487" y="470"/>
                  </a:cubicBezTo>
                  <a:cubicBezTo>
                    <a:pt x="488" y="471"/>
                    <a:pt x="487" y="472"/>
                    <a:pt x="486" y="471"/>
                  </a:cubicBezTo>
                  <a:cubicBezTo>
                    <a:pt x="487" y="472"/>
                    <a:pt x="486" y="471"/>
                    <a:pt x="485" y="472"/>
                  </a:cubicBezTo>
                  <a:cubicBezTo>
                    <a:pt x="484" y="472"/>
                    <a:pt x="482" y="474"/>
                    <a:pt x="480" y="474"/>
                  </a:cubicBezTo>
                  <a:cubicBezTo>
                    <a:pt x="480" y="475"/>
                    <a:pt x="479" y="475"/>
                    <a:pt x="479" y="476"/>
                  </a:cubicBezTo>
                  <a:cubicBezTo>
                    <a:pt x="474" y="478"/>
                    <a:pt x="469" y="481"/>
                    <a:pt x="465" y="484"/>
                  </a:cubicBezTo>
                  <a:cubicBezTo>
                    <a:pt x="462" y="485"/>
                    <a:pt x="459" y="486"/>
                    <a:pt x="457" y="488"/>
                  </a:cubicBezTo>
                  <a:cubicBezTo>
                    <a:pt x="456" y="488"/>
                    <a:pt x="456" y="488"/>
                    <a:pt x="456" y="487"/>
                  </a:cubicBezTo>
                  <a:cubicBezTo>
                    <a:pt x="452" y="492"/>
                    <a:pt x="446" y="492"/>
                    <a:pt x="442" y="496"/>
                  </a:cubicBezTo>
                  <a:cubicBezTo>
                    <a:pt x="442" y="496"/>
                    <a:pt x="442" y="496"/>
                    <a:pt x="442" y="496"/>
                  </a:cubicBezTo>
                  <a:cubicBezTo>
                    <a:pt x="441" y="496"/>
                    <a:pt x="441" y="498"/>
                    <a:pt x="440" y="497"/>
                  </a:cubicBezTo>
                  <a:cubicBezTo>
                    <a:pt x="440" y="498"/>
                    <a:pt x="440" y="499"/>
                    <a:pt x="439" y="500"/>
                  </a:cubicBezTo>
                  <a:cubicBezTo>
                    <a:pt x="443" y="499"/>
                    <a:pt x="446" y="497"/>
                    <a:pt x="449" y="495"/>
                  </a:cubicBezTo>
                  <a:cubicBezTo>
                    <a:pt x="449" y="497"/>
                    <a:pt x="445" y="497"/>
                    <a:pt x="445" y="499"/>
                  </a:cubicBezTo>
                  <a:cubicBezTo>
                    <a:pt x="443" y="499"/>
                    <a:pt x="442" y="501"/>
                    <a:pt x="440" y="501"/>
                  </a:cubicBezTo>
                  <a:cubicBezTo>
                    <a:pt x="437" y="503"/>
                    <a:pt x="434" y="504"/>
                    <a:pt x="432" y="506"/>
                  </a:cubicBezTo>
                  <a:cubicBezTo>
                    <a:pt x="432" y="507"/>
                    <a:pt x="432" y="507"/>
                    <a:pt x="433" y="507"/>
                  </a:cubicBezTo>
                  <a:cubicBezTo>
                    <a:pt x="434" y="506"/>
                    <a:pt x="436" y="508"/>
                    <a:pt x="437" y="505"/>
                  </a:cubicBezTo>
                  <a:cubicBezTo>
                    <a:pt x="438" y="506"/>
                    <a:pt x="440" y="506"/>
                    <a:pt x="440" y="504"/>
                  </a:cubicBezTo>
                  <a:cubicBezTo>
                    <a:pt x="441" y="504"/>
                    <a:pt x="443" y="504"/>
                    <a:pt x="443" y="502"/>
                  </a:cubicBezTo>
                  <a:cubicBezTo>
                    <a:pt x="445" y="503"/>
                    <a:pt x="446" y="500"/>
                    <a:pt x="449" y="500"/>
                  </a:cubicBezTo>
                  <a:cubicBezTo>
                    <a:pt x="450" y="499"/>
                    <a:pt x="452" y="499"/>
                    <a:pt x="453" y="498"/>
                  </a:cubicBezTo>
                  <a:cubicBezTo>
                    <a:pt x="458" y="497"/>
                    <a:pt x="461" y="492"/>
                    <a:pt x="466" y="493"/>
                  </a:cubicBezTo>
                  <a:cubicBezTo>
                    <a:pt x="465" y="494"/>
                    <a:pt x="463" y="495"/>
                    <a:pt x="462" y="496"/>
                  </a:cubicBezTo>
                  <a:cubicBezTo>
                    <a:pt x="462" y="496"/>
                    <a:pt x="462" y="496"/>
                    <a:pt x="463" y="496"/>
                  </a:cubicBezTo>
                  <a:cubicBezTo>
                    <a:pt x="461" y="497"/>
                    <a:pt x="459" y="499"/>
                    <a:pt x="456" y="499"/>
                  </a:cubicBezTo>
                  <a:cubicBezTo>
                    <a:pt x="455" y="502"/>
                    <a:pt x="452" y="501"/>
                    <a:pt x="451" y="503"/>
                  </a:cubicBezTo>
                  <a:cubicBezTo>
                    <a:pt x="452" y="504"/>
                    <a:pt x="454" y="502"/>
                    <a:pt x="455" y="503"/>
                  </a:cubicBezTo>
                  <a:cubicBezTo>
                    <a:pt x="456" y="501"/>
                    <a:pt x="461" y="499"/>
                    <a:pt x="461" y="501"/>
                  </a:cubicBezTo>
                  <a:cubicBezTo>
                    <a:pt x="458" y="499"/>
                    <a:pt x="455" y="506"/>
                    <a:pt x="453" y="504"/>
                  </a:cubicBezTo>
                  <a:cubicBezTo>
                    <a:pt x="453" y="504"/>
                    <a:pt x="451" y="506"/>
                    <a:pt x="452" y="506"/>
                  </a:cubicBezTo>
                  <a:cubicBezTo>
                    <a:pt x="452" y="507"/>
                    <a:pt x="450" y="506"/>
                    <a:pt x="448" y="506"/>
                  </a:cubicBezTo>
                  <a:cubicBezTo>
                    <a:pt x="448" y="507"/>
                    <a:pt x="448" y="507"/>
                    <a:pt x="448" y="507"/>
                  </a:cubicBezTo>
                  <a:cubicBezTo>
                    <a:pt x="448" y="508"/>
                    <a:pt x="449" y="508"/>
                    <a:pt x="449" y="507"/>
                  </a:cubicBezTo>
                  <a:cubicBezTo>
                    <a:pt x="449" y="509"/>
                    <a:pt x="446" y="508"/>
                    <a:pt x="445" y="509"/>
                  </a:cubicBezTo>
                  <a:cubicBezTo>
                    <a:pt x="444" y="509"/>
                    <a:pt x="445" y="508"/>
                    <a:pt x="444" y="508"/>
                  </a:cubicBezTo>
                  <a:cubicBezTo>
                    <a:pt x="443" y="508"/>
                    <a:pt x="443" y="509"/>
                    <a:pt x="443" y="510"/>
                  </a:cubicBezTo>
                  <a:cubicBezTo>
                    <a:pt x="444" y="510"/>
                    <a:pt x="444" y="509"/>
                    <a:pt x="444" y="509"/>
                  </a:cubicBezTo>
                  <a:cubicBezTo>
                    <a:pt x="444" y="510"/>
                    <a:pt x="443" y="511"/>
                    <a:pt x="443" y="511"/>
                  </a:cubicBezTo>
                  <a:cubicBezTo>
                    <a:pt x="442" y="511"/>
                    <a:pt x="443" y="510"/>
                    <a:pt x="443" y="509"/>
                  </a:cubicBezTo>
                  <a:cubicBezTo>
                    <a:pt x="440" y="509"/>
                    <a:pt x="441" y="510"/>
                    <a:pt x="440" y="512"/>
                  </a:cubicBezTo>
                  <a:cubicBezTo>
                    <a:pt x="439" y="512"/>
                    <a:pt x="440" y="511"/>
                    <a:pt x="440" y="511"/>
                  </a:cubicBezTo>
                  <a:cubicBezTo>
                    <a:pt x="438" y="511"/>
                    <a:pt x="439" y="512"/>
                    <a:pt x="439" y="513"/>
                  </a:cubicBezTo>
                  <a:cubicBezTo>
                    <a:pt x="438" y="513"/>
                    <a:pt x="438" y="512"/>
                    <a:pt x="437" y="512"/>
                  </a:cubicBezTo>
                  <a:cubicBezTo>
                    <a:pt x="437" y="512"/>
                    <a:pt x="438" y="513"/>
                    <a:pt x="438" y="514"/>
                  </a:cubicBezTo>
                  <a:cubicBezTo>
                    <a:pt x="438" y="514"/>
                    <a:pt x="437" y="514"/>
                    <a:pt x="436" y="514"/>
                  </a:cubicBezTo>
                  <a:cubicBezTo>
                    <a:pt x="437" y="514"/>
                    <a:pt x="437" y="513"/>
                    <a:pt x="437" y="513"/>
                  </a:cubicBezTo>
                  <a:cubicBezTo>
                    <a:pt x="435" y="513"/>
                    <a:pt x="434" y="516"/>
                    <a:pt x="431" y="515"/>
                  </a:cubicBezTo>
                  <a:cubicBezTo>
                    <a:pt x="431" y="516"/>
                    <a:pt x="431" y="517"/>
                    <a:pt x="432" y="517"/>
                  </a:cubicBezTo>
                  <a:cubicBezTo>
                    <a:pt x="431" y="518"/>
                    <a:pt x="431" y="518"/>
                    <a:pt x="430" y="519"/>
                  </a:cubicBezTo>
                  <a:cubicBezTo>
                    <a:pt x="429" y="518"/>
                    <a:pt x="430" y="518"/>
                    <a:pt x="430" y="517"/>
                  </a:cubicBezTo>
                  <a:cubicBezTo>
                    <a:pt x="429" y="516"/>
                    <a:pt x="428" y="518"/>
                    <a:pt x="427" y="518"/>
                  </a:cubicBezTo>
                  <a:cubicBezTo>
                    <a:pt x="427" y="518"/>
                    <a:pt x="428" y="518"/>
                    <a:pt x="428" y="518"/>
                  </a:cubicBezTo>
                  <a:cubicBezTo>
                    <a:pt x="428" y="517"/>
                    <a:pt x="427" y="517"/>
                    <a:pt x="426" y="517"/>
                  </a:cubicBezTo>
                  <a:cubicBezTo>
                    <a:pt x="426" y="517"/>
                    <a:pt x="426" y="518"/>
                    <a:pt x="425" y="518"/>
                  </a:cubicBezTo>
                  <a:cubicBezTo>
                    <a:pt x="427" y="519"/>
                    <a:pt x="425" y="522"/>
                    <a:pt x="423" y="521"/>
                  </a:cubicBezTo>
                  <a:cubicBezTo>
                    <a:pt x="423" y="522"/>
                    <a:pt x="424" y="522"/>
                    <a:pt x="424" y="523"/>
                  </a:cubicBezTo>
                  <a:cubicBezTo>
                    <a:pt x="422" y="522"/>
                    <a:pt x="423" y="523"/>
                    <a:pt x="422" y="524"/>
                  </a:cubicBezTo>
                  <a:cubicBezTo>
                    <a:pt x="420" y="524"/>
                    <a:pt x="420" y="526"/>
                    <a:pt x="418" y="525"/>
                  </a:cubicBezTo>
                  <a:cubicBezTo>
                    <a:pt x="418" y="526"/>
                    <a:pt x="418" y="526"/>
                    <a:pt x="418" y="526"/>
                  </a:cubicBezTo>
                  <a:cubicBezTo>
                    <a:pt x="417" y="527"/>
                    <a:pt x="417" y="525"/>
                    <a:pt x="416" y="525"/>
                  </a:cubicBezTo>
                  <a:cubicBezTo>
                    <a:pt x="416" y="526"/>
                    <a:pt x="414" y="524"/>
                    <a:pt x="414" y="526"/>
                  </a:cubicBezTo>
                  <a:cubicBezTo>
                    <a:pt x="414" y="526"/>
                    <a:pt x="415" y="528"/>
                    <a:pt x="415" y="527"/>
                  </a:cubicBezTo>
                  <a:cubicBezTo>
                    <a:pt x="416" y="528"/>
                    <a:pt x="414" y="528"/>
                    <a:pt x="414" y="528"/>
                  </a:cubicBezTo>
                  <a:cubicBezTo>
                    <a:pt x="414" y="529"/>
                    <a:pt x="413" y="530"/>
                    <a:pt x="412" y="530"/>
                  </a:cubicBezTo>
                  <a:cubicBezTo>
                    <a:pt x="411" y="530"/>
                    <a:pt x="411" y="530"/>
                    <a:pt x="411" y="529"/>
                  </a:cubicBezTo>
                  <a:cubicBezTo>
                    <a:pt x="410" y="530"/>
                    <a:pt x="410" y="530"/>
                    <a:pt x="410" y="532"/>
                  </a:cubicBezTo>
                  <a:cubicBezTo>
                    <a:pt x="407" y="531"/>
                    <a:pt x="406" y="534"/>
                    <a:pt x="404" y="534"/>
                  </a:cubicBezTo>
                  <a:cubicBezTo>
                    <a:pt x="403" y="534"/>
                    <a:pt x="404" y="534"/>
                    <a:pt x="404" y="533"/>
                  </a:cubicBezTo>
                  <a:cubicBezTo>
                    <a:pt x="403" y="533"/>
                    <a:pt x="403" y="534"/>
                    <a:pt x="403" y="535"/>
                  </a:cubicBezTo>
                  <a:cubicBezTo>
                    <a:pt x="402" y="534"/>
                    <a:pt x="401" y="536"/>
                    <a:pt x="401" y="535"/>
                  </a:cubicBezTo>
                  <a:cubicBezTo>
                    <a:pt x="401" y="536"/>
                    <a:pt x="401" y="536"/>
                    <a:pt x="402" y="536"/>
                  </a:cubicBezTo>
                  <a:cubicBezTo>
                    <a:pt x="401" y="537"/>
                    <a:pt x="400" y="537"/>
                    <a:pt x="400" y="537"/>
                  </a:cubicBezTo>
                  <a:cubicBezTo>
                    <a:pt x="400" y="538"/>
                    <a:pt x="400" y="538"/>
                    <a:pt x="400" y="538"/>
                  </a:cubicBezTo>
                  <a:cubicBezTo>
                    <a:pt x="399" y="539"/>
                    <a:pt x="397" y="539"/>
                    <a:pt x="397" y="539"/>
                  </a:cubicBezTo>
                  <a:cubicBezTo>
                    <a:pt x="397" y="538"/>
                    <a:pt x="398" y="538"/>
                    <a:pt x="398" y="538"/>
                  </a:cubicBezTo>
                  <a:cubicBezTo>
                    <a:pt x="397" y="538"/>
                    <a:pt x="394" y="539"/>
                    <a:pt x="393" y="541"/>
                  </a:cubicBezTo>
                  <a:cubicBezTo>
                    <a:pt x="392" y="540"/>
                    <a:pt x="393" y="539"/>
                    <a:pt x="393" y="538"/>
                  </a:cubicBezTo>
                  <a:cubicBezTo>
                    <a:pt x="393" y="539"/>
                    <a:pt x="392" y="539"/>
                    <a:pt x="392" y="540"/>
                  </a:cubicBezTo>
                  <a:cubicBezTo>
                    <a:pt x="391" y="539"/>
                    <a:pt x="391" y="540"/>
                    <a:pt x="389" y="540"/>
                  </a:cubicBezTo>
                  <a:cubicBezTo>
                    <a:pt x="389" y="540"/>
                    <a:pt x="390" y="540"/>
                    <a:pt x="390" y="540"/>
                  </a:cubicBezTo>
                  <a:cubicBezTo>
                    <a:pt x="390" y="541"/>
                    <a:pt x="389" y="540"/>
                    <a:pt x="389" y="541"/>
                  </a:cubicBezTo>
                  <a:cubicBezTo>
                    <a:pt x="388" y="541"/>
                    <a:pt x="389" y="540"/>
                    <a:pt x="388" y="540"/>
                  </a:cubicBezTo>
                  <a:cubicBezTo>
                    <a:pt x="388" y="541"/>
                    <a:pt x="387" y="542"/>
                    <a:pt x="385" y="542"/>
                  </a:cubicBezTo>
                  <a:cubicBezTo>
                    <a:pt x="385" y="544"/>
                    <a:pt x="387" y="543"/>
                    <a:pt x="388" y="544"/>
                  </a:cubicBezTo>
                  <a:cubicBezTo>
                    <a:pt x="387" y="544"/>
                    <a:pt x="387" y="544"/>
                    <a:pt x="386" y="544"/>
                  </a:cubicBezTo>
                  <a:cubicBezTo>
                    <a:pt x="386" y="544"/>
                    <a:pt x="386" y="544"/>
                    <a:pt x="386" y="543"/>
                  </a:cubicBezTo>
                  <a:cubicBezTo>
                    <a:pt x="384" y="543"/>
                    <a:pt x="384" y="545"/>
                    <a:pt x="382" y="544"/>
                  </a:cubicBezTo>
                  <a:cubicBezTo>
                    <a:pt x="382" y="545"/>
                    <a:pt x="382" y="545"/>
                    <a:pt x="383" y="545"/>
                  </a:cubicBezTo>
                  <a:cubicBezTo>
                    <a:pt x="382" y="546"/>
                    <a:pt x="381" y="545"/>
                    <a:pt x="381" y="545"/>
                  </a:cubicBezTo>
                  <a:cubicBezTo>
                    <a:pt x="382" y="544"/>
                    <a:pt x="382" y="544"/>
                    <a:pt x="382" y="543"/>
                  </a:cubicBezTo>
                  <a:cubicBezTo>
                    <a:pt x="382" y="543"/>
                    <a:pt x="382" y="543"/>
                    <a:pt x="381" y="543"/>
                  </a:cubicBezTo>
                  <a:cubicBezTo>
                    <a:pt x="380" y="543"/>
                    <a:pt x="381" y="543"/>
                    <a:pt x="381" y="544"/>
                  </a:cubicBezTo>
                  <a:cubicBezTo>
                    <a:pt x="380" y="543"/>
                    <a:pt x="380" y="544"/>
                    <a:pt x="379" y="543"/>
                  </a:cubicBezTo>
                  <a:cubicBezTo>
                    <a:pt x="378" y="543"/>
                    <a:pt x="379" y="544"/>
                    <a:pt x="378" y="544"/>
                  </a:cubicBezTo>
                  <a:cubicBezTo>
                    <a:pt x="377" y="544"/>
                    <a:pt x="378" y="542"/>
                    <a:pt x="377" y="543"/>
                  </a:cubicBezTo>
                  <a:cubicBezTo>
                    <a:pt x="377" y="543"/>
                    <a:pt x="377" y="543"/>
                    <a:pt x="377" y="544"/>
                  </a:cubicBezTo>
                  <a:cubicBezTo>
                    <a:pt x="376" y="544"/>
                    <a:pt x="376" y="545"/>
                    <a:pt x="375" y="546"/>
                  </a:cubicBezTo>
                  <a:cubicBezTo>
                    <a:pt x="375" y="546"/>
                    <a:pt x="375" y="545"/>
                    <a:pt x="375" y="545"/>
                  </a:cubicBezTo>
                  <a:cubicBezTo>
                    <a:pt x="369" y="548"/>
                    <a:pt x="360" y="550"/>
                    <a:pt x="351" y="550"/>
                  </a:cubicBezTo>
                  <a:cubicBezTo>
                    <a:pt x="350" y="550"/>
                    <a:pt x="350" y="549"/>
                    <a:pt x="349" y="550"/>
                  </a:cubicBezTo>
                  <a:cubicBezTo>
                    <a:pt x="348" y="549"/>
                    <a:pt x="346" y="549"/>
                    <a:pt x="343" y="549"/>
                  </a:cubicBezTo>
                  <a:cubicBezTo>
                    <a:pt x="345" y="546"/>
                    <a:pt x="341" y="544"/>
                    <a:pt x="341" y="544"/>
                  </a:cubicBezTo>
                  <a:cubicBezTo>
                    <a:pt x="341" y="544"/>
                    <a:pt x="342" y="543"/>
                    <a:pt x="342" y="542"/>
                  </a:cubicBezTo>
                  <a:cubicBezTo>
                    <a:pt x="341" y="542"/>
                    <a:pt x="341" y="542"/>
                    <a:pt x="340" y="542"/>
                  </a:cubicBezTo>
                  <a:cubicBezTo>
                    <a:pt x="341" y="540"/>
                    <a:pt x="342" y="540"/>
                    <a:pt x="343" y="539"/>
                  </a:cubicBezTo>
                  <a:cubicBezTo>
                    <a:pt x="344" y="538"/>
                    <a:pt x="342" y="538"/>
                    <a:pt x="343" y="538"/>
                  </a:cubicBezTo>
                  <a:cubicBezTo>
                    <a:pt x="343" y="537"/>
                    <a:pt x="342" y="537"/>
                    <a:pt x="342" y="537"/>
                  </a:cubicBezTo>
                  <a:cubicBezTo>
                    <a:pt x="342" y="536"/>
                    <a:pt x="342" y="536"/>
                    <a:pt x="342" y="536"/>
                  </a:cubicBezTo>
                  <a:cubicBezTo>
                    <a:pt x="342" y="536"/>
                    <a:pt x="342" y="535"/>
                    <a:pt x="341" y="535"/>
                  </a:cubicBezTo>
                  <a:cubicBezTo>
                    <a:pt x="342" y="534"/>
                    <a:pt x="341" y="533"/>
                    <a:pt x="342" y="532"/>
                  </a:cubicBezTo>
                  <a:cubicBezTo>
                    <a:pt x="342" y="531"/>
                    <a:pt x="341" y="531"/>
                    <a:pt x="340" y="531"/>
                  </a:cubicBezTo>
                  <a:cubicBezTo>
                    <a:pt x="341" y="529"/>
                    <a:pt x="340" y="527"/>
                    <a:pt x="341" y="527"/>
                  </a:cubicBezTo>
                  <a:cubicBezTo>
                    <a:pt x="340" y="526"/>
                    <a:pt x="340" y="526"/>
                    <a:pt x="340" y="525"/>
                  </a:cubicBezTo>
                  <a:cubicBezTo>
                    <a:pt x="341" y="525"/>
                    <a:pt x="341" y="523"/>
                    <a:pt x="340" y="523"/>
                  </a:cubicBezTo>
                  <a:cubicBezTo>
                    <a:pt x="340" y="523"/>
                    <a:pt x="340" y="522"/>
                    <a:pt x="341" y="522"/>
                  </a:cubicBezTo>
                  <a:cubicBezTo>
                    <a:pt x="341" y="521"/>
                    <a:pt x="340" y="521"/>
                    <a:pt x="340" y="522"/>
                  </a:cubicBezTo>
                  <a:cubicBezTo>
                    <a:pt x="339" y="520"/>
                    <a:pt x="341" y="520"/>
                    <a:pt x="341" y="519"/>
                  </a:cubicBezTo>
                  <a:cubicBezTo>
                    <a:pt x="338" y="518"/>
                    <a:pt x="336" y="514"/>
                    <a:pt x="334" y="511"/>
                  </a:cubicBezTo>
                  <a:cubicBezTo>
                    <a:pt x="334" y="511"/>
                    <a:pt x="334" y="512"/>
                    <a:pt x="334" y="512"/>
                  </a:cubicBezTo>
                  <a:cubicBezTo>
                    <a:pt x="330" y="505"/>
                    <a:pt x="318" y="502"/>
                    <a:pt x="320" y="490"/>
                  </a:cubicBezTo>
                  <a:cubicBezTo>
                    <a:pt x="312" y="492"/>
                    <a:pt x="305" y="498"/>
                    <a:pt x="297" y="501"/>
                  </a:cubicBezTo>
                  <a:cubicBezTo>
                    <a:pt x="293" y="503"/>
                    <a:pt x="290" y="506"/>
                    <a:pt x="284" y="505"/>
                  </a:cubicBezTo>
                  <a:cubicBezTo>
                    <a:pt x="281" y="507"/>
                    <a:pt x="277" y="507"/>
                    <a:pt x="275" y="507"/>
                  </a:cubicBezTo>
                  <a:cubicBezTo>
                    <a:pt x="274" y="508"/>
                    <a:pt x="274" y="507"/>
                    <a:pt x="273" y="507"/>
                  </a:cubicBezTo>
                  <a:cubicBezTo>
                    <a:pt x="273" y="507"/>
                    <a:pt x="273" y="508"/>
                    <a:pt x="271" y="507"/>
                  </a:cubicBezTo>
                  <a:cubicBezTo>
                    <a:pt x="270" y="509"/>
                    <a:pt x="269" y="512"/>
                    <a:pt x="266" y="512"/>
                  </a:cubicBezTo>
                  <a:cubicBezTo>
                    <a:pt x="267" y="509"/>
                    <a:pt x="269" y="509"/>
                    <a:pt x="269" y="507"/>
                  </a:cubicBezTo>
                  <a:cubicBezTo>
                    <a:pt x="268" y="506"/>
                    <a:pt x="267" y="505"/>
                    <a:pt x="267" y="504"/>
                  </a:cubicBezTo>
                  <a:cubicBezTo>
                    <a:pt x="267" y="503"/>
                    <a:pt x="267" y="501"/>
                    <a:pt x="267" y="500"/>
                  </a:cubicBezTo>
                  <a:cubicBezTo>
                    <a:pt x="270" y="497"/>
                    <a:pt x="272" y="495"/>
                    <a:pt x="274" y="492"/>
                  </a:cubicBezTo>
                  <a:cubicBezTo>
                    <a:pt x="276" y="489"/>
                    <a:pt x="279" y="487"/>
                    <a:pt x="281" y="485"/>
                  </a:cubicBezTo>
                  <a:cubicBezTo>
                    <a:pt x="283" y="483"/>
                    <a:pt x="284" y="478"/>
                    <a:pt x="287" y="476"/>
                  </a:cubicBezTo>
                  <a:cubicBezTo>
                    <a:pt x="287" y="474"/>
                    <a:pt x="288" y="473"/>
                    <a:pt x="289" y="473"/>
                  </a:cubicBezTo>
                  <a:cubicBezTo>
                    <a:pt x="289" y="472"/>
                    <a:pt x="289" y="471"/>
                    <a:pt x="289" y="471"/>
                  </a:cubicBezTo>
                  <a:cubicBezTo>
                    <a:pt x="290" y="469"/>
                    <a:pt x="290" y="466"/>
                    <a:pt x="293" y="466"/>
                  </a:cubicBezTo>
                  <a:cubicBezTo>
                    <a:pt x="297" y="462"/>
                    <a:pt x="301" y="457"/>
                    <a:pt x="305" y="453"/>
                  </a:cubicBezTo>
                  <a:cubicBezTo>
                    <a:pt x="315" y="443"/>
                    <a:pt x="325" y="436"/>
                    <a:pt x="337" y="428"/>
                  </a:cubicBezTo>
                  <a:cubicBezTo>
                    <a:pt x="340" y="426"/>
                    <a:pt x="343" y="424"/>
                    <a:pt x="346" y="422"/>
                  </a:cubicBezTo>
                  <a:cubicBezTo>
                    <a:pt x="350" y="420"/>
                    <a:pt x="354" y="418"/>
                    <a:pt x="357" y="415"/>
                  </a:cubicBezTo>
                  <a:cubicBezTo>
                    <a:pt x="359" y="415"/>
                    <a:pt x="360" y="414"/>
                    <a:pt x="361" y="412"/>
                  </a:cubicBezTo>
                  <a:cubicBezTo>
                    <a:pt x="361" y="411"/>
                    <a:pt x="361" y="410"/>
                    <a:pt x="360" y="409"/>
                  </a:cubicBezTo>
                  <a:cubicBezTo>
                    <a:pt x="360" y="407"/>
                    <a:pt x="359" y="406"/>
                    <a:pt x="358" y="406"/>
                  </a:cubicBezTo>
                  <a:cubicBezTo>
                    <a:pt x="358" y="403"/>
                    <a:pt x="358" y="400"/>
                    <a:pt x="356" y="399"/>
                  </a:cubicBezTo>
                  <a:cubicBezTo>
                    <a:pt x="357" y="397"/>
                    <a:pt x="355" y="397"/>
                    <a:pt x="356" y="396"/>
                  </a:cubicBezTo>
                  <a:cubicBezTo>
                    <a:pt x="352" y="396"/>
                    <a:pt x="349" y="399"/>
                    <a:pt x="345" y="399"/>
                  </a:cubicBezTo>
                  <a:cubicBezTo>
                    <a:pt x="341" y="401"/>
                    <a:pt x="337" y="402"/>
                    <a:pt x="334" y="406"/>
                  </a:cubicBezTo>
                  <a:cubicBezTo>
                    <a:pt x="330" y="409"/>
                    <a:pt x="325" y="411"/>
                    <a:pt x="321" y="414"/>
                  </a:cubicBezTo>
                  <a:cubicBezTo>
                    <a:pt x="318" y="415"/>
                    <a:pt x="316" y="417"/>
                    <a:pt x="313" y="416"/>
                  </a:cubicBezTo>
                  <a:cubicBezTo>
                    <a:pt x="313" y="417"/>
                    <a:pt x="312" y="417"/>
                    <a:pt x="312" y="418"/>
                  </a:cubicBezTo>
                  <a:cubicBezTo>
                    <a:pt x="307" y="419"/>
                    <a:pt x="301" y="422"/>
                    <a:pt x="296" y="422"/>
                  </a:cubicBezTo>
                  <a:cubicBezTo>
                    <a:pt x="296" y="424"/>
                    <a:pt x="294" y="423"/>
                    <a:pt x="293" y="424"/>
                  </a:cubicBezTo>
                  <a:cubicBezTo>
                    <a:pt x="293" y="424"/>
                    <a:pt x="293" y="423"/>
                    <a:pt x="293" y="423"/>
                  </a:cubicBezTo>
                  <a:cubicBezTo>
                    <a:pt x="293" y="424"/>
                    <a:pt x="291" y="424"/>
                    <a:pt x="291" y="425"/>
                  </a:cubicBezTo>
                  <a:cubicBezTo>
                    <a:pt x="290" y="424"/>
                    <a:pt x="288" y="424"/>
                    <a:pt x="288" y="425"/>
                  </a:cubicBezTo>
                  <a:cubicBezTo>
                    <a:pt x="285" y="424"/>
                    <a:pt x="280" y="427"/>
                    <a:pt x="278" y="424"/>
                  </a:cubicBezTo>
                  <a:cubicBezTo>
                    <a:pt x="277" y="425"/>
                    <a:pt x="276" y="424"/>
                    <a:pt x="274" y="423"/>
                  </a:cubicBezTo>
                  <a:cubicBezTo>
                    <a:pt x="273" y="421"/>
                    <a:pt x="273" y="419"/>
                    <a:pt x="271" y="418"/>
                  </a:cubicBezTo>
                  <a:cubicBezTo>
                    <a:pt x="271" y="417"/>
                    <a:pt x="272" y="417"/>
                    <a:pt x="272" y="417"/>
                  </a:cubicBezTo>
                  <a:cubicBezTo>
                    <a:pt x="272" y="416"/>
                    <a:pt x="271" y="417"/>
                    <a:pt x="270" y="416"/>
                  </a:cubicBezTo>
                  <a:cubicBezTo>
                    <a:pt x="271" y="415"/>
                    <a:pt x="269" y="415"/>
                    <a:pt x="269" y="414"/>
                  </a:cubicBezTo>
                  <a:cubicBezTo>
                    <a:pt x="267" y="415"/>
                    <a:pt x="266" y="415"/>
                    <a:pt x="265" y="416"/>
                  </a:cubicBezTo>
                  <a:cubicBezTo>
                    <a:pt x="264" y="416"/>
                    <a:pt x="264" y="415"/>
                    <a:pt x="263" y="415"/>
                  </a:cubicBezTo>
                  <a:cubicBezTo>
                    <a:pt x="263" y="416"/>
                    <a:pt x="264" y="416"/>
                    <a:pt x="263" y="417"/>
                  </a:cubicBezTo>
                  <a:cubicBezTo>
                    <a:pt x="263" y="417"/>
                    <a:pt x="262" y="417"/>
                    <a:pt x="262" y="417"/>
                  </a:cubicBezTo>
                  <a:cubicBezTo>
                    <a:pt x="262" y="417"/>
                    <a:pt x="263" y="418"/>
                    <a:pt x="263" y="418"/>
                  </a:cubicBezTo>
                  <a:cubicBezTo>
                    <a:pt x="264" y="419"/>
                    <a:pt x="262" y="418"/>
                    <a:pt x="262" y="419"/>
                  </a:cubicBezTo>
                  <a:cubicBezTo>
                    <a:pt x="261" y="419"/>
                    <a:pt x="262" y="418"/>
                    <a:pt x="261" y="418"/>
                  </a:cubicBezTo>
                  <a:cubicBezTo>
                    <a:pt x="261" y="418"/>
                    <a:pt x="261" y="420"/>
                    <a:pt x="261" y="419"/>
                  </a:cubicBezTo>
                  <a:cubicBezTo>
                    <a:pt x="261" y="419"/>
                    <a:pt x="259" y="421"/>
                    <a:pt x="258" y="421"/>
                  </a:cubicBezTo>
                  <a:cubicBezTo>
                    <a:pt x="257" y="422"/>
                    <a:pt x="256" y="424"/>
                    <a:pt x="254" y="423"/>
                  </a:cubicBezTo>
                  <a:cubicBezTo>
                    <a:pt x="255" y="425"/>
                    <a:pt x="251" y="425"/>
                    <a:pt x="250" y="428"/>
                  </a:cubicBezTo>
                  <a:cubicBezTo>
                    <a:pt x="248" y="428"/>
                    <a:pt x="246" y="432"/>
                    <a:pt x="243" y="432"/>
                  </a:cubicBezTo>
                  <a:cubicBezTo>
                    <a:pt x="243" y="433"/>
                    <a:pt x="243" y="432"/>
                    <a:pt x="242" y="433"/>
                  </a:cubicBezTo>
                  <a:cubicBezTo>
                    <a:pt x="242" y="433"/>
                    <a:pt x="242" y="433"/>
                    <a:pt x="242" y="433"/>
                  </a:cubicBezTo>
                  <a:cubicBezTo>
                    <a:pt x="242" y="433"/>
                    <a:pt x="242" y="434"/>
                    <a:pt x="241" y="435"/>
                  </a:cubicBezTo>
                  <a:cubicBezTo>
                    <a:pt x="236" y="435"/>
                    <a:pt x="236" y="439"/>
                    <a:pt x="230" y="439"/>
                  </a:cubicBezTo>
                  <a:cubicBezTo>
                    <a:pt x="230" y="440"/>
                    <a:pt x="230" y="440"/>
                    <a:pt x="231" y="440"/>
                  </a:cubicBezTo>
                  <a:cubicBezTo>
                    <a:pt x="230" y="440"/>
                    <a:pt x="230" y="441"/>
                    <a:pt x="230" y="442"/>
                  </a:cubicBezTo>
                  <a:cubicBezTo>
                    <a:pt x="226" y="443"/>
                    <a:pt x="222" y="446"/>
                    <a:pt x="219" y="449"/>
                  </a:cubicBezTo>
                  <a:cubicBezTo>
                    <a:pt x="218" y="449"/>
                    <a:pt x="219" y="449"/>
                    <a:pt x="218" y="449"/>
                  </a:cubicBezTo>
                  <a:cubicBezTo>
                    <a:pt x="218" y="449"/>
                    <a:pt x="218" y="450"/>
                    <a:pt x="218" y="450"/>
                  </a:cubicBezTo>
                  <a:cubicBezTo>
                    <a:pt x="215" y="452"/>
                    <a:pt x="213" y="454"/>
                    <a:pt x="211" y="456"/>
                  </a:cubicBezTo>
                  <a:cubicBezTo>
                    <a:pt x="211" y="455"/>
                    <a:pt x="210" y="455"/>
                    <a:pt x="209" y="454"/>
                  </a:cubicBezTo>
                  <a:cubicBezTo>
                    <a:pt x="212" y="453"/>
                    <a:pt x="214" y="451"/>
                    <a:pt x="217" y="449"/>
                  </a:cubicBezTo>
                  <a:cubicBezTo>
                    <a:pt x="217" y="449"/>
                    <a:pt x="217" y="448"/>
                    <a:pt x="217" y="448"/>
                  </a:cubicBezTo>
                  <a:cubicBezTo>
                    <a:pt x="217" y="448"/>
                    <a:pt x="218" y="448"/>
                    <a:pt x="218" y="448"/>
                  </a:cubicBezTo>
                  <a:cubicBezTo>
                    <a:pt x="221" y="445"/>
                    <a:pt x="225" y="442"/>
                    <a:pt x="229" y="440"/>
                  </a:cubicBezTo>
                  <a:cubicBezTo>
                    <a:pt x="229" y="440"/>
                    <a:pt x="229" y="439"/>
                    <a:pt x="229" y="439"/>
                  </a:cubicBezTo>
                  <a:cubicBezTo>
                    <a:pt x="230" y="439"/>
                    <a:pt x="230" y="439"/>
                    <a:pt x="231" y="439"/>
                  </a:cubicBezTo>
                  <a:cubicBezTo>
                    <a:pt x="232" y="436"/>
                    <a:pt x="238" y="434"/>
                    <a:pt x="241" y="430"/>
                  </a:cubicBezTo>
                  <a:cubicBezTo>
                    <a:pt x="242" y="431"/>
                    <a:pt x="242" y="429"/>
                    <a:pt x="244" y="429"/>
                  </a:cubicBezTo>
                  <a:cubicBezTo>
                    <a:pt x="244" y="428"/>
                    <a:pt x="243" y="429"/>
                    <a:pt x="243" y="428"/>
                  </a:cubicBezTo>
                  <a:cubicBezTo>
                    <a:pt x="244" y="426"/>
                    <a:pt x="245" y="426"/>
                    <a:pt x="246" y="426"/>
                  </a:cubicBezTo>
                  <a:cubicBezTo>
                    <a:pt x="246" y="425"/>
                    <a:pt x="247" y="425"/>
                    <a:pt x="249" y="425"/>
                  </a:cubicBezTo>
                  <a:cubicBezTo>
                    <a:pt x="247" y="423"/>
                    <a:pt x="249" y="425"/>
                    <a:pt x="250" y="423"/>
                  </a:cubicBezTo>
                  <a:cubicBezTo>
                    <a:pt x="251" y="423"/>
                    <a:pt x="253" y="420"/>
                    <a:pt x="255" y="421"/>
                  </a:cubicBezTo>
                  <a:cubicBezTo>
                    <a:pt x="256" y="420"/>
                    <a:pt x="257" y="419"/>
                    <a:pt x="257" y="418"/>
                  </a:cubicBezTo>
                  <a:cubicBezTo>
                    <a:pt x="257" y="418"/>
                    <a:pt x="258" y="419"/>
                    <a:pt x="258" y="419"/>
                  </a:cubicBezTo>
                  <a:cubicBezTo>
                    <a:pt x="259" y="418"/>
                    <a:pt x="258" y="417"/>
                    <a:pt x="258" y="417"/>
                  </a:cubicBezTo>
                  <a:cubicBezTo>
                    <a:pt x="259" y="415"/>
                    <a:pt x="265" y="414"/>
                    <a:pt x="264" y="411"/>
                  </a:cubicBezTo>
                  <a:cubicBezTo>
                    <a:pt x="266" y="411"/>
                    <a:pt x="267" y="408"/>
                    <a:pt x="268" y="409"/>
                  </a:cubicBezTo>
                  <a:cubicBezTo>
                    <a:pt x="269" y="409"/>
                    <a:pt x="268" y="408"/>
                    <a:pt x="269" y="408"/>
                  </a:cubicBezTo>
                  <a:cubicBezTo>
                    <a:pt x="268" y="407"/>
                    <a:pt x="267" y="407"/>
                    <a:pt x="266" y="407"/>
                  </a:cubicBezTo>
                  <a:cubicBezTo>
                    <a:pt x="266" y="407"/>
                    <a:pt x="266" y="407"/>
                    <a:pt x="266" y="406"/>
                  </a:cubicBezTo>
                  <a:cubicBezTo>
                    <a:pt x="266" y="405"/>
                    <a:pt x="265" y="405"/>
                    <a:pt x="264" y="405"/>
                  </a:cubicBezTo>
                  <a:cubicBezTo>
                    <a:pt x="266" y="405"/>
                    <a:pt x="265" y="403"/>
                    <a:pt x="264" y="403"/>
                  </a:cubicBezTo>
                  <a:cubicBezTo>
                    <a:pt x="263" y="402"/>
                    <a:pt x="264" y="402"/>
                    <a:pt x="265" y="402"/>
                  </a:cubicBezTo>
                  <a:cubicBezTo>
                    <a:pt x="264" y="401"/>
                    <a:pt x="264" y="401"/>
                    <a:pt x="264" y="401"/>
                  </a:cubicBezTo>
                  <a:cubicBezTo>
                    <a:pt x="264" y="400"/>
                    <a:pt x="263" y="399"/>
                    <a:pt x="264" y="398"/>
                  </a:cubicBezTo>
                  <a:cubicBezTo>
                    <a:pt x="263" y="398"/>
                    <a:pt x="264" y="397"/>
                    <a:pt x="263" y="396"/>
                  </a:cubicBezTo>
                  <a:cubicBezTo>
                    <a:pt x="263" y="396"/>
                    <a:pt x="262" y="397"/>
                    <a:pt x="262" y="397"/>
                  </a:cubicBezTo>
                  <a:cubicBezTo>
                    <a:pt x="261" y="396"/>
                    <a:pt x="261" y="398"/>
                    <a:pt x="261" y="398"/>
                  </a:cubicBezTo>
                  <a:cubicBezTo>
                    <a:pt x="261" y="398"/>
                    <a:pt x="260" y="398"/>
                    <a:pt x="259" y="398"/>
                  </a:cubicBezTo>
                  <a:cubicBezTo>
                    <a:pt x="259" y="398"/>
                    <a:pt x="260" y="398"/>
                    <a:pt x="259" y="397"/>
                  </a:cubicBezTo>
                  <a:cubicBezTo>
                    <a:pt x="258" y="398"/>
                    <a:pt x="259" y="398"/>
                    <a:pt x="258" y="399"/>
                  </a:cubicBezTo>
                  <a:cubicBezTo>
                    <a:pt x="259" y="399"/>
                    <a:pt x="260" y="398"/>
                    <a:pt x="260" y="399"/>
                  </a:cubicBezTo>
                  <a:cubicBezTo>
                    <a:pt x="260" y="400"/>
                    <a:pt x="258" y="398"/>
                    <a:pt x="258" y="400"/>
                  </a:cubicBezTo>
                  <a:cubicBezTo>
                    <a:pt x="256" y="400"/>
                    <a:pt x="256" y="398"/>
                    <a:pt x="255" y="399"/>
                  </a:cubicBezTo>
                  <a:cubicBezTo>
                    <a:pt x="255" y="399"/>
                    <a:pt x="256" y="400"/>
                    <a:pt x="257" y="400"/>
                  </a:cubicBezTo>
                  <a:cubicBezTo>
                    <a:pt x="256" y="401"/>
                    <a:pt x="256" y="400"/>
                    <a:pt x="255" y="401"/>
                  </a:cubicBezTo>
                  <a:cubicBezTo>
                    <a:pt x="255" y="401"/>
                    <a:pt x="255" y="401"/>
                    <a:pt x="256" y="401"/>
                  </a:cubicBezTo>
                  <a:cubicBezTo>
                    <a:pt x="256" y="401"/>
                    <a:pt x="255" y="402"/>
                    <a:pt x="255" y="401"/>
                  </a:cubicBezTo>
                  <a:cubicBezTo>
                    <a:pt x="255" y="402"/>
                    <a:pt x="255" y="402"/>
                    <a:pt x="255" y="402"/>
                  </a:cubicBezTo>
                  <a:cubicBezTo>
                    <a:pt x="255" y="403"/>
                    <a:pt x="254" y="403"/>
                    <a:pt x="253" y="403"/>
                  </a:cubicBezTo>
                  <a:cubicBezTo>
                    <a:pt x="252" y="404"/>
                    <a:pt x="254" y="403"/>
                    <a:pt x="253" y="404"/>
                  </a:cubicBezTo>
                  <a:cubicBezTo>
                    <a:pt x="252" y="404"/>
                    <a:pt x="253" y="403"/>
                    <a:pt x="252" y="403"/>
                  </a:cubicBezTo>
                  <a:cubicBezTo>
                    <a:pt x="252" y="403"/>
                    <a:pt x="252" y="404"/>
                    <a:pt x="252" y="404"/>
                  </a:cubicBezTo>
                  <a:cubicBezTo>
                    <a:pt x="251" y="404"/>
                    <a:pt x="251" y="405"/>
                    <a:pt x="251" y="404"/>
                  </a:cubicBezTo>
                  <a:cubicBezTo>
                    <a:pt x="251" y="405"/>
                    <a:pt x="251" y="405"/>
                    <a:pt x="251" y="406"/>
                  </a:cubicBezTo>
                  <a:cubicBezTo>
                    <a:pt x="250" y="405"/>
                    <a:pt x="250" y="405"/>
                    <a:pt x="250" y="405"/>
                  </a:cubicBezTo>
                  <a:cubicBezTo>
                    <a:pt x="250" y="405"/>
                    <a:pt x="250" y="405"/>
                    <a:pt x="248" y="404"/>
                  </a:cubicBezTo>
                  <a:cubicBezTo>
                    <a:pt x="248" y="405"/>
                    <a:pt x="249" y="405"/>
                    <a:pt x="249" y="405"/>
                  </a:cubicBezTo>
                  <a:cubicBezTo>
                    <a:pt x="249" y="406"/>
                    <a:pt x="247" y="408"/>
                    <a:pt x="247" y="407"/>
                  </a:cubicBezTo>
                  <a:cubicBezTo>
                    <a:pt x="245" y="409"/>
                    <a:pt x="242" y="412"/>
                    <a:pt x="239" y="412"/>
                  </a:cubicBezTo>
                  <a:cubicBezTo>
                    <a:pt x="239" y="413"/>
                    <a:pt x="239" y="413"/>
                    <a:pt x="239" y="414"/>
                  </a:cubicBezTo>
                  <a:cubicBezTo>
                    <a:pt x="234" y="415"/>
                    <a:pt x="231" y="420"/>
                    <a:pt x="226" y="422"/>
                  </a:cubicBezTo>
                  <a:cubicBezTo>
                    <a:pt x="226" y="423"/>
                    <a:pt x="226" y="423"/>
                    <a:pt x="226" y="423"/>
                  </a:cubicBezTo>
                  <a:cubicBezTo>
                    <a:pt x="226" y="423"/>
                    <a:pt x="225" y="423"/>
                    <a:pt x="225" y="423"/>
                  </a:cubicBezTo>
                  <a:cubicBezTo>
                    <a:pt x="226" y="424"/>
                    <a:pt x="224" y="425"/>
                    <a:pt x="223" y="425"/>
                  </a:cubicBezTo>
                  <a:cubicBezTo>
                    <a:pt x="223" y="425"/>
                    <a:pt x="223" y="425"/>
                    <a:pt x="222" y="425"/>
                  </a:cubicBezTo>
                  <a:cubicBezTo>
                    <a:pt x="221" y="425"/>
                    <a:pt x="222" y="427"/>
                    <a:pt x="221" y="425"/>
                  </a:cubicBezTo>
                  <a:cubicBezTo>
                    <a:pt x="221" y="426"/>
                    <a:pt x="221" y="426"/>
                    <a:pt x="221" y="427"/>
                  </a:cubicBezTo>
                  <a:cubicBezTo>
                    <a:pt x="220" y="427"/>
                    <a:pt x="220" y="427"/>
                    <a:pt x="219" y="428"/>
                  </a:cubicBezTo>
                  <a:cubicBezTo>
                    <a:pt x="219" y="428"/>
                    <a:pt x="219" y="428"/>
                    <a:pt x="218" y="428"/>
                  </a:cubicBezTo>
                  <a:cubicBezTo>
                    <a:pt x="218" y="428"/>
                    <a:pt x="219" y="429"/>
                    <a:pt x="218" y="429"/>
                  </a:cubicBezTo>
                  <a:cubicBezTo>
                    <a:pt x="218" y="429"/>
                    <a:pt x="218" y="428"/>
                    <a:pt x="217" y="428"/>
                  </a:cubicBezTo>
                  <a:cubicBezTo>
                    <a:pt x="217" y="429"/>
                    <a:pt x="218" y="430"/>
                    <a:pt x="217" y="431"/>
                  </a:cubicBezTo>
                  <a:cubicBezTo>
                    <a:pt x="217" y="430"/>
                    <a:pt x="217" y="430"/>
                    <a:pt x="217" y="430"/>
                  </a:cubicBezTo>
                  <a:cubicBezTo>
                    <a:pt x="217" y="429"/>
                    <a:pt x="216" y="431"/>
                    <a:pt x="216" y="430"/>
                  </a:cubicBezTo>
                  <a:cubicBezTo>
                    <a:pt x="215" y="430"/>
                    <a:pt x="216" y="430"/>
                    <a:pt x="216" y="431"/>
                  </a:cubicBezTo>
                  <a:cubicBezTo>
                    <a:pt x="214" y="431"/>
                    <a:pt x="213" y="432"/>
                    <a:pt x="212" y="432"/>
                  </a:cubicBezTo>
                  <a:cubicBezTo>
                    <a:pt x="212" y="432"/>
                    <a:pt x="212" y="433"/>
                    <a:pt x="212" y="433"/>
                  </a:cubicBezTo>
                  <a:cubicBezTo>
                    <a:pt x="211" y="434"/>
                    <a:pt x="210" y="432"/>
                    <a:pt x="211" y="434"/>
                  </a:cubicBezTo>
                  <a:cubicBezTo>
                    <a:pt x="210" y="433"/>
                    <a:pt x="209" y="435"/>
                    <a:pt x="208" y="436"/>
                  </a:cubicBezTo>
                  <a:cubicBezTo>
                    <a:pt x="208" y="436"/>
                    <a:pt x="208" y="435"/>
                    <a:pt x="208" y="435"/>
                  </a:cubicBezTo>
                  <a:cubicBezTo>
                    <a:pt x="207" y="436"/>
                    <a:pt x="207" y="437"/>
                    <a:pt x="206" y="436"/>
                  </a:cubicBezTo>
                  <a:cubicBezTo>
                    <a:pt x="205" y="437"/>
                    <a:pt x="207" y="437"/>
                    <a:pt x="206" y="437"/>
                  </a:cubicBezTo>
                  <a:cubicBezTo>
                    <a:pt x="205" y="437"/>
                    <a:pt x="204" y="438"/>
                    <a:pt x="204" y="439"/>
                  </a:cubicBezTo>
                  <a:cubicBezTo>
                    <a:pt x="204" y="438"/>
                    <a:pt x="204" y="438"/>
                    <a:pt x="203" y="438"/>
                  </a:cubicBezTo>
                  <a:cubicBezTo>
                    <a:pt x="204" y="439"/>
                    <a:pt x="203" y="439"/>
                    <a:pt x="202" y="440"/>
                  </a:cubicBezTo>
                  <a:cubicBezTo>
                    <a:pt x="200" y="440"/>
                    <a:pt x="196" y="443"/>
                    <a:pt x="196" y="445"/>
                  </a:cubicBezTo>
                  <a:cubicBezTo>
                    <a:pt x="195" y="445"/>
                    <a:pt x="195" y="444"/>
                    <a:pt x="195" y="444"/>
                  </a:cubicBezTo>
                  <a:cubicBezTo>
                    <a:pt x="195" y="445"/>
                    <a:pt x="193" y="446"/>
                    <a:pt x="194" y="446"/>
                  </a:cubicBezTo>
                  <a:cubicBezTo>
                    <a:pt x="194" y="447"/>
                    <a:pt x="193" y="446"/>
                    <a:pt x="193" y="446"/>
                  </a:cubicBezTo>
                  <a:cubicBezTo>
                    <a:pt x="192" y="446"/>
                    <a:pt x="191" y="447"/>
                    <a:pt x="192" y="447"/>
                  </a:cubicBezTo>
                  <a:cubicBezTo>
                    <a:pt x="191" y="447"/>
                    <a:pt x="189" y="448"/>
                    <a:pt x="188" y="448"/>
                  </a:cubicBezTo>
                  <a:cubicBezTo>
                    <a:pt x="189" y="448"/>
                    <a:pt x="188" y="449"/>
                    <a:pt x="188" y="449"/>
                  </a:cubicBezTo>
                  <a:cubicBezTo>
                    <a:pt x="186" y="450"/>
                    <a:pt x="185" y="451"/>
                    <a:pt x="183" y="452"/>
                  </a:cubicBezTo>
                  <a:cubicBezTo>
                    <a:pt x="183" y="452"/>
                    <a:pt x="183" y="453"/>
                    <a:pt x="182" y="453"/>
                  </a:cubicBezTo>
                  <a:cubicBezTo>
                    <a:pt x="183" y="453"/>
                    <a:pt x="182" y="454"/>
                    <a:pt x="181" y="454"/>
                  </a:cubicBezTo>
                  <a:cubicBezTo>
                    <a:pt x="181" y="454"/>
                    <a:pt x="182" y="454"/>
                    <a:pt x="182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0" y="455"/>
                    <a:pt x="180" y="456"/>
                    <a:pt x="179" y="455"/>
                  </a:cubicBezTo>
                  <a:cubicBezTo>
                    <a:pt x="180" y="456"/>
                    <a:pt x="179" y="456"/>
                    <a:pt x="179" y="457"/>
                  </a:cubicBezTo>
                  <a:cubicBezTo>
                    <a:pt x="178" y="457"/>
                    <a:pt x="179" y="456"/>
                    <a:pt x="178" y="456"/>
                  </a:cubicBezTo>
                  <a:cubicBezTo>
                    <a:pt x="175" y="457"/>
                    <a:pt x="175" y="462"/>
                    <a:pt x="172" y="461"/>
                  </a:cubicBezTo>
                  <a:cubicBezTo>
                    <a:pt x="172" y="462"/>
                    <a:pt x="169" y="463"/>
                    <a:pt x="168" y="463"/>
                  </a:cubicBezTo>
                  <a:cubicBezTo>
                    <a:pt x="169" y="463"/>
                    <a:pt x="168" y="463"/>
                    <a:pt x="168" y="464"/>
                  </a:cubicBezTo>
                  <a:cubicBezTo>
                    <a:pt x="166" y="464"/>
                    <a:pt x="166" y="466"/>
                    <a:pt x="165" y="466"/>
                  </a:cubicBezTo>
                  <a:cubicBezTo>
                    <a:pt x="165" y="466"/>
                    <a:pt x="166" y="465"/>
                    <a:pt x="165" y="465"/>
                  </a:cubicBezTo>
                  <a:cubicBezTo>
                    <a:pt x="165" y="466"/>
                    <a:pt x="165" y="467"/>
                    <a:pt x="165" y="467"/>
                  </a:cubicBezTo>
                  <a:cubicBezTo>
                    <a:pt x="164" y="468"/>
                    <a:pt x="165" y="467"/>
                    <a:pt x="164" y="467"/>
                  </a:cubicBezTo>
                  <a:cubicBezTo>
                    <a:pt x="163" y="468"/>
                    <a:pt x="162" y="468"/>
                    <a:pt x="161" y="469"/>
                  </a:cubicBezTo>
                  <a:cubicBezTo>
                    <a:pt x="160" y="469"/>
                    <a:pt x="160" y="468"/>
                    <a:pt x="160" y="468"/>
                  </a:cubicBezTo>
                  <a:cubicBezTo>
                    <a:pt x="160" y="468"/>
                    <a:pt x="159" y="470"/>
                    <a:pt x="160" y="469"/>
                  </a:cubicBezTo>
                  <a:cubicBezTo>
                    <a:pt x="160" y="470"/>
                    <a:pt x="159" y="470"/>
                    <a:pt x="159" y="470"/>
                  </a:cubicBezTo>
                  <a:cubicBezTo>
                    <a:pt x="159" y="470"/>
                    <a:pt x="160" y="470"/>
                    <a:pt x="160" y="471"/>
                  </a:cubicBezTo>
                  <a:cubicBezTo>
                    <a:pt x="160" y="471"/>
                    <a:pt x="158" y="470"/>
                    <a:pt x="159" y="471"/>
                  </a:cubicBezTo>
                  <a:cubicBezTo>
                    <a:pt x="159" y="472"/>
                    <a:pt x="158" y="471"/>
                    <a:pt x="159" y="470"/>
                  </a:cubicBezTo>
                  <a:cubicBezTo>
                    <a:pt x="157" y="471"/>
                    <a:pt x="158" y="472"/>
                    <a:pt x="157" y="473"/>
                  </a:cubicBezTo>
                  <a:cubicBezTo>
                    <a:pt x="157" y="472"/>
                    <a:pt x="157" y="472"/>
                    <a:pt x="156" y="472"/>
                  </a:cubicBezTo>
                  <a:cubicBezTo>
                    <a:pt x="156" y="472"/>
                    <a:pt x="156" y="473"/>
                    <a:pt x="157" y="473"/>
                  </a:cubicBezTo>
                  <a:cubicBezTo>
                    <a:pt x="155" y="473"/>
                    <a:pt x="155" y="475"/>
                    <a:pt x="153" y="475"/>
                  </a:cubicBezTo>
                  <a:cubicBezTo>
                    <a:pt x="152" y="475"/>
                    <a:pt x="153" y="475"/>
                    <a:pt x="153" y="476"/>
                  </a:cubicBezTo>
                  <a:cubicBezTo>
                    <a:pt x="152" y="476"/>
                    <a:pt x="152" y="476"/>
                    <a:pt x="151" y="476"/>
                  </a:cubicBezTo>
                  <a:cubicBezTo>
                    <a:pt x="152" y="475"/>
                    <a:pt x="152" y="475"/>
                    <a:pt x="151" y="475"/>
                  </a:cubicBezTo>
                  <a:cubicBezTo>
                    <a:pt x="151" y="476"/>
                    <a:pt x="151" y="476"/>
                    <a:pt x="150" y="477"/>
                  </a:cubicBezTo>
                  <a:cubicBezTo>
                    <a:pt x="150" y="477"/>
                    <a:pt x="150" y="477"/>
                    <a:pt x="150" y="477"/>
                  </a:cubicBezTo>
                  <a:cubicBezTo>
                    <a:pt x="150" y="477"/>
                    <a:pt x="149" y="478"/>
                    <a:pt x="150" y="478"/>
                  </a:cubicBezTo>
                  <a:cubicBezTo>
                    <a:pt x="149" y="479"/>
                    <a:pt x="148" y="478"/>
                    <a:pt x="148" y="479"/>
                  </a:cubicBezTo>
                  <a:cubicBezTo>
                    <a:pt x="148" y="479"/>
                    <a:pt x="146" y="480"/>
                    <a:pt x="145" y="481"/>
                  </a:cubicBezTo>
                  <a:cubicBezTo>
                    <a:pt x="145" y="481"/>
                    <a:pt x="145" y="481"/>
                    <a:pt x="146" y="481"/>
                  </a:cubicBezTo>
                  <a:cubicBezTo>
                    <a:pt x="145" y="482"/>
                    <a:pt x="144" y="481"/>
                    <a:pt x="144" y="483"/>
                  </a:cubicBezTo>
                  <a:cubicBezTo>
                    <a:pt x="144" y="482"/>
                    <a:pt x="143" y="482"/>
                    <a:pt x="143" y="482"/>
                  </a:cubicBezTo>
                  <a:cubicBezTo>
                    <a:pt x="142" y="482"/>
                    <a:pt x="144" y="482"/>
                    <a:pt x="143" y="483"/>
                  </a:cubicBezTo>
                  <a:cubicBezTo>
                    <a:pt x="143" y="483"/>
                    <a:pt x="140" y="484"/>
                    <a:pt x="142" y="484"/>
                  </a:cubicBezTo>
                  <a:cubicBezTo>
                    <a:pt x="141" y="485"/>
                    <a:pt x="140" y="484"/>
                    <a:pt x="140" y="484"/>
                  </a:cubicBezTo>
                  <a:cubicBezTo>
                    <a:pt x="140" y="484"/>
                    <a:pt x="140" y="484"/>
                    <a:pt x="141" y="484"/>
                  </a:cubicBezTo>
                  <a:cubicBezTo>
                    <a:pt x="140" y="484"/>
                    <a:pt x="139" y="485"/>
                    <a:pt x="139" y="487"/>
                  </a:cubicBezTo>
                  <a:cubicBezTo>
                    <a:pt x="138" y="487"/>
                    <a:pt x="137" y="486"/>
                    <a:pt x="137" y="488"/>
                  </a:cubicBezTo>
                  <a:cubicBezTo>
                    <a:pt x="137" y="488"/>
                    <a:pt x="137" y="487"/>
                    <a:pt x="136" y="487"/>
                  </a:cubicBezTo>
                  <a:cubicBezTo>
                    <a:pt x="137" y="488"/>
                    <a:pt x="136" y="489"/>
                    <a:pt x="135" y="489"/>
                  </a:cubicBezTo>
                  <a:cubicBezTo>
                    <a:pt x="135" y="488"/>
                    <a:pt x="135" y="487"/>
                    <a:pt x="136" y="488"/>
                  </a:cubicBezTo>
                  <a:cubicBezTo>
                    <a:pt x="135" y="486"/>
                    <a:pt x="134" y="488"/>
                    <a:pt x="134" y="488"/>
                  </a:cubicBezTo>
                  <a:cubicBezTo>
                    <a:pt x="134" y="488"/>
                    <a:pt x="135" y="488"/>
                    <a:pt x="135" y="489"/>
                  </a:cubicBezTo>
                  <a:cubicBezTo>
                    <a:pt x="134" y="489"/>
                    <a:pt x="133" y="488"/>
                    <a:pt x="133" y="489"/>
                  </a:cubicBezTo>
                  <a:cubicBezTo>
                    <a:pt x="133" y="489"/>
                    <a:pt x="133" y="489"/>
                    <a:pt x="133" y="490"/>
                  </a:cubicBezTo>
                  <a:cubicBezTo>
                    <a:pt x="134" y="490"/>
                    <a:pt x="134" y="489"/>
                    <a:pt x="134" y="490"/>
                  </a:cubicBezTo>
                  <a:cubicBezTo>
                    <a:pt x="134" y="491"/>
                    <a:pt x="133" y="490"/>
                    <a:pt x="133" y="491"/>
                  </a:cubicBezTo>
                  <a:cubicBezTo>
                    <a:pt x="131" y="490"/>
                    <a:pt x="130" y="494"/>
                    <a:pt x="128" y="494"/>
                  </a:cubicBezTo>
                  <a:cubicBezTo>
                    <a:pt x="128" y="494"/>
                    <a:pt x="128" y="495"/>
                    <a:pt x="129" y="495"/>
                  </a:cubicBezTo>
                  <a:cubicBezTo>
                    <a:pt x="127" y="495"/>
                    <a:pt x="129" y="494"/>
                    <a:pt x="129" y="492"/>
                  </a:cubicBezTo>
                  <a:cubicBezTo>
                    <a:pt x="129" y="493"/>
                    <a:pt x="129" y="492"/>
                    <a:pt x="130" y="492"/>
                  </a:cubicBezTo>
                  <a:cubicBezTo>
                    <a:pt x="129" y="491"/>
                    <a:pt x="129" y="493"/>
                    <a:pt x="127" y="492"/>
                  </a:cubicBezTo>
                  <a:cubicBezTo>
                    <a:pt x="127" y="493"/>
                    <a:pt x="126" y="493"/>
                    <a:pt x="126" y="494"/>
                  </a:cubicBezTo>
                  <a:cubicBezTo>
                    <a:pt x="126" y="493"/>
                    <a:pt x="127" y="494"/>
                    <a:pt x="128" y="493"/>
                  </a:cubicBezTo>
                  <a:cubicBezTo>
                    <a:pt x="129" y="494"/>
                    <a:pt x="127" y="494"/>
                    <a:pt x="127" y="494"/>
                  </a:cubicBezTo>
                  <a:cubicBezTo>
                    <a:pt x="127" y="495"/>
                    <a:pt x="127" y="496"/>
                    <a:pt x="128" y="495"/>
                  </a:cubicBezTo>
                  <a:cubicBezTo>
                    <a:pt x="128" y="496"/>
                    <a:pt x="127" y="496"/>
                    <a:pt x="128" y="496"/>
                  </a:cubicBezTo>
                  <a:cubicBezTo>
                    <a:pt x="128" y="497"/>
                    <a:pt x="127" y="496"/>
                    <a:pt x="126" y="496"/>
                  </a:cubicBezTo>
                  <a:cubicBezTo>
                    <a:pt x="126" y="495"/>
                    <a:pt x="127" y="496"/>
                    <a:pt x="127" y="495"/>
                  </a:cubicBezTo>
                  <a:cubicBezTo>
                    <a:pt x="126" y="495"/>
                    <a:pt x="125" y="496"/>
                    <a:pt x="126" y="497"/>
                  </a:cubicBezTo>
                  <a:cubicBezTo>
                    <a:pt x="125" y="497"/>
                    <a:pt x="124" y="495"/>
                    <a:pt x="123" y="495"/>
                  </a:cubicBezTo>
                  <a:cubicBezTo>
                    <a:pt x="123" y="495"/>
                    <a:pt x="124" y="496"/>
                    <a:pt x="124" y="497"/>
                  </a:cubicBezTo>
                  <a:cubicBezTo>
                    <a:pt x="123" y="497"/>
                    <a:pt x="122" y="498"/>
                    <a:pt x="122" y="497"/>
                  </a:cubicBezTo>
                  <a:cubicBezTo>
                    <a:pt x="122" y="497"/>
                    <a:pt x="122" y="497"/>
                    <a:pt x="122" y="497"/>
                  </a:cubicBezTo>
                  <a:cubicBezTo>
                    <a:pt x="122" y="496"/>
                    <a:pt x="123" y="497"/>
                    <a:pt x="123" y="496"/>
                  </a:cubicBezTo>
                  <a:cubicBezTo>
                    <a:pt x="123" y="495"/>
                    <a:pt x="122" y="497"/>
                    <a:pt x="121" y="496"/>
                  </a:cubicBezTo>
                  <a:cubicBezTo>
                    <a:pt x="122" y="497"/>
                    <a:pt x="122" y="497"/>
                    <a:pt x="121" y="498"/>
                  </a:cubicBezTo>
                  <a:cubicBezTo>
                    <a:pt x="122" y="498"/>
                    <a:pt x="123" y="499"/>
                    <a:pt x="124" y="498"/>
                  </a:cubicBezTo>
                  <a:cubicBezTo>
                    <a:pt x="124" y="499"/>
                    <a:pt x="122" y="499"/>
                    <a:pt x="121" y="499"/>
                  </a:cubicBezTo>
                  <a:cubicBezTo>
                    <a:pt x="121" y="500"/>
                    <a:pt x="121" y="500"/>
                    <a:pt x="121" y="502"/>
                  </a:cubicBezTo>
                  <a:cubicBezTo>
                    <a:pt x="120" y="501"/>
                    <a:pt x="120" y="502"/>
                    <a:pt x="119" y="502"/>
                  </a:cubicBezTo>
                  <a:cubicBezTo>
                    <a:pt x="119" y="501"/>
                    <a:pt x="119" y="500"/>
                    <a:pt x="120" y="500"/>
                  </a:cubicBezTo>
                  <a:cubicBezTo>
                    <a:pt x="120" y="499"/>
                    <a:pt x="119" y="499"/>
                    <a:pt x="119" y="499"/>
                  </a:cubicBezTo>
                  <a:cubicBezTo>
                    <a:pt x="119" y="500"/>
                    <a:pt x="119" y="501"/>
                    <a:pt x="118" y="499"/>
                  </a:cubicBezTo>
                  <a:cubicBezTo>
                    <a:pt x="118" y="500"/>
                    <a:pt x="119" y="501"/>
                    <a:pt x="118" y="501"/>
                  </a:cubicBezTo>
                  <a:cubicBezTo>
                    <a:pt x="118" y="502"/>
                    <a:pt x="119" y="502"/>
                    <a:pt x="119" y="502"/>
                  </a:cubicBezTo>
                  <a:cubicBezTo>
                    <a:pt x="119" y="502"/>
                    <a:pt x="117" y="504"/>
                    <a:pt x="118" y="502"/>
                  </a:cubicBezTo>
                  <a:cubicBezTo>
                    <a:pt x="117" y="502"/>
                    <a:pt x="117" y="503"/>
                    <a:pt x="117" y="503"/>
                  </a:cubicBezTo>
                  <a:cubicBezTo>
                    <a:pt x="117" y="504"/>
                    <a:pt x="118" y="504"/>
                    <a:pt x="118" y="504"/>
                  </a:cubicBezTo>
                  <a:cubicBezTo>
                    <a:pt x="117" y="504"/>
                    <a:pt x="117" y="504"/>
                    <a:pt x="117" y="504"/>
                  </a:cubicBezTo>
                  <a:cubicBezTo>
                    <a:pt x="116" y="505"/>
                    <a:pt x="116" y="506"/>
                    <a:pt x="115" y="505"/>
                  </a:cubicBezTo>
                  <a:cubicBezTo>
                    <a:pt x="115" y="506"/>
                    <a:pt x="115" y="506"/>
                    <a:pt x="114" y="507"/>
                  </a:cubicBezTo>
                  <a:cubicBezTo>
                    <a:pt x="114" y="506"/>
                    <a:pt x="114" y="504"/>
                    <a:pt x="113" y="506"/>
                  </a:cubicBezTo>
                  <a:cubicBezTo>
                    <a:pt x="113" y="506"/>
                    <a:pt x="113" y="506"/>
                    <a:pt x="113" y="508"/>
                  </a:cubicBezTo>
                  <a:cubicBezTo>
                    <a:pt x="112" y="507"/>
                    <a:pt x="112" y="508"/>
                    <a:pt x="112" y="508"/>
                  </a:cubicBezTo>
                  <a:cubicBezTo>
                    <a:pt x="110" y="507"/>
                    <a:pt x="112" y="507"/>
                    <a:pt x="112" y="506"/>
                  </a:cubicBezTo>
                  <a:cubicBezTo>
                    <a:pt x="112" y="505"/>
                    <a:pt x="111" y="507"/>
                    <a:pt x="111" y="506"/>
                  </a:cubicBezTo>
                  <a:cubicBezTo>
                    <a:pt x="110" y="506"/>
                    <a:pt x="111" y="508"/>
                    <a:pt x="110" y="507"/>
                  </a:cubicBezTo>
                  <a:cubicBezTo>
                    <a:pt x="109" y="508"/>
                    <a:pt x="111" y="508"/>
                    <a:pt x="110" y="508"/>
                  </a:cubicBezTo>
                  <a:cubicBezTo>
                    <a:pt x="109" y="507"/>
                    <a:pt x="109" y="509"/>
                    <a:pt x="108" y="509"/>
                  </a:cubicBezTo>
                  <a:cubicBezTo>
                    <a:pt x="109" y="510"/>
                    <a:pt x="110" y="509"/>
                    <a:pt x="112" y="509"/>
                  </a:cubicBezTo>
                  <a:cubicBezTo>
                    <a:pt x="111" y="510"/>
                    <a:pt x="110" y="509"/>
                    <a:pt x="109" y="511"/>
                  </a:cubicBezTo>
                  <a:cubicBezTo>
                    <a:pt x="108" y="511"/>
                    <a:pt x="108" y="510"/>
                    <a:pt x="108" y="510"/>
                  </a:cubicBezTo>
                  <a:cubicBezTo>
                    <a:pt x="108" y="510"/>
                    <a:pt x="108" y="510"/>
                    <a:pt x="107" y="510"/>
                  </a:cubicBezTo>
                  <a:cubicBezTo>
                    <a:pt x="108" y="509"/>
                    <a:pt x="110" y="508"/>
                    <a:pt x="109" y="508"/>
                  </a:cubicBezTo>
                  <a:cubicBezTo>
                    <a:pt x="109" y="507"/>
                    <a:pt x="110" y="508"/>
                    <a:pt x="110" y="507"/>
                  </a:cubicBezTo>
                  <a:cubicBezTo>
                    <a:pt x="110" y="506"/>
                    <a:pt x="109" y="507"/>
                    <a:pt x="109" y="506"/>
                  </a:cubicBezTo>
                  <a:cubicBezTo>
                    <a:pt x="108" y="507"/>
                    <a:pt x="109" y="507"/>
                    <a:pt x="109" y="507"/>
                  </a:cubicBezTo>
                  <a:cubicBezTo>
                    <a:pt x="108" y="507"/>
                    <a:pt x="108" y="507"/>
                    <a:pt x="107" y="508"/>
                  </a:cubicBezTo>
                  <a:cubicBezTo>
                    <a:pt x="107" y="508"/>
                    <a:pt x="107" y="508"/>
                    <a:pt x="107" y="509"/>
                  </a:cubicBezTo>
                  <a:cubicBezTo>
                    <a:pt x="107" y="509"/>
                    <a:pt x="107" y="508"/>
                    <a:pt x="106" y="508"/>
                  </a:cubicBezTo>
                  <a:cubicBezTo>
                    <a:pt x="106" y="508"/>
                    <a:pt x="106" y="508"/>
                    <a:pt x="106" y="509"/>
                  </a:cubicBezTo>
                  <a:cubicBezTo>
                    <a:pt x="104" y="508"/>
                    <a:pt x="104" y="510"/>
                    <a:pt x="103" y="511"/>
                  </a:cubicBezTo>
                  <a:cubicBezTo>
                    <a:pt x="104" y="512"/>
                    <a:pt x="103" y="513"/>
                    <a:pt x="103" y="513"/>
                  </a:cubicBezTo>
                  <a:cubicBezTo>
                    <a:pt x="103" y="513"/>
                    <a:pt x="104" y="513"/>
                    <a:pt x="103" y="514"/>
                  </a:cubicBezTo>
                  <a:cubicBezTo>
                    <a:pt x="104" y="514"/>
                    <a:pt x="104" y="513"/>
                    <a:pt x="104" y="513"/>
                  </a:cubicBezTo>
                  <a:cubicBezTo>
                    <a:pt x="105" y="513"/>
                    <a:pt x="105" y="514"/>
                    <a:pt x="105" y="514"/>
                  </a:cubicBezTo>
                  <a:cubicBezTo>
                    <a:pt x="104" y="514"/>
                    <a:pt x="103" y="515"/>
                    <a:pt x="102" y="516"/>
                  </a:cubicBezTo>
                  <a:cubicBezTo>
                    <a:pt x="102" y="516"/>
                    <a:pt x="102" y="515"/>
                    <a:pt x="102" y="515"/>
                  </a:cubicBezTo>
                  <a:cubicBezTo>
                    <a:pt x="102" y="515"/>
                    <a:pt x="101" y="516"/>
                    <a:pt x="102" y="516"/>
                  </a:cubicBezTo>
                  <a:cubicBezTo>
                    <a:pt x="101" y="517"/>
                    <a:pt x="101" y="516"/>
                    <a:pt x="99" y="516"/>
                  </a:cubicBezTo>
                  <a:cubicBezTo>
                    <a:pt x="99" y="515"/>
                    <a:pt x="101" y="515"/>
                    <a:pt x="100" y="514"/>
                  </a:cubicBezTo>
                  <a:cubicBezTo>
                    <a:pt x="99" y="514"/>
                    <a:pt x="100" y="516"/>
                    <a:pt x="98" y="515"/>
                  </a:cubicBezTo>
                  <a:cubicBezTo>
                    <a:pt x="98" y="515"/>
                    <a:pt x="98" y="516"/>
                    <a:pt x="98" y="516"/>
                  </a:cubicBezTo>
                  <a:cubicBezTo>
                    <a:pt x="98" y="516"/>
                    <a:pt x="98" y="516"/>
                    <a:pt x="98" y="517"/>
                  </a:cubicBezTo>
                  <a:cubicBezTo>
                    <a:pt x="97" y="516"/>
                    <a:pt x="98" y="517"/>
                    <a:pt x="98" y="518"/>
                  </a:cubicBezTo>
                  <a:cubicBezTo>
                    <a:pt x="98" y="518"/>
                    <a:pt x="99" y="517"/>
                    <a:pt x="99" y="518"/>
                  </a:cubicBezTo>
                  <a:cubicBezTo>
                    <a:pt x="99" y="517"/>
                    <a:pt x="101" y="517"/>
                    <a:pt x="101" y="518"/>
                  </a:cubicBezTo>
                  <a:cubicBezTo>
                    <a:pt x="100" y="519"/>
                    <a:pt x="100" y="517"/>
                    <a:pt x="99" y="518"/>
                  </a:cubicBezTo>
                  <a:cubicBezTo>
                    <a:pt x="99" y="519"/>
                    <a:pt x="100" y="517"/>
                    <a:pt x="100" y="519"/>
                  </a:cubicBezTo>
                  <a:cubicBezTo>
                    <a:pt x="99" y="519"/>
                    <a:pt x="99" y="518"/>
                    <a:pt x="98" y="518"/>
                  </a:cubicBezTo>
                  <a:cubicBezTo>
                    <a:pt x="99" y="519"/>
                    <a:pt x="97" y="519"/>
                    <a:pt x="96" y="520"/>
                  </a:cubicBezTo>
                  <a:cubicBezTo>
                    <a:pt x="97" y="520"/>
                    <a:pt x="97" y="521"/>
                    <a:pt x="97" y="521"/>
                  </a:cubicBezTo>
                  <a:cubicBezTo>
                    <a:pt x="96" y="521"/>
                    <a:pt x="95" y="522"/>
                    <a:pt x="95" y="521"/>
                  </a:cubicBezTo>
                  <a:cubicBezTo>
                    <a:pt x="94" y="521"/>
                    <a:pt x="96" y="521"/>
                    <a:pt x="95" y="522"/>
                  </a:cubicBezTo>
                  <a:cubicBezTo>
                    <a:pt x="95" y="522"/>
                    <a:pt x="95" y="522"/>
                    <a:pt x="94" y="522"/>
                  </a:cubicBezTo>
                  <a:cubicBezTo>
                    <a:pt x="94" y="522"/>
                    <a:pt x="94" y="523"/>
                    <a:pt x="94" y="524"/>
                  </a:cubicBezTo>
                  <a:cubicBezTo>
                    <a:pt x="93" y="524"/>
                    <a:pt x="93" y="523"/>
                    <a:pt x="93" y="523"/>
                  </a:cubicBezTo>
                  <a:cubicBezTo>
                    <a:pt x="93" y="524"/>
                    <a:pt x="93" y="524"/>
                    <a:pt x="92" y="524"/>
                  </a:cubicBezTo>
                  <a:cubicBezTo>
                    <a:pt x="92" y="524"/>
                    <a:pt x="92" y="524"/>
                    <a:pt x="92" y="524"/>
                  </a:cubicBezTo>
                  <a:cubicBezTo>
                    <a:pt x="92" y="524"/>
                    <a:pt x="92" y="524"/>
                    <a:pt x="92" y="525"/>
                  </a:cubicBezTo>
                  <a:cubicBezTo>
                    <a:pt x="92" y="525"/>
                    <a:pt x="92" y="524"/>
                    <a:pt x="92" y="524"/>
                  </a:cubicBezTo>
                  <a:cubicBezTo>
                    <a:pt x="91" y="524"/>
                    <a:pt x="91" y="525"/>
                    <a:pt x="91" y="525"/>
                  </a:cubicBezTo>
                  <a:cubicBezTo>
                    <a:pt x="91" y="525"/>
                    <a:pt x="91" y="525"/>
                    <a:pt x="90" y="525"/>
                  </a:cubicBezTo>
                  <a:cubicBezTo>
                    <a:pt x="90" y="525"/>
                    <a:pt x="91" y="526"/>
                    <a:pt x="91" y="526"/>
                  </a:cubicBezTo>
                  <a:cubicBezTo>
                    <a:pt x="91" y="527"/>
                    <a:pt x="90" y="526"/>
                    <a:pt x="89" y="525"/>
                  </a:cubicBezTo>
                  <a:cubicBezTo>
                    <a:pt x="89" y="525"/>
                    <a:pt x="89" y="525"/>
                    <a:pt x="88" y="525"/>
                  </a:cubicBezTo>
                  <a:cubicBezTo>
                    <a:pt x="89" y="526"/>
                    <a:pt x="89" y="526"/>
                    <a:pt x="89" y="527"/>
                  </a:cubicBezTo>
                  <a:cubicBezTo>
                    <a:pt x="88" y="526"/>
                    <a:pt x="89" y="526"/>
                    <a:pt x="88" y="525"/>
                  </a:cubicBezTo>
                  <a:cubicBezTo>
                    <a:pt x="88" y="525"/>
                    <a:pt x="89" y="524"/>
                    <a:pt x="90" y="525"/>
                  </a:cubicBezTo>
                  <a:cubicBezTo>
                    <a:pt x="90" y="524"/>
                    <a:pt x="88" y="523"/>
                    <a:pt x="88" y="524"/>
                  </a:cubicBezTo>
                  <a:cubicBezTo>
                    <a:pt x="88" y="523"/>
                    <a:pt x="90" y="524"/>
                    <a:pt x="91" y="524"/>
                  </a:cubicBezTo>
                  <a:cubicBezTo>
                    <a:pt x="91" y="524"/>
                    <a:pt x="90" y="524"/>
                    <a:pt x="90" y="524"/>
                  </a:cubicBezTo>
                  <a:cubicBezTo>
                    <a:pt x="90" y="522"/>
                    <a:pt x="91" y="522"/>
                    <a:pt x="93" y="522"/>
                  </a:cubicBezTo>
                  <a:cubicBezTo>
                    <a:pt x="93" y="521"/>
                    <a:pt x="93" y="521"/>
                    <a:pt x="92" y="520"/>
                  </a:cubicBezTo>
                  <a:cubicBezTo>
                    <a:pt x="92" y="521"/>
                    <a:pt x="92" y="521"/>
                    <a:pt x="92" y="521"/>
                  </a:cubicBezTo>
                  <a:cubicBezTo>
                    <a:pt x="91" y="521"/>
                    <a:pt x="91" y="521"/>
                    <a:pt x="91" y="520"/>
                  </a:cubicBezTo>
                  <a:cubicBezTo>
                    <a:pt x="90" y="521"/>
                    <a:pt x="90" y="520"/>
                    <a:pt x="90" y="521"/>
                  </a:cubicBezTo>
                  <a:cubicBezTo>
                    <a:pt x="91" y="522"/>
                    <a:pt x="88" y="523"/>
                    <a:pt x="88" y="522"/>
                  </a:cubicBezTo>
                  <a:cubicBezTo>
                    <a:pt x="87" y="522"/>
                    <a:pt x="88" y="523"/>
                    <a:pt x="89" y="523"/>
                  </a:cubicBezTo>
                  <a:cubicBezTo>
                    <a:pt x="88" y="524"/>
                    <a:pt x="87" y="522"/>
                    <a:pt x="86" y="522"/>
                  </a:cubicBezTo>
                  <a:cubicBezTo>
                    <a:pt x="87" y="523"/>
                    <a:pt x="88" y="525"/>
                    <a:pt x="87" y="526"/>
                  </a:cubicBezTo>
                  <a:cubicBezTo>
                    <a:pt x="87" y="527"/>
                    <a:pt x="87" y="527"/>
                    <a:pt x="87" y="528"/>
                  </a:cubicBezTo>
                  <a:cubicBezTo>
                    <a:pt x="87" y="528"/>
                    <a:pt x="86" y="525"/>
                    <a:pt x="86" y="525"/>
                  </a:cubicBezTo>
                  <a:cubicBezTo>
                    <a:pt x="86" y="525"/>
                    <a:pt x="85" y="525"/>
                    <a:pt x="84" y="525"/>
                  </a:cubicBezTo>
                  <a:cubicBezTo>
                    <a:pt x="84" y="526"/>
                    <a:pt x="85" y="524"/>
                    <a:pt x="85" y="526"/>
                  </a:cubicBezTo>
                  <a:cubicBezTo>
                    <a:pt x="85" y="527"/>
                    <a:pt x="85" y="525"/>
                    <a:pt x="84" y="526"/>
                  </a:cubicBezTo>
                  <a:cubicBezTo>
                    <a:pt x="84" y="527"/>
                    <a:pt x="86" y="526"/>
                    <a:pt x="85" y="527"/>
                  </a:cubicBezTo>
                  <a:cubicBezTo>
                    <a:pt x="85" y="527"/>
                    <a:pt x="84" y="527"/>
                    <a:pt x="84" y="526"/>
                  </a:cubicBezTo>
                  <a:cubicBezTo>
                    <a:pt x="83" y="527"/>
                    <a:pt x="83" y="526"/>
                    <a:pt x="83" y="525"/>
                  </a:cubicBezTo>
                  <a:cubicBezTo>
                    <a:pt x="82" y="525"/>
                    <a:pt x="82" y="527"/>
                    <a:pt x="83" y="526"/>
                  </a:cubicBezTo>
                  <a:cubicBezTo>
                    <a:pt x="82" y="528"/>
                    <a:pt x="82" y="528"/>
                    <a:pt x="81" y="528"/>
                  </a:cubicBezTo>
                  <a:cubicBezTo>
                    <a:pt x="82" y="529"/>
                    <a:pt x="82" y="531"/>
                    <a:pt x="83" y="532"/>
                  </a:cubicBezTo>
                  <a:cubicBezTo>
                    <a:pt x="82" y="533"/>
                    <a:pt x="81" y="533"/>
                    <a:pt x="81" y="533"/>
                  </a:cubicBezTo>
                  <a:cubicBezTo>
                    <a:pt x="81" y="533"/>
                    <a:pt x="81" y="533"/>
                    <a:pt x="81" y="534"/>
                  </a:cubicBezTo>
                  <a:cubicBezTo>
                    <a:pt x="80" y="534"/>
                    <a:pt x="80" y="534"/>
                    <a:pt x="79" y="535"/>
                  </a:cubicBezTo>
                  <a:cubicBezTo>
                    <a:pt x="78" y="535"/>
                    <a:pt x="79" y="534"/>
                    <a:pt x="78" y="534"/>
                  </a:cubicBezTo>
                  <a:cubicBezTo>
                    <a:pt x="77" y="534"/>
                    <a:pt x="79" y="535"/>
                    <a:pt x="78" y="535"/>
                  </a:cubicBezTo>
                  <a:cubicBezTo>
                    <a:pt x="78" y="535"/>
                    <a:pt x="78" y="534"/>
                    <a:pt x="78" y="535"/>
                  </a:cubicBezTo>
                  <a:cubicBezTo>
                    <a:pt x="76" y="534"/>
                    <a:pt x="78" y="533"/>
                    <a:pt x="78" y="533"/>
                  </a:cubicBezTo>
                  <a:cubicBezTo>
                    <a:pt x="78" y="533"/>
                    <a:pt x="77" y="533"/>
                    <a:pt x="76" y="533"/>
                  </a:cubicBezTo>
                  <a:cubicBezTo>
                    <a:pt x="77" y="532"/>
                    <a:pt x="77" y="533"/>
                    <a:pt x="77" y="533"/>
                  </a:cubicBezTo>
                  <a:cubicBezTo>
                    <a:pt x="77" y="532"/>
                    <a:pt x="76" y="532"/>
                    <a:pt x="77" y="531"/>
                  </a:cubicBezTo>
                  <a:cubicBezTo>
                    <a:pt x="76" y="531"/>
                    <a:pt x="76" y="532"/>
                    <a:pt x="76" y="531"/>
                  </a:cubicBezTo>
                  <a:cubicBezTo>
                    <a:pt x="76" y="532"/>
                    <a:pt x="75" y="534"/>
                    <a:pt x="77" y="534"/>
                  </a:cubicBezTo>
                  <a:cubicBezTo>
                    <a:pt x="76" y="535"/>
                    <a:pt x="75" y="534"/>
                    <a:pt x="75" y="533"/>
                  </a:cubicBezTo>
                  <a:cubicBezTo>
                    <a:pt x="74" y="533"/>
                    <a:pt x="74" y="534"/>
                    <a:pt x="74" y="534"/>
                  </a:cubicBezTo>
                  <a:cubicBezTo>
                    <a:pt x="73" y="534"/>
                    <a:pt x="74" y="534"/>
                    <a:pt x="74" y="533"/>
                  </a:cubicBezTo>
                  <a:cubicBezTo>
                    <a:pt x="72" y="534"/>
                    <a:pt x="73" y="536"/>
                    <a:pt x="72" y="537"/>
                  </a:cubicBezTo>
                  <a:cubicBezTo>
                    <a:pt x="72" y="537"/>
                    <a:pt x="72" y="537"/>
                    <a:pt x="72" y="536"/>
                  </a:cubicBezTo>
                  <a:cubicBezTo>
                    <a:pt x="72" y="536"/>
                    <a:pt x="71" y="537"/>
                    <a:pt x="71" y="537"/>
                  </a:cubicBezTo>
                  <a:cubicBezTo>
                    <a:pt x="70" y="538"/>
                    <a:pt x="72" y="538"/>
                    <a:pt x="71" y="538"/>
                  </a:cubicBezTo>
                  <a:cubicBezTo>
                    <a:pt x="70" y="538"/>
                    <a:pt x="70" y="537"/>
                    <a:pt x="70" y="537"/>
                  </a:cubicBezTo>
                  <a:cubicBezTo>
                    <a:pt x="69" y="538"/>
                    <a:pt x="70" y="539"/>
                    <a:pt x="70" y="540"/>
                  </a:cubicBezTo>
                  <a:cubicBezTo>
                    <a:pt x="69" y="539"/>
                    <a:pt x="69" y="540"/>
                    <a:pt x="69" y="540"/>
                  </a:cubicBezTo>
                  <a:cubicBezTo>
                    <a:pt x="68" y="540"/>
                    <a:pt x="69" y="538"/>
                    <a:pt x="70" y="539"/>
                  </a:cubicBezTo>
                  <a:cubicBezTo>
                    <a:pt x="70" y="538"/>
                    <a:pt x="67" y="537"/>
                    <a:pt x="66" y="538"/>
                  </a:cubicBezTo>
                  <a:cubicBezTo>
                    <a:pt x="67" y="538"/>
                    <a:pt x="67" y="539"/>
                    <a:pt x="66" y="539"/>
                  </a:cubicBezTo>
                  <a:cubicBezTo>
                    <a:pt x="66" y="539"/>
                    <a:pt x="67" y="539"/>
                    <a:pt x="68" y="539"/>
                  </a:cubicBezTo>
                  <a:cubicBezTo>
                    <a:pt x="67" y="540"/>
                    <a:pt x="69" y="540"/>
                    <a:pt x="68" y="540"/>
                  </a:cubicBezTo>
                  <a:cubicBezTo>
                    <a:pt x="67" y="541"/>
                    <a:pt x="67" y="540"/>
                    <a:pt x="66" y="541"/>
                  </a:cubicBezTo>
                  <a:cubicBezTo>
                    <a:pt x="66" y="541"/>
                    <a:pt x="66" y="540"/>
                    <a:pt x="66" y="540"/>
                  </a:cubicBezTo>
                  <a:cubicBezTo>
                    <a:pt x="65" y="540"/>
                    <a:pt x="65" y="540"/>
                    <a:pt x="65" y="540"/>
                  </a:cubicBezTo>
                  <a:cubicBezTo>
                    <a:pt x="65" y="541"/>
                    <a:pt x="66" y="540"/>
                    <a:pt x="66" y="541"/>
                  </a:cubicBezTo>
                  <a:cubicBezTo>
                    <a:pt x="64" y="542"/>
                    <a:pt x="62" y="545"/>
                    <a:pt x="61" y="545"/>
                  </a:cubicBezTo>
                  <a:cubicBezTo>
                    <a:pt x="60" y="546"/>
                    <a:pt x="61" y="546"/>
                    <a:pt x="61" y="546"/>
                  </a:cubicBezTo>
                  <a:cubicBezTo>
                    <a:pt x="60" y="546"/>
                    <a:pt x="60" y="546"/>
                    <a:pt x="60" y="546"/>
                  </a:cubicBezTo>
                  <a:cubicBezTo>
                    <a:pt x="59" y="547"/>
                    <a:pt x="58" y="547"/>
                    <a:pt x="61" y="548"/>
                  </a:cubicBezTo>
                  <a:cubicBezTo>
                    <a:pt x="60" y="549"/>
                    <a:pt x="60" y="547"/>
                    <a:pt x="58" y="548"/>
                  </a:cubicBezTo>
                  <a:cubicBezTo>
                    <a:pt x="60" y="549"/>
                    <a:pt x="58" y="551"/>
                    <a:pt x="57" y="550"/>
                  </a:cubicBezTo>
                  <a:cubicBezTo>
                    <a:pt x="57" y="549"/>
                    <a:pt x="57" y="550"/>
                    <a:pt x="57" y="549"/>
                  </a:cubicBezTo>
                  <a:cubicBezTo>
                    <a:pt x="56" y="549"/>
                    <a:pt x="56" y="550"/>
                    <a:pt x="56" y="551"/>
                  </a:cubicBezTo>
                  <a:cubicBezTo>
                    <a:pt x="56" y="550"/>
                    <a:pt x="55" y="551"/>
                    <a:pt x="54" y="550"/>
                  </a:cubicBezTo>
                  <a:cubicBezTo>
                    <a:pt x="53" y="550"/>
                    <a:pt x="54" y="551"/>
                    <a:pt x="53" y="552"/>
                  </a:cubicBezTo>
                  <a:cubicBezTo>
                    <a:pt x="53" y="551"/>
                    <a:pt x="53" y="551"/>
                    <a:pt x="52" y="551"/>
                  </a:cubicBezTo>
                  <a:cubicBezTo>
                    <a:pt x="54" y="553"/>
                    <a:pt x="51" y="552"/>
                    <a:pt x="50" y="552"/>
                  </a:cubicBezTo>
                  <a:cubicBezTo>
                    <a:pt x="50" y="553"/>
                    <a:pt x="51" y="552"/>
                    <a:pt x="51" y="553"/>
                  </a:cubicBezTo>
                  <a:cubicBezTo>
                    <a:pt x="51" y="553"/>
                    <a:pt x="50" y="553"/>
                    <a:pt x="50" y="553"/>
                  </a:cubicBezTo>
                  <a:cubicBezTo>
                    <a:pt x="50" y="553"/>
                    <a:pt x="50" y="554"/>
                    <a:pt x="49" y="554"/>
                  </a:cubicBezTo>
                  <a:cubicBezTo>
                    <a:pt x="49" y="554"/>
                    <a:pt x="48" y="555"/>
                    <a:pt x="48" y="554"/>
                  </a:cubicBezTo>
                  <a:cubicBezTo>
                    <a:pt x="48" y="555"/>
                    <a:pt x="48" y="555"/>
                    <a:pt x="47" y="556"/>
                  </a:cubicBezTo>
                  <a:cubicBezTo>
                    <a:pt x="47" y="556"/>
                    <a:pt x="47" y="556"/>
                    <a:pt x="47" y="556"/>
                  </a:cubicBezTo>
                  <a:cubicBezTo>
                    <a:pt x="46" y="557"/>
                    <a:pt x="46" y="555"/>
                    <a:pt x="45" y="556"/>
                  </a:cubicBezTo>
                  <a:cubicBezTo>
                    <a:pt x="45" y="556"/>
                    <a:pt x="46" y="558"/>
                    <a:pt x="47" y="557"/>
                  </a:cubicBezTo>
                  <a:cubicBezTo>
                    <a:pt x="47" y="558"/>
                    <a:pt x="44" y="557"/>
                    <a:pt x="44" y="559"/>
                  </a:cubicBezTo>
                  <a:cubicBezTo>
                    <a:pt x="43" y="558"/>
                    <a:pt x="44" y="558"/>
                    <a:pt x="44" y="557"/>
                  </a:cubicBezTo>
                  <a:cubicBezTo>
                    <a:pt x="43" y="557"/>
                    <a:pt x="43" y="559"/>
                    <a:pt x="44" y="559"/>
                  </a:cubicBezTo>
                  <a:cubicBezTo>
                    <a:pt x="43" y="559"/>
                    <a:pt x="44" y="560"/>
                    <a:pt x="44" y="560"/>
                  </a:cubicBezTo>
                  <a:cubicBezTo>
                    <a:pt x="43" y="560"/>
                    <a:pt x="43" y="560"/>
                    <a:pt x="43" y="560"/>
                  </a:cubicBezTo>
                  <a:cubicBezTo>
                    <a:pt x="43" y="560"/>
                    <a:pt x="43" y="560"/>
                    <a:pt x="42" y="561"/>
                  </a:cubicBezTo>
                  <a:cubicBezTo>
                    <a:pt x="41" y="560"/>
                    <a:pt x="41" y="562"/>
                    <a:pt x="41" y="561"/>
                  </a:cubicBezTo>
                  <a:cubicBezTo>
                    <a:pt x="41" y="560"/>
                    <a:pt x="42" y="560"/>
                    <a:pt x="42" y="559"/>
                  </a:cubicBezTo>
                  <a:cubicBezTo>
                    <a:pt x="41" y="559"/>
                    <a:pt x="41" y="560"/>
                    <a:pt x="41" y="560"/>
                  </a:cubicBezTo>
                  <a:cubicBezTo>
                    <a:pt x="41" y="559"/>
                    <a:pt x="40" y="561"/>
                    <a:pt x="40" y="560"/>
                  </a:cubicBezTo>
                  <a:cubicBezTo>
                    <a:pt x="40" y="560"/>
                    <a:pt x="40" y="561"/>
                    <a:pt x="41" y="561"/>
                  </a:cubicBezTo>
                  <a:cubicBezTo>
                    <a:pt x="41" y="562"/>
                    <a:pt x="39" y="561"/>
                    <a:pt x="40" y="561"/>
                  </a:cubicBezTo>
                  <a:cubicBezTo>
                    <a:pt x="39" y="561"/>
                    <a:pt x="38" y="562"/>
                    <a:pt x="38" y="562"/>
                  </a:cubicBezTo>
                  <a:cubicBezTo>
                    <a:pt x="37" y="563"/>
                    <a:pt x="35" y="563"/>
                    <a:pt x="35" y="564"/>
                  </a:cubicBezTo>
                  <a:cubicBezTo>
                    <a:pt x="34" y="564"/>
                    <a:pt x="34" y="565"/>
                    <a:pt x="34" y="565"/>
                  </a:cubicBezTo>
                  <a:cubicBezTo>
                    <a:pt x="34" y="566"/>
                    <a:pt x="35" y="566"/>
                    <a:pt x="35" y="566"/>
                  </a:cubicBezTo>
                  <a:cubicBezTo>
                    <a:pt x="34" y="567"/>
                    <a:pt x="34" y="566"/>
                    <a:pt x="33" y="566"/>
                  </a:cubicBezTo>
                  <a:cubicBezTo>
                    <a:pt x="33" y="567"/>
                    <a:pt x="34" y="567"/>
                    <a:pt x="35" y="567"/>
                  </a:cubicBezTo>
                  <a:cubicBezTo>
                    <a:pt x="35" y="568"/>
                    <a:pt x="31" y="568"/>
                    <a:pt x="32" y="570"/>
                  </a:cubicBezTo>
                  <a:cubicBezTo>
                    <a:pt x="31" y="570"/>
                    <a:pt x="31" y="571"/>
                    <a:pt x="30" y="571"/>
                  </a:cubicBezTo>
                  <a:cubicBezTo>
                    <a:pt x="30" y="571"/>
                    <a:pt x="31" y="570"/>
                    <a:pt x="32" y="571"/>
                  </a:cubicBezTo>
                  <a:cubicBezTo>
                    <a:pt x="30" y="572"/>
                    <a:pt x="30" y="572"/>
                    <a:pt x="29" y="572"/>
                  </a:cubicBezTo>
                  <a:cubicBezTo>
                    <a:pt x="29" y="573"/>
                    <a:pt x="30" y="572"/>
                    <a:pt x="30" y="573"/>
                  </a:cubicBezTo>
                  <a:cubicBezTo>
                    <a:pt x="29" y="573"/>
                    <a:pt x="29" y="573"/>
                    <a:pt x="28" y="573"/>
                  </a:cubicBezTo>
                  <a:cubicBezTo>
                    <a:pt x="28" y="574"/>
                    <a:pt x="29" y="574"/>
                    <a:pt x="29" y="574"/>
                  </a:cubicBezTo>
                  <a:cubicBezTo>
                    <a:pt x="29" y="575"/>
                    <a:pt x="28" y="573"/>
                    <a:pt x="28" y="573"/>
                  </a:cubicBezTo>
                  <a:cubicBezTo>
                    <a:pt x="27" y="574"/>
                    <a:pt x="27" y="575"/>
                    <a:pt x="27" y="575"/>
                  </a:cubicBezTo>
                  <a:cubicBezTo>
                    <a:pt x="27" y="576"/>
                    <a:pt x="26" y="576"/>
                    <a:pt x="26" y="575"/>
                  </a:cubicBezTo>
                  <a:cubicBezTo>
                    <a:pt x="26" y="576"/>
                    <a:pt x="26" y="577"/>
                    <a:pt x="25" y="577"/>
                  </a:cubicBezTo>
                  <a:cubicBezTo>
                    <a:pt x="25" y="577"/>
                    <a:pt x="26" y="578"/>
                    <a:pt x="26" y="577"/>
                  </a:cubicBezTo>
                  <a:cubicBezTo>
                    <a:pt x="25" y="577"/>
                    <a:pt x="24" y="579"/>
                    <a:pt x="26" y="580"/>
                  </a:cubicBezTo>
                  <a:cubicBezTo>
                    <a:pt x="24" y="580"/>
                    <a:pt x="26" y="582"/>
                    <a:pt x="26" y="582"/>
                  </a:cubicBezTo>
                  <a:cubicBezTo>
                    <a:pt x="25" y="582"/>
                    <a:pt x="25" y="582"/>
                    <a:pt x="25" y="582"/>
                  </a:cubicBezTo>
                  <a:cubicBezTo>
                    <a:pt x="25" y="582"/>
                    <a:pt x="24" y="584"/>
                    <a:pt x="25" y="583"/>
                  </a:cubicBezTo>
                  <a:cubicBezTo>
                    <a:pt x="25" y="584"/>
                    <a:pt x="25" y="584"/>
                    <a:pt x="25" y="584"/>
                  </a:cubicBezTo>
                  <a:cubicBezTo>
                    <a:pt x="24" y="585"/>
                    <a:pt x="25" y="587"/>
                    <a:pt x="24" y="588"/>
                  </a:cubicBezTo>
                  <a:cubicBezTo>
                    <a:pt x="24" y="589"/>
                    <a:pt x="24" y="588"/>
                    <a:pt x="25" y="589"/>
                  </a:cubicBezTo>
                  <a:cubicBezTo>
                    <a:pt x="24" y="589"/>
                    <a:pt x="24" y="589"/>
                    <a:pt x="24" y="589"/>
                  </a:cubicBezTo>
                  <a:cubicBezTo>
                    <a:pt x="24" y="590"/>
                    <a:pt x="24" y="590"/>
                    <a:pt x="25" y="590"/>
                  </a:cubicBezTo>
                  <a:cubicBezTo>
                    <a:pt x="23" y="590"/>
                    <a:pt x="24" y="593"/>
                    <a:pt x="22" y="593"/>
                  </a:cubicBezTo>
                  <a:cubicBezTo>
                    <a:pt x="22" y="594"/>
                    <a:pt x="24" y="594"/>
                    <a:pt x="23" y="594"/>
                  </a:cubicBezTo>
                  <a:cubicBezTo>
                    <a:pt x="23" y="595"/>
                    <a:pt x="23" y="595"/>
                    <a:pt x="23" y="594"/>
                  </a:cubicBezTo>
                  <a:cubicBezTo>
                    <a:pt x="25" y="595"/>
                    <a:pt x="24" y="596"/>
                    <a:pt x="24" y="597"/>
                  </a:cubicBezTo>
                  <a:cubicBezTo>
                    <a:pt x="25" y="597"/>
                    <a:pt x="24" y="596"/>
                    <a:pt x="25" y="596"/>
                  </a:cubicBezTo>
                  <a:cubicBezTo>
                    <a:pt x="26" y="596"/>
                    <a:pt x="24" y="598"/>
                    <a:pt x="24" y="597"/>
                  </a:cubicBezTo>
                  <a:cubicBezTo>
                    <a:pt x="24" y="599"/>
                    <a:pt x="23" y="602"/>
                    <a:pt x="21" y="603"/>
                  </a:cubicBezTo>
                  <a:cubicBezTo>
                    <a:pt x="22" y="603"/>
                    <a:pt x="21" y="604"/>
                    <a:pt x="21" y="605"/>
                  </a:cubicBezTo>
                  <a:cubicBezTo>
                    <a:pt x="17" y="602"/>
                    <a:pt x="16" y="598"/>
                    <a:pt x="17" y="591"/>
                  </a:cubicBezTo>
                  <a:cubicBezTo>
                    <a:pt x="17" y="592"/>
                    <a:pt x="18" y="591"/>
                    <a:pt x="18" y="592"/>
                  </a:cubicBezTo>
                  <a:cubicBezTo>
                    <a:pt x="18" y="590"/>
                    <a:pt x="18" y="588"/>
                    <a:pt x="17" y="586"/>
                  </a:cubicBezTo>
                  <a:cubicBezTo>
                    <a:pt x="17" y="585"/>
                    <a:pt x="18" y="586"/>
                    <a:pt x="18" y="586"/>
                  </a:cubicBezTo>
                  <a:cubicBezTo>
                    <a:pt x="17" y="584"/>
                    <a:pt x="18" y="581"/>
                    <a:pt x="19" y="576"/>
                  </a:cubicBezTo>
                  <a:cubicBezTo>
                    <a:pt x="19" y="576"/>
                    <a:pt x="18" y="577"/>
                    <a:pt x="18" y="576"/>
                  </a:cubicBezTo>
                  <a:cubicBezTo>
                    <a:pt x="16" y="579"/>
                    <a:pt x="13" y="580"/>
                    <a:pt x="11" y="581"/>
                  </a:cubicBezTo>
                  <a:cubicBezTo>
                    <a:pt x="9" y="582"/>
                    <a:pt x="8" y="584"/>
                    <a:pt x="5" y="582"/>
                  </a:cubicBezTo>
                  <a:cubicBezTo>
                    <a:pt x="5" y="582"/>
                    <a:pt x="4" y="581"/>
                    <a:pt x="5" y="582"/>
                  </a:cubicBezTo>
                  <a:cubicBezTo>
                    <a:pt x="4" y="580"/>
                    <a:pt x="2" y="579"/>
                    <a:pt x="0" y="578"/>
                  </a:cubicBezTo>
                  <a:cubicBezTo>
                    <a:pt x="1" y="577"/>
                    <a:pt x="0" y="574"/>
                    <a:pt x="1" y="573"/>
                  </a:cubicBezTo>
                  <a:cubicBezTo>
                    <a:pt x="3" y="573"/>
                    <a:pt x="2" y="567"/>
                    <a:pt x="5" y="568"/>
                  </a:cubicBezTo>
                  <a:cubicBezTo>
                    <a:pt x="4" y="567"/>
                    <a:pt x="5" y="567"/>
                    <a:pt x="4" y="567"/>
                  </a:cubicBezTo>
                  <a:cubicBezTo>
                    <a:pt x="5" y="566"/>
                    <a:pt x="5" y="566"/>
                    <a:pt x="5" y="566"/>
                  </a:cubicBezTo>
                  <a:cubicBezTo>
                    <a:pt x="6" y="560"/>
                    <a:pt x="12" y="554"/>
                    <a:pt x="16" y="549"/>
                  </a:cubicBezTo>
                  <a:cubicBezTo>
                    <a:pt x="16" y="547"/>
                    <a:pt x="18" y="544"/>
                    <a:pt x="20" y="541"/>
                  </a:cubicBezTo>
                  <a:cubicBezTo>
                    <a:pt x="26" y="534"/>
                    <a:pt x="36" y="525"/>
                    <a:pt x="43" y="519"/>
                  </a:cubicBezTo>
                  <a:cubicBezTo>
                    <a:pt x="43" y="518"/>
                    <a:pt x="44" y="517"/>
                    <a:pt x="45" y="517"/>
                  </a:cubicBezTo>
                  <a:cubicBezTo>
                    <a:pt x="47" y="513"/>
                    <a:pt x="52" y="511"/>
                    <a:pt x="56" y="507"/>
                  </a:cubicBezTo>
                  <a:cubicBezTo>
                    <a:pt x="59" y="503"/>
                    <a:pt x="63" y="500"/>
                    <a:pt x="66" y="496"/>
                  </a:cubicBezTo>
                  <a:cubicBezTo>
                    <a:pt x="63" y="498"/>
                    <a:pt x="60" y="501"/>
                    <a:pt x="57" y="504"/>
                  </a:cubicBezTo>
                  <a:cubicBezTo>
                    <a:pt x="55" y="506"/>
                    <a:pt x="50" y="508"/>
                    <a:pt x="48" y="511"/>
                  </a:cubicBezTo>
                  <a:cubicBezTo>
                    <a:pt x="44" y="514"/>
                    <a:pt x="40" y="516"/>
                    <a:pt x="35" y="518"/>
                  </a:cubicBezTo>
                  <a:cubicBezTo>
                    <a:pt x="33" y="520"/>
                    <a:pt x="28" y="522"/>
                    <a:pt x="25" y="523"/>
                  </a:cubicBezTo>
                  <a:cubicBezTo>
                    <a:pt x="22" y="525"/>
                    <a:pt x="20" y="520"/>
                    <a:pt x="19" y="518"/>
                  </a:cubicBezTo>
                  <a:cubicBezTo>
                    <a:pt x="19" y="518"/>
                    <a:pt x="19" y="518"/>
                    <a:pt x="19" y="517"/>
                  </a:cubicBezTo>
                  <a:cubicBezTo>
                    <a:pt x="18" y="515"/>
                    <a:pt x="18" y="513"/>
                    <a:pt x="19" y="510"/>
                  </a:cubicBezTo>
                  <a:cubicBezTo>
                    <a:pt x="30" y="486"/>
                    <a:pt x="45" y="468"/>
                    <a:pt x="60" y="450"/>
                  </a:cubicBezTo>
                  <a:cubicBezTo>
                    <a:pt x="83" y="426"/>
                    <a:pt x="107" y="403"/>
                    <a:pt x="133" y="383"/>
                  </a:cubicBezTo>
                  <a:cubicBezTo>
                    <a:pt x="149" y="369"/>
                    <a:pt x="164" y="356"/>
                    <a:pt x="181" y="344"/>
                  </a:cubicBezTo>
                  <a:cubicBezTo>
                    <a:pt x="187" y="338"/>
                    <a:pt x="195" y="334"/>
                    <a:pt x="201" y="329"/>
                  </a:cubicBezTo>
                  <a:cubicBezTo>
                    <a:pt x="212" y="320"/>
                    <a:pt x="223" y="312"/>
                    <a:pt x="234" y="304"/>
                  </a:cubicBezTo>
                  <a:cubicBezTo>
                    <a:pt x="234" y="303"/>
                    <a:pt x="235" y="302"/>
                    <a:pt x="236" y="302"/>
                  </a:cubicBezTo>
                  <a:cubicBezTo>
                    <a:pt x="240" y="298"/>
                    <a:pt x="245" y="295"/>
                    <a:pt x="250" y="292"/>
                  </a:cubicBezTo>
                  <a:cubicBezTo>
                    <a:pt x="273" y="275"/>
                    <a:pt x="299" y="258"/>
                    <a:pt x="323" y="243"/>
                  </a:cubicBezTo>
                  <a:cubicBezTo>
                    <a:pt x="333" y="236"/>
                    <a:pt x="344" y="229"/>
                    <a:pt x="355" y="222"/>
                  </a:cubicBezTo>
                  <a:cubicBezTo>
                    <a:pt x="377" y="208"/>
                    <a:pt x="400" y="194"/>
                    <a:pt x="423" y="181"/>
                  </a:cubicBezTo>
                  <a:cubicBezTo>
                    <a:pt x="429" y="177"/>
                    <a:pt x="436" y="174"/>
                    <a:pt x="442" y="170"/>
                  </a:cubicBezTo>
                  <a:cubicBezTo>
                    <a:pt x="459" y="160"/>
                    <a:pt x="475" y="151"/>
                    <a:pt x="492" y="141"/>
                  </a:cubicBezTo>
                  <a:cubicBezTo>
                    <a:pt x="542" y="112"/>
                    <a:pt x="593" y="82"/>
                    <a:pt x="642" y="51"/>
                  </a:cubicBezTo>
                  <a:cubicBezTo>
                    <a:pt x="650" y="46"/>
                    <a:pt x="658" y="39"/>
                    <a:pt x="665" y="33"/>
                  </a:cubicBezTo>
                  <a:cubicBezTo>
                    <a:pt x="666" y="31"/>
                    <a:pt x="670" y="30"/>
                    <a:pt x="670" y="26"/>
                  </a:cubicBezTo>
                  <a:cubicBezTo>
                    <a:pt x="673" y="26"/>
                    <a:pt x="673" y="20"/>
                    <a:pt x="671" y="19"/>
                  </a:cubicBezTo>
                  <a:cubicBezTo>
                    <a:pt x="666" y="19"/>
                    <a:pt x="662" y="18"/>
                    <a:pt x="658" y="20"/>
                  </a:cubicBezTo>
                  <a:cubicBezTo>
                    <a:pt x="656" y="19"/>
                    <a:pt x="654" y="20"/>
                    <a:pt x="652" y="20"/>
                  </a:cubicBezTo>
                  <a:cubicBezTo>
                    <a:pt x="651" y="20"/>
                    <a:pt x="651" y="21"/>
                    <a:pt x="649" y="22"/>
                  </a:cubicBezTo>
                  <a:cubicBezTo>
                    <a:pt x="647" y="22"/>
                    <a:pt x="644" y="21"/>
                    <a:pt x="643" y="23"/>
                  </a:cubicBezTo>
                  <a:cubicBezTo>
                    <a:pt x="642" y="23"/>
                    <a:pt x="642" y="22"/>
                    <a:pt x="642" y="22"/>
                  </a:cubicBezTo>
                  <a:cubicBezTo>
                    <a:pt x="640" y="24"/>
                    <a:pt x="637" y="24"/>
                    <a:pt x="636" y="25"/>
                  </a:cubicBezTo>
                  <a:cubicBezTo>
                    <a:pt x="631" y="25"/>
                    <a:pt x="627" y="29"/>
                    <a:pt x="622" y="29"/>
                  </a:cubicBezTo>
                  <a:cubicBezTo>
                    <a:pt x="621" y="29"/>
                    <a:pt x="620" y="29"/>
                    <a:pt x="620" y="30"/>
                  </a:cubicBezTo>
                  <a:cubicBezTo>
                    <a:pt x="619" y="29"/>
                    <a:pt x="618" y="30"/>
                    <a:pt x="617" y="30"/>
                  </a:cubicBezTo>
                  <a:cubicBezTo>
                    <a:pt x="617" y="30"/>
                    <a:pt x="617" y="31"/>
                    <a:pt x="616" y="31"/>
                  </a:cubicBezTo>
                  <a:cubicBezTo>
                    <a:pt x="616" y="31"/>
                    <a:pt x="615" y="32"/>
                    <a:pt x="614" y="31"/>
                  </a:cubicBezTo>
                  <a:cubicBezTo>
                    <a:pt x="612" y="33"/>
                    <a:pt x="608" y="33"/>
                    <a:pt x="605" y="34"/>
                  </a:cubicBezTo>
                  <a:cubicBezTo>
                    <a:pt x="603" y="36"/>
                    <a:pt x="600" y="36"/>
                    <a:pt x="596" y="36"/>
                  </a:cubicBezTo>
                  <a:cubicBezTo>
                    <a:pt x="595" y="39"/>
                    <a:pt x="589" y="36"/>
                    <a:pt x="588" y="40"/>
                  </a:cubicBezTo>
                  <a:cubicBezTo>
                    <a:pt x="587" y="41"/>
                    <a:pt x="585" y="40"/>
                    <a:pt x="583" y="41"/>
                  </a:cubicBezTo>
                  <a:cubicBezTo>
                    <a:pt x="580" y="41"/>
                    <a:pt x="578" y="44"/>
                    <a:pt x="575" y="44"/>
                  </a:cubicBezTo>
                  <a:cubicBezTo>
                    <a:pt x="574" y="45"/>
                    <a:pt x="572" y="44"/>
                    <a:pt x="571" y="45"/>
                  </a:cubicBezTo>
                  <a:cubicBezTo>
                    <a:pt x="568" y="46"/>
                    <a:pt x="564" y="47"/>
                    <a:pt x="560" y="48"/>
                  </a:cubicBezTo>
                  <a:cubicBezTo>
                    <a:pt x="556" y="50"/>
                    <a:pt x="551" y="50"/>
                    <a:pt x="549" y="52"/>
                  </a:cubicBezTo>
                  <a:cubicBezTo>
                    <a:pt x="548" y="52"/>
                    <a:pt x="547" y="54"/>
                    <a:pt x="545" y="53"/>
                  </a:cubicBezTo>
                  <a:cubicBezTo>
                    <a:pt x="544" y="54"/>
                    <a:pt x="543" y="54"/>
                    <a:pt x="542" y="55"/>
                  </a:cubicBezTo>
                  <a:cubicBezTo>
                    <a:pt x="540" y="54"/>
                    <a:pt x="539" y="57"/>
                    <a:pt x="537" y="56"/>
                  </a:cubicBezTo>
                  <a:cubicBezTo>
                    <a:pt x="536" y="56"/>
                    <a:pt x="536" y="56"/>
                    <a:pt x="535" y="57"/>
                  </a:cubicBezTo>
                  <a:cubicBezTo>
                    <a:pt x="529" y="58"/>
                    <a:pt x="523" y="62"/>
                    <a:pt x="518" y="63"/>
                  </a:cubicBezTo>
                  <a:cubicBezTo>
                    <a:pt x="513" y="65"/>
                    <a:pt x="508" y="67"/>
                    <a:pt x="504" y="68"/>
                  </a:cubicBezTo>
                  <a:cubicBezTo>
                    <a:pt x="497" y="71"/>
                    <a:pt x="489" y="75"/>
                    <a:pt x="481" y="78"/>
                  </a:cubicBezTo>
                  <a:cubicBezTo>
                    <a:pt x="466" y="85"/>
                    <a:pt x="452" y="91"/>
                    <a:pt x="437" y="98"/>
                  </a:cubicBezTo>
                  <a:cubicBezTo>
                    <a:pt x="436" y="99"/>
                    <a:pt x="435" y="100"/>
                    <a:pt x="434" y="100"/>
                  </a:cubicBezTo>
                  <a:cubicBezTo>
                    <a:pt x="431" y="101"/>
                    <a:pt x="429" y="103"/>
                    <a:pt x="426" y="103"/>
                  </a:cubicBezTo>
                  <a:cubicBezTo>
                    <a:pt x="411" y="112"/>
                    <a:pt x="396" y="119"/>
                    <a:pt x="382" y="128"/>
                  </a:cubicBezTo>
                  <a:cubicBezTo>
                    <a:pt x="380" y="128"/>
                    <a:pt x="380" y="129"/>
                    <a:pt x="379" y="129"/>
                  </a:cubicBezTo>
                  <a:cubicBezTo>
                    <a:pt x="378" y="129"/>
                    <a:pt x="378" y="130"/>
                    <a:pt x="378" y="130"/>
                  </a:cubicBezTo>
                  <a:cubicBezTo>
                    <a:pt x="374" y="132"/>
                    <a:pt x="370" y="133"/>
                    <a:pt x="368" y="136"/>
                  </a:cubicBezTo>
                  <a:cubicBezTo>
                    <a:pt x="364" y="138"/>
                    <a:pt x="360" y="139"/>
                    <a:pt x="357" y="143"/>
                  </a:cubicBezTo>
                  <a:cubicBezTo>
                    <a:pt x="356" y="142"/>
                    <a:pt x="356" y="143"/>
                    <a:pt x="355" y="143"/>
                  </a:cubicBezTo>
                  <a:cubicBezTo>
                    <a:pt x="354" y="144"/>
                    <a:pt x="353" y="145"/>
                    <a:pt x="353" y="146"/>
                  </a:cubicBezTo>
                  <a:cubicBezTo>
                    <a:pt x="350" y="146"/>
                    <a:pt x="348" y="150"/>
                    <a:pt x="344" y="150"/>
                  </a:cubicBezTo>
                  <a:cubicBezTo>
                    <a:pt x="342" y="154"/>
                    <a:pt x="338" y="156"/>
                    <a:pt x="334" y="157"/>
                  </a:cubicBezTo>
                  <a:cubicBezTo>
                    <a:pt x="330" y="160"/>
                    <a:pt x="325" y="163"/>
                    <a:pt x="321" y="165"/>
                  </a:cubicBezTo>
                  <a:cubicBezTo>
                    <a:pt x="320" y="168"/>
                    <a:pt x="318" y="168"/>
                    <a:pt x="316" y="169"/>
                  </a:cubicBezTo>
                  <a:cubicBezTo>
                    <a:pt x="314" y="171"/>
                    <a:pt x="311" y="172"/>
                    <a:pt x="308" y="173"/>
                  </a:cubicBezTo>
                  <a:cubicBezTo>
                    <a:pt x="306" y="175"/>
                    <a:pt x="304" y="177"/>
                    <a:pt x="302" y="177"/>
                  </a:cubicBezTo>
                  <a:cubicBezTo>
                    <a:pt x="301" y="177"/>
                    <a:pt x="301" y="178"/>
                    <a:pt x="301" y="178"/>
                  </a:cubicBezTo>
                  <a:cubicBezTo>
                    <a:pt x="301" y="178"/>
                    <a:pt x="300" y="178"/>
                    <a:pt x="300" y="178"/>
                  </a:cubicBezTo>
                  <a:cubicBezTo>
                    <a:pt x="299" y="180"/>
                    <a:pt x="297" y="180"/>
                    <a:pt x="296" y="182"/>
                  </a:cubicBezTo>
                  <a:cubicBezTo>
                    <a:pt x="294" y="183"/>
                    <a:pt x="290" y="185"/>
                    <a:pt x="289" y="186"/>
                  </a:cubicBezTo>
                  <a:cubicBezTo>
                    <a:pt x="286" y="189"/>
                    <a:pt x="285" y="190"/>
                    <a:pt x="282" y="192"/>
                  </a:cubicBezTo>
                  <a:cubicBezTo>
                    <a:pt x="278" y="194"/>
                    <a:pt x="275" y="196"/>
                    <a:pt x="272" y="198"/>
                  </a:cubicBezTo>
                  <a:cubicBezTo>
                    <a:pt x="271" y="199"/>
                    <a:pt x="269" y="199"/>
                    <a:pt x="268" y="200"/>
                  </a:cubicBezTo>
                  <a:cubicBezTo>
                    <a:pt x="266" y="203"/>
                    <a:pt x="261" y="202"/>
                    <a:pt x="260" y="206"/>
                  </a:cubicBezTo>
                  <a:cubicBezTo>
                    <a:pt x="259" y="205"/>
                    <a:pt x="259" y="206"/>
                    <a:pt x="259" y="206"/>
                  </a:cubicBezTo>
                  <a:cubicBezTo>
                    <a:pt x="256" y="208"/>
                    <a:pt x="252" y="209"/>
                    <a:pt x="250" y="211"/>
                  </a:cubicBezTo>
                  <a:cubicBezTo>
                    <a:pt x="249" y="212"/>
                    <a:pt x="247" y="212"/>
                    <a:pt x="246" y="213"/>
                  </a:cubicBezTo>
                  <a:cubicBezTo>
                    <a:pt x="245" y="213"/>
                    <a:pt x="244" y="215"/>
                    <a:pt x="243" y="216"/>
                  </a:cubicBezTo>
                  <a:cubicBezTo>
                    <a:pt x="242" y="217"/>
                    <a:pt x="240" y="218"/>
                    <a:pt x="238" y="218"/>
                  </a:cubicBezTo>
                  <a:cubicBezTo>
                    <a:pt x="236" y="219"/>
                    <a:pt x="234" y="222"/>
                    <a:pt x="231" y="223"/>
                  </a:cubicBezTo>
                  <a:cubicBezTo>
                    <a:pt x="230" y="223"/>
                    <a:pt x="231" y="223"/>
                    <a:pt x="230" y="224"/>
                  </a:cubicBezTo>
                  <a:cubicBezTo>
                    <a:pt x="227" y="224"/>
                    <a:pt x="224" y="226"/>
                    <a:pt x="222" y="228"/>
                  </a:cubicBezTo>
                  <a:cubicBezTo>
                    <a:pt x="217" y="230"/>
                    <a:pt x="213" y="234"/>
                    <a:pt x="208" y="235"/>
                  </a:cubicBezTo>
                  <a:cubicBezTo>
                    <a:pt x="207" y="237"/>
                    <a:pt x="205" y="237"/>
                    <a:pt x="204" y="238"/>
                  </a:cubicBezTo>
                  <a:cubicBezTo>
                    <a:pt x="199" y="239"/>
                    <a:pt x="195" y="243"/>
                    <a:pt x="190" y="242"/>
                  </a:cubicBezTo>
                  <a:cubicBezTo>
                    <a:pt x="188" y="241"/>
                    <a:pt x="187" y="240"/>
                    <a:pt x="185" y="238"/>
                  </a:cubicBezTo>
                  <a:cubicBezTo>
                    <a:pt x="191" y="232"/>
                    <a:pt x="198" y="226"/>
                    <a:pt x="205" y="222"/>
                  </a:cubicBezTo>
                  <a:cubicBezTo>
                    <a:pt x="218" y="212"/>
                    <a:pt x="231" y="203"/>
                    <a:pt x="245" y="195"/>
                  </a:cubicBezTo>
                  <a:cubicBezTo>
                    <a:pt x="248" y="192"/>
                    <a:pt x="252" y="190"/>
                    <a:pt x="256" y="188"/>
                  </a:cubicBezTo>
                  <a:cubicBezTo>
                    <a:pt x="260" y="184"/>
                    <a:pt x="266" y="182"/>
                    <a:pt x="269" y="179"/>
                  </a:cubicBezTo>
                  <a:cubicBezTo>
                    <a:pt x="275" y="176"/>
                    <a:pt x="279" y="173"/>
                    <a:pt x="284" y="169"/>
                  </a:cubicBezTo>
                  <a:cubicBezTo>
                    <a:pt x="298" y="161"/>
                    <a:pt x="313" y="152"/>
                    <a:pt x="327" y="143"/>
                  </a:cubicBezTo>
                  <a:cubicBezTo>
                    <a:pt x="331" y="140"/>
                    <a:pt x="336" y="138"/>
                    <a:pt x="339" y="136"/>
                  </a:cubicBezTo>
                  <a:cubicBezTo>
                    <a:pt x="346" y="131"/>
                    <a:pt x="354" y="126"/>
                    <a:pt x="362" y="121"/>
                  </a:cubicBezTo>
                  <a:cubicBezTo>
                    <a:pt x="368" y="118"/>
                    <a:pt x="375" y="114"/>
                    <a:pt x="382" y="110"/>
                  </a:cubicBezTo>
                  <a:cubicBezTo>
                    <a:pt x="385" y="109"/>
                    <a:pt x="388" y="107"/>
                    <a:pt x="390" y="105"/>
                  </a:cubicBezTo>
                  <a:cubicBezTo>
                    <a:pt x="418" y="91"/>
                    <a:pt x="446" y="77"/>
                    <a:pt x="476" y="65"/>
                  </a:cubicBezTo>
                  <a:cubicBezTo>
                    <a:pt x="482" y="61"/>
                    <a:pt x="489" y="59"/>
                    <a:pt x="495" y="56"/>
                  </a:cubicBezTo>
                  <a:cubicBezTo>
                    <a:pt x="516" y="49"/>
                    <a:pt x="535" y="40"/>
                    <a:pt x="556" y="33"/>
                  </a:cubicBezTo>
                  <a:cubicBezTo>
                    <a:pt x="575" y="25"/>
                    <a:pt x="595" y="19"/>
                    <a:pt x="616" y="13"/>
                  </a:cubicBezTo>
                  <a:cubicBezTo>
                    <a:pt x="617" y="13"/>
                    <a:pt x="617" y="13"/>
                    <a:pt x="617" y="13"/>
                  </a:cubicBezTo>
                  <a:cubicBezTo>
                    <a:pt x="624" y="11"/>
                    <a:pt x="631" y="9"/>
                    <a:pt x="638" y="7"/>
                  </a:cubicBezTo>
                  <a:cubicBezTo>
                    <a:pt x="643" y="6"/>
                    <a:pt x="648" y="5"/>
                    <a:pt x="653" y="4"/>
                  </a:cubicBezTo>
                  <a:cubicBezTo>
                    <a:pt x="663" y="2"/>
                    <a:pt x="674" y="1"/>
                    <a:pt x="684" y="0"/>
                  </a:cubicBezTo>
                  <a:cubicBezTo>
                    <a:pt x="690" y="0"/>
                    <a:pt x="705" y="0"/>
                    <a:pt x="707" y="6"/>
                  </a:cubicBezTo>
                  <a:cubicBezTo>
                    <a:pt x="707" y="8"/>
                    <a:pt x="706" y="10"/>
                    <a:pt x="705" y="12"/>
                  </a:cubicBezTo>
                  <a:cubicBezTo>
                    <a:pt x="705" y="14"/>
                    <a:pt x="705" y="16"/>
                    <a:pt x="703" y="16"/>
                  </a:cubicBezTo>
                  <a:cubicBezTo>
                    <a:pt x="703" y="20"/>
                    <a:pt x="699" y="21"/>
                    <a:pt x="698" y="25"/>
                  </a:cubicBezTo>
                  <a:cubicBezTo>
                    <a:pt x="697" y="25"/>
                    <a:pt x="696" y="26"/>
                    <a:pt x="695" y="26"/>
                  </a:cubicBezTo>
                  <a:cubicBezTo>
                    <a:pt x="696" y="28"/>
                    <a:pt x="692" y="29"/>
                    <a:pt x="691" y="30"/>
                  </a:cubicBezTo>
                  <a:close/>
                  <a:moveTo>
                    <a:pt x="668" y="162"/>
                  </a:moveTo>
                  <a:cubicBezTo>
                    <a:pt x="667" y="161"/>
                    <a:pt x="666" y="162"/>
                    <a:pt x="666" y="162"/>
                  </a:cubicBezTo>
                  <a:cubicBezTo>
                    <a:pt x="668" y="162"/>
                    <a:pt x="667" y="162"/>
                    <a:pt x="666" y="163"/>
                  </a:cubicBezTo>
                  <a:cubicBezTo>
                    <a:pt x="667" y="163"/>
                    <a:pt x="668" y="162"/>
                    <a:pt x="668" y="162"/>
                  </a:cubicBezTo>
                  <a:close/>
                  <a:moveTo>
                    <a:pt x="647" y="181"/>
                  </a:moveTo>
                  <a:cubicBezTo>
                    <a:pt x="647" y="181"/>
                    <a:pt x="647" y="181"/>
                    <a:pt x="647" y="180"/>
                  </a:cubicBezTo>
                  <a:cubicBezTo>
                    <a:pt x="646" y="181"/>
                    <a:pt x="646" y="180"/>
                    <a:pt x="645" y="180"/>
                  </a:cubicBezTo>
                  <a:cubicBezTo>
                    <a:pt x="645" y="181"/>
                    <a:pt x="645" y="181"/>
                    <a:pt x="645" y="182"/>
                  </a:cubicBezTo>
                  <a:cubicBezTo>
                    <a:pt x="645" y="182"/>
                    <a:pt x="645" y="181"/>
                    <a:pt x="644" y="182"/>
                  </a:cubicBezTo>
                  <a:cubicBezTo>
                    <a:pt x="645" y="182"/>
                    <a:pt x="644" y="182"/>
                    <a:pt x="644" y="183"/>
                  </a:cubicBezTo>
                  <a:cubicBezTo>
                    <a:pt x="645" y="183"/>
                    <a:pt x="645" y="184"/>
                    <a:pt x="644" y="184"/>
                  </a:cubicBezTo>
                  <a:cubicBezTo>
                    <a:pt x="645" y="184"/>
                    <a:pt x="645" y="185"/>
                    <a:pt x="645" y="185"/>
                  </a:cubicBezTo>
                  <a:cubicBezTo>
                    <a:pt x="645" y="184"/>
                    <a:pt x="646" y="184"/>
                    <a:pt x="646" y="183"/>
                  </a:cubicBezTo>
                  <a:cubicBezTo>
                    <a:pt x="645" y="183"/>
                    <a:pt x="647" y="183"/>
                    <a:pt x="646" y="182"/>
                  </a:cubicBezTo>
                  <a:cubicBezTo>
                    <a:pt x="646" y="182"/>
                    <a:pt x="646" y="183"/>
                    <a:pt x="646" y="182"/>
                  </a:cubicBezTo>
                  <a:cubicBezTo>
                    <a:pt x="646" y="182"/>
                    <a:pt x="645" y="182"/>
                    <a:pt x="645" y="182"/>
                  </a:cubicBezTo>
                  <a:cubicBezTo>
                    <a:pt x="645" y="181"/>
                    <a:pt x="646" y="181"/>
                    <a:pt x="646" y="181"/>
                  </a:cubicBezTo>
                  <a:cubicBezTo>
                    <a:pt x="647" y="181"/>
                    <a:pt x="647" y="181"/>
                    <a:pt x="648" y="182"/>
                  </a:cubicBezTo>
                  <a:cubicBezTo>
                    <a:pt x="648" y="181"/>
                    <a:pt x="649" y="181"/>
                    <a:pt x="649" y="181"/>
                  </a:cubicBezTo>
                  <a:cubicBezTo>
                    <a:pt x="648" y="180"/>
                    <a:pt x="648" y="181"/>
                    <a:pt x="647" y="181"/>
                  </a:cubicBezTo>
                  <a:close/>
                  <a:moveTo>
                    <a:pt x="514" y="402"/>
                  </a:moveTo>
                  <a:cubicBezTo>
                    <a:pt x="514" y="401"/>
                    <a:pt x="514" y="400"/>
                    <a:pt x="513" y="400"/>
                  </a:cubicBezTo>
                  <a:cubicBezTo>
                    <a:pt x="513" y="401"/>
                    <a:pt x="514" y="401"/>
                    <a:pt x="514" y="402"/>
                  </a:cubicBezTo>
                  <a:close/>
                  <a:moveTo>
                    <a:pt x="240" y="434"/>
                  </a:moveTo>
                  <a:cubicBezTo>
                    <a:pt x="240" y="434"/>
                    <a:pt x="241" y="433"/>
                    <a:pt x="241" y="433"/>
                  </a:cubicBezTo>
                  <a:cubicBezTo>
                    <a:pt x="241" y="433"/>
                    <a:pt x="241" y="432"/>
                    <a:pt x="241" y="432"/>
                  </a:cubicBezTo>
                  <a:cubicBezTo>
                    <a:pt x="241" y="434"/>
                    <a:pt x="238" y="433"/>
                    <a:pt x="240" y="434"/>
                  </a:cubicBezTo>
                  <a:close/>
                  <a:moveTo>
                    <a:pt x="120" y="497"/>
                  </a:moveTo>
                  <a:cubicBezTo>
                    <a:pt x="120" y="497"/>
                    <a:pt x="119" y="498"/>
                    <a:pt x="120" y="498"/>
                  </a:cubicBezTo>
                  <a:cubicBezTo>
                    <a:pt x="120" y="498"/>
                    <a:pt x="120" y="497"/>
                    <a:pt x="120" y="498"/>
                  </a:cubicBezTo>
                  <a:cubicBezTo>
                    <a:pt x="120" y="499"/>
                    <a:pt x="121" y="499"/>
                    <a:pt x="120" y="500"/>
                  </a:cubicBezTo>
                  <a:cubicBezTo>
                    <a:pt x="121" y="499"/>
                    <a:pt x="121" y="499"/>
                    <a:pt x="121" y="498"/>
                  </a:cubicBezTo>
                  <a:cubicBezTo>
                    <a:pt x="121" y="498"/>
                    <a:pt x="121" y="498"/>
                    <a:pt x="120" y="497"/>
                  </a:cubicBezTo>
                  <a:close/>
                  <a:moveTo>
                    <a:pt x="100" y="511"/>
                  </a:moveTo>
                  <a:cubicBezTo>
                    <a:pt x="101" y="512"/>
                    <a:pt x="102" y="512"/>
                    <a:pt x="102" y="514"/>
                  </a:cubicBezTo>
                  <a:cubicBezTo>
                    <a:pt x="102" y="513"/>
                    <a:pt x="102" y="513"/>
                    <a:pt x="103" y="513"/>
                  </a:cubicBezTo>
                  <a:cubicBezTo>
                    <a:pt x="102" y="512"/>
                    <a:pt x="102" y="511"/>
                    <a:pt x="100" y="511"/>
                  </a:cubicBezTo>
                  <a:close/>
                  <a:moveTo>
                    <a:pt x="647" y="183"/>
                  </a:moveTo>
                  <a:cubicBezTo>
                    <a:pt x="647" y="183"/>
                    <a:pt x="647" y="184"/>
                    <a:pt x="648" y="184"/>
                  </a:cubicBezTo>
                  <a:cubicBezTo>
                    <a:pt x="648" y="183"/>
                    <a:pt x="648" y="183"/>
                    <a:pt x="647" y="183"/>
                  </a:cubicBezTo>
                  <a:close/>
                  <a:moveTo>
                    <a:pt x="647" y="168"/>
                  </a:moveTo>
                  <a:cubicBezTo>
                    <a:pt x="648" y="168"/>
                    <a:pt x="647" y="167"/>
                    <a:pt x="647" y="168"/>
                  </a:cubicBezTo>
                  <a:cubicBezTo>
                    <a:pt x="648" y="168"/>
                    <a:pt x="647" y="169"/>
                    <a:pt x="647" y="169"/>
                  </a:cubicBezTo>
                  <a:cubicBezTo>
                    <a:pt x="647" y="168"/>
                    <a:pt x="648" y="169"/>
                    <a:pt x="648" y="169"/>
                  </a:cubicBezTo>
                  <a:cubicBezTo>
                    <a:pt x="648" y="168"/>
                    <a:pt x="649" y="168"/>
                    <a:pt x="649" y="168"/>
                  </a:cubicBezTo>
                  <a:cubicBezTo>
                    <a:pt x="648" y="168"/>
                    <a:pt x="648" y="168"/>
                    <a:pt x="647" y="168"/>
                  </a:cubicBezTo>
                  <a:close/>
                  <a:moveTo>
                    <a:pt x="644" y="183"/>
                  </a:moveTo>
                  <a:cubicBezTo>
                    <a:pt x="644" y="184"/>
                    <a:pt x="642" y="183"/>
                    <a:pt x="642" y="183"/>
                  </a:cubicBezTo>
                  <a:cubicBezTo>
                    <a:pt x="643" y="184"/>
                    <a:pt x="643" y="184"/>
                    <a:pt x="644" y="184"/>
                  </a:cubicBezTo>
                  <a:cubicBezTo>
                    <a:pt x="644" y="184"/>
                    <a:pt x="643" y="185"/>
                    <a:pt x="644" y="185"/>
                  </a:cubicBezTo>
                  <a:cubicBezTo>
                    <a:pt x="645" y="185"/>
                    <a:pt x="644" y="182"/>
                    <a:pt x="644" y="183"/>
                  </a:cubicBezTo>
                  <a:close/>
                  <a:moveTo>
                    <a:pt x="643" y="186"/>
                  </a:moveTo>
                  <a:cubicBezTo>
                    <a:pt x="644" y="185"/>
                    <a:pt x="644" y="187"/>
                    <a:pt x="645" y="186"/>
                  </a:cubicBezTo>
                  <a:cubicBezTo>
                    <a:pt x="644" y="186"/>
                    <a:pt x="645" y="185"/>
                    <a:pt x="644" y="185"/>
                  </a:cubicBezTo>
                  <a:cubicBezTo>
                    <a:pt x="644" y="185"/>
                    <a:pt x="643" y="186"/>
                    <a:pt x="643" y="186"/>
                  </a:cubicBezTo>
                  <a:close/>
                  <a:moveTo>
                    <a:pt x="642" y="180"/>
                  </a:moveTo>
                  <a:cubicBezTo>
                    <a:pt x="643" y="180"/>
                    <a:pt x="644" y="180"/>
                    <a:pt x="645" y="180"/>
                  </a:cubicBezTo>
                  <a:cubicBezTo>
                    <a:pt x="644" y="180"/>
                    <a:pt x="645" y="180"/>
                    <a:pt x="645" y="179"/>
                  </a:cubicBezTo>
                  <a:cubicBezTo>
                    <a:pt x="645" y="179"/>
                    <a:pt x="645" y="179"/>
                    <a:pt x="645" y="178"/>
                  </a:cubicBezTo>
                  <a:cubicBezTo>
                    <a:pt x="645" y="179"/>
                    <a:pt x="645" y="179"/>
                    <a:pt x="644" y="179"/>
                  </a:cubicBezTo>
                  <a:cubicBezTo>
                    <a:pt x="644" y="179"/>
                    <a:pt x="644" y="179"/>
                    <a:pt x="644" y="179"/>
                  </a:cubicBezTo>
                  <a:cubicBezTo>
                    <a:pt x="644" y="179"/>
                    <a:pt x="644" y="179"/>
                    <a:pt x="644" y="180"/>
                  </a:cubicBezTo>
                  <a:cubicBezTo>
                    <a:pt x="643" y="179"/>
                    <a:pt x="643" y="180"/>
                    <a:pt x="642" y="180"/>
                  </a:cubicBezTo>
                  <a:close/>
                  <a:moveTo>
                    <a:pt x="644" y="169"/>
                  </a:moveTo>
                  <a:cubicBezTo>
                    <a:pt x="644" y="170"/>
                    <a:pt x="645" y="169"/>
                    <a:pt x="645" y="170"/>
                  </a:cubicBezTo>
                  <a:cubicBezTo>
                    <a:pt x="644" y="170"/>
                    <a:pt x="644" y="170"/>
                    <a:pt x="645" y="170"/>
                  </a:cubicBezTo>
                  <a:cubicBezTo>
                    <a:pt x="645" y="170"/>
                    <a:pt x="645" y="169"/>
                    <a:pt x="646" y="169"/>
                  </a:cubicBezTo>
                  <a:cubicBezTo>
                    <a:pt x="645" y="169"/>
                    <a:pt x="646" y="169"/>
                    <a:pt x="646" y="168"/>
                  </a:cubicBezTo>
                  <a:cubicBezTo>
                    <a:pt x="645" y="168"/>
                    <a:pt x="645" y="169"/>
                    <a:pt x="645" y="168"/>
                  </a:cubicBezTo>
                  <a:cubicBezTo>
                    <a:pt x="645" y="169"/>
                    <a:pt x="645" y="169"/>
                    <a:pt x="644" y="169"/>
                  </a:cubicBezTo>
                  <a:cubicBezTo>
                    <a:pt x="644" y="168"/>
                    <a:pt x="641" y="168"/>
                    <a:pt x="642" y="169"/>
                  </a:cubicBezTo>
                  <a:cubicBezTo>
                    <a:pt x="643" y="169"/>
                    <a:pt x="643" y="169"/>
                    <a:pt x="643" y="170"/>
                  </a:cubicBezTo>
                  <a:cubicBezTo>
                    <a:pt x="642" y="170"/>
                    <a:pt x="642" y="169"/>
                    <a:pt x="642" y="169"/>
                  </a:cubicBezTo>
                  <a:cubicBezTo>
                    <a:pt x="642" y="170"/>
                    <a:pt x="642" y="170"/>
                    <a:pt x="641" y="170"/>
                  </a:cubicBezTo>
                  <a:cubicBezTo>
                    <a:pt x="641" y="170"/>
                    <a:pt x="642" y="170"/>
                    <a:pt x="642" y="170"/>
                  </a:cubicBezTo>
                  <a:cubicBezTo>
                    <a:pt x="643" y="170"/>
                    <a:pt x="644" y="170"/>
                    <a:pt x="644" y="169"/>
                  </a:cubicBezTo>
                  <a:close/>
                  <a:moveTo>
                    <a:pt x="641" y="184"/>
                  </a:moveTo>
                  <a:cubicBezTo>
                    <a:pt x="641" y="184"/>
                    <a:pt x="641" y="184"/>
                    <a:pt x="641" y="184"/>
                  </a:cubicBezTo>
                  <a:cubicBezTo>
                    <a:pt x="641" y="184"/>
                    <a:pt x="641" y="184"/>
                    <a:pt x="640" y="185"/>
                  </a:cubicBezTo>
                  <a:cubicBezTo>
                    <a:pt x="641" y="185"/>
                    <a:pt x="642" y="185"/>
                    <a:pt x="641" y="185"/>
                  </a:cubicBezTo>
                  <a:cubicBezTo>
                    <a:pt x="641" y="185"/>
                    <a:pt x="641" y="185"/>
                    <a:pt x="641" y="184"/>
                  </a:cubicBezTo>
                  <a:close/>
                  <a:moveTo>
                    <a:pt x="639" y="185"/>
                  </a:moveTo>
                  <a:cubicBezTo>
                    <a:pt x="640" y="185"/>
                    <a:pt x="640" y="186"/>
                    <a:pt x="640" y="186"/>
                  </a:cubicBezTo>
                  <a:cubicBezTo>
                    <a:pt x="640" y="185"/>
                    <a:pt x="641" y="185"/>
                    <a:pt x="641" y="185"/>
                  </a:cubicBezTo>
                  <a:cubicBezTo>
                    <a:pt x="640" y="185"/>
                    <a:pt x="639" y="184"/>
                    <a:pt x="639" y="185"/>
                  </a:cubicBezTo>
                  <a:close/>
                  <a:moveTo>
                    <a:pt x="636" y="187"/>
                  </a:moveTo>
                  <a:cubicBezTo>
                    <a:pt x="637" y="187"/>
                    <a:pt x="637" y="188"/>
                    <a:pt x="637" y="189"/>
                  </a:cubicBezTo>
                  <a:cubicBezTo>
                    <a:pt x="637" y="189"/>
                    <a:pt x="637" y="188"/>
                    <a:pt x="636" y="189"/>
                  </a:cubicBezTo>
                  <a:cubicBezTo>
                    <a:pt x="637" y="189"/>
                    <a:pt x="637" y="189"/>
                    <a:pt x="638" y="189"/>
                  </a:cubicBezTo>
                  <a:cubicBezTo>
                    <a:pt x="638" y="189"/>
                    <a:pt x="638" y="189"/>
                    <a:pt x="638" y="188"/>
                  </a:cubicBezTo>
                  <a:cubicBezTo>
                    <a:pt x="637" y="188"/>
                    <a:pt x="637" y="187"/>
                    <a:pt x="636" y="187"/>
                  </a:cubicBezTo>
                  <a:close/>
                  <a:moveTo>
                    <a:pt x="635" y="186"/>
                  </a:moveTo>
                  <a:cubicBezTo>
                    <a:pt x="634" y="187"/>
                    <a:pt x="636" y="187"/>
                    <a:pt x="636" y="187"/>
                  </a:cubicBezTo>
                  <a:cubicBezTo>
                    <a:pt x="635" y="187"/>
                    <a:pt x="635" y="187"/>
                    <a:pt x="635" y="187"/>
                  </a:cubicBezTo>
                  <a:cubicBezTo>
                    <a:pt x="635" y="188"/>
                    <a:pt x="636" y="188"/>
                    <a:pt x="636" y="187"/>
                  </a:cubicBezTo>
                  <a:cubicBezTo>
                    <a:pt x="635" y="187"/>
                    <a:pt x="636" y="186"/>
                    <a:pt x="635" y="186"/>
                  </a:cubicBezTo>
                  <a:close/>
                  <a:moveTo>
                    <a:pt x="636" y="186"/>
                  </a:moveTo>
                  <a:cubicBezTo>
                    <a:pt x="636" y="185"/>
                    <a:pt x="636" y="184"/>
                    <a:pt x="635" y="184"/>
                  </a:cubicBezTo>
                  <a:cubicBezTo>
                    <a:pt x="635" y="185"/>
                    <a:pt x="635" y="186"/>
                    <a:pt x="636" y="186"/>
                  </a:cubicBezTo>
                  <a:close/>
                  <a:moveTo>
                    <a:pt x="632" y="172"/>
                  </a:moveTo>
                  <a:cubicBezTo>
                    <a:pt x="632" y="172"/>
                    <a:pt x="631" y="173"/>
                    <a:pt x="632" y="173"/>
                  </a:cubicBezTo>
                  <a:cubicBezTo>
                    <a:pt x="632" y="173"/>
                    <a:pt x="632" y="172"/>
                    <a:pt x="633" y="172"/>
                  </a:cubicBezTo>
                  <a:cubicBezTo>
                    <a:pt x="632" y="172"/>
                    <a:pt x="632" y="172"/>
                    <a:pt x="632" y="172"/>
                  </a:cubicBezTo>
                  <a:close/>
                  <a:moveTo>
                    <a:pt x="581" y="450"/>
                  </a:moveTo>
                  <a:cubicBezTo>
                    <a:pt x="581" y="451"/>
                    <a:pt x="581" y="451"/>
                    <a:pt x="580" y="451"/>
                  </a:cubicBezTo>
                  <a:cubicBezTo>
                    <a:pt x="581" y="452"/>
                    <a:pt x="582" y="450"/>
                    <a:pt x="581" y="450"/>
                  </a:cubicBezTo>
                  <a:close/>
                  <a:moveTo>
                    <a:pt x="576" y="453"/>
                  </a:moveTo>
                  <a:cubicBezTo>
                    <a:pt x="578" y="454"/>
                    <a:pt x="580" y="453"/>
                    <a:pt x="581" y="452"/>
                  </a:cubicBezTo>
                  <a:cubicBezTo>
                    <a:pt x="579" y="453"/>
                    <a:pt x="578" y="452"/>
                    <a:pt x="576" y="453"/>
                  </a:cubicBezTo>
                  <a:close/>
                  <a:moveTo>
                    <a:pt x="621" y="195"/>
                  </a:moveTo>
                  <a:cubicBezTo>
                    <a:pt x="622" y="195"/>
                    <a:pt x="623" y="195"/>
                    <a:pt x="623" y="194"/>
                  </a:cubicBezTo>
                  <a:cubicBezTo>
                    <a:pt x="622" y="194"/>
                    <a:pt x="622" y="194"/>
                    <a:pt x="622" y="195"/>
                  </a:cubicBezTo>
                  <a:cubicBezTo>
                    <a:pt x="622" y="195"/>
                    <a:pt x="621" y="194"/>
                    <a:pt x="621" y="195"/>
                  </a:cubicBezTo>
                  <a:close/>
                  <a:moveTo>
                    <a:pt x="578" y="438"/>
                  </a:moveTo>
                  <a:cubicBezTo>
                    <a:pt x="579" y="439"/>
                    <a:pt x="579" y="439"/>
                    <a:pt x="580" y="438"/>
                  </a:cubicBezTo>
                  <a:cubicBezTo>
                    <a:pt x="579" y="438"/>
                    <a:pt x="578" y="437"/>
                    <a:pt x="578" y="438"/>
                  </a:cubicBezTo>
                  <a:close/>
                  <a:moveTo>
                    <a:pt x="619" y="195"/>
                  </a:moveTo>
                  <a:cubicBezTo>
                    <a:pt x="620" y="195"/>
                    <a:pt x="620" y="194"/>
                    <a:pt x="620" y="194"/>
                  </a:cubicBezTo>
                  <a:cubicBezTo>
                    <a:pt x="620" y="194"/>
                    <a:pt x="621" y="194"/>
                    <a:pt x="621" y="194"/>
                  </a:cubicBezTo>
                  <a:cubicBezTo>
                    <a:pt x="620" y="193"/>
                    <a:pt x="619" y="194"/>
                    <a:pt x="619" y="195"/>
                  </a:cubicBezTo>
                  <a:close/>
                  <a:moveTo>
                    <a:pt x="578" y="443"/>
                  </a:moveTo>
                  <a:cubicBezTo>
                    <a:pt x="576" y="443"/>
                    <a:pt x="574" y="445"/>
                    <a:pt x="573" y="444"/>
                  </a:cubicBezTo>
                  <a:cubicBezTo>
                    <a:pt x="572" y="444"/>
                    <a:pt x="571" y="445"/>
                    <a:pt x="571" y="446"/>
                  </a:cubicBezTo>
                  <a:cubicBezTo>
                    <a:pt x="573" y="446"/>
                    <a:pt x="573" y="444"/>
                    <a:pt x="574" y="446"/>
                  </a:cubicBezTo>
                  <a:cubicBezTo>
                    <a:pt x="575" y="446"/>
                    <a:pt x="575" y="445"/>
                    <a:pt x="575" y="445"/>
                  </a:cubicBezTo>
                  <a:cubicBezTo>
                    <a:pt x="575" y="446"/>
                    <a:pt x="576" y="444"/>
                    <a:pt x="577" y="445"/>
                  </a:cubicBezTo>
                  <a:cubicBezTo>
                    <a:pt x="576" y="444"/>
                    <a:pt x="579" y="444"/>
                    <a:pt x="578" y="443"/>
                  </a:cubicBezTo>
                  <a:close/>
                  <a:moveTo>
                    <a:pt x="575" y="449"/>
                  </a:moveTo>
                  <a:cubicBezTo>
                    <a:pt x="575" y="450"/>
                    <a:pt x="575" y="450"/>
                    <a:pt x="575" y="450"/>
                  </a:cubicBezTo>
                  <a:cubicBezTo>
                    <a:pt x="576" y="449"/>
                    <a:pt x="577" y="450"/>
                    <a:pt x="577" y="449"/>
                  </a:cubicBezTo>
                  <a:cubicBezTo>
                    <a:pt x="576" y="449"/>
                    <a:pt x="576" y="449"/>
                    <a:pt x="575" y="449"/>
                  </a:cubicBezTo>
                  <a:close/>
                  <a:moveTo>
                    <a:pt x="576" y="453"/>
                  </a:moveTo>
                  <a:cubicBezTo>
                    <a:pt x="576" y="452"/>
                    <a:pt x="575" y="453"/>
                    <a:pt x="575" y="453"/>
                  </a:cubicBezTo>
                  <a:cubicBezTo>
                    <a:pt x="575" y="452"/>
                    <a:pt x="575" y="453"/>
                    <a:pt x="575" y="452"/>
                  </a:cubicBezTo>
                  <a:cubicBezTo>
                    <a:pt x="575" y="452"/>
                    <a:pt x="575" y="452"/>
                    <a:pt x="574" y="451"/>
                  </a:cubicBezTo>
                  <a:cubicBezTo>
                    <a:pt x="574" y="452"/>
                    <a:pt x="574" y="452"/>
                    <a:pt x="574" y="452"/>
                  </a:cubicBezTo>
                  <a:cubicBezTo>
                    <a:pt x="574" y="451"/>
                    <a:pt x="573" y="451"/>
                    <a:pt x="572" y="451"/>
                  </a:cubicBezTo>
                  <a:cubicBezTo>
                    <a:pt x="572" y="452"/>
                    <a:pt x="573" y="452"/>
                    <a:pt x="573" y="452"/>
                  </a:cubicBezTo>
                  <a:cubicBezTo>
                    <a:pt x="572" y="452"/>
                    <a:pt x="573" y="453"/>
                    <a:pt x="572" y="453"/>
                  </a:cubicBezTo>
                  <a:cubicBezTo>
                    <a:pt x="573" y="452"/>
                    <a:pt x="571" y="453"/>
                    <a:pt x="572" y="452"/>
                  </a:cubicBezTo>
                  <a:cubicBezTo>
                    <a:pt x="571" y="451"/>
                    <a:pt x="571" y="453"/>
                    <a:pt x="570" y="452"/>
                  </a:cubicBezTo>
                  <a:cubicBezTo>
                    <a:pt x="571" y="453"/>
                    <a:pt x="570" y="453"/>
                    <a:pt x="570" y="455"/>
                  </a:cubicBezTo>
                  <a:cubicBezTo>
                    <a:pt x="570" y="455"/>
                    <a:pt x="571" y="455"/>
                    <a:pt x="571" y="455"/>
                  </a:cubicBezTo>
                  <a:cubicBezTo>
                    <a:pt x="570" y="455"/>
                    <a:pt x="570" y="455"/>
                    <a:pt x="570" y="455"/>
                  </a:cubicBezTo>
                  <a:cubicBezTo>
                    <a:pt x="570" y="454"/>
                    <a:pt x="569" y="454"/>
                    <a:pt x="568" y="453"/>
                  </a:cubicBezTo>
                  <a:cubicBezTo>
                    <a:pt x="568" y="454"/>
                    <a:pt x="568" y="455"/>
                    <a:pt x="568" y="455"/>
                  </a:cubicBezTo>
                  <a:cubicBezTo>
                    <a:pt x="569" y="456"/>
                    <a:pt x="570" y="455"/>
                    <a:pt x="569" y="456"/>
                  </a:cubicBezTo>
                  <a:cubicBezTo>
                    <a:pt x="570" y="456"/>
                    <a:pt x="571" y="456"/>
                    <a:pt x="572" y="455"/>
                  </a:cubicBezTo>
                  <a:cubicBezTo>
                    <a:pt x="572" y="456"/>
                    <a:pt x="573" y="456"/>
                    <a:pt x="573" y="457"/>
                  </a:cubicBezTo>
                  <a:cubicBezTo>
                    <a:pt x="575" y="455"/>
                    <a:pt x="574" y="455"/>
                    <a:pt x="576" y="453"/>
                  </a:cubicBezTo>
                  <a:close/>
                  <a:moveTo>
                    <a:pt x="570" y="440"/>
                  </a:moveTo>
                  <a:cubicBezTo>
                    <a:pt x="570" y="439"/>
                    <a:pt x="569" y="439"/>
                    <a:pt x="570" y="440"/>
                  </a:cubicBezTo>
                  <a:cubicBezTo>
                    <a:pt x="571" y="440"/>
                    <a:pt x="572" y="441"/>
                    <a:pt x="574" y="441"/>
                  </a:cubicBezTo>
                  <a:cubicBezTo>
                    <a:pt x="574" y="442"/>
                    <a:pt x="573" y="442"/>
                    <a:pt x="574" y="442"/>
                  </a:cubicBezTo>
                  <a:cubicBezTo>
                    <a:pt x="574" y="442"/>
                    <a:pt x="574" y="442"/>
                    <a:pt x="575" y="442"/>
                  </a:cubicBezTo>
                  <a:cubicBezTo>
                    <a:pt x="575" y="441"/>
                    <a:pt x="575" y="441"/>
                    <a:pt x="575" y="440"/>
                  </a:cubicBezTo>
                  <a:cubicBezTo>
                    <a:pt x="577" y="441"/>
                    <a:pt x="577" y="438"/>
                    <a:pt x="578" y="439"/>
                  </a:cubicBezTo>
                  <a:cubicBezTo>
                    <a:pt x="578" y="439"/>
                    <a:pt x="578" y="438"/>
                    <a:pt x="578" y="438"/>
                  </a:cubicBezTo>
                  <a:cubicBezTo>
                    <a:pt x="576" y="439"/>
                    <a:pt x="572" y="437"/>
                    <a:pt x="571" y="439"/>
                  </a:cubicBezTo>
                  <a:cubicBezTo>
                    <a:pt x="570" y="439"/>
                    <a:pt x="570" y="440"/>
                    <a:pt x="570" y="440"/>
                  </a:cubicBezTo>
                  <a:close/>
                  <a:moveTo>
                    <a:pt x="572" y="437"/>
                  </a:moveTo>
                  <a:cubicBezTo>
                    <a:pt x="572" y="437"/>
                    <a:pt x="574" y="437"/>
                    <a:pt x="574" y="436"/>
                  </a:cubicBezTo>
                  <a:cubicBezTo>
                    <a:pt x="574" y="436"/>
                    <a:pt x="572" y="436"/>
                    <a:pt x="572" y="437"/>
                  </a:cubicBezTo>
                  <a:close/>
                  <a:moveTo>
                    <a:pt x="567" y="453"/>
                  </a:moveTo>
                  <a:cubicBezTo>
                    <a:pt x="567" y="452"/>
                    <a:pt x="568" y="453"/>
                    <a:pt x="568" y="453"/>
                  </a:cubicBezTo>
                  <a:cubicBezTo>
                    <a:pt x="568" y="452"/>
                    <a:pt x="568" y="452"/>
                    <a:pt x="568" y="451"/>
                  </a:cubicBezTo>
                  <a:cubicBezTo>
                    <a:pt x="568" y="451"/>
                    <a:pt x="568" y="452"/>
                    <a:pt x="567" y="452"/>
                  </a:cubicBezTo>
                  <a:cubicBezTo>
                    <a:pt x="567" y="451"/>
                    <a:pt x="567" y="451"/>
                    <a:pt x="567" y="451"/>
                  </a:cubicBezTo>
                  <a:cubicBezTo>
                    <a:pt x="567" y="452"/>
                    <a:pt x="567" y="452"/>
                    <a:pt x="567" y="452"/>
                  </a:cubicBezTo>
                  <a:cubicBezTo>
                    <a:pt x="567" y="452"/>
                    <a:pt x="567" y="453"/>
                    <a:pt x="567" y="453"/>
                  </a:cubicBezTo>
                  <a:close/>
                  <a:moveTo>
                    <a:pt x="566" y="455"/>
                  </a:moveTo>
                  <a:cubicBezTo>
                    <a:pt x="567" y="455"/>
                    <a:pt x="567" y="456"/>
                    <a:pt x="568" y="454"/>
                  </a:cubicBezTo>
                  <a:cubicBezTo>
                    <a:pt x="567" y="454"/>
                    <a:pt x="567" y="453"/>
                    <a:pt x="567" y="454"/>
                  </a:cubicBezTo>
                  <a:cubicBezTo>
                    <a:pt x="567" y="454"/>
                    <a:pt x="566" y="455"/>
                    <a:pt x="566" y="455"/>
                  </a:cubicBezTo>
                  <a:close/>
                  <a:moveTo>
                    <a:pt x="569" y="441"/>
                  </a:moveTo>
                  <a:cubicBezTo>
                    <a:pt x="568" y="441"/>
                    <a:pt x="569" y="440"/>
                    <a:pt x="569" y="440"/>
                  </a:cubicBezTo>
                  <a:cubicBezTo>
                    <a:pt x="568" y="439"/>
                    <a:pt x="568" y="442"/>
                    <a:pt x="569" y="441"/>
                  </a:cubicBezTo>
                  <a:close/>
                  <a:moveTo>
                    <a:pt x="565" y="416"/>
                  </a:moveTo>
                  <a:cubicBezTo>
                    <a:pt x="565" y="417"/>
                    <a:pt x="566" y="417"/>
                    <a:pt x="567" y="418"/>
                  </a:cubicBezTo>
                  <a:cubicBezTo>
                    <a:pt x="567" y="417"/>
                    <a:pt x="567" y="417"/>
                    <a:pt x="567" y="417"/>
                  </a:cubicBezTo>
                  <a:cubicBezTo>
                    <a:pt x="566" y="417"/>
                    <a:pt x="566" y="416"/>
                    <a:pt x="565" y="416"/>
                  </a:cubicBezTo>
                  <a:close/>
                  <a:moveTo>
                    <a:pt x="555" y="455"/>
                  </a:moveTo>
                  <a:cubicBezTo>
                    <a:pt x="555" y="454"/>
                    <a:pt x="554" y="454"/>
                    <a:pt x="555" y="454"/>
                  </a:cubicBezTo>
                  <a:cubicBezTo>
                    <a:pt x="555" y="454"/>
                    <a:pt x="556" y="454"/>
                    <a:pt x="556" y="454"/>
                  </a:cubicBezTo>
                  <a:cubicBezTo>
                    <a:pt x="556" y="453"/>
                    <a:pt x="557" y="453"/>
                    <a:pt x="557" y="453"/>
                  </a:cubicBezTo>
                  <a:cubicBezTo>
                    <a:pt x="557" y="453"/>
                    <a:pt x="557" y="453"/>
                    <a:pt x="557" y="452"/>
                  </a:cubicBezTo>
                  <a:cubicBezTo>
                    <a:pt x="555" y="452"/>
                    <a:pt x="554" y="454"/>
                    <a:pt x="553" y="454"/>
                  </a:cubicBezTo>
                  <a:cubicBezTo>
                    <a:pt x="552" y="453"/>
                    <a:pt x="551" y="454"/>
                    <a:pt x="551" y="454"/>
                  </a:cubicBezTo>
                  <a:cubicBezTo>
                    <a:pt x="550" y="455"/>
                    <a:pt x="551" y="456"/>
                    <a:pt x="551" y="456"/>
                  </a:cubicBezTo>
                  <a:cubicBezTo>
                    <a:pt x="552" y="455"/>
                    <a:pt x="551" y="456"/>
                    <a:pt x="551" y="455"/>
                  </a:cubicBezTo>
                  <a:cubicBezTo>
                    <a:pt x="552" y="455"/>
                    <a:pt x="552" y="455"/>
                    <a:pt x="552" y="454"/>
                  </a:cubicBezTo>
                  <a:cubicBezTo>
                    <a:pt x="552" y="455"/>
                    <a:pt x="551" y="455"/>
                    <a:pt x="552" y="455"/>
                  </a:cubicBezTo>
                  <a:cubicBezTo>
                    <a:pt x="552" y="455"/>
                    <a:pt x="553" y="456"/>
                    <a:pt x="554" y="455"/>
                  </a:cubicBezTo>
                  <a:cubicBezTo>
                    <a:pt x="554" y="455"/>
                    <a:pt x="554" y="455"/>
                    <a:pt x="554" y="455"/>
                  </a:cubicBezTo>
                  <a:cubicBezTo>
                    <a:pt x="554" y="455"/>
                    <a:pt x="556" y="455"/>
                    <a:pt x="555" y="455"/>
                  </a:cubicBezTo>
                  <a:cubicBezTo>
                    <a:pt x="555" y="455"/>
                    <a:pt x="555" y="455"/>
                    <a:pt x="555" y="455"/>
                  </a:cubicBezTo>
                  <a:close/>
                  <a:moveTo>
                    <a:pt x="552" y="458"/>
                  </a:moveTo>
                  <a:cubicBezTo>
                    <a:pt x="552" y="458"/>
                    <a:pt x="553" y="459"/>
                    <a:pt x="553" y="457"/>
                  </a:cubicBezTo>
                  <a:cubicBezTo>
                    <a:pt x="553" y="457"/>
                    <a:pt x="552" y="457"/>
                    <a:pt x="552" y="458"/>
                  </a:cubicBezTo>
                  <a:close/>
                  <a:moveTo>
                    <a:pt x="550" y="458"/>
                  </a:moveTo>
                  <a:cubicBezTo>
                    <a:pt x="550" y="459"/>
                    <a:pt x="552" y="459"/>
                    <a:pt x="552" y="458"/>
                  </a:cubicBezTo>
                  <a:cubicBezTo>
                    <a:pt x="552" y="458"/>
                    <a:pt x="551" y="458"/>
                    <a:pt x="550" y="458"/>
                  </a:cubicBezTo>
                  <a:close/>
                  <a:moveTo>
                    <a:pt x="549" y="455"/>
                  </a:moveTo>
                  <a:cubicBezTo>
                    <a:pt x="549" y="456"/>
                    <a:pt x="550" y="455"/>
                    <a:pt x="550" y="455"/>
                  </a:cubicBezTo>
                  <a:cubicBezTo>
                    <a:pt x="549" y="454"/>
                    <a:pt x="549" y="455"/>
                    <a:pt x="549" y="455"/>
                  </a:cubicBezTo>
                  <a:cubicBezTo>
                    <a:pt x="549" y="455"/>
                    <a:pt x="549" y="455"/>
                    <a:pt x="549" y="455"/>
                  </a:cubicBezTo>
                  <a:close/>
                  <a:moveTo>
                    <a:pt x="545" y="451"/>
                  </a:moveTo>
                  <a:cubicBezTo>
                    <a:pt x="544" y="452"/>
                    <a:pt x="542" y="452"/>
                    <a:pt x="542" y="455"/>
                  </a:cubicBezTo>
                  <a:cubicBezTo>
                    <a:pt x="542" y="455"/>
                    <a:pt x="542" y="455"/>
                    <a:pt x="543" y="456"/>
                  </a:cubicBezTo>
                  <a:cubicBezTo>
                    <a:pt x="542" y="455"/>
                    <a:pt x="542" y="455"/>
                    <a:pt x="542" y="456"/>
                  </a:cubicBezTo>
                  <a:cubicBezTo>
                    <a:pt x="542" y="456"/>
                    <a:pt x="543" y="455"/>
                    <a:pt x="543" y="456"/>
                  </a:cubicBezTo>
                  <a:cubicBezTo>
                    <a:pt x="541" y="456"/>
                    <a:pt x="541" y="458"/>
                    <a:pt x="540" y="458"/>
                  </a:cubicBezTo>
                  <a:cubicBezTo>
                    <a:pt x="540" y="457"/>
                    <a:pt x="539" y="458"/>
                    <a:pt x="539" y="458"/>
                  </a:cubicBezTo>
                  <a:cubicBezTo>
                    <a:pt x="539" y="458"/>
                    <a:pt x="539" y="458"/>
                    <a:pt x="539" y="459"/>
                  </a:cubicBezTo>
                  <a:cubicBezTo>
                    <a:pt x="538" y="459"/>
                    <a:pt x="537" y="460"/>
                    <a:pt x="536" y="460"/>
                  </a:cubicBezTo>
                  <a:cubicBezTo>
                    <a:pt x="537" y="460"/>
                    <a:pt x="537" y="460"/>
                    <a:pt x="537" y="460"/>
                  </a:cubicBezTo>
                  <a:cubicBezTo>
                    <a:pt x="539" y="460"/>
                    <a:pt x="542" y="460"/>
                    <a:pt x="542" y="457"/>
                  </a:cubicBezTo>
                  <a:cubicBezTo>
                    <a:pt x="543" y="456"/>
                    <a:pt x="544" y="457"/>
                    <a:pt x="545" y="457"/>
                  </a:cubicBezTo>
                  <a:cubicBezTo>
                    <a:pt x="545" y="456"/>
                    <a:pt x="544" y="456"/>
                    <a:pt x="544" y="456"/>
                  </a:cubicBezTo>
                  <a:cubicBezTo>
                    <a:pt x="545" y="456"/>
                    <a:pt x="547" y="458"/>
                    <a:pt x="548" y="456"/>
                  </a:cubicBezTo>
                  <a:cubicBezTo>
                    <a:pt x="548" y="455"/>
                    <a:pt x="547" y="456"/>
                    <a:pt x="545" y="455"/>
                  </a:cubicBezTo>
                  <a:cubicBezTo>
                    <a:pt x="545" y="455"/>
                    <a:pt x="546" y="455"/>
                    <a:pt x="546" y="454"/>
                  </a:cubicBezTo>
                  <a:cubicBezTo>
                    <a:pt x="545" y="454"/>
                    <a:pt x="545" y="455"/>
                    <a:pt x="545" y="455"/>
                  </a:cubicBezTo>
                  <a:cubicBezTo>
                    <a:pt x="545" y="453"/>
                    <a:pt x="545" y="453"/>
                    <a:pt x="544" y="454"/>
                  </a:cubicBezTo>
                  <a:cubicBezTo>
                    <a:pt x="544" y="453"/>
                    <a:pt x="544" y="453"/>
                    <a:pt x="544" y="452"/>
                  </a:cubicBezTo>
                  <a:cubicBezTo>
                    <a:pt x="545" y="453"/>
                    <a:pt x="545" y="452"/>
                    <a:pt x="546" y="452"/>
                  </a:cubicBezTo>
                  <a:cubicBezTo>
                    <a:pt x="546" y="453"/>
                    <a:pt x="546" y="454"/>
                    <a:pt x="546" y="454"/>
                  </a:cubicBezTo>
                  <a:cubicBezTo>
                    <a:pt x="547" y="454"/>
                    <a:pt x="549" y="454"/>
                    <a:pt x="548" y="453"/>
                  </a:cubicBezTo>
                  <a:cubicBezTo>
                    <a:pt x="547" y="453"/>
                    <a:pt x="545" y="452"/>
                    <a:pt x="545" y="451"/>
                  </a:cubicBezTo>
                  <a:close/>
                  <a:moveTo>
                    <a:pt x="545" y="464"/>
                  </a:moveTo>
                  <a:cubicBezTo>
                    <a:pt x="545" y="463"/>
                    <a:pt x="545" y="462"/>
                    <a:pt x="545" y="462"/>
                  </a:cubicBezTo>
                  <a:cubicBezTo>
                    <a:pt x="545" y="462"/>
                    <a:pt x="544" y="462"/>
                    <a:pt x="544" y="463"/>
                  </a:cubicBezTo>
                  <a:cubicBezTo>
                    <a:pt x="544" y="463"/>
                    <a:pt x="544" y="463"/>
                    <a:pt x="544" y="463"/>
                  </a:cubicBezTo>
                  <a:cubicBezTo>
                    <a:pt x="543" y="464"/>
                    <a:pt x="541" y="464"/>
                    <a:pt x="540" y="464"/>
                  </a:cubicBezTo>
                  <a:cubicBezTo>
                    <a:pt x="541" y="464"/>
                    <a:pt x="540" y="465"/>
                    <a:pt x="541" y="465"/>
                  </a:cubicBezTo>
                  <a:cubicBezTo>
                    <a:pt x="541" y="466"/>
                    <a:pt x="541" y="465"/>
                    <a:pt x="542" y="465"/>
                  </a:cubicBezTo>
                  <a:cubicBezTo>
                    <a:pt x="542" y="464"/>
                    <a:pt x="542" y="464"/>
                    <a:pt x="543" y="464"/>
                  </a:cubicBezTo>
                  <a:cubicBezTo>
                    <a:pt x="543" y="464"/>
                    <a:pt x="543" y="465"/>
                    <a:pt x="543" y="465"/>
                  </a:cubicBezTo>
                  <a:cubicBezTo>
                    <a:pt x="544" y="465"/>
                    <a:pt x="545" y="465"/>
                    <a:pt x="546" y="464"/>
                  </a:cubicBezTo>
                  <a:cubicBezTo>
                    <a:pt x="545" y="463"/>
                    <a:pt x="545" y="464"/>
                    <a:pt x="545" y="464"/>
                  </a:cubicBezTo>
                  <a:close/>
                  <a:moveTo>
                    <a:pt x="534" y="458"/>
                  </a:moveTo>
                  <a:cubicBezTo>
                    <a:pt x="534" y="459"/>
                    <a:pt x="535" y="459"/>
                    <a:pt x="534" y="459"/>
                  </a:cubicBezTo>
                  <a:cubicBezTo>
                    <a:pt x="535" y="459"/>
                    <a:pt x="536" y="459"/>
                    <a:pt x="537" y="458"/>
                  </a:cubicBezTo>
                  <a:cubicBezTo>
                    <a:pt x="536" y="458"/>
                    <a:pt x="535" y="459"/>
                    <a:pt x="534" y="458"/>
                  </a:cubicBezTo>
                  <a:close/>
                  <a:moveTo>
                    <a:pt x="529" y="468"/>
                  </a:moveTo>
                  <a:cubicBezTo>
                    <a:pt x="529" y="468"/>
                    <a:pt x="528" y="468"/>
                    <a:pt x="528" y="468"/>
                  </a:cubicBezTo>
                  <a:cubicBezTo>
                    <a:pt x="528" y="470"/>
                    <a:pt x="527" y="469"/>
                    <a:pt x="526" y="469"/>
                  </a:cubicBezTo>
                  <a:cubicBezTo>
                    <a:pt x="525" y="469"/>
                    <a:pt x="527" y="469"/>
                    <a:pt x="526" y="470"/>
                  </a:cubicBezTo>
                  <a:cubicBezTo>
                    <a:pt x="526" y="470"/>
                    <a:pt x="526" y="470"/>
                    <a:pt x="526" y="470"/>
                  </a:cubicBezTo>
                  <a:cubicBezTo>
                    <a:pt x="527" y="471"/>
                    <a:pt x="529" y="470"/>
                    <a:pt x="530" y="469"/>
                  </a:cubicBezTo>
                  <a:cubicBezTo>
                    <a:pt x="530" y="468"/>
                    <a:pt x="529" y="469"/>
                    <a:pt x="529" y="468"/>
                  </a:cubicBezTo>
                  <a:close/>
                  <a:moveTo>
                    <a:pt x="519" y="463"/>
                  </a:moveTo>
                  <a:cubicBezTo>
                    <a:pt x="519" y="463"/>
                    <a:pt x="520" y="462"/>
                    <a:pt x="520" y="461"/>
                  </a:cubicBezTo>
                  <a:cubicBezTo>
                    <a:pt x="519" y="461"/>
                    <a:pt x="519" y="462"/>
                    <a:pt x="519" y="463"/>
                  </a:cubicBezTo>
                  <a:close/>
                  <a:moveTo>
                    <a:pt x="513" y="407"/>
                  </a:moveTo>
                  <a:cubicBezTo>
                    <a:pt x="513" y="407"/>
                    <a:pt x="512" y="407"/>
                    <a:pt x="512" y="407"/>
                  </a:cubicBezTo>
                  <a:cubicBezTo>
                    <a:pt x="513" y="408"/>
                    <a:pt x="513" y="407"/>
                    <a:pt x="514" y="408"/>
                  </a:cubicBezTo>
                  <a:cubicBezTo>
                    <a:pt x="514" y="407"/>
                    <a:pt x="514" y="407"/>
                    <a:pt x="514" y="407"/>
                  </a:cubicBezTo>
                  <a:cubicBezTo>
                    <a:pt x="513" y="407"/>
                    <a:pt x="513" y="406"/>
                    <a:pt x="513" y="407"/>
                  </a:cubicBezTo>
                  <a:close/>
                  <a:moveTo>
                    <a:pt x="513" y="404"/>
                  </a:moveTo>
                  <a:cubicBezTo>
                    <a:pt x="513" y="404"/>
                    <a:pt x="513" y="403"/>
                    <a:pt x="513" y="403"/>
                  </a:cubicBezTo>
                  <a:cubicBezTo>
                    <a:pt x="514" y="403"/>
                    <a:pt x="514" y="403"/>
                    <a:pt x="514" y="403"/>
                  </a:cubicBezTo>
                  <a:cubicBezTo>
                    <a:pt x="514" y="403"/>
                    <a:pt x="514" y="402"/>
                    <a:pt x="514" y="402"/>
                  </a:cubicBezTo>
                  <a:cubicBezTo>
                    <a:pt x="513" y="402"/>
                    <a:pt x="513" y="403"/>
                    <a:pt x="513" y="404"/>
                  </a:cubicBezTo>
                  <a:close/>
                  <a:moveTo>
                    <a:pt x="537" y="242"/>
                  </a:moveTo>
                  <a:cubicBezTo>
                    <a:pt x="536" y="242"/>
                    <a:pt x="535" y="242"/>
                    <a:pt x="535" y="243"/>
                  </a:cubicBezTo>
                  <a:cubicBezTo>
                    <a:pt x="536" y="243"/>
                    <a:pt x="537" y="243"/>
                    <a:pt x="537" y="243"/>
                  </a:cubicBezTo>
                  <a:cubicBezTo>
                    <a:pt x="537" y="243"/>
                    <a:pt x="536" y="243"/>
                    <a:pt x="537" y="242"/>
                  </a:cubicBezTo>
                  <a:close/>
                  <a:moveTo>
                    <a:pt x="510" y="333"/>
                  </a:moveTo>
                  <a:cubicBezTo>
                    <a:pt x="509" y="334"/>
                    <a:pt x="510" y="334"/>
                    <a:pt x="509" y="335"/>
                  </a:cubicBezTo>
                  <a:cubicBezTo>
                    <a:pt x="509" y="335"/>
                    <a:pt x="509" y="335"/>
                    <a:pt x="509" y="335"/>
                  </a:cubicBezTo>
                  <a:cubicBezTo>
                    <a:pt x="509" y="335"/>
                    <a:pt x="510" y="336"/>
                    <a:pt x="511" y="335"/>
                  </a:cubicBezTo>
                  <a:cubicBezTo>
                    <a:pt x="511" y="335"/>
                    <a:pt x="510" y="335"/>
                    <a:pt x="510" y="335"/>
                  </a:cubicBezTo>
                  <a:cubicBezTo>
                    <a:pt x="510" y="334"/>
                    <a:pt x="511" y="334"/>
                    <a:pt x="510" y="334"/>
                  </a:cubicBezTo>
                  <a:cubicBezTo>
                    <a:pt x="510" y="334"/>
                    <a:pt x="510" y="333"/>
                    <a:pt x="510" y="333"/>
                  </a:cubicBezTo>
                  <a:close/>
                  <a:moveTo>
                    <a:pt x="510" y="332"/>
                  </a:moveTo>
                  <a:cubicBezTo>
                    <a:pt x="510" y="332"/>
                    <a:pt x="510" y="333"/>
                    <a:pt x="510" y="333"/>
                  </a:cubicBezTo>
                  <a:cubicBezTo>
                    <a:pt x="510" y="332"/>
                    <a:pt x="510" y="332"/>
                    <a:pt x="510" y="332"/>
                  </a:cubicBezTo>
                  <a:cubicBezTo>
                    <a:pt x="510" y="332"/>
                    <a:pt x="511" y="334"/>
                    <a:pt x="511" y="333"/>
                  </a:cubicBezTo>
                  <a:cubicBezTo>
                    <a:pt x="510" y="333"/>
                    <a:pt x="511" y="331"/>
                    <a:pt x="510" y="332"/>
                  </a:cubicBezTo>
                  <a:close/>
                  <a:moveTo>
                    <a:pt x="506" y="335"/>
                  </a:moveTo>
                  <a:cubicBezTo>
                    <a:pt x="506" y="336"/>
                    <a:pt x="506" y="336"/>
                    <a:pt x="506" y="336"/>
                  </a:cubicBezTo>
                  <a:cubicBezTo>
                    <a:pt x="507" y="336"/>
                    <a:pt x="507" y="337"/>
                    <a:pt x="508" y="336"/>
                  </a:cubicBezTo>
                  <a:cubicBezTo>
                    <a:pt x="507" y="336"/>
                    <a:pt x="507" y="336"/>
                    <a:pt x="506" y="335"/>
                  </a:cubicBezTo>
                  <a:close/>
                  <a:moveTo>
                    <a:pt x="506" y="330"/>
                  </a:moveTo>
                  <a:cubicBezTo>
                    <a:pt x="507" y="330"/>
                    <a:pt x="505" y="331"/>
                    <a:pt x="506" y="331"/>
                  </a:cubicBezTo>
                  <a:cubicBezTo>
                    <a:pt x="506" y="330"/>
                    <a:pt x="507" y="330"/>
                    <a:pt x="507" y="330"/>
                  </a:cubicBezTo>
                  <a:cubicBezTo>
                    <a:pt x="507" y="329"/>
                    <a:pt x="506" y="329"/>
                    <a:pt x="506" y="330"/>
                  </a:cubicBezTo>
                  <a:close/>
                  <a:moveTo>
                    <a:pt x="507" y="331"/>
                  </a:moveTo>
                  <a:cubicBezTo>
                    <a:pt x="506" y="332"/>
                    <a:pt x="506" y="332"/>
                    <a:pt x="506" y="333"/>
                  </a:cubicBezTo>
                  <a:cubicBezTo>
                    <a:pt x="506" y="333"/>
                    <a:pt x="507" y="333"/>
                    <a:pt x="507" y="333"/>
                  </a:cubicBezTo>
                  <a:cubicBezTo>
                    <a:pt x="506" y="333"/>
                    <a:pt x="507" y="332"/>
                    <a:pt x="507" y="331"/>
                  </a:cubicBezTo>
                  <a:close/>
                  <a:moveTo>
                    <a:pt x="505" y="328"/>
                  </a:moveTo>
                  <a:cubicBezTo>
                    <a:pt x="506" y="327"/>
                    <a:pt x="504" y="326"/>
                    <a:pt x="504" y="326"/>
                  </a:cubicBezTo>
                  <a:cubicBezTo>
                    <a:pt x="505" y="326"/>
                    <a:pt x="505" y="325"/>
                    <a:pt x="504" y="325"/>
                  </a:cubicBezTo>
                  <a:cubicBezTo>
                    <a:pt x="504" y="326"/>
                    <a:pt x="504" y="326"/>
                    <a:pt x="503" y="326"/>
                  </a:cubicBezTo>
                  <a:cubicBezTo>
                    <a:pt x="505" y="327"/>
                    <a:pt x="505" y="329"/>
                    <a:pt x="506" y="329"/>
                  </a:cubicBezTo>
                  <a:cubicBezTo>
                    <a:pt x="506" y="329"/>
                    <a:pt x="506" y="329"/>
                    <a:pt x="506" y="328"/>
                  </a:cubicBezTo>
                  <a:cubicBezTo>
                    <a:pt x="506" y="328"/>
                    <a:pt x="507" y="329"/>
                    <a:pt x="507" y="328"/>
                  </a:cubicBezTo>
                  <a:cubicBezTo>
                    <a:pt x="506" y="328"/>
                    <a:pt x="507" y="328"/>
                    <a:pt x="506" y="327"/>
                  </a:cubicBezTo>
                  <a:cubicBezTo>
                    <a:pt x="506" y="328"/>
                    <a:pt x="506" y="328"/>
                    <a:pt x="505" y="328"/>
                  </a:cubicBezTo>
                  <a:close/>
                  <a:moveTo>
                    <a:pt x="505" y="325"/>
                  </a:moveTo>
                  <a:cubicBezTo>
                    <a:pt x="506" y="326"/>
                    <a:pt x="506" y="327"/>
                    <a:pt x="506" y="327"/>
                  </a:cubicBezTo>
                  <a:cubicBezTo>
                    <a:pt x="506" y="327"/>
                    <a:pt x="506" y="327"/>
                    <a:pt x="506" y="326"/>
                  </a:cubicBezTo>
                  <a:cubicBezTo>
                    <a:pt x="506" y="326"/>
                    <a:pt x="506" y="325"/>
                    <a:pt x="505" y="325"/>
                  </a:cubicBezTo>
                  <a:close/>
                  <a:moveTo>
                    <a:pt x="502" y="325"/>
                  </a:moveTo>
                  <a:cubicBezTo>
                    <a:pt x="502" y="325"/>
                    <a:pt x="502" y="325"/>
                    <a:pt x="502" y="326"/>
                  </a:cubicBezTo>
                  <a:cubicBezTo>
                    <a:pt x="503" y="326"/>
                    <a:pt x="504" y="326"/>
                    <a:pt x="504" y="325"/>
                  </a:cubicBezTo>
                  <a:cubicBezTo>
                    <a:pt x="503" y="325"/>
                    <a:pt x="503" y="325"/>
                    <a:pt x="502" y="325"/>
                  </a:cubicBezTo>
                  <a:close/>
                  <a:moveTo>
                    <a:pt x="382" y="540"/>
                  </a:moveTo>
                  <a:cubicBezTo>
                    <a:pt x="382" y="540"/>
                    <a:pt x="382" y="540"/>
                    <a:pt x="382" y="540"/>
                  </a:cubicBezTo>
                  <a:cubicBezTo>
                    <a:pt x="382" y="540"/>
                    <a:pt x="381" y="541"/>
                    <a:pt x="381" y="541"/>
                  </a:cubicBezTo>
                  <a:cubicBezTo>
                    <a:pt x="381" y="541"/>
                    <a:pt x="382" y="541"/>
                    <a:pt x="382" y="541"/>
                  </a:cubicBezTo>
                  <a:cubicBezTo>
                    <a:pt x="382" y="541"/>
                    <a:pt x="382" y="541"/>
                    <a:pt x="383" y="542"/>
                  </a:cubicBezTo>
                  <a:cubicBezTo>
                    <a:pt x="383" y="541"/>
                    <a:pt x="383" y="541"/>
                    <a:pt x="382" y="540"/>
                  </a:cubicBezTo>
                  <a:close/>
                  <a:moveTo>
                    <a:pt x="379" y="542"/>
                  </a:moveTo>
                  <a:cubicBezTo>
                    <a:pt x="379" y="542"/>
                    <a:pt x="380" y="541"/>
                    <a:pt x="380" y="542"/>
                  </a:cubicBezTo>
                  <a:cubicBezTo>
                    <a:pt x="381" y="541"/>
                    <a:pt x="381" y="541"/>
                    <a:pt x="380" y="541"/>
                  </a:cubicBezTo>
                  <a:cubicBezTo>
                    <a:pt x="380" y="542"/>
                    <a:pt x="378" y="542"/>
                    <a:pt x="379" y="542"/>
                  </a:cubicBezTo>
                  <a:close/>
                  <a:moveTo>
                    <a:pt x="286" y="408"/>
                  </a:moveTo>
                  <a:cubicBezTo>
                    <a:pt x="286" y="408"/>
                    <a:pt x="286" y="409"/>
                    <a:pt x="286" y="409"/>
                  </a:cubicBezTo>
                  <a:cubicBezTo>
                    <a:pt x="285" y="409"/>
                    <a:pt x="286" y="408"/>
                    <a:pt x="285" y="408"/>
                  </a:cubicBezTo>
                  <a:cubicBezTo>
                    <a:pt x="285" y="409"/>
                    <a:pt x="285" y="409"/>
                    <a:pt x="285" y="409"/>
                  </a:cubicBezTo>
                  <a:cubicBezTo>
                    <a:pt x="286" y="409"/>
                    <a:pt x="287" y="409"/>
                    <a:pt x="287" y="409"/>
                  </a:cubicBezTo>
                  <a:cubicBezTo>
                    <a:pt x="286" y="410"/>
                    <a:pt x="286" y="408"/>
                    <a:pt x="286" y="408"/>
                  </a:cubicBezTo>
                  <a:close/>
                  <a:moveTo>
                    <a:pt x="260" y="396"/>
                  </a:moveTo>
                  <a:cubicBezTo>
                    <a:pt x="260" y="396"/>
                    <a:pt x="261" y="396"/>
                    <a:pt x="261" y="397"/>
                  </a:cubicBezTo>
                  <a:cubicBezTo>
                    <a:pt x="261" y="396"/>
                    <a:pt x="261" y="395"/>
                    <a:pt x="260" y="396"/>
                  </a:cubicBezTo>
                  <a:close/>
                  <a:moveTo>
                    <a:pt x="252" y="423"/>
                  </a:moveTo>
                  <a:cubicBezTo>
                    <a:pt x="252" y="423"/>
                    <a:pt x="253" y="422"/>
                    <a:pt x="253" y="422"/>
                  </a:cubicBezTo>
                  <a:cubicBezTo>
                    <a:pt x="253" y="421"/>
                    <a:pt x="252" y="422"/>
                    <a:pt x="252" y="423"/>
                  </a:cubicBezTo>
                  <a:close/>
                  <a:moveTo>
                    <a:pt x="255" y="397"/>
                  </a:moveTo>
                  <a:cubicBezTo>
                    <a:pt x="254" y="397"/>
                    <a:pt x="254" y="397"/>
                    <a:pt x="253" y="397"/>
                  </a:cubicBezTo>
                  <a:cubicBezTo>
                    <a:pt x="253" y="397"/>
                    <a:pt x="253" y="398"/>
                    <a:pt x="254" y="398"/>
                  </a:cubicBezTo>
                  <a:cubicBezTo>
                    <a:pt x="253" y="397"/>
                    <a:pt x="255" y="398"/>
                    <a:pt x="255" y="397"/>
                  </a:cubicBezTo>
                  <a:close/>
                  <a:moveTo>
                    <a:pt x="253" y="395"/>
                  </a:moveTo>
                  <a:cubicBezTo>
                    <a:pt x="253" y="396"/>
                    <a:pt x="253" y="396"/>
                    <a:pt x="253" y="396"/>
                  </a:cubicBezTo>
                  <a:cubicBezTo>
                    <a:pt x="253" y="396"/>
                    <a:pt x="254" y="397"/>
                    <a:pt x="254" y="397"/>
                  </a:cubicBezTo>
                  <a:cubicBezTo>
                    <a:pt x="253" y="397"/>
                    <a:pt x="254" y="395"/>
                    <a:pt x="253" y="395"/>
                  </a:cubicBezTo>
                  <a:close/>
                  <a:moveTo>
                    <a:pt x="250" y="398"/>
                  </a:moveTo>
                  <a:cubicBezTo>
                    <a:pt x="251" y="397"/>
                    <a:pt x="250" y="399"/>
                    <a:pt x="251" y="399"/>
                  </a:cubicBezTo>
                  <a:cubicBezTo>
                    <a:pt x="251" y="398"/>
                    <a:pt x="252" y="398"/>
                    <a:pt x="252" y="399"/>
                  </a:cubicBezTo>
                  <a:cubicBezTo>
                    <a:pt x="252" y="398"/>
                    <a:pt x="252" y="398"/>
                    <a:pt x="253" y="398"/>
                  </a:cubicBezTo>
                  <a:cubicBezTo>
                    <a:pt x="252" y="398"/>
                    <a:pt x="252" y="397"/>
                    <a:pt x="251" y="397"/>
                  </a:cubicBezTo>
                  <a:cubicBezTo>
                    <a:pt x="252" y="399"/>
                    <a:pt x="250" y="396"/>
                    <a:pt x="250" y="398"/>
                  </a:cubicBezTo>
                  <a:close/>
                  <a:moveTo>
                    <a:pt x="250" y="401"/>
                  </a:moveTo>
                  <a:cubicBezTo>
                    <a:pt x="251" y="401"/>
                    <a:pt x="251" y="401"/>
                    <a:pt x="251" y="400"/>
                  </a:cubicBezTo>
                  <a:cubicBezTo>
                    <a:pt x="250" y="400"/>
                    <a:pt x="249" y="400"/>
                    <a:pt x="250" y="400"/>
                  </a:cubicBezTo>
                  <a:cubicBezTo>
                    <a:pt x="249" y="399"/>
                    <a:pt x="250" y="399"/>
                    <a:pt x="249" y="400"/>
                  </a:cubicBezTo>
                  <a:cubicBezTo>
                    <a:pt x="249" y="400"/>
                    <a:pt x="250" y="400"/>
                    <a:pt x="249" y="401"/>
                  </a:cubicBezTo>
                  <a:cubicBezTo>
                    <a:pt x="249" y="401"/>
                    <a:pt x="248" y="401"/>
                    <a:pt x="247" y="401"/>
                  </a:cubicBezTo>
                  <a:cubicBezTo>
                    <a:pt x="248" y="400"/>
                    <a:pt x="248" y="400"/>
                    <a:pt x="248" y="400"/>
                  </a:cubicBezTo>
                  <a:cubicBezTo>
                    <a:pt x="247" y="400"/>
                    <a:pt x="247" y="400"/>
                    <a:pt x="246" y="401"/>
                  </a:cubicBezTo>
                  <a:cubicBezTo>
                    <a:pt x="247" y="401"/>
                    <a:pt x="247" y="401"/>
                    <a:pt x="247" y="401"/>
                  </a:cubicBezTo>
                  <a:cubicBezTo>
                    <a:pt x="248" y="400"/>
                    <a:pt x="250" y="402"/>
                    <a:pt x="250" y="402"/>
                  </a:cubicBezTo>
                  <a:cubicBezTo>
                    <a:pt x="250" y="402"/>
                    <a:pt x="250" y="402"/>
                    <a:pt x="250" y="401"/>
                  </a:cubicBezTo>
                  <a:close/>
                  <a:moveTo>
                    <a:pt x="244" y="428"/>
                  </a:moveTo>
                  <a:cubicBezTo>
                    <a:pt x="244" y="428"/>
                    <a:pt x="244" y="429"/>
                    <a:pt x="245" y="429"/>
                  </a:cubicBezTo>
                  <a:cubicBezTo>
                    <a:pt x="245" y="427"/>
                    <a:pt x="244" y="428"/>
                    <a:pt x="244" y="428"/>
                  </a:cubicBezTo>
                  <a:close/>
                  <a:moveTo>
                    <a:pt x="246" y="400"/>
                  </a:moveTo>
                  <a:cubicBezTo>
                    <a:pt x="246" y="400"/>
                    <a:pt x="245" y="400"/>
                    <a:pt x="245" y="401"/>
                  </a:cubicBezTo>
                  <a:cubicBezTo>
                    <a:pt x="246" y="401"/>
                    <a:pt x="245" y="402"/>
                    <a:pt x="244" y="402"/>
                  </a:cubicBezTo>
                  <a:cubicBezTo>
                    <a:pt x="244" y="403"/>
                    <a:pt x="246" y="403"/>
                    <a:pt x="244" y="404"/>
                  </a:cubicBezTo>
                  <a:cubicBezTo>
                    <a:pt x="245" y="404"/>
                    <a:pt x="246" y="404"/>
                    <a:pt x="246" y="403"/>
                  </a:cubicBezTo>
                  <a:cubicBezTo>
                    <a:pt x="246" y="403"/>
                    <a:pt x="245" y="403"/>
                    <a:pt x="245" y="402"/>
                  </a:cubicBezTo>
                  <a:cubicBezTo>
                    <a:pt x="245" y="402"/>
                    <a:pt x="246" y="402"/>
                    <a:pt x="246" y="402"/>
                  </a:cubicBezTo>
                  <a:cubicBezTo>
                    <a:pt x="246" y="401"/>
                    <a:pt x="245" y="401"/>
                    <a:pt x="246" y="400"/>
                  </a:cubicBezTo>
                  <a:close/>
                  <a:moveTo>
                    <a:pt x="243" y="402"/>
                  </a:moveTo>
                  <a:cubicBezTo>
                    <a:pt x="243" y="403"/>
                    <a:pt x="242" y="402"/>
                    <a:pt x="241" y="403"/>
                  </a:cubicBezTo>
                  <a:cubicBezTo>
                    <a:pt x="241" y="403"/>
                    <a:pt x="241" y="403"/>
                    <a:pt x="242" y="403"/>
                  </a:cubicBezTo>
                  <a:cubicBezTo>
                    <a:pt x="242" y="402"/>
                    <a:pt x="243" y="403"/>
                    <a:pt x="243" y="402"/>
                  </a:cubicBezTo>
                  <a:cubicBezTo>
                    <a:pt x="244" y="402"/>
                    <a:pt x="243" y="401"/>
                    <a:pt x="243" y="402"/>
                  </a:cubicBezTo>
                  <a:close/>
                  <a:moveTo>
                    <a:pt x="239" y="407"/>
                  </a:moveTo>
                  <a:cubicBezTo>
                    <a:pt x="239" y="406"/>
                    <a:pt x="240" y="407"/>
                    <a:pt x="241" y="407"/>
                  </a:cubicBezTo>
                  <a:cubicBezTo>
                    <a:pt x="241" y="406"/>
                    <a:pt x="241" y="406"/>
                    <a:pt x="242" y="406"/>
                  </a:cubicBezTo>
                  <a:cubicBezTo>
                    <a:pt x="242" y="406"/>
                    <a:pt x="242" y="406"/>
                    <a:pt x="242" y="406"/>
                  </a:cubicBezTo>
                  <a:cubicBezTo>
                    <a:pt x="241" y="405"/>
                    <a:pt x="239" y="406"/>
                    <a:pt x="239" y="407"/>
                  </a:cubicBezTo>
                  <a:close/>
                  <a:moveTo>
                    <a:pt x="238" y="408"/>
                  </a:moveTo>
                  <a:cubicBezTo>
                    <a:pt x="239" y="409"/>
                    <a:pt x="239" y="409"/>
                    <a:pt x="240" y="408"/>
                  </a:cubicBezTo>
                  <a:cubicBezTo>
                    <a:pt x="239" y="408"/>
                    <a:pt x="239" y="407"/>
                    <a:pt x="238" y="408"/>
                  </a:cubicBezTo>
                  <a:close/>
                  <a:moveTo>
                    <a:pt x="164" y="464"/>
                  </a:moveTo>
                  <a:cubicBezTo>
                    <a:pt x="164" y="464"/>
                    <a:pt x="163" y="464"/>
                    <a:pt x="163" y="464"/>
                  </a:cubicBezTo>
                  <a:cubicBezTo>
                    <a:pt x="163" y="464"/>
                    <a:pt x="165" y="465"/>
                    <a:pt x="164" y="465"/>
                  </a:cubicBezTo>
                  <a:cubicBezTo>
                    <a:pt x="164" y="465"/>
                    <a:pt x="164" y="464"/>
                    <a:pt x="164" y="464"/>
                  </a:cubicBezTo>
                  <a:close/>
                  <a:moveTo>
                    <a:pt x="155" y="439"/>
                  </a:moveTo>
                  <a:cubicBezTo>
                    <a:pt x="154" y="438"/>
                    <a:pt x="154" y="439"/>
                    <a:pt x="153" y="440"/>
                  </a:cubicBezTo>
                  <a:cubicBezTo>
                    <a:pt x="154" y="439"/>
                    <a:pt x="155" y="440"/>
                    <a:pt x="155" y="440"/>
                  </a:cubicBezTo>
                  <a:cubicBezTo>
                    <a:pt x="155" y="440"/>
                    <a:pt x="155" y="439"/>
                    <a:pt x="155" y="439"/>
                  </a:cubicBezTo>
                  <a:close/>
                  <a:moveTo>
                    <a:pt x="151" y="442"/>
                  </a:moveTo>
                  <a:cubicBezTo>
                    <a:pt x="151" y="441"/>
                    <a:pt x="151" y="441"/>
                    <a:pt x="151" y="441"/>
                  </a:cubicBezTo>
                  <a:cubicBezTo>
                    <a:pt x="151" y="442"/>
                    <a:pt x="150" y="442"/>
                    <a:pt x="150" y="442"/>
                  </a:cubicBezTo>
                  <a:cubicBezTo>
                    <a:pt x="150" y="442"/>
                    <a:pt x="152" y="442"/>
                    <a:pt x="151" y="441"/>
                  </a:cubicBezTo>
                  <a:cubicBezTo>
                    <a:pt x="151" y="441"/>
                    <a:pt x="151" y="442"/>
                    <a:pt x="151" y="442"/>
                  </a:cubicBezTo>
                  <a:close/>
                  <a:moveTo>
                    <a:pt x="148" y="443"/>
                  </a:moveTo>
                  <a:cubicBezTo>
                    <a:pt x="149" y="443"/>
                    <a:pt x="147" y="444"/>
                    <a:pt x="148" y="445"/>
                  </a:cubicBezTo>
                  <a:cubicBezTo>
                    <a:pt x="149" y="443"/>
                    <a:pt x="149" y="445"/>
                    <a:pt x="150" y="444"/>
                  </a:cubicBezTo>
                  <a:cubicBezTo>
                    <a:pt x="150" y="444"/>
                    <a:pt x="149" y="444"/>
                    <a:pt x="150" y="443"/>
                  </a:cubicBezTo>
                  <a:cubicBezTo>
                    <a:pt x="151" y="443"/>
                    <a:pt x="151" y="443"/>
                    <a:pt x="152" y="443"/>
                  </a:cubicBezTo>
                  <a:cubicBezTo>
                    <a:pt x="151" y="443"/>
                    <a:pt x="151" y="442"/>
                    <a:pt x="151" y="442"/>
                  </a:cubicBezTo>
                  <a:cubicBezTo>
                    <a:pt x="150" y="443"/>
                    <a:pt x="150" y="442"/>
                    <a:pt x="149" y="443"/>
                  </a:cubicBezTo>
                  <a:cubicBezTo>
                    <a:pt x="149" y="443"/>
                    <a:pt x="148" y="443"/>
                    <a:pt x="148" y="443"/>
                  </a:cubicBezTo>
                  <a:close/>
                  <a:moveTo>
                    <a:pt x="144" y="482"/>
                  </a:moveTo>
                  <a:cubicBezTo>
                    <a:pt x="144" y="482"/>
                    <a:pt x="145" y="481"/>
                    <a:pt x="144" y="481"/>
                  </a:cubicBezTo>
                  <a:cubicBezTo>
                    <a:pt x="144" y="481"/>
                    <a:pt x="143" y="482"/>
                    <a:pt x="144" y="482"/>
                  </a:cubicBezTo>
                  <a:close/>
                  <a:moveTo>
                    <a:pt x="137" y="484"/>
                  </a:moveTo>
                  <a:cubicBezTo>
                    <a:pt x="138" y="485"/>
                    <a:pt x="139" y="485"/>
                    <a:pt x="139" y="484"/>
                  </a:cubicBezTo>
                  <a:cubicBezTo>
                    <a:pt x="139" y="485"/>
                    <a:pt x="137" y="484"/>
                    <a:pt x="137" y="484"/>
                  </a:cubicBezTo>
                  <a:close/>
                  <a:moveTo>
                    <a:pt x="138" y="456"/>
                  </a:moveTo>
                  <a:cubicBezTo>
                    <a:pt x="138" y="456"/>
                    <a:pt x="138" y="456"/>
                    <a:pt x="139" y="456"/>
                  </a:cubicBezTo>
                  <a:cubicBezTo>
                    <a:pt x="139" y="456"/>
                    <a:pt x="139" y="456"/>
                    <a:pt x="139" y="455"/>
                  </a:cubicBezTo>
                  <a:cubicBezTo>
                    <a:pt x="138" y="456"/>
                    <a:pt x="138" y="455"/>
                    <a:pt x="137" y="455"/>
                  </a:cubicBezTo>
                  <a:cubicBezTo>
                    <a:pt x="137" y="455"/>
                    <a:pt x="138" y="456"/>
                    <a:pt x="138" y="456"/>
                  </a:cubicBezTo>
                  <a:cubicBezTo>
                    <a:pt x="137" y="456"/>
                    <a:pt x="137" y="456"/>
                    <a:pt x="138" y="456"/>
                  </a:cubicBezTo>
                  <a:close/>
                  <a:moveTo>
                    <a:pt x="134" y="462"/>
                  </a:moveTo>
                  <a:cubicBezTo>
                    <a:pt x="135" y="461"/>
                    <a:pt x="138" y="460"/>
                    <a:pt x="138" y="458"/>
                  </a:cubicBezTo>
                  <a:cubicBezTo>
                    <a:pt x="135" y="458"/>
                    <a:pt x="135" y="461"/>
                    <a:pt x="133" y="460"/>
                  </a:cubicBezTo>
                  <a:cubicBezTo>
                    <a:pt x="133" y="461"/>
                    <a:pt x="131" y="461"/>
                    <a:pt x="132" y="462"/>
                  </a:cubicBezTo>
                  <a:cubicBezTo>
                    <a:pt x="131" y="462"/>
                    <a:pt x="130" y="462"/>
                    <a:pt x="130" y="463"/>
                  </a:cubicBezTo>
                  <a:cubicBezTo>
                    <a:pt x="130" y="463"/>
                    <a:pt x="131" y="464"/>
                    <a:pt x="130" y="463"/>
                  </a:cubicBezTo>
                  <a:cubicBezTo>
                    <a:pt x="131" y="466"/>
                    <a:pt x="133" y="462"/>
                    <a:pt x="134" y="462"/>
                  </a:cubicBezTo>
                  <a:close/>
                  <a:moveTo>
                    <a:pt x="127" y="465"/>
                  </a:moveTo>
                  <a:cubicBezTo>
                    <a:pt x="127" y="467"/>
                    <a:pt x="126" y="467"/>
                    <a:pt x="125" y="468"/>
                  </a:cubicBezTo>
                  <a:cubicBezTo>
                    <a:pt x="127" y="467"/>
                    <a:pt x="128" y="467"/>
                    <a:pt x="129" y="465"/>
                  </a:cubicBezTo>
                  <a:cubicBezTo>
                    <a:pt x="128" y="465"/>
                    <a:pt x="128" y="466"/>
                    <a:pt x="127" y="465"/>
                  </a:cubicBezTo>
                  <a:close/>
                  <a:moveTo>
                    <a:pt x="114" y="477"/>
                  </a:moveTo>
                  <a:cubicBezTo>
                    <a:pt x="113" y="477"/>
                    <a:pt x="113" y="477"/>
                    <a:pt x="112" y="478"/>
                  </a:cubicBezTo>
                  <a:cubicBezTo>
                    <a:pt x="113" y="478"/>
                    <a:pt x="112" y="479"/>
                    <a:pt x="112" y="479"/>
                  </a:cubicBezTo>
                  <a:cubicBezTo>
                    <a:pt x="113" y="478"/>
                    <a:pt x="115" y="478"/>
                    <a:pt x="116" y="476"/>
                  </a:cubicBezTo>
                  <a:cubicBezTo>
                    <a:pt x="117" y="476"/>
                    <a:pt x="118" y="474"/>
                    <a:pt x="120" y="474"/>
                  </a:cubicBezTo>
                  <a:cubicBezTo>
                    <a:pt x="121" y="472"/>
                    <a:pt x="122" y="470"/>
                    <a:pt x="124" y="470"/>
                  </a:cubicBezTo>
                  <a:cubicBezTo>
                    <a:pt x="124" y="469"/>
                    <a:pt x="125" y="469"/>
                    <a:pt x="125" y="468"/>
                  </a:cubicBezTo>
                  <a:cubicBezTo>
                    <a:pt x="122" y="469"/>
                    <a:pt x="120" y="472"/>
                    <a:pt x="117" y="473"/>
                  </a:cubicBezTo>
                  <a:cubicBezTo>
                    <a:pt x="117" y="473"/>
                    <a:pt x="117" y="473"/>
                    <a:pt x="117" y="474"/>
                  </a:cubicBezTo>
                  <a:cubicBezTo>
                    <a:pt x="117" y="473"/>
                    <a:pt x="116" y="474"/>
                    <a:pt x="115" y="474"/>
                  </a:cubicBezTo>
                  <a:cubicBezTo>
                    <a:pt x="116" y="474"/>
                    <a:pt x="117" y="473"/>
                    <a:pt x="117" y="474"/>
                  </a:cubicBezTo>
                  <a:cubicBezTo>
                    <a:pt x="116" y="475"/>
                    <a:pt x="114" y="476"/>
                    <a:pt x="114" y="476"/>
                  </a:cubicBezTo>
                  <a:cubicBezTo>
                    <a:pt x="114" y="476"/>
                    <a:pt x="115" y="476"/>
                    <a:pt x="115" y="476"/>
                  </a:cubicBezTo>
                  <a:cubicBezTo>
                    <a:pt x="114" y="476"/>
                    <a:pt x="114" y="476"/>
                    <a:pt x="114" y="477"/>
                  </a:cubicBezTo>
                  <a:close/>
                  <a:moveTo>
                    <a:pt x="115" y="502"/>
                  </a:moveTo>
                  <a:cubicBezTo>
                    <a:pt x="115" y="502"/>
                    <a:pt x="114" y="502"/>
                    <a:pt x="114" y="503"/>
                  </a:cubicBezTo>
                  <a:cubicBezTo>
                    <a:pt x="115" y="503"/>
                    <a:pt x="116" y="502"/>
                    <a:pt x="115" y="502"/>
                  </a:cubicBezTo>
                  <a:close/>
                  <a:moveTo>
                    <a:pt x="114" y="503"/>
                  </a:moveTo>
                  <a:cubicBezTo>
                    <a:pt x="114" y="504"/>
                    <a:pt x="116" y="503"/>
                    <a:pt x="115" y="505"/>
                  </a:cubicBezTo>
                  <a:cubicBezTo>
                    <a:pt x="115" y="505"/>
                    <a:pt x="116" y="504"/>
                    <a:pt x="116" y="504"/>
                  </a:cubicBezTo>
                  <a:cubicBezTo>
                    <a:pt x="116" y="503"/>
                    <a:pt x="115" y="504"/>
                    <a:pt x="116" y="503"/>
                  </a:cubicBezTo>
                  <a:cubicBezTo>
                    <a:pt x="116" y="502"/>
                    <a:pt x="115" y="503"/>
                    <a:pt x="115" y="503"/>
                  </a:cubicBezTo>
                  <a:cubicBezTo>
                    <a:pt x="115" y="503"/>
                    <a:pt x="115" y="503"/>
                    <a:pt x="114" y="503"/>
                  </a:cubicBezTo>
                  <a:close/>
                  <a:moveTo>
                    <a:pt x="112" y="503"/>
                  </a:moveTo>
                  <a:cubicBezTo>
                    <a:pt x="111" y="504"/>
                    <a:pt x="112" y="503"/>
                    <a:pt x="112" y="504"/>
                  </a:cubicBezTo>
                  <a:cubicBezTo>
                    <a:pt x="111" y="504"/>
                    <a:pt x="111" y="504"/>
                    <a:pt x="111" y="504"/>
                  </a:cubicBezTo>
                  <a:cubicBezTo>
                    <a:pt x="111" y="505"/>
                    <a:pt x="111" y="505"/>
                    <a:pt x="111" y="505"/>
                  </a:cubicBezTo>
                  <a:cubicBezTo>
                    <a:pt x="112" y="505"/>
                    <a:pt x="112" y="505"/>
                    <a:pt x="113" y="506"/>
                  </a:cubicBezTo>
                  <a:cubicBezTo>
                    <a:pt x="113" y="504"/>
                    <a:pt x="113" y="504"/>
                    <a:pt x="114" y="504"/>
                  </a:cubicBezTo>
                  <a:cubicBezTo>
                    <a:pt x="114" y="504"/>
                    <a:pt x="113" y="504"/>
                    <a:pt x="113" y="503"/>
                  </a:cubicBezTo>
                  <a:cubicBezTo>
                    <a:pt x="113" y="504"/>
                    <a:pt x="112" y="504"/>
                    <a:pt x="112" y="503"/>
                  </a:cubicBezTo>
                  <a:close/>
                  <a:moveTo>
                    <a:pt x="111" y="502"/>
                  </a:moveTo>
                  <a:cubicBezTo>
                    <a:pt x="111" y="502"/>
                    <a:pt x="112" y="503"/>
                    <a:pt x="112" y="502"/>
                  </a:cubicBezTo>
                  <a:cubicBezTo>
                    <a:pt x="111" y="502"/>
                    <a:pt x="111" y="501"/>
                    <a:pt x="111" y="502"/>
                  </a:cubicBezTo>
                  <a:close/>
                  <a:moveTo>
                    <a:pt x="109" y="482"/>
                  </a:moveTo>
                  <a:cubicBezTo>
                    <a:pt x="110" y="482"/>
                    <a:pt x="111" y="480"/>
                    <a:pt x="112" y="479"/>
                  </a:cubicBezTo>
                  <a:cubicBezTo>
                    <a:pt x="110" y="479"/>
                    <a:pt x="110" y="481"/>
                    <a:pt x="109" y="482"/>
                  </a:cubicBezTo>
                  <a:close/>
                  <a:moveTo>
                    <a:pt x="99" y="512"/>
                  </a:moveTo>
                  <a:cubicBezTo>
                    <a:pt x="100" y="512"/>
                    <a:pt x="98" y="512"/>
                    <a:pt x="98" y="513"/>
                  </a:cubicBezTo>
                  <a:cubicBezTo>
                    <a:pt x="99" y="514"/>
                    <a:pt x="99" y="512"/>
                    <a:pt x="99" y="513"/>
                  </a:cubicBezTo>
                  <a:cubicBezTo>
                    <a:pt x="100" y="512"/>
                    <a:pt x="100" y="511"/>
                    <a:pt x="99" y="512"/>
                  </a:cubicBezTo>
                  <a:close/>
                  <a:moveTo>
                    <a:pt x="93" y="519"/>
                  </a:moveTo>
                  <a:cubicBezTo>
                    <a:pt x="93" y="519"/>
                    <a:pt x="94" y="519"/>
                    <a:pt x="94" y="519"/>
                  </a:cubicBezTo>
                  <a:cubicBezTo>
                    <a:pt x="94" y="520"/>
                    <a:pt x="95" y="519"/>
                    <a:pt x="95" y="520"/>
                  </a:cubicBezTo>
                  <a:cubicBezTo>
                    <a:pt x="96" y="519"/>
                    <a:pt x="96" y="518"/>
                    <a:pt x="97" y="518"/>
                  </a:cubicBezTo>
                  <a:cubicBezTo>
                    <a:pt x="98" y="517"/>
                    <a:pt x="96" y="518"/>
                    <a:pt x="97" y="516"/>
                  </a:cubicBezTo>
                  <a:cubicBezTo>
                    <a:pt x="95" y="516"/>
                    <a:pt x="96" y="519"/>
                    <a:pt x="95" y="519"/>
                  </a:cubicBezTo>
                  <a:cubicBezTo>
                    <a:pt x="95" y="518"/>
                    <a:pt x="93" y="518"/>
                    <a:pt x="92" y="518"/>
                  </a:cubicBezTo>
                  <a:cubicBezTo>
                    <a:pt x="93" y="519"/>
                    <a:pt x="93" y="520"/>
                    <a:pt x="94" y="520"/>
                  </a:cubicBezTo>
                  <a:cubicBezTo>
                    <a:pt x="94" y="519"/>
                    <a:pt x="93" y="520"/>
                    <a:pt x="93" y="519"/>
                  </a:cubicBezTo>
                  <a:close/>
                  <a:moveTo>
                    <a:pt x="95" y="518"/>
                  </a:moveTo>
                  <a:cubicBezTo>
                    <a:pt x="95" y="517"/>
                    <a:pt x="96" y="517"/>
                    <a:pt x="95" y="517"/>
                  </a:cubicBezTo>
                  <a:cubicBezTo>
                    <a:pt x="95" y="517"/>
                    <a:pt x="94" y="515"/>
                    <a:pt x="94" y="516"/>
                  </a:cubicBezTo>
                  <a:cubicBezTo>
                    <a:pt x="94" y="517"/>
                    <a:pt x="94" y="518"/>
                    <a:pt x="95" y="518"/>
                  </a:cubicBezTo>
                  <a:close/>
                  <a:moveTo>
                    <a:pt x="80" y="529"/>
                  </a:moveTo>
                  <a:cubicBezTo>
                    <a:pt x="80" y="530"/>
                    <a:pt x="80" y="531"/>
                    <a:pt x="79" y="531"/>
                  </a:cubicBezTo>
                  <a:cubicBezTo>
                    <a:pt x="80" y="530"/>
                    <a:pt x="78" y="531"/>
                    <a:pt x="78" y="531"/>
                  </a:cubicBezTo>
                  <a:cubicBezTo>
                    <a:pt x="79" y="531"/>
                    <a:pt x="78" y="533"/>
                    <a:pt x="79" y="533"/>
                  </a:cubicBezTo>
                  <a:cubicBezTo>
                    <a:pt x="78" y="532"/>
                    <a:pt x="79" y="532"/>
                    <a:pt x="80" y="532"/>
                  </a:cubicBezTo>
                  <a:cubicBezTo>
                    <a:pt x="80" y="531"/>
                    <a:pt x="79" y="532"/>
                    <a:pt x="80" y="532"/>
                  </a:cubicBezTo>
                  <a:cubicBezTo>
                    <a:pt x="80" y="531"/>
                    <a:pt x="82" y="530"/>
                    <a:pt x="80" y="529"/>
                  </a:cubicBezTo>
                  <a:close/>
                  <a:moveTo>
                    <a:pt x="54" y="549"/>
                  </a:moveTo>
                  <a:cubicBezTo>
                    <a:pt x="54" y="549"/>
                    <a:pt x="56" y="549"/>
                    <a:pt x="55" y="548"/>
                  </a:cubicBezTo>
                  <a:cubicBezTo>
                    <a:pt x="55" y="549"/>
                    <a:pt x="54" y="548"/>
                    <a:pt x="54" y="549"/>
                  </a:cubicBezTo>
                  <a:close/>
                  <a:moveTo>
                    <a:pt x="32" y="567"/>
                  </a:moveTo>
                  <a:cubicBezTo>
                    <a:pt x="32" y="567"/>
                    <a:pt x="33" y="568"/>
                    <a:pt x="33" y="567"/>
                  </a:cubicBezTo>
                  <a:cubicBezTo>
                    <a:pt x="33" y="567"/>
                    <a:pt x="32" y="566"/>
                    <a:pt x="32" y="567"/>
                  </a:cubicBezTo>
                  <a:close/>
                  <a:moveTo>
                    <a:pt x="22" y="600"/>
                  </a:moveTo>
                  <a:cubicBezTo>
                    <a:pt x="23" y="601"/>
                    <a:pt x="23" y="599"/>
                    <a:pt x="23" y="599"/>
                  </a:cubicBezTo>
                  <a:cubicBezTo>
                    <a:pt x="22" y="599"/>
                    <a:pt x="21" y="600"/>
                    <a:pt x="22" y="6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淘宝网Chenying0907出品 152"/>
            <p:cNvSpPr>
              <a:spLocks/>
            </p:cNvSpPr>
            <p:nvPr/>
          </p:nvSpPr>
          <p:spPr bwMode="auto">
            <a:xfrm>
              <a:off x="7070" y="4618"/>
              <a:ext cx="10" cy="9"/>
            </a:xfrm>
            <a:custGeom>
              <a:avLst/>
              <a:gdLst>
                <a:gd name="T0" fmla="*/ 1 w 4"/>
                <a:gd name="T1" fmla="*/ 2 h 4"/>
                <a:gd name="T2" fmla="*/ 1 w 4"/>
                <a:gd name="T3" fmla="*/ 2 h 4"/>
                <a:gd name="T4" fmla="*/ 2 w 4"/>
                <a:gd name="T5" fmla="*/ 0 h 4"/>
                <a:gd name="T6" fmla="*/ 4 w 4"/>
                <a:gd name="T7" fmla="*/ 0 h 4"/>
                <a:gd name="T8" fmla="*/ 1 w 4"/>
                <a:gd name="T9" fmla="*/ 3 h 4"/>
                <a:gd name="T10" fmla="*/ 0 w 4"/>
                <a:gd name="T11" fmla="*/ 3 h 4"/>
                <a:gd name="T12" fmla="*/ 1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" y="1"/>
                    <a:pt x="1" y="1"/>
                    <a:pt x="1" y="3"/>
                  </a:cubicBezTo>
                  <a:cubicBezTo>
                    <a:pt x="1" y="3"/>
                    <a:pt x="0" y="4"/>
                    <a:pt x="0" y="3"/>
                  </a:cubicBezTo>
                  <a:cubicBezTo>
                    <a:pt x="2" y="3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淘宝网Chenying0907出品 153"/>
            <p:cNvSpPr>
              <a:spLocks/>
            </p:cNvSpPr>
            <p:nvPr/>
          </p:nvSpPr>
          <p:spPr bwMode="auto">
            <a:xfrm>
              <a:off x="7089" y="4604"/>
              <a:ext cx="7" cy="7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2 w 3"/>
                <a:gd name="T9" fmla="*/ 2 h 3"/>
                <a:gd name="T10" fmla="*/ 2 w 3"/>
                <a:gd name="T11" fmla="*/ 1 h 3"/>
                <a:gd name="T12" fmla="*/ 1 w 3"/>
                <a:gd name="T13" fmla="*/ 2 h 3"/>
                <a:gd name="T14" fmla="*/ 2 w 3"/>
                <a:gd name="T15" fmla="*/ 2 h 3"/>
                <a:gd name="T16" fmla="*/ 2 w 3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3" y="1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淘宝网Chenying0907出品 154"/>
            <p:cNvSpPr>
              <a:spLocks/>
            </p:cNvSpPr>
            <p:nvPr/>
          </p:nvSpPr>
          <p:spPr bwMode="auto">
            <a:xfrm>
              <a:off x="7141" y="4561"/>
              <a:ext cx="5" cy="7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1 h 3"/>
                <a:gd name="T4" fmla="*/ 2 w 2"/>
                <a:gd name="T5" fmla="*/ 0 h 3"/>
                <a:gd name="T6" fmla="*/ 2 w 2"/>
                <a:gd name="T7" fmla="*/ 1 h 3"/>
                <a:gd name="T8" fmla="*/ 1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3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淘宝网Chenying0907出品 155"/>
            <p:cNvSpPr>
              <a:spLocks/>
            </p:cNvSpPr>
            <p:nvPr/>
          </p:nvSpPr>
          <p:spPr bwMode="auto">
            <a:xfrm>
              <a:off x="7267" y="4393"/>
              <a:ext cx="5" cy="2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0 w 2"/>
                <a:gd name="T7" fmla="*/ 1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淘宝网Chenying0907出品 156"/>
            <p:cNvSpPr>
              <a:spLocks/>
            </p:cNvSpPr>
            <p:nvPr/>
          </p:nvSpPr>
          <p:spPr bwMode="auto">
            <a:xfrm>
              <a:off x="8608" y="3053"/>
              <a:ext cx="7" cy="4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0 h 2"/>
                <a:gd name="T4" fmla="*/ 1 w 3"/>
                <a:gd name="T5" fmla="*/ 2 h 2"/>
                <a:gd name="T6" fmla="*/ 0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淘宝网Chenying0907出品 157"/>
            <p:cNvSpPr>
              <a:spLocks/>
            </p:cNvSpPr>
            <p:nvPr/>
          </p:nvSpPr>
          <p:spPr bwMode="auto">
            <a:xfrm>
              <a:off x="8594" y="3050"/>
              <a:ext cx="7" cy="5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0 h 2"/>
                <a:gd name="T4" fmla="*/ 0 w 3"/>
                <a:gd name="T5" fmla="*/ 1 h 2"/>
                <a:gd name="T6" fmla="*/ 2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淘宝网Chenying0907出品 158"/>
            <p:cNvSpPr>
              <a:spLocks/>
            </p:cNvSpPr>
            <p:nvPr/>
          </p:nvSpPr>
          <p:spPr bwMode="auto">
            <a:xfrm>
              <a:off x="8591" y="3055"/>
              <a:ext cx="5" cy="10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0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1" y="2"/>
                    <a:pt x="2" y="2"/>
                    <a:pt x="1" y="3"/>
                  </a:cubicBezTo>
                  <a:cubicBezTo>
                    <a:pt x="0" y="2"/>
                    <a:pt x="2" y="4"/>
                    <a:pt x="0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淘宝网Chenying0907出品 159"/>
            <p:cNvSpPr>
              <a:spLocks/>
            </p:cNvSpPr>
            <p:nvPr/>
          </p:nvSpPr>
          <p:spPr bwMode="auto">
            <a:xfrm>
              <a:off x="8584" y="3053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1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2"/>
                    <a:pt x="1" y="1"/>
                    <a:pt x="1" y="1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淘宝网Chenying0907出品 160"/>
            <p:cNvSpPr>
              <a:spLocks/>
            </p:cNvSpPr>
            <p:nvPr/>
          </p:nvSpPr>
          <p:spPr bwMode="auto">
            <a:xfrm>
              <a:off x="8580" y="304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淘宝网Chenying0907出品 161"/>
            <p:cNvSpPr>
              <a:spLocks/>
            </p:cNvSpPr>
            <p:nvPr/>
          </p:nvSpPr>
          <p:spPr bwMode="auto">
            <a:xfrm>
              <a:off x="8577" y="3053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淘宝网Chenying0907出品 162"/>
            <p:cNvSpPr>
              <a:spLocks/>
            </p:cNvSpPr>
            <p:nvPr/>
          </p:nvSpPr>
          <p:spPr bwMode="auto">
            <a:xfrm>
              <a:off x="8568" y="3053"/>
              <a:ext cx="12" cy="12"/>
            </a:xfrm>
            <a:custGeom>
              <a:avLst/>
              <a:gdLst>
                <a:gd name="T0" fmla="*/ 3 w 5"/>
                <a:gd name="T1" fmla="*/ 2 h 5"/>
                <a:gd name="T2" fmla="*/ 3 w 5"/>
                <a:gd name="T3" fmla="*/ 1 h 5"/>
                <a:gd name="T4" fmla="*/ 4 w 5"/>
                <a:gd name="T5" fmla="*/ 1 h 5"/>
                <a:gd name="T6" fmla="*/ 4 w 5"/>
                <a:gd name="T7" fmla="*/ 3 h 5"/>
                <a:gd name="T8" fmla="*/ 3 w 5"/>
                <a:gd name="T9" fmla="*/ 2 h 5"/>
                <a:gd name="T10" fmla="*/ 2 w 5"/>
                <a:gd name="T11" fmla="*/ 3 h 5"/>
                <a:gd name="T12" fmla="*/ 3 w 5"/>
                <a:gd name="T13" fmla="*/ 5 h 5"/>
                <a:gd name="T14" fmla="*/ 0 w 5"/>
                <a:gd name="T15" fmla="*/ 4 h 5"/>
                <a:gd name="T16" fmla="*/ 1 w 5"/>
                <a:gd name="T17" fmla="*/ 3 h 5"/>
                <a:gd name="T18" fmla="*/ 2 w 5"/>
                <a:gd name="T19" fmla="*/ 4 h 5"/>
                <a:gd name="T20" fmla="*/ 0 w 5"/>
                <a:gd name="T21" fmla="*/ 3 h 5"/>
                <a:gd name="T22" fmla="*/ 1 w 5"/>
                <a:gd name="T23" fmla="*/ 2 h 5"/>
                <a:gd name="T24" fmla="*/ 0 w 5"/>
                <a:gd name="T25" fmla="*/ 2 h 5"/>
                <a:gd name="T26" fmla="*/ 1 w 5"/>
                <a:gd name="T27" fmla="*/ 1 h 5"/>
                <a:gd name="T28" fmla="*/ 2 w 5"/>
                <a:gd name="T29" fmla="*/ 1 h 5"/>
                <a:gd name="T30" fmla="*/ 2 w 5"/>
                <a:gd name="T31" fmla="*/ 2 h 5"/>
                <a:gd name="T32" fmla="*/ 3 w 5"/>
                <a:gd name="T3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5">
                  <a:moveTo>
                    <a:pt x="3" y="2"/>
                  </a:moveTo>
                  <a:cubicBezTo>
                    <a:pt x="3" y="2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5" y="2"/>
                    <a:pt x="4" y="3"/>
                  </a:cubicBezTo>
                  <a:cubicBezTo>
                    <a:pt x="4" y="2"/>
                    <a:pt x="3" y="3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0" y="2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1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2" y="3"/>
                    <a:pt x="3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淘宝网Chenying0907出品 163"/>
            <p:cNvSpPr>
              <a:spLocks/>
            </p:cNvSpPr>
            <p:nvPr/>
          </p:nvSpPr>
          <p:spPr bwMode="auto">
            <a:xfrm>
              <a:off x="8565" y="3065"/>
              <a:ext cx="5" cy="4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淘宝网Chenying0907出品 164"/>
            <p:cNvSpPr>
              <a:spLocks/>
            </p:cNvSpPr>
            <p:nvPr/>
          </p:nvSpPr>
          <p:spPr bwMode="auto">
            <a:xfrm>
              <a:off x="8544" y="3069"/>
              <a:ext cx="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淘宝网Chenying0907出品 165"/>
            <p:cNvSpPr>
              <a:spLocks/>
            </p:cNvSpPr>
            <p:nvPr/>
          </p:nvSpPr>
          <p:spPr bwMode="auto">
            <a:xfrm>
              <a:off x="8542" y="3072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1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1 h 2"/>
                <a:gd name="T10" fmla="*/ 2 w 2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淘宝网Chenying0907出品 166"/>
            <p:cNvSpPr>
              <a:spLocks/>
            </p:cNvSpPr>
            <p:nvPr/>
          </p:nvSpPr>
          <p:spPr bwMode="auto">
            <a:xfrm>
              <a:off x="8539" y="3074"/>
              <a:ext cx="3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淘宝网Chenying0907出品 167"/>
            <p:cNvSpPr>
              <a:spLocks/>
            </p:cNvSpPr>
            <p:nvPr/>
          </p:nvSpPr>
          <p:spPr bwMode="auto">
            <a:xfrm>
              <a:off x="8305" y="4405"/>
              <a:ext cx="12" cy="5"/>
            </a:xfrm>
            <a:custGeom>
              <a:avLst/>
              <a:gdLst>
                <a:gd name="T0" fmla="*/ 4 w 5"/>
                <a:gd name="T1" fmla="*/ 0 h 2"/>
                <a:gd name="T2" fmla="*/ 4 w 5"/>
                <a:gd name="T3" fmla="*/ 0 h 2"/>
                <a:gd name="T4" fmla="*/ 5 w 5"/>
                <a:gd name="T5" fmla="*/ 2 h 2"/>
                <a:gd name="T6" fmla="*/ 2 w 5"/>
                <a:gd name="T7" fmla="*/ 0 h 2"/>
                <a:gd name="T8" fmla="*/ 0 w 5"/>
                <a:gd name="T9" fmla="*/ 0 h 2"/>
                <a:gd name="T10" fmla="*/ 1 w 5"/>
                <a:gd name="T11" fmla="*/ 0 h 2"/>
                <a:gd name="T12" fmla="*/ 4 w 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5" y="0"/>
                    <a:pt x="5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淘宝网Chenying0907出品 168"/>
            <p:cNvSpPr>
              <a:spLocks/>
            </p:cNvSpPr>
            <p:nvPr/>
          </p:nvSpPr>
          <p:spPr bwMode="auto">
            <a:xfrm>
              <a:off x="8537" y="3060"/>
              <a:ext cx="5" cy="9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2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2"/>
                    <a:pt x="0" y="2"/>
                    <a:pt x="1" y="3"/>
                  </a:cubicBezTo>
                  <a:cubicBezTo>
                    <a:pt x="1" y="4"/>
                    <a:pt x="0" y="2"/>
                    <a:pt x="0" y="3"/>
                  </a:cubicBezTo>
                  <a:cubicBezTo>
                    <a:pt x="0" y="2"/>
                    <a:pt x="2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淘宝网Chenying0907出品 169"/>
            <p:cNvSpPr>
              <a:spLocks/>
            </p:cNvSpPr>
            <p:nvPr/>
          </p:nvSpPr>
          <p:spPr bwMode="auto">
            <a:xfrm>
              <a:off x="8534" y="3072"/>
              <a:ext cx="8" cy="2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淘宝网Chenying0907出品 170"/>
            <p:cNvSpPr>
              <a:spLocks/>
            </p:cNvSpPr>
            <p:nvPr/>
          </p:nvSpPr>
          <p:spPr bwMode="auto">
            <a:xfrm>
              <a:off x="8281" y="4424"/>
              <a:ext cx="12" cy="5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2 h 2"/>
                <a:gd name="T4" fmla="*/ 5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1"/>
                    <a:pt x="1" y="1"/>
                    <a:pt x="0" y="2"/>
                  </a:cubicBezTo>
                  <a:cubicBezTo>
                    <a:pt x="0" y="0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淘宝网Chenying0907出品 171"/>
            <p:cNvSpPr>
              <a:spLocks/>
            </p:cNvSpPr>
            <p:nvPr/>
          </p:nvSpPr>
          <p:spPr bwMode="auto">
            <a:xfrm>
              <a:off x="8281" y="4412"/>
              <a:ext cx="5" cy="7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1 h 3"/>
                <a:gd name="T4" fmla="*/ 1 w 2"/>
                <a:gd name="T5" fmla="*/ 1 h 3"/>
                <a:gd name="T6" fmla="*/ 1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2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淘宝网Chenying0907出品 172"/>
            <p:cNvSpPr>
              <a:spLocks/>
            </p:cNvSpPr>
            <p:nvPr/>
          </p:nvSpPr>
          <p:spPr bwMode="auto">
            <a:xfrm>
              <a:off x="8260" y="4350"/>
              <a:ext cx="19" cy="10"/>
            </a:xfrm>
            <a:custGeom>
              <a:avLst/>
              <a:gdLst>
                <a:gd name="T0" fmla="*/ 0 w 8"/>
                <a:gd name="T1" fmla="*/ 3 h 4"/>
                <a:gd name="T2" fmla="*/ 3 w 8"/>
                <a:gd name="T3" fmla="*/ 3 h 4"/>
                <a:gd name="T4" fmla="*/ 2 w 8"/>
                <a:gd name="T5" fmla="*/ 1 h 4"/>
                <a:gd name="T6" fmla="*/ 6 w 8"/>
                <a:gd name="T7" fmla="*/ 0 h 4"/>
                <a:gd name="T8" fmla="*/ 6 w 8"/>
                <a:gd name="T9" fmla="*/ 1 h 4"/>
                <a:gd name="T10" fmla="*/ 8 w 8"/>
                <a:gd name="T11" fmla="*/ 0 h 4"/>
                <a:gd name="T12" fmla="*/ 3 w 8"/>
                <a:gd name="T13" fmla="*/ 4 h 4"/>
                <a:gd name="T14" fmla="*/ 0 w 8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4">
                  <a:moveTo>
                    <a:pt x="0" y="3"/>
                  </a:move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4" y="1"/>
                    <a:pt x="4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7" y="0"/>
                    <a:pt x="7" y="1"/>
                    <a:pt x="8" y="0"/>
                  </a:cubicBezTo>
                  <a:cubicBezTo>
                    <a:pt x="7" y="1"/>
                    <a:pt x="5" y="3"/>
                    <a:pt x="3" y="4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淘宝网Chenying0907出品 173"/>
            <p:cNvSpPr>
              <a:spLocks/>
            </p:cNvSpPr>
            <p:nvPr/>
          </p:nvSpPr>
          <p:spPr bwMode="auto">
            <a:xfrm>
              <a:off x="8482" y="3086"/>
              <a:ext cx="10" cy="7"/>
            </a:xfrm>
            <a:custGeom>
              <a:avLst/>
              <a:gdLst>
                <a:gd name="T0" fmla="*/ 4 w 4"/>
                <a:gd name="T1" fmla="*/ 0 h 3"/>
                <a:gd name="T2" fmla="*/ 3 w 4"/>
                <a:gd name="T3" fmla="*/ 1 h 3"/>
                <a:gd name="T4" fmla="*/ 4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1 w 4"/>
                <a:gd name="T11" fmla="*/ 1 h 3"/>
                <a:gd name="T12" fmla="*/ 0 w 4"/>
                <a:gd name="T13" fmla="*/ 2 h 3"/>
                <a:gd name="T14" fmla="*/ 0 w 4"/>
                <a:gd name="T15" fmla="*/ 1 h 3"/>
                <a:gd name="T16" fmla="*/ 2 w 4"/>
                <a:gd name="T17" fmla="*/ 0 h 3"/>
                <a:gd name="T18" fmla="*/ 4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1"/>
                    <a:pt x="3" y="1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3"/>
                    <a:pt x="1" y="1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1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淘宝网Chenying0907出品 174"/>
            <p:cNvSpPr>
              <a:spLocks/>
            </p:cNvSpPr>
            <p:nvPr/>
          </p:nvSpPr>
          <p:spPr bwMode="auto">
            <a:xfrm>
              <a:off x="8262" y="428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0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淘宝网Chenying0907出品 175"/>
            <p:cNvSpPr>
              <a:spLocks/>
            </p:cNvSpPr>
            <p:nvPr/>
          </p:nvSpPr>
          <p:spPr bwMode="auto">
            <a:xfrm>
              <a:off x="8231" y="4440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淘宝网Chenying0907出品 176"/>
            <p:cNvSpPr>
              <a:spLocks/>
            </p:cNvSpPr>
            <p:nvPr/>
          </p:nvSpPr>
          <p:spPr bwMode="auto">
            <a:xfrm>
              <a:off x="8449" y="3088"/>
              <a:ext cx="10" cy="10"/>
            </a:xfrm>
            <a:custGeom>
              <a:avLst/>
              <a:gdLst>
                <a:gd name="T0" fmla="*/ 0 w 4"/>
                <a:gd name="T1" fmla="*/ 2 h 4"/>
                <a:gd name="T2" fmla="*/ 1 w 4"/>
                <a:gd name="T3" fmla="*/ 3 h 4"/>
                <a:gd name="T4" fmla="*/ 1 w 4"/>
                <a:gd name="T5" fmla="*/ 1 h 4"/>
                <a:gd name="T6" fmla="*/ 2 w 4"/>
                <a:gd name="T7" fmla="*/ 2 h 4"/>
                <a:gd name="T8" fmla="*/ 3 w 4"/>
                <a:gd name="T9" fmla="*/ 1 h 4"/>
                <a:gd name="T10" fmla="*/ 3 w 4"/>
                <a:gd name="T11" fmla="*/ 2 h 4"/>
                <a:gd name="T12" fmla="*/ 3 w 4"/>
                <a:gd name="T13" fmla="*/ 3 h 4"/>
                <a:gd name="T14" fmla="*/ 0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1" y="3"/>
                    <a:pt x="1" y="2"/>
                    <a:pt x="1" y="3"/>
                  </a:cubicBezTo>
                  <a:cubicBezTo>
                    <a:pt x="2" y="1"/>
                    <a:pt x="0" y="2"/>
                    <a:pt x="1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2"/>
                    <a:pt x="0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淘宝网Chenying0907出品 177"/>
            <p:cNvSpPr>
              <a:spLocks/>
            </p:cNvSpPr>
            <p:nvPr/>
          </p:nvSpPr>
          <p:spPr bwMode="auto">
            <a:xfrm>
              <a:off x="8200" y="4450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淘宝网Chenying0907出品 178"/>
            <p:cNvSpPr>
              <a:spLocks/>
            </p:cNvSpPr>
            <p:nvPr/>
          </p:nvSpPr>
          <p:spPr bwMode="auto">
            <a:xfrm>
              <a:off x="8426" y="3093"/>
              <a:ext cx="4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1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  <a:gd name="T10" fmla="*/ 2 w 2"/>
                <a:gd name="T11" fmla="*/ 2 h 3"/>
                <a:gd name="T12" fmla="*/ 0 w 2"/>
                <a:gd name="T13" fmla="*/ 3 h 3"/>
                <a:gd name="T14" fmla="*/ 0 w 2"/>
                <a:gd name="T15" fmla="*/ 2 h 3"/>
                <a:gd name="T16" fmla="*/ 1 w 2"/>
                <a:gd name="T17" fmla="*/ 2 h 3"/>
                <a:gd name="T18" fmla="*/ 2 w 2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3"/>
                    <a:pt x="1" y="2"/>
                    <a:pt x="0" y="3"/>
                  </a:cubicBezTo>
                  <a:cubicBezTo>
                    <a:pt x="0" y="3"/>
                    <a:pt x="1" y="2"/>
                    <a:pt x="0" y="2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0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淘宝网Chenying0907出品 179"/>
            <p:cNvSpPr>
              <a:spLocks/>
            </p:cNvSpPr>
            <p:nvPr/>
          </p:nvSpPr>
          <p:spPr bwMode="auto">
            <a:xfrm>
              <a:off x="8423" y="3100"/>
              <a:ext cx="7" cy="7"/>
            </a:xfrm>
            <a:custGeom>
              <a:avLst/>
              <a:gdLst>
                <a:gd name="T0" fmla="*/ 3 w 3"/>
                <a:gd name="T1" fmla="*/ 2 h 3"/>
                <a:gd name="T2" fmla="*/ 2 w 3"/>
                <a:gd name="T3" fmla="*/ 2 h 3"/>
                <a:gd name="T4" fmla="*/ 1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0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3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淘宝网Chenying0907出品 180"/>
            <p:cNvSpPr>
              <a:spLocks/>
            </p:cNvSpPr>
            <p:nvPr/>
          </p:nvSpPr>
          <p:spPr bwMode="auto">
            <a:xfrm>
              <a:off x="8397" y="3100"/>
              <a:ext cx="21" cy="10"/>
            </a:xfrm>
            <a:custGeom>
              <a:avLst/>
              <a:gdLst>
                <a:gd name="T0" fmla="*/ 4 w 9"/>
                <a:gd name="T1" fmla="*/ 3 h 4"/>
                <a:gd name="T2" fmla="*/ 5 w 9"/>
                <a:gd name="T3" fmla="*/ 3 h 4"/>
                <a:gd name="T4" fmla="*/ 2 w 9"/>
                <a:gd name="T5" fmla="*/ 4 h 4"/>
                <a:gd name="T6" fmla="*/ 0 w 9"/>
                <a:gd name="T7" fmla="*/ 2 h 4"/>
                <a:gd name="T8" fmla="*/ 2 w 9"/>
                <a:gd name="T9" fmla="*/ 2 h 4"/>
                <a:gd name="T10" fmla="*/ 5 w 9"/>
                <a:gd name="T11" fmla="*/ 1 h 4"/>
                <a:gd name="T12" fmla="*/ 8 w 9"/>
                <a:gd name="T13" fmla="*/ 0 h 4"/>
                <a:gd name="T14" fmla="*/ 9 w 9"/>
                <a:gd name="T15" fmla="*/ 1 h 4"/>
                <a:gd name="T16" fmla="*/ 2 w 9"/>
                <a:gd name="T17" fmla="*/ 4 h 4"/>
                <a:gd name="T18" fmla="*/ 4 w 9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5" y="3"/>
                    <a:pt x="5" y="3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1" y="3"/>
                    <a:pt x="2" y="3"/>
                    <a:pt x="0" y="2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5" y="2"/>
                    <a:pt x="5" y="1"/>
                  </a:cubicBezTo>
                  <a:cubicBezTo>
                    <a:pt x="6" y="2"/>
                    <a:pt x="7" y="1"/>
                    <a:pt x="8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7" y="2"/>
                    <a:pt x="6" y="4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淘宝网Chenying0907出品 181"/>
            <p:cNvSpPr>
              <a:spLocks/>
            </p:cNvSpPr>
            <p:nvPr/>
          </p:nvSpPr>
          <p:spPr bwMode="auto">
            <a:xfrm>
              <a:off x="8402" y="3112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2 h 3"/>
                <a:gd name="T4" fmla="*/ 1 w 4"/>
                <a:gd name="T5" fmla="*/ 0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1" y="1"/>
                    <a:pt x="0" y="2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淘宝网Chenying0907出品 182"/>
            <p:cNvSpPr>
              <a:spLocks/>
            </p:cNvSpPr>
            <p:nvPr/>
          </p:nvSpPr>
          <p:spPr bwMode="auto">
            <a:xfrm>
              <a:off x="8390" y="3112"/>
              <a:ext cx="12" cy="9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2 h 4"/>
                <a:gd name="T4" fmla="*/ 2 w 5"/>
                <a:gd name="T5" fmla="*/ 4 h 4"/>
                <a:gd name="T6" fmla="*/ 1 w 5"/>
                <a:gd name="T7" fmla="*/ 3 h 4"/>
                <a:gd name="T8" fmla="*/ 1 w 5"/>
                <a:gd name="T9" fmla="*/ 4 h 4"/>
                <a:gd name="T10" fmla="*/ 0 w 5"/>
                <a:gd name="T11" fmla="*/ 4 h 4"/>
                <a:gd name="T12" fmla="*/ 4 w 5"/>
                <a:gd name="T13" fmla="*/ 0 h 4"/>
                <a:gd name="T14" fmla="*/ 5 w 5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3"/>
                    <a:pt x="0" y="2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3" y="2"/>
                    <a:pt x="4" y="0"/>
                  </a:cubicBezTo>
                  <a:cubicBezTo>
                    <a:pt x="5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淘宝网Chenying0907出品 183"/>
            <p:cNvSpPr>
              <a:spLocks/>
            </p:cNvSpPr>
            <p:nvPr/>
          </p:nvSpPr>
          <p:spPr bwMode="auto">
            <a:xfrm>
              <a:off x="8376" y="3112"/>
              <a:ext cx="14" cy="9"/>
            </a:xfrm>
            <a:custGeom>
              <a:avLst/>
              <a:gdLst>
                <a:gd name="T0" fmla="*/ 6 w 6"/>
                <a:gd name="T1" fmla="*/ 2 h 4"/>
                <a:gd name="T2" fmla="*/ 1 w 6"/>
                <a:gd name="T3" fmla="*/ 4 h 4"/>
                <a:gd name="T4" fmla="*/ 2 w 6"/>
                <a:gd name="T5" fmla="*/ 2 h 4"/>
                <a:gd name="T6" fmla="*/ 1 w 6"/>
                <a:gd name="T7" fmla="*/ 1 h 4"/>
                <a:gd name="T8" fmla="*/ 3 w 6"/>
                <a:gd name="T9" fmla="*/ 1 h 4"/>
                <a:gd name="T10" fmla="*/ 3 w 6"/>
                <a:gd name="T11" fmla="*/ 2 h 4"/>
                <a:gd name="T12" fmla="*/ 6 w 6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cubicBezTo>
                    <a:pt x="5" y="3"/>
                    <a:pt x="2" y="1"/>
                    <a:pt x="1" y="4"/>
                  </a:cubicBezTo>
                  <a:cubicBezTo>
                    <a:pt x="0" y="3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1"/>
                    <a:pt x="5" y="2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淘宝网Chenying0907出品 184"/>
            <p:cNvSpPr>
              <a:spLocks/>
            </p:cNvSpPr>
            <p:nvPr/>
          </p:nvSpPr>
          <p:spPr bwMode="auto">
            <a:xfrm>
              <a:off x="8139" y="4419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淘宝网Chenying0907出品 185"/>
            <p:cNvSpPr>
              <a:spLocks/>
            </p:cNvSpPr>
            <p:nvPr/>
          </p:nvSpPr>
          <p:spPr bwMode="auto">
            <a:xfrm>
              <a:off x="8108" y="4485"/>
              <a:ext cx="5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淘宝网Chenying0907出品 186"/>
            <p:cNvSpPr>
              <a:spLocks/>
            </p:cNvSpPr>
            <p:nvPr/>
          </p:nvSpPr>
          <p:spPr bwMode="auto">
            <a:xfrm>
              <a:off x="8338" y="3133"/>
              <a:ext cx="2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0 w 1"/>
                <a:gd name="T5" fmla="*/ 0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淘宝网Chenying0907出品 187"/>
            <p:cNvSpPr>
              <a:spLocks/>
            </p:cNvSpPr>
            <p:nvPr/>
          </p:nvSpPr>
          <p:spPr bwMode="auto">
            <a:xfrm>
              <a:off x="8061" y="4452"/>
              <a:ext cx="35" cy="26"/>
            </a:xfrm>
            <a:custGeom>
              <a:avLst/>
              <a:gdLst>
                <a:gd name="T0" fmla="*/ 5 w 15"/>
                <a:gd name="T1" fmla="*/ 8 h 11"/>
                <a:gd name="T2" fmla="*/ 6 w 15"/>
                <a:gd name="T3" fmla="*/ 5 h 11"/>
                <a:gd name="T4" fmla="*/ 4 w 15"/>
                <a:gd name="T5" fmla="*/ 6 h 11"/>
                <a:gd name="T6" fmla="*/ 4 w 15"/>
                <a:gd name="T7" fmla="*/ 7 h 11"/>
                <a:gd name="T8" fmla="*/ 3 w 15"/>
                <a:gd name="T9" fmla="*/ 8 h 11"/>
                <a:gd name="T10" fmla="*/ 3 w 15"/>
                <a:gd name="T11" fmla="*/ 7 h 11"/>
                <a:gd name="T12" fmla="*/ 2 w 15"/>
                <a:gd name="T13" fmla="*/ 7 h 11"/>
                <a:gd name="T14" fmla="*/ 3 w 15"/>
                <a:gd name="T15" fmla="*/ 8 h 11"/>
                <a:gd name="T16" fmla="*/ 0 w 15"/>
                <a:gd name="T17" fmla="*/ 9 h 11"/>
                <a:gd name="T18" fmla="*/ 0 w 15"/>
                <a:gd name="T19" fmla="*/ 7 h 11"/>
                <a:gd name="T20" fmla="*/ 5 w 15"/>
                <a:gd name="T21" fmla="*/ 4 h 11"/>
                <a:gd name="T22" fmla="*/ 6 w 15"/>
                <a:gd name="T23" fmla="*/ 5 h 11"/>
                <a:gd name="T24" fmla="*/ 12 w 15"/>
                <a:gd name="T25" fmla="*/ 1 h 11"/>
                <a:gd name="T26" fmla="*/ 14 w 15"/>
                <a:gd name="T27" fmla="*/ 1 h 11"/>
                <a:gd name="T28" fmla="*/ 12 w 15"/>
                <a:gd name="T29" fmla="*/ 1 h 11"/>
                <a:gd name="T30" fmla="*/ 12 w 15"/>
                <a:gd name="T31" fmla="*/ 3 h 11"/>
                <a:gd name="T32" fmla="*/ 15 w 15"/>
                <a:gd name="T33" fmla="*/ 3 h 11"/>
                <a:gd name="T34" fmla="*/ 12 w 15"/>
                <a:gd name="T35" fmla="*/ 3 h 11"/>
                <a:gd name="T36" fmla="*/ 12 w 15"/>
                <a:gd name="T37" fmla="*/ 6 h 11"/>
                <a:gd name="T38" fmla="*/ 10 w 15"/>
                <a:gd name="T39" fmla="*/ 7 h 11"/>
                <a:gd name="T40" fmla="*/ 9 w 15"/>
                <a:gd name="T41" fmla="*/ 6 h 11"/>
                <a:gd name="T42" fmla="*/ 10 w 15"/>
                <a:gd name="T43" fmla="*/ 7 h 11"/>
                <a:gd name="T44" fmla="*/ 8 w 15"/>
                <a:gd name="T45" fmla="*/ 6 h 11"/>
                <a:gd name="T46" fmla="*/ 8 w 15"/>
                <a:gd name="T47" fmla="*/ 8 h 11"/>
                <a:gd name="T48" fmla="*/ 11 w 15"/>
                <a:gd name="T49" fmla="*/ 8 h 11"/>
                <a:gd name="T50" fmla="*/ 11 w 15"/>
                <a:gd name="T51" fmla="*/ 9 h 11"/>
                <a:gd name="T52" fmla="*/ 9 w 15"/>
                <a:gd name="T53" fmla="*/ 10 h 11"/>
                <a:gd name="T54" fmla="*/ 7 w 15"/>
                <a:gd name="T55" fmla="*/ 11 h 11"/>
                <a:gd name="T56" fmla="*/ 6 w 15"/>
                <a:gd name="T57" fmla="*/ 10 h 11"/>
                <a:gd name="T58" fmla="*/ 8 w 15"/>
                <a:gd name="T59" fmla="*/ 8 h 11"/>
                <a:gd name="T60" fmla="*/ 7 w 15"/>
                <a:gd name="T61" fmla="*/ 7 h 11"/>
                <a:gd name="T62" fmla="*/ 5 w 15"/>
                <a:gd name="T6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" h="11">
                  <a:moveTo>
                    <a:pt x="5" y="8"/>
                  </a:moveTo>
                  <a:cubicBezTo>
                    <a:pt x="4" y="8"/>
                    <a:pt x="6" y="7"/>
                    <a:pt x="6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8"/>
                    <a:pt x="4" y="7"/>
                    <a:pt x="3" y="8"/>
                  </a:cubicBezTo>
                  <a:cubicBezTo>
                    <a:pt x="3" y="8"/>
                    <a:pt x="4" y="7"/>
                    <a:pt x="3" y="7"/>
                  </a:cubicBezTo>
                  <a:cubicBezTo>
                    <a:pt x="3" y="7"/>
                    <a:pt x="2" y="8"/>
                    <a:pt x="2" y="7"/>
                  </a:cubicBezTo>
                  <a:cubicBezTo>
                    <a:pt x="2" y="9"/>
                    <a:pt x="2" y="7"/>
                    <a:pt x="3" y="8"/>
                  </a:cubicBezTo>
                  <a:cubicBezTo>
                    <a:pt x="2" y="9"/>
                    <a:pt x="1" y="8"/>
                    <a:pt x="0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5"/>
                    <a:pt x="4" y="6"/>
                    <a:pt x="5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8" y="3"/>
                    <a:pt x="9" y="1"/>
                    <a:pt x="12" y="1"/>
                  </a:cubicBezTo>
                  <a:cubicBezTo>
                    <a:pt x="12" y="0"/>
                    <a:pt x="12" y="1"/>
                    <a:pt x="14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2"/>
                    <a:pt x="12" y="2"/>
                    <a:pt x="12" y="3"/>
                  </a:cubicBezTo>
                  <a:cubicBezTo>
                    <a:pt x="13" y="2"/>
                    <a:pt x="14" y="2"/>
                    <a:pt x="15" y="3"/>
                  </a:cubicBezTo>
                  <a:cubicBezTo>
                    <a:pt x="14" y="4"/>
                    <a:pt x="13" y="4"/>
                    <a:pt x="12" y="3"/>
                  </a:cubicBezTo>
                  <a:cubicBezTo>
                    <a:pt x="12" y="5"/>
                    <a:pt x="13" y="5"/>
                    <a:pt x="12" y="6"/>
                  </a:cubicBezTo>
                  <a:cubicBezTo>
                    <a:pt x="11" y="4"/>
                    <a:pt x="11" y="7"/>
                    <a:pt x="10" y="7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9" y="8"/>
                    <a:pt x="9" y="6"/>
                    <a:pt x="8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9" y="8"/>
                    <a:pt x="10" y="8"/>
                    <a:pt x="11" y="8"/>
                  </a:cubicBezTo>
                  <a:cubicBezTo>
                    <a:pt x="11" y="8"/>
                    <a:pt x="11" y="8"/>
                    <a:pt x="11" y="9"/>
                  </a:cubicBezTo>
                  <a:cubicBezTo>
                    <a:pt x="10" y="7"/>
                    <a:pt x="8" y="10"/>
                    <a:pt x="9" y="10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7" y="9"/>
                    <a:pt x="7" y="8"/>
                    <a:pt x="8" y="8"/>
                  </a:cubicBezTo>
                  <a:cubicBezTo>
                    <a:pt x="8" y="7"/>
                    <a:pt x="7" y="8"/>
                    <a:pt x="7" y="7"/>
                  </a:cubicBezTo>
                  <a:cubicBezTo>
                    <a:pt x="6" y="7"/>
                    <a:pt x="6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淘宝网Chenying0907出品 188"/>
            <p:cNvSpPr>
              <a:spLocks/>
            </p:cNvSpPr>
            <p:nvPr/>
          </p:nvSpPr>
          <p:spPr bwMode="auto">
            <a:xfrm>
              <a:off x="8089" y="4443"/>
              <a:ext cx="5" cy="7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淘宝网Chenying0907出品 189"/>
            <p:cNvSpPr>
              <a:spLocks/>
            </p:cNvSpPr>
            <p:nvPr/>
          </p:nvSpPr>
          <p:spPr bwMode="auto">
            <a:xfrm>
              <a:off x="8070" y="4500"/>
              <a:ext cx="10" cy="7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0 h 3"/>
                <a:gd name="T4" fmla="*/ 4 w 4"/>
                <a:gd name="T5" fmla="*/ 1 h 3"/>
                <a:gd name="T6" fmla="*/ 1 w 4"/>
                <a:gd name="T7" fmla="*/ 2 h 3"/>
                <a:gd name="T8" fmla="*/ 1 w 4"/>
                <a:gd name="T9" fmla="*/ 2 h 3"/>
                <a:gd name="T10" fmla="*/ 4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2" y="0"/>
                    <a:pt x="2" y="3"/>
                    <a:pt x="1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淘宝网Chenying0907出品 190"/>
            <p:cNvSpPr>
              <a:spLocks/>
            </p:cNvSpPr>
            <p:nvPr/>
          </p:nvSpPr>
          <p:spPr bwMode="auto">
            <a:xfrm>
              <a:off x="8020" y="4500"/>
              <a:ext cx="36" cy="23"/>
            </a:xfrm>
            <a:custGeom>
              <a:avLst/>
              <a:gdLst>
                <a:gd name="T0" fmla="*/ 14 w 15"/>
                <a:gd name="T1" fmla="*/ 4 h 10"/>
                <a:gd name="T2" fmla="*/ 12 w 15"/>
                <a:gd name="T3" fmla="*/ 3 h 10"/>
                <a:gd name="T4" fmla="*/ 9 w 15"/>
                <a:gd name="T5" fmla="*/ 6 h 10"/>
                <a:gd name="T6" fmla="*/ 8 w 15"/>
                <a:gd name="T7" fmla="*/ 6 h 10"/>
                <a:gd name="T8" fmla="*/ 8 w 15"/>
                <a:gd name="T9" fmla="*/ 7 h 10"/>
                <a:gd name="T10" fmla="*/ 0 w 15"/>
                <a:gd name="T11" fmla="*/ 10 h 10"/>
                <a:gd name="T12" fmla="*/ 6 w 15"/>
                <a:gd name="T13" fmla="*/ 4 h 10"/>
                <a:gd name="T14" fmla="*/ 13 w 15"/>
                <a:gd name="T15" fmla="*/ 2 h 10"/>
                <a:gd name="T16" fmla="*/ 12 w 15"/>
                <a:gd name="T17" fmla="*/ 1 h 10"/>
                <a:gd name="T18" fmla="*/ 13 w 15"/>
                <a:gd name="T19" fmla="*/ 0 h 10"/>
                <a:gd name="T20" fmla="*/ 15 w 15"/>
                <a:gd name="T21" fmla="*/ 1 h 10"/>
                <a:gd name="T22" fmla="*/ 14 w 15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0">
                  <a:moveTo>
                    <a:pt x="14" y="4"/>
                  </a:moveTo>
                  <a:cubicBezTo>
                    <a:pt x="13" y="4"/>
                    <a:pt x="12" y="4"/>
                    <a:pt x="12" y="3"/>
                  </a:cubicBezTo>
                  <a:cubicBezTo>
                    <a:pt x="12" y="4"/>
                    <a:pt x="10" y="5"/>
                    <a:pt x="9" y="6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4" y="8"/>
                    <a:pt x="2" y="8"/>
                    <a:pt x="0" y="10"/>
                  </a:cubicBezTo>
                  <a:cubicBezTo>
                    <a:pt x="1" y="8"/>
                    <a:pt x="4" y="7"/>
                    <a:pt x="6" y="4"/>
                  </a:cubicBezTo>
                  <a:cubicBezTo>
                    <a:pt x="8" y="4"/>
                    <a:pt x="11" y="3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3" y="1"/>
                    <a:pt x="13" y="1"/>
                    <a:pt x="13" y="0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3"/>
                    <a:pt x="14" y="3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淘宝网Chenying0907出品 191"/>
            <p:cNvSpPr>
              <a:spLocks/>
            </p:cNvSpPr>
            <p:nvPr/>
          </p:nvSpPr>
          <p:spPr bwMode="auto">
            <a:xfrm>
              <a:off x="8011" y="4507"/>
              <a:ext cx="9" cy="4"/>
            </a:xfrm>
            <a:custGeom>
              <a:avLst/>
              <a:gdLst>
                <a:gd name="T0" fmla="*/ 3 w 4"/>
                <a:gd name="T1" fmla="*/ 0 h 2"/>
                <a:gd name="T2" fmla="*/ 3 w 4"/>
                <a:gd name="T3" fmla="*/ 2 h 2"/>
                <a:gd name="T4" fmla="*/ 0 w 4"/>
                <a:gd name="T5" fmla="*/ 2 h 2"/>
                <a:gd name="T6" fmla="*/ 3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3" y="0"/>
                  </a:moveTo>
                  <a:cubicBezTo>
                    <a:pt x="4" y="1"/>
                    <a:pt x="2" y="1"/>
                    <a:pt x="3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淘宝网Chenying0907出品 192"/>
            <p:cNvSpPr>
              <a:spLocks/>
            </p:cNvSpPr>
            <p:nvPr/>
          </p:nvSpPr>
          <p:spPr bwMode="auto">
            <a:xfrm>
              <a:off x="8229" y="3155"/>
              <a:ext cx="5" cy="4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0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淘宝网Chenying0907出品 193"/>
            <p:cNvSpPr>
              <a:spLocks/>
            </p:cNvSpPr>
            <p:nvPr/>
          </p:nvSpPr>
          <p:spPr bwMode="auto">
            <a:xfrm>
              <a:off x="8158" y="3197"/>
              <a:ext cx="12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1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淘宝网Chenying0907出品 194"/>
            <p:cNvSpPr>
              <a:spLocks/>
            </p:cNvSpPr>
            <p:nvPr/>
          </p:nvSpPr>
          <p:spPr bwMode="auto">
            <a:xfrm>
              <a:off x="8153" y="3200"/>
              <a:ext cx="5" cy="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淘宝网Chenying0907出品 195"/>
            <p:cNvSpPr>
              <a:spLocks/>
            </p:cNvSpPr>
            <p:nvPr/>
          </p:nvSpPr>
          <p:spPr bwMode="auto">
            <a:xfrm>
              <a:off x="8035" y="3249"/>
              <a:ext cx="7" cy="3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淘宝网Chenying0907出品 196"/>
            <p:cNvSpPr>
              <a:spLocks/>
            </p:cNvSpPr>
            <p:nvPr/>
          </p:nvSpPr>
          <p:spPr bwMode="auto">
            <a:xfrm>
              <a:off x="7990" y="3266"/>
              <a:ext cx="11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5" y="2"/>
                    <a:pt x="2" y="2"/>
                    <a:pt x="0" y="3"/>
                  </a:cubicBezTo>
                  <a:cubicBezTo>
                    <a:pt x="1" y="2"/>
                    <a:pt x="4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淘宝网Chenying0907出品 197"/>
            <p:cNvSpPr>
              <a:spLocks/>
            </p:cNvSpPr>
            <p:nvPr/>
          </p:nvSpPr>
          <p:spPr bwMode="auto">
            <a:xfrm>
              <a:off x="7895" y="3299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淘宝网Chenying0907出品 198"/>
            <p:cNvSpPr>
              <a:spLocks/>
            </p:cNvSpPr>
            <p:nvPr/>
          </p:nvSpPr>
          <p:spPr bwMode="auto">
            <a:xfrm>
              <a:off x="7819" y="3330"/>
              <a:ext cx="12" cy="5"/>
            </a:xfrm>
            <a:custGeom>
              <a:avLst/>
              <a:gdLst>
                <a:gd name="T0" fmla="*/ 4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1 w 5"/>
                <a:gd name="T7" fmla="*/ 2 h 2"/>
                <a:gd name="T8" fmla="*/ 2 w 5"/>
                <a:gd name="T9" fmla="*/ 0 h 2"/>
                <a:gd name="T10" fmla="*/ 4 w 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5" y="0"/>
                  </a:cubicBezTo>
                  <a:cubicBezTo>
                    <a:pt x="3" y="0"/>
                    <a:pt x="2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1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淘宝网Chenying0907出品 199"/>
            <p:cNvSpPr>
              <a:spLocks/>
            </p:cNvSpPr>
            <p:nvPr/>
          </p:nvSpPr>
          <p:spPr bwMode="auto">
            <a:xfrm>
              <a:off x="7812" y="3351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淘宝网Chenying0907出品 200"/>
            <p:cNvSpPr>
              <a:spLocks/>
            </p:cNvSpPr>
            <p:nvPr/>
          </p:nvSpPr>
          <p:spPr bwMode="auto">
            <a:xfrm>
              <a:off x="7810" y="3332"/>
              <a:ext cx="9" cy="1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2 h 4"/>
                <a:gd name="T6" fmla="*/ 0 w 4"/>
                <a:gd name="T7" fmla="*/ 3 h 4"/>
                <a:gd name="T8" fmla="*/ 0 w 4"/>
                <a:gd name="T9" fmla="*/ 3 h 4"/>
                <a:gd name="T10" fmla="*/ 2 w 4"/>
                <a:gd name="T11" fmla="*/ 3 h 4"/>
                <a:gd name="T12" fmla="*/ 3 w 4"/>
                <a:gd name="T13" fmla="*/ 0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2"/>
                  </a:cubicBezTo>
                  <a:cubicBezTo>
                    <a:pt x="3" y="3"/>
                    <a:pt x="2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2"/>
                    <a:pt x="2" y="3"/>
                  </a:cubicBezTo>
                  <a:cubicBezTo>
                    <a:pt x="2" y="1"/>
                    <a:pt x="4" y="2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淘宝网Chenying0907出品 201"/>
            <p:cNvSpPr>
              <a:spLocks/>
            </p:cNvSpPr>
            <p:nvPr/>
          </p:nvSpPr>
          <p:spPr bwMode="auto">
            <a:xfrm>
              <a:off x="7802" y="3342"/>
              <a:ext cx="10" cy="4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3 w 4"/>
                <a:gd name="T5" fmla="*/ 0 h 2"/>
                <a:gd name="T6" fmla="*/ 4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2" y="2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淘宝网Chenying0907出品 202"/>
            <p:cNvSpPr>
              <a:spLocks/>
            </p:cNvSpPr>
            <p:nvPr/>
          </p:nvSpPr>
          <p:spPr bwMode="auto">
            <a:xfrm>
              <a:off x="7791" y="3346"/>
              <a:ext cx="9" cy="7"/>
            </a:xfrm>
            <a:custGeom>
              <a:avLst/>
              <a:gdLst>
                <a:gd name="T0" fmla="*/ 3 w 4"/>
                <a:gd name="T1" fmla="*/ 0 h 3"/>
                <a:gd name="T2" fmla="*/ 4 w 4"/>
                <a:gd name="T3" fmla="*/ 1 h 3"/>
                <a:gd name="T4" fmla="*/ 0 w 4"/>
                <a:gd name="T5" fmla="*/ 3 h 3"/>
                <a:gd name="T6" fmla="*/ 3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4" y="0"/>
                    <a:pt x="4" y="1"/>
                  </a:cubicBezTo>
                  <a:cubicBezTo>
                    <a:pt x="3" y="1"/>
                    <a:pt x="2" y="3"/>
                    <a:pt x="0" y="3"/>
                  </a:cubicBezTo>
                  <a:cubicBezTo>
                    <a:pt x="1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淘宝网Chenying0907出品 203"/>
            <p:cNvSpPr>
              <a:spLocks/>
            </p:cNvSpPr>
            <p:nvPr/>
          </p:nvSpPr>
          <p:spPr bwMode="auto">
            <a:xfrm>
              <a:off x="7767" y="3361"/>
              <a:ext cx="26" cy="14"/>
            </a:xfrm>
            <a:custGeom>
              <a:avLst/>
              <a:gdLst>
                <a:gd name="T0" fmla="*/ 5 w 11"/>
                <a:gd name="T1" fmla="*/ 3 h 6"/>
                <a:gd name="T2" fmla="*/ 11 w 11"/>
                <a:gd name="T3" fmla="*/ 2 h 6"/>
                <a:gd name="T4" fmla="*/ 0 w 11"/>
                <a:gd name="T5" fmla="*/ 6 h 6"/>
                <a:gd name="T6" fmla="*/ 4 w 11"/>
                <a:gd name="T7" fmla="*/ 4 h 6"/>
                <a:gd name="T8" fmla="*/ 5 w 11"/>
                <a:gd name="T9" fmla="*/ 5 h 6"/>
                <a:gd name="T10" fmla="*/ 5 w 11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5" y="3"/>
                  </a:moveTo>
                  <a:cubicBezTo>
                    <a:pt x="8" y="3"/>
                    <a:pt x="9" y="0"/>
                    <a:pt x="11" y="2"/>
                  </a:cubicBezTo>
                  <a:cubicBezTo>
                    <a:pt x="7" y="3"/>
                    <a:pt x="5" y="6"/>
                    <a:pt x="0" y="6"/>
                  </a:cubicBezTo>
                  <a:cubicBezTo>
                    <a:pt x="2" y="6"/>
                    <a:pt x="3" y="5"/>
                    <a:pt x="4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6" y="5"/>
                    <a:pt x="5" y="4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淘宝网Chenying0907出品 204"/>
            <p:cNvSpPr>
              <a:spLocks/>
            </p:cNvSpPr>
            <p:nvPr/>
          </p:nvSpPr>
          <p:spPr bwMode="auto">
            <a:xfrm>
              <a:off x="7793" y="3339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7" name="淘宝网Chenying0907出品 280"/>
          <p:cNvSpPr/>
          <p:nvPr/>
        </p:nvSpPr>
        <p:spPr>
          <a:xfrm rot="12400600">
            <a:off x="3521494" y="4928331"/>
            <a:ext cx="3963844" cy="1098331"/>
          </a:xfrm>
          <a:custGeom>
            <a:avLst/>
            <a:gdLst>
              <a:gd name="connsiteX0" fmla="*/ 0 w 2985796"/>
              <a:gd name="connsiteY0" fmla="*/ 339457 h 959424"/>
              <a:gd name="connsiteX1" fmla="*/ 1091682 w 2985796"/>
              <a:gd name="connsiteY1" fmla="*/ 955278 h 959424"/>
              <a:gd name="connsiteX2" fmla="*/ 2444621 w 2985796"/>
              <a:gd name="connsiteY2" fmla="*/ 68870 h 959424"/>
              <a:gd name="connsiteX3" fmla="*/ 2985796 w 2985796"/>
              <a:gd name="connsiteY3" fmla="*/ 124853 h 95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96" h="959424">
                <a:moveTo>
                  <a:pt x="0" y="339457"/>
                </a:moveTo>
                <a:cubicBezTo>
                  <a:pt x="342122" y="669916"/>
                  <a:pt x="684245" y="1000376"/>
                  <a:pt x="1091682" y="955278"/>
                </a:cubicBezTo>
                <a:cubicBezTo>
                  <a:pt x="1499119" y="910180"/>
                  <a:pt x="2128935" y="207274"/>
                  <a:pt x="2444621" y="68870"/>
                </a:cubicBezTo>
                <a:cubicBezTo>
                  <a:pt x="2760307" y="-69534"/>
                  <a:pt x="2873051" y="27659"/>
                  <a:pt x="2985796" y="124853"/>
                </a:cubicBezTo>
              </a:path>
            </a:pathLst>
          </a:custGeom>
          <a:noFill/>
          <a:ln>
            <a:solidFill>
              <a:srgbClr val="72727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10" name="Group 205"/>
          <p:cNvGrpSpPr>
            <a:grpSpLocks/>
          </p:cNvGrpSpPr>
          <p:nvPr/>
        </p:nvGrpSpPr>
        <p:grpSpPr bwMode="auto">
          <a:xfrm rot="19757829">
            <a:off x="3659200" y="4842962"/>
            <a:ext cx="842975" cy="814321"/>
            <a:chOff x="6895" y="2681"/>
            <a:chExt cx="2177" cy="2103"/>
          </a:xfrm>
          <a:solidFill>
            <a:srgbClr val="CBCBCB"/>
          </a:solidFill>
        </p:grpSpPr>
        <p:sp>
          <p:nvSpPr>
            <p:cNvPr id="211" name="淘宝网Chenying0907出品 5"/>
            <p:cNvSpPr>
              <a:spLocks/>
            </p:cNvSpPr>
            <p:nvPr/>
          </p:nvSpPr>
          <p:spPr bwMode="auto">
            <a:xfrm>
              <a:off x="8973" y="2953"/>
              <a:ext cx="7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1 h 2"/>
                <a:gd name="T4" fmla="*/ 2 w 3"/>
                <a:gd name="T5" fmla="*/ 2 h 2"/>
                <a:gd name="T6" fmla="*/ 1 w 3"/>
                <a:gd name="T7" fmla="*/ 2 h 2"/>
                <a:gd name="T8" fmla="*/ 1 w 3"/>
                <a:gd name="T9" fmla="*/ 0 h 2"/>
                <a:gd name="T10" fmla="*/ 2 w 3"/>
                <a:gd name="T11" fmla="*/ 0 h 2"/>
                <a:gd name="T12" fmla="*/ 2 w 3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淘宝网Chenying0907出品 6"/>
            <p:cNvSpPr>
              <a:spLocks/>
            </p:cNvSpPr>
            <p:nvPr/>
          </p:nvSpPr>
          <p:spPr bwMode="auto">
            <a:xfrm>
              <a:off x="8959" y="2965"/>
              <a:ext cx="4" cy="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1 w 2"/>
                <a:gd name="T5" fmla="*/ 2 h 3"/>
                <a:gd name="T6" fmla="*/ 0 w 2"/>
                <a:gd name="T7" fmla="*/ 2 h 3"/>
                <a:gd name="T8" fmla="*/ 1 w 2"/>
                <a:gd name="T9" fmla="*/ 0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2" y="1"/>
                    <a:pt x="1" y="2"/>
                  </a:cubicBez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淘宝网Chenying0907出品 7"/>
            <p:cNvSpPr>
              <a:spLocks/>
            </p:cNvSpPr>
            <p:nvPr/>
          </p:nvSpPr>
          <p:spPr bwMode="auto">
            <a:xfrm>
              <a:off x="8947" y="2967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淘宝网Chenying0907出品 8"/>
            <p:cNvSpPr>
              <a:spLocks/>
            </p:cNvSpPr>
            <p:nvPr/>
          </p:nvSpPr>
          <p:spPr bwMode="auto">
            <a:xfrm>
              <a:off x="8944" y="2970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淘宝网Chenying0907出品 9"/>
            <p:cNvSpPr>
              <a:spLocks/>
            </p:cNvSpPr>
            <p:nvPr/>
          </p:nvSpPr>
          <p:spPr bwMode="auto">
            <a:xfrm>
              <a:off x="8947" y="2949"/>
              <a:ext cx="2" cy="4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淘宝网Chenying0907出品 10"/>
            <p:cNvSpPr>
              <a:spLocks/>
            </p:cNvSpPr>
            <p:nvPr/>
          </p:nvSpPr>
          <p:spPr bwMode="auto">
            <a:xfrm>
              <a:off x="8755" y="3015"/>
              <a:ext cx="2" cy="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淘宝网Chenying0907出品 11"/>
            <p:cNvSpPr>
              <a:spLocks/>
            </p:cNvSpPr>
            <p:nvPr/>
          </p:nvSpPr>
          <p:spPr bwMode="auto">
            <a:xfrm>
              <a:off x="8703" y="3031"/>
              <a:ext cx="4" cy="8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1 w 2"/>
                <a:gd name="T5" fmla="*/ 0 h 3"/>
                <a:gd name="T6" fmla="*/ 1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1" y="2"/>
                    <a:pt x="1" y="0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淘宝网Chenying0907出品 12"/>
            <p:cNvSpPr>
              <a:spLocks/>
            </p:cNvSpPr>
            <p:nvPr/>
          </p:nvSpPr>
          <p:spPr bwMode="auto">
            <a:xfrm>
              <a:off x="8677" y="3039"/>
              <a:ext cx="4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淘宝网Chenying0907出品 13"/>
            <p:cNvSpPr>
              <a:spLocks/>
            </p:cNvSpPr>
            <p:nvPr/>
          </p:nvSpPr>
          <p:spPr bwMode="auto">
            <a:xfrm>
              <a:off x="8660" y="3043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淘宝网Chenying0907出品 14"/>
            <p:cNvSpPr>
              <a:spLocks/>
            </p:cNvSpPr>
            <p:nvPr/>
          </p:nvSpPr>
          <p:spPr bwMode="auto">
            <a:xfrm>
              <a:off x="8629" y="3053"/>
              <a:ext cx="3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淘宝网Chenying0907出品 15"/>
            <p:cNvSpPr>
              <a:spLocks/>
            </p:cNvSpPr>
            <p:nvPr/>
          </p:nvSpPr>
          <p:spPr bwMode="auto">
            <a:xfrm>
              <a:off x="8617" y="3048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1" y="0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淘宝网Chenying0907出品 16"/>
            <p:cNvSpPr>
              <a:spLocks/>
            </p:cNvSpPr>
            <p:nvPr/>
          </p:nvSpPr>
          <p:spPr bwMode="auto">
            <a:xfrm>
              <a:off x="8615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淘宝网Chenying0907出品 17"/>
            <p:cNvSpPr>
              <a:spLocks/>
            </p:cNvSpPr>
            <p:nvPr/>
          </p:nvSpPr>
          <p:spPr bwMode="auto">
            <a:xfrm>
              <a:off x="8613" y="3046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淘宝网Chenying0907出品 18"/>
            <p:cNvSpPr>
              <a:spLocks/>
            </p:cNvSpPr>
            <p:nvPr/>
          </p:nvSpPr>
          <p:spPr bwMode="auto">
            <a:xfrm>
              <a:off x="8613" y="3050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0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淘宝网Chenying0907出品 19"/>
            <p:cNvSpPr>
              <a:spLocks/>
            </p:cNvSpPr>
            <p:nvPr/>
          </p:nvSpPr>
          <p:spPr bwMode="auto">
            <a:xfrm>
              <a:off x="8601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0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淘宝网Chenying0907出品 20"/>
            <p:cNvSpPr>
              <a:spLocks/>
            </p:cNvSpPr>
            <p:nvPr/>
          </p:nvSpPr>
          <p:spPr bwMode="auto">
            <a:xfrm>
              <a:off x="8584" y="3050"/>
              <a:ext cx="5" cy="3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淘宝网Chenying0907出品 21"/>
            <p:cNvSpPr>
              <a:spLocks/>
            </p:cNvSpPr>
            <p:nvPr/>
          </p:nvSpPr>
          <p:spPr bwMode="auto">
            <a:xfrm>
              <a:off x="8437" y="3777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淘宝网Chenying0907出品 22"/>
            <p:cNvSpPr>
              <a:spLocks/>
            </p:cNvSpPr>
            <p:nvPr/>
          </p:nvSpPr>
          <p:spPr bwMode="auto">
            <a:xfrm>
              <a:off x="8553" y="3065"/>
              <a:ext cx="5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淘宝网Chenying0907出品 23"/>
            <p:cNvSpPr>
              <a:spLocks/>
            </p:cNvSpPr>
            <p:nvPr/>
          </p:nvSpPr>
          <p:spPr bwMode="auto">
            <a:xfrm>
              <a:off x="8295" y="4410"/>
              <a:ext cx="14" cy="7"/>
            </a:xfrm>
            <a:custGeom>
              <a:avLst/>
              <a:gdLst>
                <a:gd name="T0" fmla="*/ 5 w 6"/>
                <a:gd name="T1" fmla="*/ 0 h 3"/>
                <a:gd name="T2" fmla="*/ 4 w 6"/>
                <a:gd name="T3" fmla="*/ 1 h 3"/>
                <a:gd name="T4" fmla="*/ 3 w 6"/>
                <a:gd name="T5" fmla="*/ 3 h 3"/>
                <a:gd name="T6" fmla="*/ 1 w 6"/>
                <a:gd name="T7" fmla="*/ 3 h 3"/>
                <a:gd name="T8" fmla="*/ 0 w 6"/>
                <a:gd name="T9" fmla="*/ 2 h 3"/>
                <a:gd name="T10" fmla="*/ 3 w 6"/>
                <a:gd name="T11" fmla="*/ 2 h 3"/>
                <a:gd name="T12" fmla="*/ 3 w 6"/>
                <a:gd name="T13" fmla="*/ 0 h 3"/>
                <a:gd name="T14" fmla="*/ 5 w 6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cubicBezTo>
                    <a:pt x="6" y="1"/>
                    <a:pt x="4" y="1"/>
                    <a:pt x="4" y="1"/>
                  </a:cubicBezTo>
                  <a:cubicBezTo>
                    <a:pt x="5" y="2"/>
                    <a:pt x="4" y="2"/>
                    <a:pt x="3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1"/>
                    <a:pt x="3" y="0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淘宝网Chenying0907出品 24"/>
            <p:cNvSpPr>
              <a:spLocks/>
            </p:cNvSpPr>
            <p:nvPr/>
          </p:nvSpPr>
          <p:spPr bwMode="auto">
            <a:xfrm>
              <a:off x="8305" y="438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淘宝网Chenying0907出品 25"/>
            <p:cNvSpPr>
              <a:spLocks/>
            </p:cNvSpPr>
            <p:nvPr/>
          </p:nvSpPr>
          <p:spPr bwMode="auto">
            <a:xfrm>
              <a:off x="8295" y="4419"/>
              <a:ext cx="7" cy="2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3" y="1"/>
                    <a:pt x="1" y="1"/>
                    <a:pt x="0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淘宝网Chenying0907出品 26"/>
            <p:cNvSpPr>
              <a:spLocks/>
            </p:cNvSpPr>
            <p:nvPr/>
          </p:nvSpPr>
          <p:spPr bwMode="auto">
            <a:xfrm>
              <a:off x="8302" y="4386"/>
              <a:ext cx="7" cy="2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1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淘宝网Chenying0907出品 27"/>
            <p:cNvSpPr>
              <a:spLocks/>
            </p:cNvSpPr>
            <p:nvPr/>
          </p:nvSpPr>
          <p:spPr bwMode="auto">
            <a:xfrm>
              <a:off x="8300" y="4405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2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淘宝网Chenying0907出品 28"/>
            <p:cNvSpPr>
              <a:spLocks/>
            </p:cNvSpPr>
            <p:nvPr/>
          </p:nvSpPr>
          <p:spPr bwMode="auto">
            <a:xfrm>
              <a:off x="8295" y="4398"/>
              <a:ext cx="7" cy="4"/>
            </a:xfrm>
            <a:custGeom>
              <a:avLst/>
              <a:gdLst>
                <a:gd name="T0" fmla="*/ 3 w 3"/>
                <a:gd name="T1" fmla="*/ 2 h 2"/>
                <a:gd name="T2" fmla="*/ 1 w 3"/>
                <a:gd name="T3" fmla="*/ 2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0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淘宝网Chenying0907出品 29"/>
            <p:cNvSpPr>
              <a:spLocks/>
            </p:cNvSpPr>
            <p:nvPr/>
          </p:nvSpPr>
          <p:spPr bwMode="auto">
            <a:xfrm>
              <a:off x="8293" y="4395"/>
              <a:ext cx="7" cy="3"/>
            </a:xfrm>
            <a:custGeom>
              <a:avLst/>
              <a:gdLst>
                <a:gd name="T0" fmla="*/ 1 w 3"/>
                <a:gd name="T1" fmla="*/ 1 h 1"/>
                <a:gd name="T2" fmla="*/ 2 w 3"/>
                <a:gd name="T3" fmla="*/ 0 h 1"/>
                <a:gd name="T4" fmla="*/ 1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淘宝网Chenying0907出品 30"/>
            <p:cNvSpPr>
              <a:spLocks/>
            </p:cNvSpPr>
            <p:nvPr/>
          </p:nvSpPr>
          <p:spPr bwMode="auto">
            <a:xfrm>
              <a:off x="8295" y="437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淘宝网Chenying0907出品 31"/>
            <p:cNvSpPr>
              <a:spLocks/>
            </p:cNvSpPr>
            <p:nvPr/>
          </p:nvSpPr>
          <p:spPr bwMode="auto">
            <a:xfrm>
              <a:off x="8293" y="4362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淘宝网Chenying0907出品 32"/>
            <p:cNvSpPr>
              <a:spLocks/>
            </p:cNvSpPr>
            <p:nvPr/>
          </p:nvSpPr>
          <p:spPr bwMode="auto">
            <a:xfrm>
              <a:off x="8508" y="3074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淘宝网Chenying0907出品 33"/>
            <p:cNvSpPr>
              <a:spLocks/>
            </p:cNvSpPr>
            <p:nvPr/>
          </p:nvSpPr>
          <p:spPr bwMode="auto">
            <a:xfrm>
              <a:off x="8504" y="3076"/>
              <a:ext cx="4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淘宝网Chenying0907出品 34"/>
            <p:cNvSpPr>
              <a:spLocks/>
            </p:cNvSpPr>
            <p:nvPr/>
          </p:nvSpPr>
          <p:spPr bwMode="auto">
            <a:xfrm>
              <a:off x="8279" y="4388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2 h 2"/>
                <a:gd name="T4" fmla="*/ 2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3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淘宝网Chenying0907出品 35"/>
            <p:cNvSpPr>
              <a:spLocks/>
            </p:cNvSpPr>
            <p:nvPr/>
          </p:nvSpPr>
          <p:spPr bwMode="auto">
            <a:xfrm>
              <a:off x="8286" y="4317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淘宝网Chenying0907出品 36"/>
            <p:cNvSpPr>
              <a:spLocks/>
            </p:cNvSpPr>
            <p:nvPr/>
          </p:nvSpPr>
          <p:spPr bwMode="auto">
            <a:xfrm>
              <a:off x="8281" y="4334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1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淘宝网Chenying0907出品 37"/>
            <p:cNvSpPr>
              <a:spLocks/>
            </p:cNvSpPr>
            <p:nvPr/>
          </p:nvSpPr>
          <p:spPr bwMode="auto">
            <a:xfrm>
              <a:off x="8281" y="432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淘宝网Chenying0907出品 38"/>
            <p:cNvSpPr>
              <a:spLocks/>
            </p:cNvSpPr>
            <p:nvPr/>
          </p:nvSpPr>
          <p:spPr bwMode="auto">
            <a:xfrm>
              <a:off x="8272" y="4398"/>
              <a:ext cx="2" cy="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淘宝网Chenying0907出品 39"/>
            <p:cNvSpPr>
              <a:spLocks/>
            </p:cNvSpPr>
            <p:nvPr/>
          </p:nvSpPr>
          <p:spPr bwMode="auto">
            <a:xfrm>
              <a:off x="8276" y="4324"/>
              <a:ext cx="5" cy="7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2 h 3"/>
                <a:gd name="T4" fmla="*/ 2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淘宝网Chenying0907出品 40"/>
            <p:cNvSpPr>
              <a:spLocks/>
            </p:cNvSpPr>
            <p:nvPr/>
          </p:nvSpPr>
          <p:spPr bwMode="auto">
            <a:xfrm>
              <a:off x="8324" y="2681"/>
              <a:ext cx="237" cy="57"/>
            </a:xfrm>
            <a:custGeom>
              <a:avLst/>
              <a:gdLst>
                <a:gd name="T0" fmla="*/ 100 w 100"/>
                <a:gd name="T1" fmla="*/ 1 h 24"/>
                <a:gd name="T2" fmla="*/ 100 w 100"/>
                <a:gd name="T3" fmla="*/ 1 h 24"/>
                <a:gd name="T4" fmla="*/ 81 w 100"/>
                <a:gd name="T5" fmla="*/ 6 h 24"/>
                <a:gd name="T6" fmla="*/ 70 w 100"/>
                <a:gd name="T7" fmla="*/ 9 h 24"/>
                <a:gd name="T8" fmla="*/ 66 w 100"/>
                <a:gd name="T9" fmla="*/ 11 h 24"/>
                <a:gd name="T10" fmla="*/ 64 w 100"/>
                <a:gd name="T11" fmla="*/ 10 h 24"/>
                <a:gd name="T12" fmla="*/ 60 w 100"/>
                <a:gd name="T13" fmla="*/ 11 h 24"/>
                <a:gd name="T14" fmla="*/ 52 w 100"/>
                <a:gd name="T15" fmla="*/ 13 h 24"/>
                <a:gd name="T16" fmla="*/ 31 w 100"/>
                <a:gd name="T17" fmla="*/ 19 h 24"/>
                <a:gd name="T18" fmla="*/ 21 w 100"/>
                <a:gd name="T19" fmla="*/ 21 h 24"/>
                <a:gd name="T20" fmla="*/ 17 w 100"/>
                <a:gd name="T21" fmla="*/ 21 h 24"/>
                <a:gd name="T22" fmla="*/ 12 w 100"/>
                <a:gd name="T23" fmla="*/ 22 h 24"/>
                <a:gd name="T24" fmla="*/ 7 w 100"/>
                <a:gd name="T25" fmla="*/ 21 h 24"/>
                <a:gd name="T26" fmla="*/ 0 w 100"/>
                <a:gd name="T27" fmla="*/ 23 h 24"/>
                <a:gd name="T28" fmla="*/ 1 w 100"/>
                <a:gd name="T29" fmla="*/ 22 h 24"/>
                <a:gd name="T30" fmla="*/ 3 w 100"/>
                <a:gd name="T31" fmla="*/ 22 h 24"/>
                <a:gd name="T32" fmla="*/ 13 w 100"/>
                <a:gd name="T33" fmla="*/ 17 h 24"/>
                <a:gd name="T34" fmla="*/ 25 w 100"/>
                <a:gd name="T35" fmla="*/ 14 h 24"/>
                <a:gd name="T36" fmla="*/ 26 w 100"/>
                <a:gd name="T37" fmla="*/ 14 h 24"/>
                <a:gd name="T38" fmla="*/ 75 w 100"/>
                <a:gd name="T39" fmla="*/ 3 h 24"/>
                <a:gd name="T40" fmla="*/ 76 w 100"/>
                <a:gd name="T41" fmla="*/ 4 h 24"/>
                <a:gd name="T42" fmla="*/ 89 w 100"/>
                <a:gd name="T43" fmla="*/ 0 h 24"/>
                <a:gd name="T44" fmla="*/ 97 w 100"/>
                <a:gd name="T45" fmla="*/ 1 h 24"/>
                <a:gd name="T46" fmla="*/ 100 w 100"/>
                <a:gd name="T4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" h="24">
                  <a:moveTo>
                    <a:pt x="100" y="1"/>
                  </a:moveTo>
                  <a:cubicBezTo>
                    <a:pt x="100" y="1"/>
                    <a:pt x="100" y="1"/>
                    <a:pt x="100" y="1"/>
                  </a:cubicBezTo>
                  <a:cubicBezTo>
                    <a:pt x="94" y="3"/>
                    <a:pt x="87" y="3"/>
                    <a:pt x="81" y="6"/>
                  </a:cubicBezTo>
                  <a:cubicBezTo>
                    <a:pt x="77" y="7"/>
                    <a:pt x="74" y="9"/>
                    <a:pt x="70" y="9"/>
                  </a:cubicBezTo>
                  <a:cubicBezTo>
                    <a:pt x="68" y="10"/>
                    <a:pt x="67" y="9"/>
                    <a:pt x="66" y="11"/>
                  </a:cubicBezTo>
                  <a:cubicBezTo>
                    <a:pt x="65" y="11"/>
                    <a:pt x="65" y="10"/>
                    <a:pt x="64" y="10"/>
                  </a:cubicBezTo>
                  <a:cubicBezTo>
                    <a:pt x="63" y="10"/>
                    <a:pt x="62" y="11"/>
                    <a:pt x="60" y="11"/>
                  </a:cubicBezTo>
                  <a:cubicBezTo>
                    <a:pt x="58" y="13"/>
                    <a:pt x="55" y="13"/>
                    <a:pt x="52" y="13"/>
                  </a:cubicBezTo>
                  <a:cubicBezTo>
                    <a:pt x="45" y="15"/>
                    <a:pt x="38" y="17"/>
                    <a:pt x="31" y="19"/>
                  </a:cubicBezTo>
                  <a:cubicBezTo>
                    <a:pt x="28" y="18"/>
                    <a:pt x="25" y="21"/>
                    <a:pt x="21" y="21"/>
                  </a:cubicBezTo>
                  <a:cubicBezTo>
                    <a:pt x="20" y="21"/>
                    <a:pt x="18" y="21"/>
                    <a:pt x="17" y="21"/>
                  </a:cubicBezTo>
                  <a:cubicBezTo>
                    <a:pt x="15" y="21"/>
                    <a:pt x="14" y="22"/>
                    <a:pt x="12" y="22"/>
                  </a:cubicBezTo>
                  <a:cubicBezTo>
                    <a:pt x="11" y="22"/>
                    <a:pt x="9" y="21"/>
                    <a:pt x="7" y="21"/>
                  </a:cubicBezTo>
                  <a:cubicBezTo>
                    <a:pt x="5" y="22"/>
                    <a:pt x="4" y="24"/>
                    <a:pt x="0" y="23"/>
                  </a:cubicBezTo>
                  <a:cubicBezTo>
                    <a:pt x="0" y="22"/>
                    <a:pt x="1" y="22"/>
                    <a:pt x="1" y="22"/>
                  </a:cubicBezTo>
                  <a:cubicBezTo>
                    <a:pt x="2" y="22"/>
                    <a:pt x="2" y="22"/>
                    <a:pt x="3" y="22"/>
                  </a:cubicBezTo>
                  <a:cubicBezTo>
                    <a:pt x="6" y="20"/>
                    <a:pt x="10" y="20"/>
                    <a:pt x="13" y="17"/>
                  </a:cubicBezTo>
                  <a:cubicBezTo>
                    <a:pt x="17" y="18"/>
                    <a:pt x="21" y="16"/>
                    <a:pt x="25" y="14"/>
                  </a:cubicBezTo>
                  <a:cubicBezTo>
                    <a:pt x="25" y="14"/>
                    <a:pt x="26" y="14"/>
                    <a:pt x="26" y="14"/>
                  </a:cubicBezTo>
                  <a:cubicBezTo>
                    <a:pt x="41" y="9"/>
                    <a:pt x="59" y="7"/>
                    <a:pt x="75" y="3"/>
                  </a:cubicBezTo>
                  <a:cubicBezTo>
                    <a:pt x="75" y="3"/>
                    <a:pt x="76" y="3"/>
                    <a:pt x="76" y="4"/>
                  </a:cubicBezTo>
                  <a:cubicBezTo>
                    <a:pt x="78" y="2"/>
                    <a:pt x="85" y="1"/>
                    <a:pt x="89" y="0"/>
                  </a:cubicBezTo>
                  <a:cubicBezTo>
                    <a:pt x="92" y="0"/>
                    <a:pt x="95" y="0"/>
                    <a:pt x="97" y="1"/>
                  </a:cubicBezTo>
                  <a:cubicBezTo>
                    <a:pt x="97" y="0"/>
                    <a:pt x="100" y="0"/>
                    <a:pt x="10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淘宝网Chenying0907出品 41"/>
            <p:cNvSpPr>
              <a:spLocks/>
            </p:cNvSpPr>
            <p:nvPr/>
          </p:nvSpPr>
          <p:spPr bwMode="auto">
            <a:xfrm>
              <a:off x="8274" y="4320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0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淘宝网Chenying0907出品 42"/>
            <p:cNvSpPr>
              <a:spLocks/>
            </p:cNvSpPr>
            <p:nvPr/>
          </p:nvSpPr>
          <p:spPr bwMode="auto">
            <a:xfrm>
              <a:off x="8264" y="4329"/>
              <a:ext cx="10" cy="7"/>
            </a:xfrm>
            <a:custGeom>
              <a:avLst/>
              <a:gdLst>
                <a:gd name="T0" fmla="*/ 4 w 4"/>
                <a:gd name="T1" fmla="*/ 2 h 3"/>
                <a:gd name="T2" fmla="*/ 3 w 4"/>
                <a:gd name="T3" fmla="*/ 3 h 3"/>
                <a:gd name="T4" fmla="*/ 0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4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淘宝网Chenying0907出品 43"/>
            <p:cNvSpPr>
              <a:spLocks/>
            </p:cNvSpPr>
            <p:nvPr/>
          </p:nvSpPr>
          <p:spPr bwMode="auto">
            <a:xfrm>
              <a:off x="8267" y="4317"/>
              <a:ext cx="7" cy="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2 h 3"/>
                <a:gd name="T4" fmla="*/ 0 w 3"/>
                <a:gd name="T5" fmla="*/ 3 h 3"/>
                <a:gd name="T6" fmla="*/ 1 w 3"/>
                <a:gd name="T7" fmla="*/ 1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淘宝网Chenying0907出品 44"/>
            <p:cNvSpPr>
              <a:spLocks/>
            </p:cNvSpPr>
            <p:nvPr/>
          </p:nvSpPr>
          <p:spPr bwMode="auto">
            <a:xfrm>
              <a:off x="8264" y="4341"/>
              <a:ext cx="3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淘宝网Chenying0907出品 45"/>
            <p:cNvSpPr>
              <a:spLocks/>
            </p:cNvSpPr>
            <p:nvPr/>
          </p:nvSpPr>
          <p:spPr bwMode="auto">
            <a:xfrm>
              <a:off x="8269" y="4308"/>
              <a:ext cx="3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淘宝网Chenying0907出品 46"/>
            <p:cNvSpPr>
              <a:spLocks/>
            </p:cNvSpPr>
            <p:nvPr/>
          </p:nvSpPr>
          <p:spPr bwMode="auto">
            <a:xfrm>
              <a:off x="8267" y="4291"/>
              <a:ext cx="7" cy="7"/>
            </a:xfrm>
            <a:custGeom>
              <a:avLst/>
              <a:gdLst>
                <a:gd name="T0" fmla="*/ 3 w 3"/>
                <a:gd name="T1" fmla="*/ 2 h 3"/>
                <a:gd name="T2" fmla="*/ 0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淘宝网Chenying0907出品 47"/>
            <p:cNvSpPr>
              <a:spLocks/>
            </p:cNvSpPr>
            <p:nvPr/>
          </p:nvSpPr>
          <p:spPr bwMode="auto">
            <a:xfrm>
              <a:off x="8264" y="4308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淘宝网Chenying0907出品 48"/>
            <p:cNvSpPr>
              <a:spLocks/>
            </p:cNvSpPr>
            <p:nvPr/>
          </p:nvSpPr>
          <p:spPr bwMode="auto">
            <a:xfrm>
              <a:off x="8456" y="3091"/>
              <a:ext cx="5" cy="4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2" y="1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淘宝网Chenying0907出品 49"/>
            <p:cNvSpPr>
              <a:spLocks/>
            </p:cNvSpPr>
            <p:nvPr/>
          </p:nvSpPr>
          <p:spPr bwMode="auto">
            <a:xfrm>
              <a:off x="8456" y="3086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淘宝网Chenying0907出品 50"/>
            <p:cNvSpPr>
              <a:spLocks/>
            </p:cNvSpPr>
            <p:nvPr/>
          </p:nvSpPr>
          <p:spPr bwMode="auto">
            <a:xfrm>
              <a:off x="8452" y="3086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淘宝网Chenying0907出品 51"/>
            <p:cNvSpPr>
              <a:spLocks/>
            </p:cNvSpPr>
            <p:nvPr/>
          </p:nvSpPr>
          <p:spPr bwMode="auto">
            <a:xfrm>
              <a:off x="8215" y="4445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淘宝网Chenying0907出品 52"/>
            <p:cNvSpPr>
              <a:spLocks/>
            </p:cNvSpPr>
            <p:nvPr/>
          </p:nvSpPr>
          <p:spPr bwMode="auto">
            <a:xfrm>
              <a:off x="8437" y="3088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淘宝网Chenying0907出品 53"/>
            <p:cNvSpPr>
              <a:spLocks/>
            </p:cNvSpPr>
            <p:nvPr/>
          </p:nvSpPr>
          <p:spPr bwMode="auto">
            <a:xfrm>
              <a:off x="8428" y="3100"/>
              <a:ext cx="7" cy="2"/>
            </a:xfrm>
            <a:custGeom>
              <a:avLst/>
              <a:gdLst>
                <a:gd name="T0" fmla="*/ 2 w 3"/>
                <a:gd name="T1" fmla="*/ 0 h 1"/>
                <a:gd name="T2" fmla="*/ 3 w 3"/>
                <a:gd name="T3" fmla="*/ 1 h 1"/>
                <a:gd name="T4" fmla="*/ 1 w 3"/>
                <a:gd name="T5" fmla="*/ 1 h 1"/>
                <a:gd name="T6" fmla="*/ 2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3" y="0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淘宝网Chenying0907出品 54"/>
            <p:cNvSpPr>
              <a:spLocks/>
            </p:cNvSpPr>
            <p:nvPr/>
          </p:nvSpPr>
          <p:spPr bwMode="auto">
            <a:xfrm>
              <a:off x="8186" y="4452"/>
              <a:ext cx="10" cy="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2 h 2"/>
                <a:gd name="T4" fmla="*/ 1 w 4"/>
                <a:gd name="T5" fmla="*/ 2 h 2"/>
                <a:gd name="T6" fmla="*/ 2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1"/>
                    <a:pt x="2" y="2"/>
                    <a:pt x="2" y="1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淘宝网Chenying0907出品 55"/>
            <p:cNvSpPr>
              <a:spLocks/>
            </p:cNvSpPr>
            <p:nvPr/>
          </p:nvSpPr>
          <p:spPr bwMode="auto">
            <a:xfrm>
              <a:off x="8418" y="3102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淘宝网Chenying0907出品 56"/>
            <p:cNvSpPr>
              <a:spLocks/>
            </p:cNvSpPr>
            <p:nvPr/>
          </p:nvSpPr>
          <p:spPr bwMode="auto">
            <a:xfrm>
              <a:off x="8416" y="3110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淘宝网Chenying0907出品 57"/>
            <p:cNvSpPr>
              <a:spLocks/>
            </p:cNvSpPr>
            <p:nvPr/>
          </p:nvSpPr>
          <p:spPr bwMode="auto">
            <a:xfrm>
              <a:off x="8179" y="4457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淘宝网Chenying0907出品 58"/>
            <p:cNvSpPr>
              <a:spLocks/>
            </p:cNvSpPr>
            <p:nvPr/>
          </p:nvSpPr>
          <p:spPr bwMode="auto">
            <a:xfrm>
              <a:off x="8404" y="3098"/>
              <a:ext cx="5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淘宝网Chenying0907出品 59"/>
            <p:cNvSpPr>
              <a:spLocks/>
            </p:cNvSpPr>
            <p:nvPr/>
          </p:nvSpPr>
          <p:spPr bwMode="auto">
            <a:xfrm>
              <a:off x="8160" y="4457"/>
              <a:ext cx="7" cy="7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2 h 3"/>
                <a:gd name="T4" fmla="*/ 2 w 3"/>
                <a:gd name="T5" fmla="*/ 0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3"/>
                    <a:pt x="0" y="2"/>
                  </a:cubicBezTo>
                  <a:cubicBezTo>
                    <a:pt x="0" y="1"/>
                    <a:pt x="2" y="2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淘宝网Chenying0907出品 60"/>
            <p:cNvSpPr>
              <a:spLocks/>
            </p:cNvSpPr>
            <p:nvPr/>
          </p:nvSpPr>
          <p:spPr bwMode="auto">
            <a:xfrm>
              <a:off x="8158" y="4466"/>
              <a:ext cx="2" cy="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淘宝网Chenying0907出品 61"/>
            <p:cNvSpPr>
              <a:spLocks/>
            </p:cNvSpPr>
            <p:nvPr/>
          </p:nvSpPr>
          <p:spPr bwMode="auto">
            <a:xfrm>
              <a:off x="8155" y="4414"/>
              <a:ext cx="8" cy="3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淘宝网Chenying0907出品 62"/>
            <p:cNvSpPr>
              <a:spLocks/>
            </p:cNvSpPr>
            <p:nvPr/>
          </p:nvSpPr>
          <p:spPr bwMode="auto">
            <a:xfrm>
              <a:off x="8141" y="4471"/>
              <a:ext cx="7" cy="5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2 h 2"/>
                <a:gd name="T4" fmla="*/ 1 w 3"/>
                <a:gd name="T5" fmla="*/ 0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淘宝网Chenying0907出品 63"/>
            <p:cNvSpPr>
              <a:spLocks/>
            </p:cNvSpPr>
            <p:nvPr/>
          </p:nvSpPr>
          <p:spPr bwMode="auto">
            <a:xfrm>
              <a:off x="8120" y="4474"/>
              <a:ext cx="21" cy="11"/>
            </a:xfrm>
            <a:custGeom>
              <a:avLst/>
              <a:gdLst>
                <a:gd name="T0" fmla="*/ 9 w 9"/>
                <a:gd name="T1" fmla="*/ 1 h 5"/>
                <a:gd name="T2" fmla="*/ 0 w 9"/>
                <a:gd name="T3" fmla="*/ 5 h 5"/>
                <a:gd name="T4" fmla="*/ 1 w 9"/>
                <a:gd name="T5" fmla="*/ 3 h 5"/>
                <a:gd name="T6" fmla="*/ 2 w 9"/>
                <a:gd name="T7" fmla="*/ 2 h 5"/>
                <a:gd name="T8" fmla="*/ 9 w 9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1"/>
                  </a:moveTo>
                  <a:cubicBezTo>
                    <a:pt x="6" y="3"/>
                    <a:pt x="2" y="3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4" y="4"/>
                    <a:pt x="6" y="0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淘宝网Chenying0907出品 64"/>
            <p:cNvSpPr>
              <a:spLocks/>
            </p:cNvSpPr>
            <p:nvPr/>
          </p:nvSpPr>
          <p:spPr bwMode="auto">
            <a:xfrm>
              <a:off x="8139" y="4450"/>
              <a:ext cx="2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淘宝网Chenying0907出品 65"/>
            <p:cNvSpPr>
              <a:spLocks/>
            </p:cNvSpPr>
            <p:nvPr/>
          </p:nvSpPr>
          <p:spPr bwMode="auto">
            <a:xfrm>
              <a:off x="8118" y="4459"/>
              <a:ext cx="4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1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淘宝网Chenying0907出品 66"/>
            <p:cNvSpPr>
              <a:spLocks/>
            </p:cNvSpPr>
            <p:nvPr/>
          </p:nvSpPr>
          <p:spPr bwMode="auto">
            <a:xfrm>
              <a:off x="8113" y="4483"/>
              <a:ext cx="7" cy="5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0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3" y="2"/>
                    <a:pt x="0" y="1"/>
                    <a:pt x="0" y="0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淘宝网Chenying0907出品 67"/>
            <p:cNvSpPr>
              <a:spLocks/>
            </p:cNvSpPr>
            <p:nvPr/>
          </p:nvSpPr>
          <p:spPr bwMode="auto">
            <a:xfrm>
              <a:off x="8103" y="4438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淘宝网Chenying0907出品 68"/>
            <p:cNvSpPr>
              <a:spLocks/>
            </p:cNvSpPr>
            <p:nvPr/>
          </p:nvSpPr>
          <p:spPr bwMode="auto">
            <a:xfrm>
              <a:off x="8321" y="31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淘宝网Chenying0907出品 69"/>
            <p:cNvSpPr>
              <a:spLocks/>
            </p:cNvSpPr>
            <p:nvPr/>
          </p:nvSpPr>
          <p:spPr bwMode="auto">
            <a:xfrm>
              <a:off x="8089" y="4492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淘宝网Chenying0907出品 70"/>
            <p:cNvSpPr>
              <a:spLocks/>
            </p:cNvSpPr>
            <p:nvPr/>
          </p:nvSpPr>
          <p:spPr bwMode="auto">
            <a:xfrm>
              <a:off x="8096" y="4443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淘宝网Chenying0907出品 71"/>
            <p:cNvSpPr>
              <a:spLocks/>
            </p:cNvSpPr>
            <p:nvPr/>
          </p:nvSpPr>
          <p:spPr bwMode="auto">
            <a:xfrm>
              <a:off x="8087" y="447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淘宝网Chenying0907出品 72"/>
            <p:cNvSpPr>
              <a:spLocks/>
            </p:cNvSpPr>
            <p:nvPr/>
          </p:nvSpPr>
          <p:spPr bwMode="auto">
            <a:xfrm>
              <a:off x="8065" y="45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淘宝网Chenying0907出品 73"/>
            <p:cNvSpPr>
              <a:spLocks/>
            </p:cNvSpPr>
            <p:nvPr/>
          </p:nvSpPr>
          <p:spPr bwMode="auto">
            <a:xfrm>
              <a:off x="8046" y="4471"/>
              <a:ext cx="10" cy="7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2 h 3"/>
                <a:gd name="T4" fmla="*/ 3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1"/>
                    <a:pt x="2" y="1"/>
                    <a:pt x="2" y="2"/>
                  </a:cubicBezTo>
                  <a:cubicBezTo>
                    <a:pt x="3" y="2"/>
                    <a:pt x="2" y="0"/>
                    <a:pt x="3" y="0"/>
                  </a:cubicBezTo>
                  <a:cubicBezTo>
                    <a:pt x="4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淘宝网Chenying0907出品 74"/>
            <p:cNvSpPr>
              <a:spLocks/>
            </p:cNvSpPr>
            <p:nvPr/>
          </p:nvSpPr>
          <p:spPr bwMode="auto">
            <a:xfrm>
              <a:off x="8037" y="451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淘宝网Chenying0907出品 75"/>
            <p:cNvSpPr>
              <a:spLocks/>
            </p:cNvSpPr>
            <p:nvPr/>
          </p:nvSpPr>
          <p:spPr bwMode="auto">
            <a:xfrm>
              <a:off x="8011" y="4521"/>
              <a:ext cx="7" cy="7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2 h 3"/>
                <a:gd name="T4" fmla="*/ 0 w 3"/>
                <a:gd name="T5" fmla="*/ 2 h 3"/>
                <a:gd name="T6" fmla="*/ 1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2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淘宝网Chenying0907出品 76"/>
            <p:cNvSpPr>
              <a:spLocks/>
            </p:cNvSpPr>
            <p:nvPr/>
          </p:nvSpPr>
          <p:spPr bwMode="auto">
            <a:xfrm>
              <a:off x="8001" y="452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淘宝网Chenying0907出品 77"/>
            <p:cNvSpPr>
              <a:spLocks/>
            </p:cNvSpPr>
            <p:nvPr/>
          </p:nvSpPr>
          <p:spPr bwMode="auto">
            <a:xfrm>
              <a:off x="7926" y="4568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0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0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淘宝网Chenying0907出品 78"/>
            <p:cNvSpPr>
              <a:spLocks/>
            </p:cNvSpPr>
            <p:nvPr/>
          </p:nvSpPr>
          <p:spPr bwMode="auto">
            <a:xfrm>
              <a:off x="7892" y="3301"/>
              <a:ext cx="3" cy="5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淘宝网Chenying0907出品 79"/>
            <p:cNvSpPr>
              <a:spLocks/>
            </p:cNvSpPr>
            <p:nvPr/>
          </p:nvSpPr>
          <p:spPr bwMode="auto">
            <a:xfrm>
              <a:off x="7876" y="3306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淘宝网Chenying0907出品 80"/>
            <p:cNvSpPr>
              <a:spLocks/>
            </p:cNvSpPr>
            <p:nvPr/>
          </p:nvSpPr>
          <p:spPr bwMode="auto">
            <a:xfrm>
              <a:off x="7871" y="3308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淘宝网Chenying0907出品 81"/>
            <p:cNvSpPr>
              <a:spLocks/>
            </p:cNvSpPr>
            <p:nvPr/>
          </p:nvSpPr>
          <p:spPr bwMode="auto">
            <a:xfrm>
              <a:off x="7805" y="3356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淘宝网Chenying0907出品 82"/>
            <p:cNvSpPr>
              <a:spLocks/>
            </p:cNvSpPr>
            <p:nvPr/>
          </p:nvSpPr>
          <p:spPr bwMode="auto">
            <a:xfrm>
              <a:off x="7776" y="3344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淘宝网Chenying0907出品 83"/>
            <p:cNvSpPr>
              <a:spLocks/>
            </p:cNvSpPr>
            <p:nvPr/>
          </p:nvSpPr>
          <p:spPr bwMode="auto">
            <a:xfrm>
              <a:off x="7767" y="3346"/>
              <a:ext cx="5" cy="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淘宝网Chenying0907出品 84"/>
            <p:cNvSpPr>
              <a:spLocks/>
            </p:cNvSpPr>
            <p:nvPr/>
          </p:nvSpPr>
          <p:spPr bwMode="auto">
            <a:xfrm>
              <a:off x="7753" y="3380"/>
              <a:ext cx="7" cy="7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3 h 3"/>
                <a:gd name="T4" fmla="*/ 3 w 3"/>
                <a:gd name="T5" fmla="*/ 0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2"/>
                    <a:pt x="1" y="2"/>
                    <a:pt x="0" y="3"/>
                  </a:cubicBezTo>
                  <a:cubicBezTo>
                    <a:pt x="0" y="2"/>
                    <a:pt x="2" y="1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淘宝网Chenying0907出品 85"/>
            <p:cNvSpPr>
              <a:spLocks/>
            </p:cNvSpPr>
            <p:nvPr/>
          </p:nvSpPr>
          <p:spPr bwMode="auto">
            <a:xfrm>
              <a:off x="7665" y="340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淘宝网Chenying0907出品 86"/>
            <p:cNvSpPr>
              <a:spLocks/>
            </p:cNvSpPr>
            <p:nvPr/>
          </p:nvSpPr>
          <p:spPr bwMode="auto">
            <a:xfrm>
              <a:off x="7663" y="3403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淘宝网Chenying0907出品 87"/>
            <p:cNvSpPr>
              <a:spLocks/>
            </p:cNvSpPr>
            <p:nvPr/>
          </p:nvSpPr>
          <p:spPr bwMode="auto">
            <a:xfrm>
              <a:off x="7641" y="3434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淘宝网Chenying0907出品 88"/>
            <p:cNvSpPr>
              <a:spLocks/>
            </p:cNvSpPr>
            <p:nvPr/>
          </p:nvSpPr>
          <p:spPr bwMode="auto">
            <a:xfrm>
              <a:off x="7485" y="4343"/>
              <a:ext cx="5" cy="3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淘宝网Chenying0907出品 89"/>
            <p:cNvSpPr>
              <a:spLocks/>
            </p:cNvSpPr>
            <p:nvPr/>
          </p:nvSpPr>
          <p:spPr bwMode="auto">
            <a:xfrm>
              <a:off x="7473" y="4346"/>
              <a:ext cx="12" cy="4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1 h 2"/>
                <a:gd name="T4" fmla="*/ 1 w 5"/>
                <a:gd name="T5" fmla="*/ 0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4" y="1"/>
                    <a:pt x="2" y="2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3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淘宝网Chenying0907出品 90"/>
            <p:cNvSpPr>
              <a:spLocks/>
            </p:cNvSpPr>
            <p:nvPr/>
          </p:nvSpPr>
          <p:spPr bwMode="auto">
            <a:xfrm>
              <a:off x="7620" y="3443"/>
              <a:ext cx="17" cy="12"/>
            </a:xfrm>
            <a:custGeom>
              <a:avLst/>
              <a:gdLst>
                <a:gd name="T0" fmla="*/ 6 w 7"/>
                <a:gd name="T1" fmla="*/ 0 h 5"/>
                <a:gd name="T2" fmla="*/ 6 w 7"/>
                <a:gd name="T3" fmla="*/ 1 h 5"/>
                <a:gd name="T4" fmla="*/ 0 w 7"/>
                <a:gd name="T5" fmla="*/ 5 h 5"/>
                <a:gd name="T6" fmla="*/ 6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cubicBezTo>
                    <a:pt x="7" y="0"/>
                    <a:pt x="5" y="1"/>
                    <a:pt x="6" y="1"/>
                  </a:cubicBezTo>
                  <a:cubicBezTo>
                    <a:pt x="4" y="1"/>
                    <a:pt x="2" y="4"/>
                    <a:pt x="0" y="5"/>
                  </a:cubicBezTo>
                  <a:cubicBezTo>
                    <a:pt x="0" y="3"/>
                    <a:pt x="4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淘宝网Chenying0907出品 91"/>
            <p:cNvSpPr>
              <a:spLocks/>
            </p:cNvSpPr>
            <p:nvPr/>
          </p:nvSpPr>
          <p:spPr bwMode="auto">
            <a:xfrm>
              <a:off x="7584" y="3422"/>
              <a:ext cx="3" cy="5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1 w 1"/>
                <a:gd name="T5" fmla="*/ 1 h 2"/>
                <a:gd name="T6" fmla="*/ 0 w 1"/>
                <a:gd name="T7" fmla="*/ 2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淘宝网Chenying0907出品 92"/>
            <p:cNvSpPr>
              <a:spLocks/>
            </p:cNvSpPr>
            <p:nvPr/>
          </p:nvSpPr>
          <p:spPr bwMode="auto">
            <a:xfrm>
              <a:off x="7414" y="442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淘宝网Chenying0907出品 93"/>
            <p:cNvSpPr>
              <a:spLocks/>
            </p:cNvSpPr>
            <p:nvPr/>
          </p:nvSpPr>
          <p:spPr bwMode="auto">
            <a:xfrm>
              <a:off x="7575" y="3425"/>
              <a:ext cx="9" cy="7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3 h 3"/>
                <a:gd name="T4" fmla="*/ 1 w 4"/>
                <a:gd name="T5" fmla="*/ 3 h 3"/>
                <a:gd name="T6" fmla="*/ 4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2"/>
                    <a:pt x="2" y="1"/>
                    <a:pt x="2" y="3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淘宝网Chenying0907出品 94"/>
            <p:cNvSpPr>
              <a:spLocks/>
            </p:cNvSpPr>
            <p:nvPr/>
          </p:nvSpPr>
          <p:spPr bwMode="auto">
            <a:xfrm>
              <a:off x="7397" y="44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淘宝网Chenying0907出品 95"/>
            <p:cNvSpPr>
              <a:spLocks/>
            </p:cNvSpPr>
            <p:nvPr/>
          </p:nvSpPr>
          <p:spPr bwMode="auto">
            <a:xfrm>
              <a:off x="7566" y="3453"/>
              <a:ext cx="4" cy="5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1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淘宝网Chenying0907出品 96"/>
            <p:cNvSpPr>
              <a:spLocks/>
            </p:cNvSpPr>
            <p:nvPr/>
          </p:nvSpPr>
          <p:spPr bwMode="auto">
            <a:xfrm>
              <a:off x="7395" y="443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淘宝网Chenying0907出品 97"/>
            <p:cNvSpPr>
              <a:spLocks/>
            </p:cNvSpPr>
            <p:nvPr/>
          </p:nvSpPr>
          <p:spPr bwMode="auto">
            <a:xfrm>
              <a:off x="7558" y="3472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淘宝网Chenying0907出品 98"/>
            <p:cNvSpPr>
              <a:spLocks/>
            </p:cNvSpPr>
            <p:nvPr/>
          </p:nvSpPr>
          <p:spPr bwMode="auto">
            <a:xfrm>
              <a:off x="7556" y="3460"/>
              <a:ext cx="5" cy="5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1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淘宝网Chenying0907出品 99"/>
            <p:cNvSpPr>
              <a:spLocks/>
            </p:cNvSpPr>
            <p:nvPr/>
          </p:nvSpPr>
          <p:spPr bwMode="auto">
            <a:xfrm>
              <a:off x="7532" y="3474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淘宝网Chenying0907出品 100"/>
            <p:cNvSpPr>
              <a:spLocks/>
            </p:cNvSpPr>
            <p:nvPr/>
          </p:nvSpPr>
          <p:spPr bwMode="auto">
            <a:xfrm>
              <a:off x="7362" y="4424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淘宝网Chenying0907出品 101"/>
            <p:cNvSpPr>
              <a:spLocks/>
            </p:cNvSpPr>
            <p:nvPr/>
          </p:nvSpPr>
          <p:spPr bwMode="auto">
            <a:xfrm>
              <a:off x="7502" y="3488"/>
              <a:ext cx="4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淘宝网Chenying0907出品 102"/>
            <p:cNvSpPr>
              <a:spLocks/>
            </p:cNvSpPr>
            <p:nvPr/>
          </p:nvSpPr>
          <p:spPr bwMode="auto">
            <a:xfrm>
              <a:off x="7343" y="4433"/>
              <a:ext cx="5" cy="5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0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淘宝网Chenying0907出品 103"/>
            <p:cNvSpPr>
              <a:spLocks/>
            </p:cNvSpPr>
            <p:nvPr/>
          </p:nvSpPr>
          <p:spPr bwMode="auto">
            <a:xfrm>
              <a:off x="7303" y="448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淘宝网Chenying0907出品 104"/>
            <p:cNvSpPr>
              <a:spLocks/>
            </p:cNvSpPr>
            <p:nvPr/>
          </p:nvSpPr>
          <p:spPr bwMode="auto">
            <a:xfrm>
              <a:off x="7284" y="4483"/>
              <a:ext cx="4" cy="5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淘宝网Chenying0907出品 105"/>
            <p:cNvSpPr>
              <a:spLocks/>
            </p:cNvSpPr>
            <p:nvPr/>
          </p:nvSpPr>
          <p:spPr bwMode="auto">
            <a:xfrm>
              <a:off x="7281" y="4497"/>
              <a:ext cx="3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淘宝网Chenying0907出品 106"/>
            <p:cNvSpPr>
              <a:spLocks/>
            </p:cNvSpPr>
            <p:nvPr/>
          </p:nvSpPr>
          <p:spPr bwMode="auto">
            <a:xfrm>
              <a:off x="7260" y="4530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1 w 4"/>
                <a:gd name="T5" fmla="*/ 1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2" y="3"/>
                    <a:pt x="0" y="3"/>
                  </a:cubicBezTo>
                  <a:cubicBezTo>
                    <a:pt x="0" y="2"/>
                    <a:pt x="1" y="3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淘宝网Chenying0907出品 107"/>
            <p:cNvSpPr>
              <a:spLocks/>
            </p:cNvSpPr>
            <p:nvPr/>
          </p:nvSpPr>
          <p:spPr bwMode="auto">
            <a:xfrm>
              <a:off x="7419" y="3543"/>
              <a:ext cx="4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1" y="1"/>
                    <a:pt x="2" y="2"/>
                  </a:cubicBezTo>
                  <a:cubicBezTo>
                    <a:pt x="0" y="2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淘宝网Chenying0907出品 108"/>
            <p:cNvSpPr>
              <a:spLocks/>
            </p:cNvSpPr>
            <p:nvPr/>
          </p:nvSpPr>
          <p:spPr bwMode="auto">
            <a:xfrm>
              <a:off x="7404" y="3541"/>
              <a:ext cx="5" cy="4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2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2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淘宝网Chenying0907出品 109"/>
            <p:cNvSpPr>
              <a:spLocks/>
            </p:cNvSpPr>
            <p:nvPr/>
          </p:nvSpPr>
          <p:spPr bwMode="auto">
            <a:xfrm>
              <a:off x="7402" y="3550"/>
              <a:ext cx="5" cy="5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2" y="0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淘宝网Chenying0907出品 110"/>
            <p:cNvSpPr>
              <a:spLocks/>
            </p:cNvSpPr>
            <p:nvPr/>
          </p:nvSpPr>
          <p:spPr bwMode="auto">
            <a:xfrm>
              <a:off x="7213" y="4540"/>
              <a:ext cx="9" cy="7"/>
            </a:xfrm>
            <a:custGeom>
              <a:avLst/>
              <a:gdLst>
                <a:gd name="T0" fmla="*/ 4 w 4"/>
                <a:gd name="T1" fmla="*/ 1 h 3"/>
                <a:gd name="T2" fmla="*/ 3 w 4"/>
                <a:gd name="T3" fmla="*/ 1 h 3"/>
                <a:gd name="T4" fmla="*/ 0 w 4"/>
                <a:gd name="T5" fmla="*/ 3 h 3"/>
                <a:gd name="T6" fmla="*/ 0 w 4"/>
                <a:gd name="T7" fmla="*/ 2 h 3"/>
                <a:gd name="T8" fmla="*/ 2 w 4"/>
                <a:gd name="T9" fmla="*/ 0 h 3"/>
                <a:gd name="T10" fmla="*/ 4 w 4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淘宝网Chenying0907出品 111"/>
            <p:cNvSpPr>
              <a:spLocks/>
            </p:cNvSpPr>
            <p:nvPr/>
          </p:nvSpPr>
          <p:spPr bwMode="auto">
            <a:xfrm>
              <a:off x="7210" y="4568"/>
              <a:ext cx="5" cy="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2"/>
                    <a:pt x="2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淘宝网Chenying0907出品 112"/>
            <p:cNvSpPr>
              <a:spLocks/>
            </p:cNvSpPr>
            <p:nvPr/>
          </p:nvSpPr>
          <p:spPr bwMode="auto">
            <a:xfrm>
              <a:off x="7390" y="3514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1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淘宝网Chenying0907出品 113"/>
            <p:cNvSpPr>
              <a:spLocks/>
            </p:cNvSpPr>
            <p:nvPr/>
          </p:nvSpPr>
          <p:spPr bwMode="auto">
            <a:xfrm>
              <a:off x="7189" y="4528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淘宝网Chenying0907出品 114"/>
            <p:cNvSpPr>
              <a:spLocks/>
            </p:cNvSpPr>
            <p:nvPr/>
          </p:nvSpPr>
          <p:spPr bwMode="auto">
            <a:xfrm>
              <a:off x="7348" y="3538"/>
              <a:ext cx="7" cy="3"/>
            </a:xfrm>
            <a:custGeom>
              <a:avLst/>
              <a:gdLst>
                <a:gd name="T0" fmla="*/ 2 w 3"/>
                <a:gd name="T1" fmla="*/ 1 h 1"/>
                <a:gd name="T2" fmla="*/ 1 w 3"/>
                <a:gd name="T3" fmla="*/ 0 h 1"/>
                <a:gd name="T4" fmla="*/ 2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淘宝网Chenying0907出品 115"/>
            <p:cNvSpPr>
              <a:spLocks/>
            </p:cNvSpPr>
            <p:nvPr/>
          </p:nvSpPr>
          <p:spPr bwMode="auto">
            <a:xfrm>
              <a:off x="7333" y="36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淘宝网Chenying0907出品 116"/>
            <p:cNvSpPr>
              <a:spLocks/>
            </p:cNvSpPr>
            <p:nvPr/>
          </p:nvSpPr>
          <p:spPr bwMode="auto">
            <a:xfrm>
              <a:off x="7331" y="36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淘宝网Chenying0907出品 117"/>
            <p:cNvSpPr>
              <a:spLocks/>
            </p:cNvSpPr>
            <p:nvPr/>
          </p:nvSpPr>
          <p:spPr bwMode="auto">
            <a:xfrm>
              <a:off x="7149" y="4559"/>
              <a:ext cx="2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淘宝网Chenying0907出品 118"/>
            <p:cNvSpPr>
              <a:spLocks/>
            </p:cNvSpPr>
            <p:nvPr/>
          </p:nvSpPr>
          <p:spPr bwMode="auto">
            <a:xfrm>
              <a:off x="7317" y="3557"/>
              <a:ext cx="4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1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淘宝网Chenying0907出品 119"/>
            <p:cNvSpPr>
              <a:spLocks/>
            </p:cNvSpPr>
            <p:nvPr/>
          </p:nvSpPr>
          <p:spPr bwMode="auto">
            <a:xfrm>
              <a:off x="7144" y="4563"/>
              <a:ext cx="5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  <a:gd name="T8" fmla="*/ 1 w 2"/>
                <a:gd name="T9" fmla="*/ 1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淘宝网Chenying0907出品 120"/>
            <p:cNvSpPr>
              <a:spLocks/>
            </p:cNvSpPr>
            <p:nvPr/>
          </p:nvSpPr>
          <p:spPr bwMode="auto">
            <a:xfrm>
              <a:off x="7096" y="4675"/>
              <a:ext cx="19" cy="12"/>
            </a:xfrm>
            <a:custGeom>
              <a:avLst/>
              <a:gdLst>
                <a:gd name="T0" fmla="*/ 8 w 8"/>
                <a:gd name="T1" fmla="*/ 0 h 5"/>
                <a:gd name="T2" fmla="*/ 0 w 8"/>
                <a:gd name="T3" fmla="*/ 5 h 5"/>
                <a:gd name="T4" fmla="*/ 8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5" y="2"/>
                    <a:pt x="4" y="5"/>
                    <a:pt x="0" y="5"/>
                  </a:cubicBezTo>
                  <a:cubicBezTo>
                    <a:pt x="2" y="3"/>
                    <a:pt x="4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淘宝网Chenying0907出品 121"/>
            <p:cNvSpPr>
              <a:spLocks/>
            </p:cNvSpPr>
            <p:nvPr/>
          </p:nvSpPr>
          <p:spPr bwMode="auto">
            <a:xfrm>
              <a:off x="7288" y="3628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淘宝网Chenying0907出品 122"/>
            <p:cNvSpPr>
              <a:spLocks/>
            </p:cNvSpPr>
            <p:nvPr/>
          </p:nvSpPr>
          <p:spPr bwMode="auto">
            <a:xfrm>
              <a:off x="7274" y="3640"/>
              <a:ext cx="7" cy="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1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淘宝网Chenying0907出品 123"/>
            <p:cNvSpPr>
              <a:spLocks/>
            </p:cNvSpPr>
            <p:nvPr/>
          </p:nvSpPr>
          <p:spPr bwMode="auto">
            <a:xfrm>
              <a:off x="7267" y="3640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淘宝网Chenying0907出品 124"/>
            <p:cNvSpPr>
              <a:spLocks/>
            </p:cNvSpPr>
            <p:nvPr/>
          </p:nvSpPr>
          <p:spPr bwMode="auto">
            <a:xfrm>
              <a:off x="7265" y="3588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淘宝网Chenying0907出品 125"/>
            <p:cNvSpPr>
              <a:spLocks/>
            </p:cNvSpPr>
            <p:nvPr/>
          </p:nvSpPr>
          <p:spPr bwMode="auto">
            <a:xfrm>
              <a:off x="7234" y="3661"/>
              <a:ext cx="7" cy="3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淘宝网Chenying0907出品 126"/>
            <p:cNvSpPr>
              <a:spLocks/>
            </p:cNvSpPr>
            <p:nvPr/>
          </p:nvSpPr>
          <p:spPr bwMode="auto">
            <a:xfrm>
              <a:off x="7059" y="4677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淘宝网Chenying0907出品 127"/>
            <p:cNvSpPr>
              <a:spLocks/>
            </p:cNvSpPr>
            <p:nvPr/>
          </p:nvSpPr>
          <p:spPr bwMode="auto">
            <a:xfrm>
              <a:off x="7054" y="4680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淘宝网Chenying0907出品 128"/>
            <p:cNvSpPr>
              <a:spLocks/>
            </p:cNvSpPr>
            <p:nvPr/>
          </p:nvSpPr>
          <p:spPr bwMode="auto">
            <a:xfrm>
              <a:off x="7040" y="464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淘宝网Chenying0907出品 129"/>
            <p:cNvSpPr>
              <a:spLocks/>
            </p:cNvSpPr>
            <p:nvPr/>
          </p:nvSpPr>
          <p:spPr bwMode="auto">
            <a:xfrm>
              <a:off x="7006" y="4751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淘宝网Chenying0907出品 130"/>
            <p:cNvSpPr>
              <a:spLocks/>
            </p:cNvSpPr>
            <p:nvPr/>
          </p:nvSpPr>
          <p:spPr bwMode="auto">
            <a:xfrm>
              <a:off x="7170" y="3685"/>
              <a:ext cx="5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3 h 3"/>
                <a:gd name="T4" fmla="*/ 1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淘宝网Chenying0907出品 131"/>
            <p:cNvSpPr>
              <a:spLocks/>
            </p:cNvSpPr>
            <p:nvPr/>
          </p:nvSpPr>
          <p:spPr bwMode="auto">
            <a:xfrm>
              <a:off x="7030" y="3768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淘宝网Chenying0907出品 132"/>
            <p:cNvSpPr>
              <a:spLocks/>
            </p:cNvSpPr>
            <p:nvPr/>
          </p:nvSpPr>
          <p:spPr bwMode="auto">
            <a:xfrm>
              <a:off x="6926" y="3773"/>
              <a:ext cx="2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淘宝网Chenying0907出品 133"/>
            <p:cNvSpPr>
              <a:spLocks noEditPoints="1"/>
            </p:cNvSpPr>
            <p:nvPr/>
          </p:nvSpPr>
          <p:spPr bwMode="auto">
            <a:xfrm>
              <a:off x="6926" y="2764"/>
              <a:ext cx="2146" cy="1028"/>
            </a:xfrm>
            <a:custGeom>
              <a:avLst/>
              <a:gdLst>
                <a:gd name="T0" fmla="*/ 874 w 906"/>
                <a:gd name="T1" fmla="*/ 78 h 434"/>
                <a:gd name="T2" fmla="*/ 851 w 906"/>
                <a:gd name="T3" fmla="*/ 80 h 434"/>
                <a:gd name="T4" fmla="*/ 800 w 906"/>
                <a:gd name="T5" fmla="*/ 100 h 434"/>
                <a:gd name="T6" fmla="*/ 749 w 906"/>
                <a:gd name="T7" fmla="*/ 112 h 434"/>
                <a:gd name="T8" fmla="*/ 714 w 906"/>
                <a:gd name="T9" fmla="*/ 116 h 434"/>
                <a:gd name="T10" fmla="*/ 682 w 906"/>
                <a:gd name="T11" fmla="*/ 124 h 434"/>
                <a:gd name="T12" fmla="*/ 650 w 906"/>
                <a:gd name="T13" fmla="*/ 136 h 434"/>
                <a:gd name="T14" fmla="*/ 610 w 906"/>
                <a:gd name="T15" fmla="*/ 151 h 434"/>
                <a:gd name="T16" fmla="*/ 546 w 906"/>
                <a:gd name="T17" fmla="*/ 174 h 434"/>
                <a:gd name="T18" fmla="*/ 460 w 906"/>
                <a:gd name="T19" fmla="*/ 207 h 434"/>
                <a:gd name="T20" fmla="*/ 381 w 906"/>
                <a:gd name="T21" fmla="*/ 236 h 434"/>
                <a:gd name="T22" fmla="*/ 309 w 906"/>
                <a:gd name="T23" fmla="*/ 269 h 434"/>
                <a:gd name="T24" fmla="*/ 263 w 906"/>
                <a:gd name="T25" fmla="*/ 293 h 434"/>
                <a:gd name="T26" fmla="*/ 282 w 906"/>
                <a:gd name="T27" fmla="*/ 275 h 434"/>
                <a:gd name="T28" fmla="*/ 119 w 906"/>
                <a:gd name="T29" fmla="*/ 357 h 434"/>
                <a:gd name="T30" fmla="*/ 47 w 906"/>
                <a:gd name="T31" fmla="*/ 400 h 434"/>
                <a:gd name="T32" fmla="*/ 134 w 906"/>
                <a:gd name="T33" fmla="*/ 358 h 434"/>
                <a:gd name="T34" fmla="*/ 223 w 906"/>
                <a:gd name="T35" fmla="*/ 313 h 434"/>
                <a:gd name="T36" fmla="*/ 226 w 906"/>
                <a:gd name="T37" fmla="*/ 315 h 434"/>
                <a:gd name="T38" fmla="*/ 196 w 906"/>
                <a:gd name="T39" fmla="*/ 331 h 434"/>
                <a:gd name="T40" fmla="*/ 167 w 906"/>
                <a:gd name="T41" fmla="*/ 352 h 434"/>
                <a:gd name="T42" fmla="*/ 127 w 906"/>
                <a:gd name="T43" fmla="*/ 374 h 434"/>
                <a:gd name="T44" fmla="*/ 81 w 906"/>
                <a:gd name="T45" fmla="*/ 404 h 434"/>
                <a:gd name="T46" fmla="*/ 36 w 906"/>
                <a:gd name="T47" fmla="*/ 426 h 434"/>
                <a:gd name="T48" fmla="*/ 37 w 906"/>
                <a:gd name="T49" fmla="*/ 372 h 434"/>
                <a:gd name="T50" fmla="*/ 111 w 906"/>
                <a:gd name="T51" fmla="*/ 293 h 434"/>
                <a:gd name="T52" fmla="*/ 687 w 906"/>
                <a:gd name="T53" fmla="*/ 32 h 434"/>
                <a:gd name="T54" fmla="*/ 216 w 906"/>
                <a:gd name="T55" fmla="*/ 160 h 434"/>
                <a:gd name="T56" fmla="*/ 232 w 906"/>
                <a:gd name="T57" fmla="*/ 112 h 434"/>
                <a:gd name="T58" fmla="*/ 903 w 906"/>
                <a:gd name="T59" fmla="*/ 41 h 434"/>
                <a:gd name="T60" fmla="*/ 247 w 906"/>
                <a:gd name="T61" fmla="*/ 301 h 434"/>
                <a:gd name="T62" fmla="*/ 869 w 906"/>
                <a:gd name="T63" fmla="*/ 25 h 434"/>
                <a:gd name="T64" fmla="*/ 833 w 906"/>
                <a:gd name="T65" fmla="*/ 84 h 434"/>
                <a:gd name="T66" fmla="*/ 820 w 906"/>
                <a:gd name="T67" fmla="*/ 91 h 434"/>
                <a:gd name="T68" fmla="*/ 797 w 906"/>
                <a:gd name="T69" fmla="*/ 65 h 434"/>
                <a:gd name="T70" fmla="*/ 804 w 906"/>
                <a:gd name="T71" fmla="*/ 87 h 434"/>
                <a:gd name="T72" fmla="*/ 784 w 906"/>
                <a:gd name="T73" fmla="*/ 93 h 434"/>
                <a:gd name="T74" fmla="*/ 772 w 906"/>
                <a:gd name="T75" fmla="*/ 72 h 434"/>
                <a:gd name="T76" fmla="*/ 772 w 906"/>
                <a:gd name="T77" fmla="*/ 101 h 434"/>
                <a:gd name="T78" fmla="*/ 762 w 906"/>
                <a:gd name="T79" fmla="*/ 79 h 434"/>
                <a:gd name="T80" fmla="*/ 760 w 906"/>
                <a:gd name="T81" fmla="*/ 101 h 434"/>
                <a:gd name="T82" fmla="*/ 755 w 906"/>
                <a:gd name="T83" fmla="*/ 78 h 434"/>
                <a:gd name="T84" fmla="*/ 743 w 906"/>
                <a:gd name="T85" fmla="*/ 110 h 434"/>
                <a:gd name="T86" fmla="*/ 741 w 906"/>
                <a:gd name="T87" fmla="*/ 88 h 434"/>
                <a:gd name="T88" fmla="*/ 734 w 906"/>
                <a:gd name="T89" fmla="*/ 93 h 434"/>
                <a:gd name="T90" fmla="*/ 719 w 906"/>
                <a:gd name="T91" fmla="*/ 91 h 434"/>
                <a:gd name="T92" fmla="*/ 690 w 906"/>
                <a:gd name="T93" fmla="*/ 103 h 434"/>
                <a:gd name="T94" fmla="*/ 620 w 906"/>
                <a:gd name="T95" fmla="*/ 127 h 434"/>
                <a:gd name="T96" fmla="*/ 600 w 906"/>
                <a:gd name="T97" fmla="*/ 152 h 434"/>
                <a:gd name="T98" fmla="*/ 585 w 906"/>
                <a:gd name="T99" fmla="*/ 150 h 434"/>
                <a:gd name="T100" fmla="*/ 420 w 906"/>
                <a:gd name="T101" fmla="*/ 168 h 434"/>
                <a:gd name="T102" fmla="*/ 568 w 906"/>
                <a:gd name="T103" fmla="*/ 159 h 434"/>
                <a:gd name="T104" fmla="*/ 555 w 906"/>
                <a:gd name="T105" fmla="*/ 165 h 434"/>
                <a:gd name="T106" fmla="*/ 540 w 906"/>
                <a:gd name="T107" fmla="*/ 170 h 434"/>
                <a:gd name="T108" fmla="*/ 544 w 906"/>
                <a:gd name="T109" fmla="*/ 121 h 434"/>
                <a:gd name="T110" fmla="*/ 462 w 906"/>
                <a:gd name="T111" fmla="*/ 147 h 434"/>
                <a:gd name="T112" fmla="*/ 129 w 906"/>
                <a:gd name="T113" fmla="*/ 269 h 434"/>
                <a:gd name="T114" fmla="*/ 322 w 906"/>
                <a:gd name="T115" fmla="*/ 182 h 434"/>
                <a:gd name="T116" fmla="*/ 250 w 906"/>
                <a:gd name="T117" fmla="*/ 208 h 434"/>
                <a:gd name="T118" fmla="*/ 324 w 906"/>
                <a:gd name="T119" fmla="*/ 258 h 434"/>
                <a:gd name="T120" fmla="*/ 206 w 906"/>
                <a:gd name="T121" fmla="*/ 327 h 434"/>
                <a:gd name="T122" fmla="*/ 110 w 906"/>
                <a:gd name="T123" fmla="*/ 380 h 434"/>
                <a:gd name="T124" fmla="*/ 70 w 906"/>
                <a:gd name="T125" fmla="*/ 409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" h="434">
                  <a:moveTo>
                    <a:pt x="897" y="52"/>
                  </a:moveTo>
                  <a:cubicBezTo>
                    <a:pt x="896" y="52"/>
                    <a:pt x="897" y="52"/>
                    <a:pt x="897" y="53"/>
                  </a:cubicBezTo>
                  <a:cubicBezTo>
                    <a:pt x="897" y="52"/>
                    <a:pt x="896" y="53"/>
                    <a:pt x="896" y="53"/>
                  </a:cubicBezTo>
                  <a:cubicBezTo>
                    <a:pt x="896" y="53"/>
                    <a:pt x="897" y="54"/>
                    <a:pt x="897" y="54"/>
                  </a:cubicBezTo>
                  <a:cubicBezTo>
                    <a:pt x="896" y="55"/>
                    <a:pt x="896" y="55"/>
                    <a:pt x="895" y="54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3" y="56"/>
                    <a:pt x="892" y="54"/>
                    <a:pt x="891" y="57"/>
                  </a:cubicBezTo>
                  <a:cubicBezTo>
                    <a:pt x="891" y="56"/>
                    <a:pt x="890" y="57"/>
                    <a:pt x="890" y="56"/>
                  </a:cubicBezTo>
                  <a:cubicBezTo>
                    <a:pt x="890" y="55"/>
                    <a:pt x="889" y="57"/>
                    <a:pt x="890" y="57"/>
                  </a:cubicBezTo>
                  <a:cubicBezTo>
                    <a:pt x="889" y="57"/>
                    <a:pt x="888" y="58"/>
                    <a:pt x="888" y="57"/>
                  </a:cubicBezTo>
                  <a:cubicBezTo>
                    <a:pt x="888" y="58"/>
                    <a:pt x="887" y="59"/>
                    <a:pt x="886" y="58"/>
                  </a:cubicBezTo>
                  <a:cubicBezTo>
                    <a:pt x="886" y="59"/>
                    <a:pt x="885" y="58"/>
                    <a:pt x="885" y="59"/>
                  </a:cubicBezTo>
                  <a:cubicBezTo>
                    <a:pt x="884" y="59"/>
                    <a:pt x="884" y="59"/>
                    <a:pt x="884" y="59"/>
                  </a:cubicBezTo>
                  <a:cubicBezTo>
                    <a:pt x="883" y="59"/>
                    <a:pt x="883" y="59"/>
                    <a:pt x="883" y="60"/>
                  </a:cubicBezTo>
                  <a:cubicBezTo>
                    <a:pt x="881" y="60"/>
                    <a:pt x="880" y="60"/>
                    <a:pt x="877" y="62"/>
                  </a:cubicBezTo>
                  <a:cubicBezTo>
                    <a:pt x="877" y="62"/>
                    <a:pt x="878" y="62"/>
                    <a:pt x="878" y="63"/>
                  </a:cubicBezTo>
                  <a:cubicBezTo>
                    <a:pt x="880" y="63"/>
                    <a:pt x="883" y="62"/>
                    <a:pt x="885" y="63"/>
                  </a:cubicBezTo>
                  <a:cubicBezTo>
                    <a:pt x="886" y="63"/>
                    <a:pt x="888" y="64"/>
                    <a:pt x="888" y="62"/>
                  </a:cubicBezTo>
                  <a:cubicBezTo>
                    <a:pt x="889" y="63"/>
                    <a:pt x="890" y="63"/>
                    <a:pt x="891" y="63"/>
                  </a:cubicBezTo>
                  <a:cubicBezTo>
                    <a:pt x="892" y="64"/>
                    <a:pt x="892" y="64"/>
                    <a:pt x="893" y="64"/>
                  </a:cubicBezTo>
                  <a:cubicBezTo>
                    <a:pt x="894" y="64"/>
                    <a:pt x="894" y="63"/>
                    <a:pt x="894" y="63"/>
                  </a:cubicBezTo>
                  <a:cubicBezTo>
                    <a:pt x="895" y="63"/>
                    <a:pt x="894" y="65"/>
                    <a:pt x="894" y="64"/>
                  </a:cubicBezTo>
                  <a:cubicBezTo>
                    <a:pt x="895" y="64"/>
                    <a:pt x="895" y="65"/>
                    <a:pt x="894" y="64"/>
                  </a:cubicBezTo>
                  <a:cubicBezTo>
                    <a:pt x="894" y="65"/>
                    <a:pt x="895" y="64"/>
                    <a:pt x="895" y="66"/>
                  </a:cubicBezTo>
                  <a:cubicBezTo>
                    <a:pt x="896" y="66"/>
                    <a:pt x="897" y="65"/>
                    <a:pt x="898" y="66"/>
                  </a:cubicBezTo>
                  <a:cubicBezTo>
                    <a:pt x="898" y="66"/>
                    <a:pt x="898" y="67"/>
                    <a:pt x="899" y="67"/>
                  </a:cubicBezTo>
                  <a:cubicBezTo>
                    <a:pt x="899" y="67"/>
                    <a:pt x="898" y="67"/>
                    <a:pt x="899" y="66"/>
                  </a:cubicBezTo>
                  <a:cubicBezTo>
                    <a:pt x="900" y="67"/>
                    <a:pt x="899" y="68"/>
                    <a:pt x="898" y="68"/>
                  </a:cubicBezTo>
                  <a:cubicBezTo>
                    <a:pt x="898" y="68"/>
                    <a:pt x="900" y="67"/>
                    <a:pt x="899" y="68"/>
                  </a:cubicBezTo>
                  <a:cubicBezTo>
                    <a:pt x="899" y="70"/>
                    <a:pt x="898" y="68"/>
                    <a:pt x="898" y="70"/>
                  </a:cubicBezTo>
                  <a:cubicBezTo>
                    <a:pt x="897" y="70"/>
                    <a:pt x="897" y="69"/>
                    <a:pt x="897" y="69"/>
                  </a:cubicBezTo>
                  <a:cubicBezTo>
                    <a:pt x="897" y="69"/>
                    <a:pt x="897" y="69"/>
                    <a:pt x="897" y="70"/>
                  </a:cubicBezTo>
                  <a:cubicBezTo>
                    <a:pt x="896" y="70"/>
                    <a:pt x="896" y="70"/>
                    <a:pt x="896" y="71"/>
                  </a:cubicBezTo>
                  <a:cubicBezTo>
                    <a:pt x="896" y="71"/>
                    <a:pt x="896" y="70"/>
                    <a:pt x="895" y="70"/>
                  </a:cubicBezTo>
                  <a:cubicBezTo>
                    <a:pt x="895" y="70"/>
                    <a:pt x="895" y="71"/>
                    <a:pt x="894" y="71"/>
                  </a:cubicBezTo>
                  <a:cubicBezTo>
                    <a:pt x="894" y="71"/>
                    <a:pt x="894" y="71"/>
                    <a:pt x="894" y="71"/>
                  </a:cubicBezTo>
                  <a:cubicBezTo>
                    <a:pt x="893" y="71"/>
                    <a:pt x="894" y="71"/>
                    <a:pt x="894" y="72"/>
                  </a:cubicBezTo>
                  <a:cubicBezTo>
                    <a:pt x="893" y="72"/>
                    <a:pt x="893" y="72"/>
                    <a:pt x="893" y="71"/>
                  </a:cubicBezTo>
                  <a:cubicBezTo>
                    <a:pt x="893" y="72"/>
                    <a:pt x="890" y="72"/>
                    <a:pt x="889" y="72"/>
                  </a:cubicBezTo>
                  <a:cubicBezTo>
                    <a:pt x="888" y="73"/>
                    <a:pt x="888" y="73"/>
                    <a:pt x="887" y="74"/>
                  </a:cubicBezTo>
                  <a:cubicBezTo>
                    <a:pt x="887" y="75"/>
                    <a:pt x="888" y="75"/>
                    <a:pt x="889" y="75"/>
                  </a:cubicBezTo>
                  <a:cubicBezTo>
                    <a:pt x="889" y="76"/>
                    <a:pt x="886" y="75"/>
                    <a:pt x="885" y="75"/>
                  </a:cubicBezTo>
                  <a:cubicBezTo>
                    <a:pt x="886" y="77"/>
                    <a:pt x="888" y="77"/>
                    <a:pt x="888" y="78"/>
                  </a:cubicBezTo>
                  <a:cubicBezTo>
                    <a:pt x="887" y="77"/>
                    <a:pt x="886" y="78"/>
                    <a:pt x="885" y="77"/>
                  </a:cubicBezTo>
                  <a:cubicBezTo>
                    <a:pt x="885" y="78"/>
                    <a:pt x="887" y="78"/>
                    <a:pt x="887" y="78"/>
                  </a:cubicBezTo>
                  <a:cubicBezTo>
                    <a:pt x="888" y="78"/>
                    <a:pt x="887" y="78"/>
                    <a:pt x="887" y="79"/>
                  </a:cubicBezTo>
                  <a:cubicBezTo>
                    <a:pt x="884" y="78"/>
                    <a:pt x="884" y="78"/>
                    <a:pt x="882" y="79"/>
                  </a:cubicBezTo>
                  <a:cubicBezTo>
                    <a:pt x="883" y="77"/>
                    <a:pt x="883" y="78"/>
                    <a:pt x="884" y="77"/>
                  </a:cubicBezTo>
                  <a:cubicBezTo>
                    <a:pt x="882" y="78"/>
                    <a:pt x="880" y="76"/>
                    <a:pt x="878" y="77"/>
                  </a:cubicBezTo>
                  <a:cubicBezTo>
                    <a:pt x="878" y="77"/>
                    <a:pt x="879" y="76"/>
                    <a:pt x="878" y="76"/>
                  </a:cubicBezTo>
                  <a:cubicBezTo>
                    <a:pt x="878" y="77"/>
                    <a:pt x="877" y="78"/>
                    <a:pt x="876" y="79"/>
                  </a:cubicBezTo>
                  <a:cubicBezTo>
                    <a:pt x="877" y="79"/>
                    <a:pt x="877" y="79"/>
                    <a:pt x="878" y="80"/>
                  </a:cubicBezTo>
                  <a:cubicBezTo>
                    <a:pt x="878" y="78"/>
                    <a:pt x="878" y="81"/>
                    <a:pt x="879" y="81"/>
                  </a:cubicBezTo>
                  <a:cubicBezTo>
                    <a:pt x="878" y="82"/>
                    <a:pt x="878" y="80"/>
                    <a:pt x="877" y="81"/>
                  </a:cubicBezTo>
                  <a:cubicBezTo>
                    <a:pt x="877" y="81"/>
                    <a:pt x="877" y="81"/>
                    <a:pt x="877" y="80"/>
                  </a:cubicBezTo>
                  <a:cubicBezTo>
                    <a:pt x="877" y="80"/>
                    <a:pt x="877" y="80"/>
                    <a:pt x="877" y="80"/>
                  </a:cubicBezTo>
                  <a:cubicBezTo>
                    <a:pt x="876" y="80"/>
                    <a:pt x="877" y="80"/>
                    <a:pt x="876" y="80"/>
                  </a:cubicBezTo>
                  <a:cubicBezTo>
                    <a:pt x="876" y="80"/>
                    <a:pt x="876" y="80"/>
                    <a:pt x="876" y="79"/>
                  </a:cubicBezTo>
                  <a:cubicBezTo>
                    <a:pt x="875" y="80"/>
                    <a:pt x="875" y="79"/>
                    <a:pt x="874" y="80"/>
                  </a:cubicBezTo>
                  <a:cubicBezTo>
                    <a:pt x="873" y="79"/>
                    <a:pt x="874" y="78"/>
                    <a:pt x="874" y="78"/>
                  </a:cubicBezTo>
                  <a:cubicBezTo>
                    <a:pt x="873" y="78"/>
                    <a:pt x="873" y="79"/>
                    <a:pt x="871" y="79"/>
                  </a:cubicBezTo>
                  <a:cubicBezTo>
                    <a:pt x="872" y="79"/>
                    <a:pt x="871" y="79"/>
                    <a:pt x="871" y="79"/>
                  </a:cubicBezTo>
                  <a:cubicBezTo>
                    <a:pt x="871" y="80"/>
                    <a:pt x="872" y="79"/>
                    <a:pt x="872" y="80"/>
                  </a:cubicBezTo>
                  <a:cubicBezTo>
                    <a:pt x="871" y="80"/>
                    <a:pt x="871" y="80"/>
                    <a:pt x="870" y="80"/>
                  </a:cubicBezTo>
                  <a:cubicBezTo>
                    <a:pt x="870" y="79"/>
                    <a:pt x="870" y="79"/>
                    <a:pt x="871" y="79"/>
                  </a:cubicBezTo>
                  <a:cubicBezTo>
                    <a:pt x="871" y="79"/>
                    <a:pt x="870" y="78"/>
                    <a:pt x="870" y="78"/>
                  </a:cubicBezTo>
                  <a:cubicBezTo>
                    <a:pt x="870" y="78"/>
                    <a:pt x="869" y="78"/>
                    <a:pt x="869" y="79"/>
                  </a:cubicBezTo>
                  <a:cubicBezTo>
                    <a:pt x="868" y="78"/>
                    <a:pt x="870" y="78"/>
                    <a:pt x="869" y="77"/>
                  </a:cubicBezTo>
                  <a:cubicBezTo>
                    <a:pt x="869" y="78"/>
                    <a:pt x="868" y="79"/>
                    <a:pt x="869" y="79"/>
                  </a:cubicBezTo>
                  <a:cubicBezTo>
                    <a:pt x="868" y="80"/>
                    <a:pt x="868" y="79"/>
                    <a:pt x="868" y="79"/>
                  </a:cubicBezTo>
                  <a:cubicBezTo>
                    <a:pt x="868" y="79"/>
                    <a:pt x="868" y="80"/>
                    <a:pt x="868" y="80"/>
                  </a:cubicBezTo>
                  <a:cubicBezTo>
                    <a:pt x="867" y="80"/>
                    <a:pt x="868" y="80"/>
                    <a:pt x="867" y="80"/>
                  </a:cubicBezTo>
                  <a:cubicBezTo>
                    <a:pt x="867" y="79"/>
                    <a:pt x="867" y="79"/>
                    <a:pt x="868" y="79"/>
                  </a:cubicBezTo>
                  <a:cubicBezTo>
                    <a:pt x="867" y="78"/>
                    <a:pt x="866" y="78"/>
                    <a:pt x="867" y="77"/>
                  </a:cubicBezTo>
                  <a:cubicBezTo>
                    <a:pt x="866" y="78"/>
                    <a:pt x="865" y="78"/>
                    <a:pt x="865" y="79"/>
                  </a:cubicBezTo>
                  <a:cubicBezTo>
                    <a:pt x="865" y="80"/>
                    <a:pt x="865" y="78"/>
                    <a:pt x="866" y="78"/>
                  </a:cubicBezTo>
                  <a:cubicBezTo>
                    <a:pt x="865" y="79"/>
                    <a:pt x="866" y="79"/>
                    <a:pt x="866" y="80"/>
                  </a:cubicBezTo>
                  <a:cubicBezTo>
                    <a:pt x="865" y="79"/>
                    <a:pt x="864" y="80"/>
                    <a:pt x="864" y="79"/>
                  </a:cubicBezTo>
                  <a:cubicBezTo>
                    <a:pt x="864" y="78"/>
                    <a:pt x="865" y="78"/>
                    <a:pt x="865" y="78"/>
                  </a:cubicBezTo>
                  <a:cubicBezTo>
                    <a:pt x="864" y="78"/>
                    <a:pt x="865" y="76"/>
                    <a:pt x="863" y="76"/>
                  </a:cubicBezTo>
                  <a:cubicBezTo>
                    <a:pt x="863" y="76"/>
                    <a:pt x="864" y="78"/>
                    <a:pt x="863" y="78"/>
                  </a:cubicBezTo>
                  <a:cubicBezTo>
                    <a:pt x="863" y="78"/>
                    <a:pt x="863" y="77"/>
                    <a:pt x="862" y="78"/>
                  </a:cubicBezTo>
                  <a:cubicBezTo>
                    <a:pt x="862" y="77"/>
                    <a:pt x="862" y="77"/>
                    <a:pt x="863" y="76"/>
                  </a:cubicBezTo>
                  <a:cubicBezTo>
                    <a:pt x="862" y="75"/>
                    <a:pt x="862" y="76"/>
                    <a:pt x="861" y="75"/>
                  </a:cubicBezTo>
                  <a:cubicBezTo>
                    <a:pt x="861" y="76"/>
                    <a:pt x="861" y="77"/>
                    <a:pt x="861" y="78"/>
                  </a:cubicBezTo>
                  <a:cubicBezTo>
                    <a:pt x="861" y="78"/>
                    <a:pt x="861" y="77"/>
                    <a:pt x="861" y="77"/>
                  </a:cubicBezTo>
                  <a:cubicBezTo>
                    <a:pt x="861" y="77"/>
                    <a:pt x="861" y="77"/>
                    <a:pt x="861" y="77"/>
                  </a:cubicBezTo>
                  <a:cubicBezTo>
                    <a:pt x="860" y="77"/>
                    <a:pt x="861" y="77"/>
                    <a:pt x="861" y="76"/>
                  </a:cubicBezTo>
                  <a:cubicBezTo>
                    <a:pt x="861" y="75"/>
                    <a:pt x="860" y="77"/>
                    <a:pt x="860" y="75"/>
                  </a:cubicBezTo>
                  <a:cubicBezTo>
                    <a:pt x="860" y="75"/>
                    <a:pt x="860" y="77"/>
                    <a:pt x="859" y="76"/>
                  </a:cubicBezTo>
                  <a:cubicBezTo>
                    <a:pt x="860" y="76"/>
                    <a:pt x="860" y="77"/>
                    <a:pt x="859" y="77"/>
                  </a:cubicBezTo>
                  <a:cubicBezTo>
                    <a:pt x="858" y="77"/>
                    <a:pt x="860" y="76"/>
                    <a:pt x="858" y="76"/>
                  </a:cubicBezTo>
                  <a:cubicBezTo>
                    <a:pt x="858" y="77"/>
                    <a:pt x="859" y="77"/>
                    <a:pt x="859" y="78"/>
                  </a:cubicBezTo>
                  <a:cubicBezTo>
                    <a:pt x="858" y="78"/>
                    <a:pt x="858" y="77"/>
                    <a:pt x="858" y="77"/>
                  </a:cubicBezTo>
                  <a:cubicBezTo>
                    <a:pt x="858" y="77"/>
                    <a:pt x="858" y="77"/>
                    <a:pt x="858" y="77"/>
                  </a:cubicBezTo>
                  <a:cubicBezTo>
                    <a:pt x="858" y="78"/>
                    <a:pt x="857" y="77"/>
                    <a:pt x="857" y="77"/>
                  </a:cubicBezTo>
                  <a:cubicBezTo>
                    <a:pt x="856" y="78"/>
                    <a:pt x="857" y="79"/>
                    <a:pt x="857" y="79"/>
                  </a:cubicBezTo>
                  <a:cubicBezTo>
                    <a:pt x="858" y="79"/>
                    <a:pt x="858" y="79"/>
                    <a:pt x="858" y="78"/>
                  </a:cubicBezTo>
                  <a:cubicBezTo>
                    <a:pt x="859" y="78"/>
                    <a:pt x="859" y="79"/>
                    <a:pt x="859" y="80"/>
                  </a:cubicBezTo>
                  <a:cubicBezTo>
                    <a:pt x="859" y="79"/>
                    <a:pt x="859" y="79"/>
                    <a:pt x="859" y="79"/>
                  </a:cubicBezTo>
                  <a:cubicBezTo>
                    <a:pt x="860" y="80"/>
                    <a:pt x="859" y="80"/>
                    <a:pt x="858" y="80"/>
                  </a:cubicBezTo>
                  <a:cubicBezTo>
                    <a:pt x="858" y="79"/>
                    <a:pt x="858" y="79"/>
                    <a:pt x="858" y="79"/>
                  </a:cubicBezTo>
                  <a:cubicBezTo>
                    <a:pt x="858" y="80"/>
                    <a:pt x="856" y="79"/>
                    <a:pt x="855" y="79"/>
                  </a:cubicBezTo>
                  <a:cubicBezTo>
                    <a:pt x="855" y="78"/>
                    <a:pt x="856" y="79"/>
                    <a:pt x="856" y="79"/>
                  </a:cubicBezTo>
                  <a:cubicBezTo>
                    <a:pt x="856" y="78"/>
                    <a:pt x="856" y="78"/>
                    <a:pt x="856" y="77"/>
                  </a:cubicBezTo>
                  <a:cubicBezTo>
                    <a:pt x="855" y="78"/>
                    <a:pt x="855" y="77"/>
                    <a:pt x="855" y="76"/>
                  </a:cubicBezTo>
                  <a:cubicBezTo>
                    <a:pt x="853" y="76"/>
                    <a:pt x="852" y="77"/>
                    <a:pt x="852" y="77"/>
                  </a:cubicBezTo>
                  <a:cubicBezTo>
                    <a:pt x="852" y="78"/>
                    <a:pt x="852" y="78"/>
                    <a:pt x="852" y="79"/>
                  </a:cubicBezTo>
                  <a:cubicBezTo>
                    <a:pt x="851" y="78"/>
                    <a:pt x="851" y="78"/>
                    <a:pt x="849" y="78"/>
                  </a:cubicBezTo>
                  <a:cubicBezTo>
                    <a:pt x="849" y="78"/>
                    <a:pt x="850" y="78"/>
                    <a:pt x="850" y="77"/>
                  </a:cubicBezTo>
                  <a:cubicBezTo>
                    <a:pt x="849" y="77"/>
                    <a:pt x="849" y="77"/>
                    <a:pt x="849" y="78"/>
                  </a:cubicBezTo>
                  <a:cubicBezTo>
                    <a:pt x="849" y="77"/>
                    <a:pt x="848" y="78"/>
                    <a:pt x="847" y="77"/>
                  </a:cubicBezTo>
                  <a:cubicBezTo>
                    <a:pt x="847" y="78"/>
                    <a:pt x="847" y="78"/>
                    <a:pt x="847" y="78"/>
                  </a:cubicBezTo>
                  <a:cubicBezTo>
                    <a:pt x="847" y="78"/>
                    <a:pt x="848" y="79"/>
                    <a:pt x="848" y="79"/>
                  </a:cubicBezTo>
                  <a:cubicBezTo>
                    <a:pt x="847" y="80"/>
                    <a:pt x="847" y="79"/>
                    <a:pt x="847" y="81"/>
                  </a:cubicBezTo>
                  <a:cubicBezTo>
                    <a:pt x="847" y="80"/>
                    <a:pt x="847" y="80"/>
                    <a:pt x="848" y="80"/>
                  </a:cubicBezTo>
                  <a:cubicBezTo>
                    <a:pt x="847" y="81"/>
                    <a:pt x="848" y="81"/>
                    <a:pt x="847" y="82"/>
                  </a:cubicBezTo>
                  <a:cubicBezTo>
                    <a:pt x="848" y="81"/>
                    <a:pt x="847" y="81"/>
                    <a:pt x="848" y="80"/>
                  </a:cubicBezTo>
                  <a:cubicBezTo>
                    <a:pt x="849" y="81"/>
                    <a:pt x="850" y="81"/>
                    <a:pt x="850" y="80"/>
                  </a:cubicBezTo>
                  <a:cubicBezTo>
                    <a:pt x="850" y="80"/>
                    <a:pt x="850" y="80"/>
                    <a:pt x="851" y="81"/>
                  </a:cubicBezTo>
                  <a:cubicBezTo>
                    <a:pt x="852" y="81"/>
                    <a:pt x="850" y="80"/>
                    <a:pt x="851" y="80"/>
                  </a:cubicBezTo>
                  <a:cubicBezTo>
                    <a:pt x="851" y="79"/>
                    <a:pt x="851" y="80"/>
                    <a:pt x="852" y="79"/>
                  </a:cubicBezTo>
                  <a:cubicBezTo>
                    <a:pt x="852" y="80"/>
                    <a:pt x="851" y="81"/>
                    <a:pt x="852" y="81"/>
                  </a:cubicBezTo>
                  <a:cubicBezTo>
                    <a:pt x="852" y="82"/>
                    <a:pt x="851" y="82"/>
                    <a:pt x="851" y="83"/>
                  </a:cubicBezTo>
                  <a:cubicBezTo>
                    <a:pt x="850" y="82"/>
                    <a:pt x="851" y="84"/>
                    <a:pt x="850" y="85"/>
                  </a:cubicBezTo>
                  <a:cubicBezTo>
                    <a:pt x="850" y="85"/>
                    <a:pt x="851" y="85"/>
                    <a:pt x="851" y="86"/>
                  </a:cubicBezTo>
                  <a:cubicBezTo>
                    <a:pt x="851" y="85"/>
                    <a:pt x="852" y="84"/>
                    <a:pt x="851" y="84"/>
                  </a:cubicBezTo>
                  <a:cubicBezTo>
                    <a:pt x="851" y="83"/>
                    <a:pt x="852" y="84"/>
                    <a:pt x="852" y="84"/>
                  </a:cubicBezTo>
                  <a:cubicBezTo>
                    <a:pt x="852" y="84"/>
                    <a:pt x="852" y="84"/>
                    <a:pt x="852" y="85"/>
                  </a:cubicBezTo>
                  <a:cubicBezTo>
                    <a:pt x="853" y="84"/>
                    <a:pt x="853" y="84"/>
                    <a:pt x="853" y="84"/>
                  </a:cubicBezTo>
                  <a:cubicBezTo>
                    <a:pt x="854" y="84"/>
                    <a:pt x="852" y="85"/>
                    <a:pt x="852" y="85"/>
                  </a:cubicBezTo>
                  <a:cubicBezTo>
                    <a:pt x="852" y="85"/>
                    <a:pt x="852" y="86"/>
                    <a:pt x="852" y="86"/>
                  </a:cubicBezTo>
                  <a:cubicBezTo>
                    <a:pt x="851" y="87"/>
                    <a:pt x="850" y="86"/>
                    <a:pt x="850" y="87"/>
                  </a:cubicBezTo>
                  <a:cubicBezTo>
                    <a:pt x="850" y="88"/>
                    <a:pt x="849" y="88"/>
                    <a:pt x="849" y="89"/>
                  </a:cubicBezTo>
                  <a:cubicBezTo>
                    <a:pt x="848" y="89"/>
                    <a:pt x="849" y="89"/>
                    <a:pt x="849" y="88"/>
                  </a:cubicBezTo>
                  <a:cubicBezTo>
                    <a:pt x="849" y="88"/>
                    <a:pt x="848" y="89"/>
                    <a:pt x="847" y="88"/>
                  </a:cubicBezTo>
                  <a:cubicBezTo>
                    <a:pt x="846" y="88"/>
                    <a:pt x="846" y="89"/>
                    <a:pt x="846" y="89"/>
                  </a:cubicBezTo>
                  <a:cubicBezTo>
                    <a:pt x="846" y="88"/>
                    <a:pt x="845" y="90"/>
                    <a:pt x="845" y="88"/>
                  </a:cubicBezTo>
                  <a:cubicBezTo>
                    <a:pt x="844" y="89"/>
                    <a:pt x="843" y="89"/>
                    <a:pt x="842" y="90"/>
                  </a:cubicBezTo>
                  <a:cubicBezTo>
                    <a:pt x="841" y="89"/>
                    <a:pt x="841" y="91"/>
                    <a:pt x="840" y="90"/>
                  </a:cubicBezTo>
                  <a:cubicBezTo>
                    <a:pt x="840" y="91"/>
                    <a:pt x="841" y="91"/>
                    <a:pt x="842" y="91"/>
                  </a:cubicBezTo>
                  <a:cubicBezTo>
                    <a:pt x="841" y="93"/>
                    <a:pt x="840" y="91"/>
                    <a:pt x="839" y="91"/>
                  </a:cubicBezTo>
                  <a:cubicBezTo>
                    <a:pt x="839" y="91"/>
                    <a:pt x="840" y="91"/>
                    <a:pt x="840" y="90"/>
                  </a:cubicBezTo>
                  <a:cubicBezTo>
                    <a:pt x="839" y="89"/>
                    <a:pt x="838" y="92"/>
                    <a:pt x="837" y="92"/>
                  </a:cubicBezTo>
                  <a:cubicBezTo>
                    <a:pt x="837" y="92"/>
                    <a:pt x="836" y="92"/>
                    <a:pt x="837" y="91"/>
                  </a:cubicBezTo>
                  <a:cubicBezTo>
                    <a:pt x="836" y="91"/>
                    <a:pt x="836" y="92"/>
                    <a:pt x="836" y="91"/>
                  </a:cubicBezTo>
                  <a:cubicBezTo>
                    <a:pt x="835" y="91"/>
                    <a:pt x="835" y="93"/>
                    <a:pt x="835" y="91"/>
                  </a:cubicBezTo>
                  <a:cubicBezTo>
                    <a:pt x="835" y="91"/>
                    <a:pt x="835" y="92"/>
                    <a:pt x="835" y="92"/>
                  </a:cubicBezTo>
                  <a:cubicBezTo>
                    <a:pt x="834" y="92"/>
                    <a:pt x="834" y="92"/>
                    <a:pt x="833" y="93"/>
                  </a:cubicBezTo>
                  <a:cubicBezTo>
                    <a:pt x="833" y="92"/>
                    <a:pt x="833" y="92"/>
                    <a:pt x="833" y="92"/>
                  </a:cubicBezTo>
                  <a:cubicBezTo>
                    <a:pt x="833" y="92"/>
                    <a:pt x="832" y="93"/>
                    <a:pt x="832" y="92"/>
                  </a:cubicBezTo>
                  <a:cubicBezTo>
                    <a:pt x="831" y="92"/>
                    <a:pt x="831" y="93"/>
                    <a:pt x="831" y="93"/>
                  </a:cubicBezTo>
                  <a:cubicBezTo>
                    <a:pt x="831" y="93"/>
                    <a:pt x="831" y="93"/>
                    <a:pt x="831" y="94"/>
                  </a:cubicBezTo>
                  <a:cubicBezTo>
                    <a:pt x="831" y="93"/>
                    <a:pt x="830" y="93"/>
                    <a:pt x="830" y="92"/>
                  </a:cubicBezTo>
                  <a:cubicBezTo>
                    <a:pt x="829" y="93"/>
                    <a:pt x="829" y="94"/>
                    <a:pt x="828" y="94"/>
                  </a:cubicBezTo>
                  <a:cubicBezTo>
                    <a:pt x="828" y="93"/>
                    <a:pt x="828" y="94"/>
                    <a:pt x="828" y="94"/>
                  </a:cubicBezTo>
                  <a:cubicBezTo>
                    <a:pt x="828" y="93"/>
                    <a:pt x="828" y="93"/>
                    <a:pt x="827" y="93"/>
                  </a:cubicBezTo>
                  <a:cubicBezTo>
                    <a:pt x="828" y="94"/>
                    <a:pt x="828" y="92"/>
                    <a:pt x="826" y="93"/>
                  </a:cubicBezTo>
                  <a:cubicBezTo>
                    <a:pt x="826" y="94"/>
                    <a:pt x="827" y="93"/>
                    <a:pt x="827" y="94"/>
                  </a:cubicBezTo>
                  <a:cubicBezTo>
                    <a:pt x="826" y="95"/>
                    <a:pt x="825" y="94"/>
                    <a:pt x="824" y="95"/>
                  </a:cubicBezTo>
                  <a:cubicBezTo>
                    <a:pt x="824" y="94"/>
                    <a:pt x="823" y="95"/>
                    <a:pt x="822" y="94"/>
                  </a:cubicBezTo>
                  <a:cubicBezTo>
                    <a:pt x="822" y="94"/>
                    <a:pt x="822" y="96"/>
                    <a:pt x="823" y="96"/>
                  </a:cubicBezTo>
                  <a:cubicBezTo>
                    <a:pt x="821" y="96"/>
                    <a:pt x="822" y="95"/>
                    <a:pt x="821" y="95"/>
                  </a:cubicBezTo>
                  <a:cubicBezTo>
                    <a:pt x="820" y="95"/>
                    <a:pt x="821" y="95"/>
                    <a:pt x="820" y="96"/>
                  </a:cubicBezTo>
                  <a:cubicBezTo>
                    <a:pt x="820" y="96"/>
                    <a:pt x="820" y="95"/>
                    <a:pt x="820" y="95"/>
                  </a:cubicBezTo>
                  <a:cubicBezTo>
                    <a:pt x="819" y="96"/>
                    <a:pt x="818" y="97"/>
                    <a:pt x="816" y="97"/>
                  </a:cubicBezTo>
                  <a:cubicBezTo>
                    <a:pt x="816" y="96"/>
                    <a:pt x="817" y="97"/>
                    <a:pt x="817" y="96"/>
                  </a:cubicBezTo>
                  <a:cubicBezTo>
                    <a:pt x="815" y="97"/>
                    <a:pt x="814" y="97"/>
                    <a:pt x="813" y="98"/>
                  </a:cubicBezTo>
                  <a:cubicBezTo>
                    <a:pt x="813" y="96"/>
                    <a:pt x="810" y="98"/>
                    <a:pt x="810" y="100"/>
                  </a:cubicBezTo>
                  <a:cubicBezTo>
                    <a:pt x="809" y="99"/>
                    <a:pt x="810" y="99"/>
                    <a:pt x="810" y="99"/>
                  </a:cubicBezTo>
                  <a:cubicBezTo>
                    <a:pt x="810" y="98"/>
                    <a:pt x="809" y="98"/>
                    <a:pt x="809" y="99"/>
                  </a:cubicBezTo>
                  <a:cubicBezTo>
                    <a:pt x="809" y="99"/>
                    <a:pt x="809" y="98"/>
                    <a:pt x="808" y="98"/>
                  </a:cubicBezTo>
                  <a:cubicBezTo>
                    <a:pt x="808" y="98"/>
                    <a:pt x="807" y="99"/>
                    <a:pt x="808" y="99"/>
                  </a:cubicBezTo>
                  <a:cubicBezTo>
                    <a:pt x="807" y="100"/>
                    <a:pt x="807" y="99"/>
                    <a:pt x="807" y="98"/>
                  </a:cubicBezTo>
                  <a:cubicBezTo>
                    <a:pt x="806" y="99"/>
                    <a:pt x="805" y="99"/>
                    <a:pt x="804" y="100"/>
                  </a:cubicBezTo>
                  <a:cubicBezTo>
                    <a:pt x="804" y="99"/>
                    <a:pt x="805" y="99"/>
                    <a:pt x="804" y="98"/>
                  </a:cubicBezTo>
                  <a:cubicBezTo>
                    <a:pt x="803" y="99"/>
                    <a:pt x="804" y="100"/>
                    <a:pt x="803" y="100"/>
                  </a:cubicBezTo>
                  <a:cubicBezTo>
                    <a:pt x="802" y="100"/>
                    <a:pt x="803" y="99"/>
                    <a:pt x="803" y="99"/>
                  </a:cubicBezTo>
                  <a:cubicBezTo>
                    <a:pt x="803" y="99"/>
                    <a:pt x="803" y="99"/>
                    <a:pt x="802" y="99"/>
                  </a:cubicBezTo>
                  <a:cubicBezTo>
                    <a:pt x="802" y="100"/>
                    <a:pt x="801" y="100"/>
                    <a:pt x="800" y="101"/>
                  </a:cubicBezTo>
                  <a:cubicBezTo>
                    <a:pt x="801" y="100"/>
                    <a:pt x="800" y="100"/>
                    <a:pt x="801" y="98"/>
                  </a:cubicBezTo>
                  <a:cubicBezTo>
                    <a:pt x="800" y="98"/>
                    <a:pt x="800" y="99"/>
                    <a:pt x="800" y="100"/>
                  </a:cubicBezTo>
                  <a:cubicBezTo>
                    <a:pt x="799" y="100"/>
                    <a:pt x="800" y="99"/>
                    <a:pt x="799" y="99"/>
                  </a:cubicBezTo>
                  <a:cubicBezTo>
                    <a:pt x="799" y="100"/>
                    <a:pt x="799" y="101"/>
                    <a:pt x="800" y="101"/>
                  </a:cubicBezTo>
                  <a:cubicBezTo>
                    <a:pt x="799" y="101"/>
                    <a:pt x="798" y="100"/>
                    <a:pt x="799" y="99"/>
                  </a:cubicBezTo>
                  <a:cubicBezTo>
                    <a:pt x="799" y="99"/>
                    <a:pt x="798" y="100"/>
                    <a:pt x="798" y="100"/>
                  </a:cubicBezTo>
                  <a:cubicBezTo>
                    <a:pt x="798" y="101"/>
                    <a:pt x="799" y="101"/>
                    <a:pt x="798" y="102"/>
                  </a:cubicBezTo>
                  <a:cubicBezTo>
                    <a:pt x="798" y="102"/>
                    <a:pt x="798" y="101"/>
                    <a:pt x="797" y="101"/>
                  </a:cubicBezTo>
                  <a:cubicBezTo>
                    <a:pt x="797" y="102"/>
                    <a:pt x="796" y="102"/>
                    <a:pt x="795" y="103"/>
                  </a:cubicBezTo>
                  <a:cubicBezTo>
                    <a:pt x="795" y="102"/>
                    <a:pt x="795" y="102"/>
                    <a:pt x="795" y="101"/>
                  </a:cubicBezTo>
                  <a:cubicBezTo>
                    <a:pt x="794" y="101"/>
                    <a:pt x="794" y="102"/>
                    <a:pt x="794" y="103"/>
                  </a:cubicBezTo>
                  <a:cubicBezTo>
                    <a:pt x="794" y="102"/>
                    <a:pt x="793" y="101"/>
                    <a:pt x="793" y="101"/>
                  </a:cubicBezTo>
                  <a:cubicBezTo>
                    <a:pt x="792" y="101"/>
                    <a:pt x="792" y="102"/>
                    <a:pt x="792" y="103"/>
                  </a:cubicBezTo>
                  <a:cubicBezTo>
                    <a:pt x="792" y="103"/>
                    <a:pt x="792" y="103"/>
                    <a:pt x="792" y="103"/>
                  </a:cubicBezTo>
                  <a:cubicBezTo>
                    <a:pt x="792" y="103"/>
                    <a:pt x="791" y="103"/>
                    <a:pt x="791" y="103"/>
                  </a:cubicBezTo>
                  <a:cubicBezTo>
                    <a:pt x="791" y="103"/>
                    <a:pt x="790" y="103"/>
                    <a:pt x="789" y="104"/>
                  </a:cubicBezTo>
                  <a:cubicBezTo>
                    <a:pt x="790" y="103"/>
                    <a:pt x="789" y="103"/>
                    <a:pt x="789" y="103"/>
                  </a:cubicBezTo>
                  <a:cubicBezTo>
                    <a:pt x="788" y="103"/>
                    <a:pt x="788" y="103"/>
                    <a:pt x="787" y="103"/>
                  </a:cubicBezTo>
                  <a:cubicBezTo>
                    <a:pt x="787" y="103"/>
                    <a:pt x="787" y="103"/>
                    <a:pt x="788" y="104"/>
                  </a:cubicBezTo>
                  <a:cubicBezTo>
                    <a:pt x="788" y="105"/>
                    <a:pt x="786" y="104"/>
                    <a:pt x="786" y="105"/>
                  </a:cubicBezTo>
                  <a:cubicBezTo>
                    <a:pt x="785" y="104"/>
                    <a:pt x="785" y="105"/>
                    <a:pt x="784" y="104"/>
                  </a:cubicBezTo>
                  <a:cubicBezTo>
                    <a:pt x="784" y="103"/>
                    <a:pt x="784" y="103"/>
                    <a:pt x="785" y="103"/>
                  </a:cubicBezTo>
                  <a:cubicBezTo>
                    <a:pt x="783" y="104"/>
                    <a:pt x="783" y="103"/>
                    <a:pt x="783" y="104"/>
                  </a:cubicBezTo>
                  <a:cubicBezTo>
                    <a:pt x="782" y="104"/>
                    <a:pt x="782" y="103"/>
                    <a:pt x="781" y="104"/>
                  </a:cubicBezTo>
                  <a:cubicBezTo>
                    <a:pt x="782" y="105"/>
                    <a:pt x="783" y="105"/>
                    <a:pt x="783" y="105"/>
                  </a:cubicBezTo>
                  <a:cubicBezTo>
                    <a:pt x="783" y="106"/>
                    <a:pt x="782" y="105"/>
                    <a:pt x="782" y="106"/>
                  </a:cubicBezTo>
                  <a:cubicBezTo>
                    <a:pt x="782" y="105"/>
                    <a:pt x="781" y="105"/>
                    <a:pt x="781" y="105"/>
                  </a:cubicBezTo>
                  <a:cubicBezTo>
                    <a:pt x="781" y="105"/>
                    <a:pt x="781" y="106"/>
                    <a:pt x="780" y="106"/>
                  </a:cubicBezTo>
                  <a:cubicBezTo>
                    <a:pt x="781" y="105"/>
                    <a:pt x="780" y="106"/>
                    <a:pt x="780" y="105"/>
                  </a:cubicBezTo>
                  <a:cubicBezTo>
                    <a:pt x="779" y="105"/>
                    <a:pt x="779" y="105"/>
                    <a:pt x="779" y="105"/>
                  </a:cubicBezTo>
                  <a:cubicBezTo>
                    <a:pt x="779" y="104"/>
                    <a:pt x="777" y="104"/>
                    <a:pt x="776" y="104"/>
                  </a:cubicBezTo>
                  <a:cubicBezTo>
                    <a:pt x="777" y="105"/>
                    <a:pt x="777" y="105"/>
                    <a:pt x="778" y="105"/>
                  </a:cubicBezTo>
                  <a:cubicBezTo>
                    <a:pt x="778" y="106"/>
                    <a:pt x="778" y="106"/>
                    <a:pt x="777" y="106"/>
                  </a:cubicBezTo>
                  <a:cubicBezTo>
                    <a:pt x="777" y="106"/>
                    <a:pt x="776" y="106"/>
                    <a:pt x="776" y="105"/>
                  </a:cubicBezTo>
                  <a:cubicBezTo>
                    <a:pt x="775" y="106"/>
                    <a:pt x="775" y="107"/>
                    <a:pt x="774" y="107"/>
                  </a:cubicBezTo>
                  <a:cubicBezTo>
                    <a:pt x="774" y="106"/>
                    <a:pt x="775" y="106"/>
                    <a:pt x="775" y="106"/>
                  </a:cubicBezTo>
                  <a:cubicBezTo>
                    <a:pt x="774" y="105"/>
                    <a:pt x="773" y="105"/>
                    <a:pt x="772" y="103"/>
                  </a:cubicBezTo>
                  <a:cubicBezTo>
                    <a:pt x="772" y="103"/>
                    <a:pt x="772" y="104"/>
                    <a:pt x="772" y="104"/>
                  </a:cubicBezTo>
                  <a:cubicBezTo>
                    <a:pt x="772" y="105"/>
                    <a:pt x="772" y="104"/>
                    <a:pt x="773" y="105"/>
                  </a:cubicBezTo>
                  <a:cubicBezTo>
                    <a:pt x="773" y="105"/>
                    <a:pt x="774" y="106"/>
                    <a:pt x="774" y="107"/>
                  </a:cubicBezTo>
                  <a:cubicBezTo>
                    <a:pt x="774" y="107"/>
                    <a:pt x="773" y="107"/>
                    <a:pt x="773" y="107"/>
                  </a:cubicBezTo>
                  <a:cubicBezTo>
                    <a:pt x="774" y="106"/>
                    <a:pt x="773" y="106"/>
                    <a:pt x="772" y="106"/>
                  </a:cubicBezTo>
                  <a:cubicBezTo>
                    <a:pt x="772" y="105"/>
                    <a:pt x="771" y="105"/>
                    <a:pt x="772" y="105"/>
                  </a:cubicBezTo>
                  <a:cubicBezTo>
                    <a:pt x="771" y="105"/>
                    <a:pt x="771" y="106"/>
                    <a:pt x="771" y="105"/>
                  </a:cubicBezTo>
                  <a:cubicBezTo>
                    <a:pt x="771" y="105"/>
                    <a:pt x="770" y="107"/>
                    <a:pt x="770" y="107"/>
                  </a:cubicBezTo>
                  <a:cubicBezTo>
                    <a:pt x="769" y="108"/>
                    <a:pt x="767" y="107"/>
                    <a:pt x="767" y="109"/>
                  </a:cubicBezTo>
                  <a:cubicBezTo>
                    <a:pt x="765" y="108"/>
                    <a:pt x="765" y="110"/>
                    <a:pt x="763" y="110"/>
                  </a:cubicBezTo>
                  <a:cubicBezTo>
                    <a:pt x="764" y="109"/>
                    <a:pt x="764" y="109"/>
                    <a:pt x="764" y="108"/>
                  </a:cubicBezTo>
                  <a:cubicBezTo>
                    <a:pt x="763" y="109"/>
                    <a:pt x="762" y="109"/>
                    <a:pt x="762" y="110"/>
                  </a:cubicBezTo>
                  <a:cubicBezTo>
                    <a:pt x="761" y="109"/>
                    <a:pt x="761" y="109"/>
                    <a:pt x="760" y="110"/>
                  </a:cubicBezTo>
                  <a:cubicBezTo>
                    <a:pt x="759" y="109"/>
                    <a:pt x="757" y="110"/>
                    <a:pt x="757" y="112"/>
                  </a:cubicBezTo>
                  <a:cubicBezTo>
                    <a:pt x="757" y="111"/>
                    <a:pt x="757" y="110"/>
                    <a:pt x="756" y="110"/>
                  </a:cubicBezTo>
                  <a:cubicBezTo>
                    <a:pt x="757" y="111"/>
                    <a:pt x="755" y="111"/>
                    <a:pt x="754" y="112"/>
                  </a:cubicBezTo>
                  <a:cubicBezTo>
                    <a:pt x="754" y="111"/>
                    <a:pt x="753" y="111"/>
                    <a:pt x="753" y="111"/>
                  </a:cubicBezTo>
                  <a:cubicBezTo>
                    <a:pt x="752" y="112"/>
                    <a:pt x="754" y="111"/>
                    <a:pt x="753" y="112"/>
                  </a:cubicBezTo>
                  <a:cubicBezTo>
                    <a:pt x="753" y="112"/>
                    <a:pt x="753" y="112"/>
                    <a:pt x="753" y="112"/>
                  </a:cubicBezTo>
                  <a:cubicBezTo>
                    <a:pt x="752" y="112"/>
                    <a:pt x="753" y="111"/>
                    <a:pt x="752" y="111"/>
                  </a:cubicBezTo>
                  <a:cubicBezTo>
                    <a:pt x="751" y="111"/>
                    <a:pt x="752" y="112"/>
                    <a:pt x="752" y="111"/>
                  </a:cubicBezTo>
                  <a:cubicBezTo>
                    <a:pt x="751" y="112"/>
                    <a:pt x="752" y="112"/>
                    <a:pt x="751" y="113"/>
                  </a:cubicBezTo>
                  <a:cubicBezTo>
                    <a:pt x="750" y="113"/>
                    <a:pt x="750" y="111"/>
                    <a:pt x="749" y="113"/>
                  </a:cubicBezTo>
                  <a:cubicBezTo>
                    <a:pt x="748" y="112"/>
                    <a:pt x="750" y="112"/>
                    <a:pt x="750" y="111"/>
                  </a:cubicBezTo>
                  <a:cubicBezTo>
                    <a:pt x="750" y="111"/>
                    <a:pt x="750" y="111"/>
                    <a:pt x="749" y="111"/>
                  </a:cubicBezTo>
                  <a:cubicBezTo>
                    <a:pt x="749" y="111"/>
                    <a:pt x="750" y="111"/>
                    <a:pt x="749" y="112"/>
                  </a:cubicBezTo>
                  <a:cubicBezTo>
                    <a:pt x="749" y="111"/>
                    <a:pt x="748" y="112"/>
                    <a:pt x="748" y="113"/>
                  </a:cubicBezTo>
                  <a:cubicBezTo>
                    <a:pt x="748" y="113"/>
                    <a:pt x="747" y="113"/>
                    <a:pt x="747" y="113"/>
                  </a:cubicBezTo>
                  <a:cubicBezTo>
                    <a:pt x="747" y="113"/>
                    <a:pt x="746" y="112"/>
                    <a:pt x="746" y="112"/>
                  </a:cubicBezTo>
                  <a:cubicBezTo>
                    <a:pt x="745" y="112"/>
                    <a:pt x="745" y="112"/>
                    <a:pt x="745" y="113"/>
                  </a:cubicBezTo>
                  <a:cubicBezTo>
                    <a:pt x="745" y="113"/>
                    <a:pt x="745" y="113"/>
                    <a:pt x="746" y="113"/>
                  </a:cubicBezTo>
                  <a:cubicBezTo>
                    <a:pt x="746" y="113"/>
                    <a:pt x="745" y="113"/>
                    <a:pt x="746" y="113"/>
                  </a:cubicBezTo>
                  <a:cubicBezTo>
                    <a:pt x="745" y="113"/>
                    <a:pt x="745" y="114"/>
                    <a:pt x="744" y="114"/>
                  </a:cubicBezTo>
                  <a:cubicBezTo>
                    <a:pt x="744" y="114"/>
                    <a:pt x="744" y="114"/>
                    <a:pt x="744" y="114"/>
                  </a:cubicBezTo>
                  <a:cubicBezTo>
                    <a:pt x="744" y="115"/>
                    <a:pt x="744" y="115"/>
                    <a:pt x="744" y="115"/>
                  </a:cubicBezTo>
                  <a:cubicBezTo>
                    <a:pt x="744" y="115"/>
                    <a:pt x="744" y="115"/>
                    <a:pt x="743" y="115"/>
                  </a:cubicBezTo>
                  <a:cubicBezTo>
                    <a:pt x="743" y="114"/>
                    <a:pt x="744" y="113"/>
                    <a:pt x="744" y="113"/>
                  </a:cubicBezTo>
                  <a:cubicBezTo>
                    <a:pt x="744" y="112"/>
                    <a:pt x="744" y="113"/>
                    <a:pt x="743" y="113"/>
                  </a:cubicBezTo>
                  <a:cubicBezTo>
                    <a:pt x="744" y="114"/>
                    <a:pt x="742" y="114"/>
                    <a:pt x="743" y="115"/>
                  </a:cubicBezTo>
                  <a:cubicBezTo>
                    <a:pt x="743" y="115"/>
                    <a:pt x="742" y="115"/>
                    <a:pt x="741" y="115"/>
                  </a:cubicBezTo>
                  <a:cubicBezTo>
                    <a:pt x="741" y="115"/>
                    <a:pt x="741" y="115"/>
                    <a:pt x="741" y="115"/>
                  </a:cubicBezTo>
                  <a:cubicBezTo>
                    <a:pt x="741" y="116"/>
                    <a:pt x="742" y="115"/>
                    <a:pt x="741" y="116"/>
                  </a:cubicBezTo>
                  <a:cubicBezTo>
                    <a:pt x="741" y="116"/>
                    <a:pt x="740" y="116"/>
                    <a:pt x="740" y="116"/>
                  </a:cubicBezTo>
                  <a:cubicBezTo>
                    <a:pt x="740" y="116"/>
                    <a:pt x="741" y="116"/>
                    <a:pt x="741" y="116"/>
                  </a:cubicBezTo>
                  <a:cubicBezTo>
                    <a:pt x="741" y="115"/>
                    <a:pt x="740" y="115"/>
                    <a:pt x="739" y="115"/>
                  </a:cubicBezTo>
                  <a:cubicBezTo>
                    <a:pt x="740" y="116"/>
                    <a:pt x="739" y="116"/>
                    <a:pt x="738" y="116"/>
                  </a:cubicBezTo>
                  <a:cubicBezTo>
                    <a:pt x="738" y="116"/>
                    <a:pt x="738" y="115"/>
                    <a:pt x="738" y="115"/>
                  </a:cubicBezTo>
                  <a:cubicBezTo>
                    <a:pt x="738" y="116"/>
                    <a:pt x="737" y="116"/>
                    <a:pt x="737" y="114"/>
                  </a:cubicBezTo>
                  <a:cubicBezTo>
                    <a:pt x="736" y="114"/>
                    <a:pt x="737" y="115"/>
                    <a:pt x="737" y="116"/>
                  </a:cubicBezTo>
                  <a:cubicBezTo>
                    <a:pt x="737" y="115"/>
                    <a:pt x="736" y="115"/>
                    <a:pt x="736" y="115"/>
                  </a:cubicBezTo>
                  <a:cubicBezTo>
                    <a:pt x="736" y="116"/>
                    <a:pt x="737" y="115"/>
                    <a:pt x="737" y="116"/>
                  </a:cubicBezTo>
                  <a:cubicBezTo>
                    <a:pt x="737" y="116"/>
                    <a:pt x="738" y="116"/>
                    <a:pt x="739" y="116"/>
                  </a:cubicBezTo>
                  <a:cubicBezTo>
                    <a:pt x="738" y="118"/>
                    <a:pt x="737" y="115"/>
                    <a:pt x="735" y="116"/>
                  </a:cubicBezTo>
                  <a:cubicBezTo>
                    <a:pt x="735" y="116"/>
                    <a:pt x="735" y="117"/>
                    <a:pt x="735" y="117"/>
                  </a:cubicBezTo>
                  <a:cubicBezTo>
                    <a:pt x="733" y="117"/>
                    <a:pt x="733" y="118"/>
                    <a:pt x="731" y="118"/>
                  </a:cubicBezTo>
                  <a:cubicBezTo>
                    <a:pt x="731" y="119"/>
                    <a:pt x="731" y="119"/>
                    <a:pt x="731" y="120"/>
                  </a:cubicBezTo>
                  <a:cubicBezTo>
                    <a:pt x="730" y="120"/>
                    <a:pt x="731" y="119"/>
                    <a:pt x="730" y="119"/>
                  </a:cubicBezTo>
                  <a:cubicBezTo>
                    <a:pt x="730" y="118"/>
                    <a:pt x="730" y="117"/>
                    <a:pt x="730" y="117"/>
                  </a:cubicBezTo>
                  <a:cubicBezTo>
                    <a:pt x="729" y="117"/>
                    <a:pt x="729" y="118"/>
                    <a:pt x="729" y="119"/>
                  </a:cubicBezTo>
                  <a:cubicBezTo>
                    <a:pt x="728" y="119"/>
                    <a:pt x="727" y="119"/>
                    <a:pt x="727" y="119"/>
                  </a:cubicBezTo>
                  <a:cubicBezTo>
                    <a:pt x="727" y="120"/>
                    <a:pt x="727" y="119"/>
                    <a:pt x="728" y="119"/>
                  </a:cubicBezTo>
                  <a:cubicBezTo>
                    <a:pt x="727" y="120"/>
                    <a:pt x="727" y="120"/>
                    <a:pt x="726" y="120"/>
                  </a:cubicBezTo>
                  <a:cubicBezTo>
                    <a:pt x="726" y="120"/>
                    <a:pt x="726" y="120"/>
                    <a:pt x="725" y="120"/>
                  </a:cubicBezTo>
                  <a:cubicBezTo>
                    <a:pt x="725" y="120"/>
                    <a:pt x="726" y="120"/>
                    <a:pt x="726" y="121"/>
                  </a:cubicBezTo>
                  <a:cubicBezTo>
                    <a:pt x="725" y="120"/>
                    <a:pt x="725" y="121"/>
                    <a:pt x="724" y="121"/>
                  </a:cubicBezTo>
                  <a:cubicBezTo>
                    <a:pt x="724" y="120"/>
                    <a:pt x="725" y="121"/>
                    <a:pt x="725" y="120"/>
                  </a:cubicBezTo>
                  <a:cubicBezTo>
                    <a:pt x="725" y="120"/>
                    <a:pt x="724" y="119"/>
                    <a:pt x="724" y="119"/>
                  </a:cubicBezTo>
                  <a:cubicBezTo>
                    <a:pt x="724" y="120"/>
                    <a:pt x="724" y="120"/>
                    <a:pt x="725" y="120"/>
                  </a:cubicBezTo>
                  <a:cubicBezTo>
                    <a:pt x="724" y="120"/>
                    <a:pt x="721" y="120"/>
                    <a:pt x="722" y="121"/>
                  </a:cubicBezTo>
                  <a:cubicBezTo>
                    <a:pt x="720" y="122"/>
                    <a:pt x="719" y="120"/>
                    <a:pt x="718" y="120"/>
                  </a:cubicBezTo>
                  <a:cubicBezTo>
                    <a:pt x="719" y="119"/>
                    <a:pt x="719" y="120"/>
                    <a:pt x="720" y="120"/>
                  </a:cubicBezTo>
                  <a:cubicBezTo>
                    <a:pt x="720" y="119"/>
                    <a:pt x="719" y="119"/>
                    <a:pt x="719" y="119"/>
                  </a:cubicBezTo>
                  <a:cubicBezTo>
                    <a:pt x="720" y="119"/>
                    <a:pt x="720" y="120"/>
                    <a:pt x="720" y="120"/>
                  </a:cubicBezTo>
                  <a:cubicBezTo>
                    <a:pt x="721" y="120"/>
                    <a:pt x="721" y="119"/>
                    <a:pt x="722" y="120"/>
                  </a:cubicBezTo>
                  <a:cubicBezTo>
                    <a:pt x="722" y="119"/>
                    <a:pt x="722" y="119"/>
                    <a:pt x="721" y="119"/>
                  </a:cubicBezTo>
                  <a:cubicBezTo>
                    <a:pt x="721" y="119"/>
                    <a:pt x="721" y="120"/>
                    <a:pt x="720" y="119"/>
                  </a:cubicBezTo>
                  <a:cubicBezTo>
                    <a:pt x="721" y="119"/>
                    <a:pt x="720" y="119"/>
                    <a:pt x="720" y="118"/>
                  </a:cubicBezTo>
                  <a:cubicBezTo>
                    <a:pt x="720" y="118"/>
                    <a:pt x="720" y="118"/>
                    <a:pt x="721" y="118"/>
                  </a:cubicBezTo>
                  <a:cubicBezTo>
                    <a:pt x="721" y="118"/>
                    <a:pt x="720" y="118"/>
                    <a:pt x="721" y="117"/>
                  </a:cubicBezTo>
                  <a:cubicBezTo>
                    <a:pt x="720" y="117"/>
                    <a:pt x="720" y="118"/>
                    <a:pt x="719" y="118"/>
                  </a:cubicBezTo>
                  <a:cubicBezTo>
                    <a:pt x="719" y="117"/>
                    <a:pt x="719" y="117"/>
                    <a:pt x="719" y="117"/>
                  </a:cubicBezTo>
                  <a:cubicBezTo>
                    <a:pt x="720" y="117"/>
                    <a:pt x="719" y="117"/>
                    <a:pt x="719" y="117"/>
                  </a:cubicBezTo>
                  <a:cubicBezTo>
                    <a:pt x="720" y="117"/>
                    <a:pt x="720" y="116"/>
                    <a:pt x="722" y="117"/>
                  </a:cubicBezTo>
                  <a:cubicBezTo>
                    <a:pt x="721" y="116"/>
                    <a:pt x="721" y="116"/>
                    <a:pt x="721" y="116"/>
                  </a:cubicBezTo>
                  <a:cubicBezTo>
                    <a:pt x="721" y="116"/>
                    <a:pt x="719" y="116"/>
                    <a:pt x="719" y="116"/>
                  </a:cubicBezTo>
                  <a:cubicBezTo>
                    <a:pt x="718" y="118"/>
                    <a:pt x="716" y="117"/>
                    <a:pt x="716" y="118"/>
                  </a:cubicBezTo>
                  <a:cubicBezTo>
                    <a:pt x="716" y="117"/>
                    <a:pt x="714" y="117"/>
                    <a:pt x="714" y="116"/>
                  </a:cubicBezTo>
                  <a:cubicBezTo>
                    <a:pt x="713" y="116"/>
                    <a:pt x="713" y="116"/>
                    <a:pt x="711" y="116"/>
                  </a:cubicBezTo>
                  <a:cubicBezTo>
                    <a:pt x="711" y="116"/>
                    <a:pt x="712" y="116"/>
                    <a:pt x="712" y="115"/>
                  </a:cubicBezTo>
                  <a:cubicBezTo>
                    <a:pt x="711" y="115"/>
                    <a:pt x="711" y="116"/>
                    <a:pt x="711" y="116"/>
                  </a:cubicBezTo>
                  <a:cubicBezTo>
                    <a:pt x="711" y="117"/>
                    <a:pt x="711" y="117"/>
                    <a:pt x="712" y="117"/>
                  </a:cubicBezTo>
                  <a:cubicBezTo>
                    <a:pt x="712" y="118"/>
                    <a:pt x="711" y="117"/>
                    <a:pt x="711" y="118"/>
                  </a:cubicBezTo>
                  <a:cubicBezTo>
                    <a:pt x="712" y="118"/>
                    <a:pt x="710" y="119"/>
                    <a:pt x="712" y="119"/>
                  </a:cubicBezTo>
                  <a:cubicBezTo>
                    <a:pt x="712" y="120"/>
                    <a:pt x="711" y="120"/>
                    <a:pt x="711" y="120"/>
                  </a:cubicBezTo>
                  <a:cubicBezTo>
                    <a:pt x="711" y="119"/>
                    <a:pt x="710" y="119"/>
                    <a:pt x="710" y="118"/>
                  </a:cubicBezTo>
                  <a:cubicBezTo>
                    <a:pt x="710" y="119"/>
                    <a:pt x="709" y="119"/>
                    <a:pt x="709" y="120"/>
                  </a:cubicBezTo>
                  <a:cubicBezTo>
                    <a:pt x="708" y="118"/>
                    <a:pt x="710" y="118"/>
                    <a:pt x="709" y="116"/>
                  </a:cubicBezTo>
                  <a:cubicBezTo>
                    <a:pt x="708" y="117"/>
                    <a:pt x="707" y="118"/>
                    <a:pt x="706" y="116"/>
                  </a:cubicBezTo>
                  <a:cubicBezTo>
                    <a:pt x="706" y="116"/>
                    <a:pt x="706" y="117"/>
                    <a:pt x="706" y="117"/>
                  </a:cubicBezTo>
                  <a:cubicBezTo>
                    <a:pt x="707" y="118"/>
                    <a:pt x="707" y="117"/>
                    <a:pt x="708" y="118"/>
                  </a:cubicBezTo>
                  <a:cubicBezTo>
                    <a:pt x="707" y="119"/>
                    <a:pt x="706" y="118"/>
                    <a:pt x="706" y="119"/>
                  </a:cubicBezTo>
                  <a:cubicBezTo>
                    <a:pt x="705" y="119"/>
                    <a:pt x="704" y="119"/>
                    <a:pt x="705" y="118"/>
                  </a:cubicBezTo>
                  <a:cubicBezTo>
                    <a:pt x="704" y="117"/>
                    <a:pt x="704" y="118"/>
                    <a:pt x="704" y="117"/>
                  </a:cubicBezTo>
                  <a:cubicBezTo>
                    <a:pt x="705" y="119"/>
                    <a:pt x="703" y="119"/>
                    <a:pt x="704" y="121"/>
                  </a:cubicBezTo>
                  <a:cubicBezTo>
                    <a:pt x="704" y="121"/>
                    <a:pt x="704" y="121"/>
                    <a:pt x="703" y="121"/>
                  </a:cubicBezTo>
                  <a:cubicBezTo>
                    <a:pt x="703" y="121"/>
                    <a:pt x="703" y="121"/>
                    <a:pt x="703" y="121"/>
                  </a:cubicBezTo>
                  <a:cubicBezTo>
                    <a:pt x="704" y="120"/>
                    <a:pt x="704" y="120"/>
                    <a:pt x="702" y="119"/>
                  </a:cubicBezTo>
                  <a:cubicBezTo>
                    <a:pt x="702" y="119"/>
                    <a:pt x="703" y="119"/>
                    <a:pt x="703" y="119"/>
                  </a:cubicBezTo>
                  <a:cubicBezTo>
                    <a:pt x="701" y="118"/>
                    <a:pt x="703" y="121"/>
                    <a:pt x="702" y="121"/>
                  </a:cubicBezTo>
                  <a:cubicBezTo>
                    <a:pt x="702" y="121"/>
                    <a:pt x="702" y="120"/>
                    <a:pt x="702" y="120"/>
                  </a:cubicBezTo>
                  <a:cubicBezTo>
                    <a:pt x="701" y="120"/>
                    <a:pt x="702" y="120"/>
                    <a:pt x="701" y="119"/>
                  </a:cubicBezTo>
                  <a:cubicBezTo>
                    <a:pt x="700" y="119"/>
                    <a:pt x="701" y="120"/>
                    <a:pt x="701" y="120"/>
                  </a:cubicBezTo>
                  <a:cubicBezTo>
                    <a:pt x="701" y="120"/>
                    <a:pt x="700" y="119"/>
                    <a:pt x="699" y="120"/>
                  </a:cubicBezTo>
                  <a:cubicBezTo>
                    <a:pt x="698" y="120"/>
                    <a:pt x="698" y="119"/>
                    <a:pt x="697" y="120"/>
                  </a:cubicBezTo>
                  <a:cubicBezTo>
                    <a:pt x="697" y="120"/>
                    <a:pt x="698" y="120"/>
                    <a:pt x="698" y="120"/>
                  </a:cubicBezTo>
                  <a:cubicBezTo>
                    <a:pt x="698" y="121"/>
                    <a:pt x="697" y="120"/>
                    <a:pt x="697" y="121"/>
                  </a:cubicBezTo>
                  <a:cubicBezTo>
                    <a:pt x="697" y="121"/>
                    <a:pt x="697" y="120"/>
                    <a:pt x="697" y="120"/>
                  </a:cubicBezTo>
                  <a:cubicBezTo>
                    <a:pt x="697" y="121"/>
                    <a:pt x="697" y="122"/>
                    <a:pt x="697" y="122"/>
                  </a:cubicBezTo>
                  <a:cubicBezTo>
                    <a:pt x="697" y="123"/>
                    <a:pt x="696" y="123"/>
                    <a:pt x="696" y="122"/>
                  </a:cubicBezTo>
                  <a:cubicBezTo>
                    <a:pt x="696" y="122"/>
                    <a:pt x="696" y="122"/>
                    <a:pt x="695" y="123"/>
                  </a:cubicBezTo>
                  <a:cubicBezTo>
                    <a:pt x="695" y="123"/>
                    <a:pt x="694" y="122"/>
                    <a:pt x="694" y="121"/>
                  </a:cubicBezTo>
                  <a:cubicBezTo>
                    <a:pt x="694" y="121"/>
                    <a:pt x="694" y="122"/>
                    <a:pt x="694" y="121"/>
                  </a:cubicBezTo>
                  <a:cubicBezTo>
                    <a:pt x="694" y="120"/>
                    <a:pt x="694" y="121"/>
                    <a:pt x="693" y="121"/>
                  </a:cubicBezTo>
                  <a:cubicBezTo>
                    <a:pt x="693" y="121"/>
                    <a:pt x="694" y="122"/>
                    <a:pt x="693" y="122"/>
                  </a:cubicBezTo>
                  <a:cubicBezTo>
                    <a:pt x="693" y="122"/>
                    <a:pt x="694" y="122"/>
                    <a:pt x="693" y="123"/>
                  </a:cubicBezTo>
                  <a:cubicBezTo>
                    <a:pt x="692" y="122"/>
                    <a:pt x="692" y="123"/>
                    <a:pt x="691" y="123"/>
                  </a:cubicBezTo>
                  <a:cubicBezTo>
                    <a:pt x="691" y="123"/>
                    <a:pt x="692" y="122"/>
                    <a:pt x="691" y="121"/>
                  </a:cubicBezTo>
                  <a:cubicBezTo>
                    <a:pt x="690" y="123"/>
                    <a:pt x="690" y="122"/>
                    <a:pt x="690" y="124"/>
                  </a:cubicBezTo>
                  <a:cubicBezTo>
                    <a:pt x="691" y="124"/>
                    <a:pt x="691" y="123"/>
                    <a:pt x="691" y="124"/>
                  </a:cubicBezTo>
                  <a:cubicBezTo>
                    <a:pt x="691" y="124"/>
                    <a:pt x="692" y="124"/>
                    <a:pt x="691" y="125"/>
                  </a:cubicBezTo>
                  <a:cubicBezTo>
                    <a:pt x="691" y="124"/>
                    <a:pt x="690" y="124"/>
                    <a:pt x="690" y="124"/>
                  </a:cubicBezTo>
                  <a:cubicBezTo>
                    <a:pt x="690" y="124"/>
                    <a:pt x="690" y="124"/>
                    <a:pt x="689" y="124"/>
                  </a:cubicBezTo>
                  <a:cubicBezTo>
                    <a:pt x="689" y="123"/>
                    <a:pt x="690" y="124"/>
                    <a:pt x="690" y="123"/>
                  </a:cubicBezTo>
                  <a:cubicBezTo>
                    <a:pt x="689" y="122"/>
                    <a:pt x="688" y="126"/>
                    <a:pt x="690" y="125"/>
                  </a:cubicBezTo>
                  <a:cubicBezTo>
                    <a:pt x="690" y="126"/>
                    <a:pt x="688" y="126"/>
                    <a:pt x="688" y="125"/>
                  </a:cubicBezTo>
                  <a:cubicBezTo>
                    <a:pt x="687" y="125"/>
                    <a:pt x="687" y="126"/>
                    <a:pt x="687" y="126"/>
                  </a:cubicBezTo>
                  <a:cubicBezTo>
                    <a:pt x="687" y="126"/>
                    <a:pt x="686" y="126"/>
                    <a:pt x="686" y="125"/>
                  </a:cubicBezTo>
                  <a:cubicBezTo>
                    <a:pt x="687" y="125"/>
                    <a:pt x="687" y="126"/>
                    <a:pt x="688" y="125"/>
                  </a:cubicBezTo>
                  <a:cubicBezTo>
                    <a:pt x="687" y="125"/>
                    <a:pt x="686" y="124"/>
                    <a:pt x="685" y="125"/>
                  </a:cubicBezTo>
                  <a:cubicBezTo>
                    <a:pt x="685" y="124"/>
                    <a:pt x="686" y="124"/>
                    <a:pt x="685" y="123"/>
                  </a:cubicBezTo>
                  <a:cubicBezTo>
                    <a:pt x="684" y="124"/>
                    <a:pt x="685" y="125"/>
                    <a:pt x="684" y="125"/>
                  </a:cubicBezTo>
                  <a:cubicBezTo>
                    <a:pt x="684" y="125"/>
                    <a:pt x="684" y="124"/>
                    <a:pt x="685" y="125"/>
                  </a:cubicBezTo>
                  <a:cubicBezTo>
                    <a:pt x="685" y="125"/>
                    <a:pt x="684" y="125"/>
                    <a:pt x="684" y="126"/>
                  </a:cubicBezTo>
                  <a:cubicBezTo>
                    <a:pt x="684" y="126"/>
                    <a:pt x="685" y="126"/>
                    <a:pt x="685" y="125"/>
                  </a:cubicBezTo>
                  <a:cubicBezTo>
                    <a:pt x="686" y="126"/>
                    <a:pt x="684" y="126"/>
                    <a:pt x="684" y="127"/>
                  </a:cubicBezTo>
                  <a:cubicBezTo>
                    <a:pt x="684" y="127"/>
                    <a:pt x="684" y="125"/>
                    <a:pt x="683" y="126"/>
                  </a:cubicBezTo>
                  <a:cubicBezTo>
                    <a:pt x="683" y="126"/>
                    <a:pt x="684" y="125"/>
                    <a:pt x="683" y="124"/>
                  </a:cubicBezTo>
                  <a:cubicBezTo>
                    <a:pt x="683" y="124"/>
                    <a:pt x="682" y="125"/>
                    <a:pt x="682" y="124"/>
                  </a:cubicBezTo>
                  <a:cubicBezTo>
                    <a:pt x="681" y="124"/>
                    <a:pt x="681" y="125"/>
                    <a:pt x="681" y="125"/>
                  </a:cubicBezTo>
                  <a:cubicBezTo>
                    <a:pt x="681" y="125"/>
                    <a:pt x="681" y="124"/>
                    <a:pt x="680" y="124"/>
                  </a:cubicBezTo>
                  <a:cubicBezTo>
                    <a:pt x="679" y="126"/>
                    <a:pt x="681" y="125"/>
                    <a:pt x="681" y="127"/>
                  </a:cubicBezTo>
                  <a:cubicBezTo>
                    <a:pt x="680" y="126"/>
                    <a:pt x="680" y="127"/>
                    <a:pt x="679" y="127"/>
                  </a:cubicBezTo>
                  <a:cubicBezTo>
                    <a:pt x="679" y="127"/>
                    <a:pt x="680" y="126"/>
                    <a:pt x="679" y="126"/>
                  </a:cubicBezTo>
                  <a:cubicBezTo>
                    <a:pt x="679" y="125"/>
                    <a:pt x="680" y="125"/>
                    <a:pt x="680" y="126"/>
                  </a:cubicBezTo>
                  <a:cubicBezTo>
                    <a:pt x="680" y="125"/>
                    <a:pt x="679" y="125"/>
                    <a:pt x="678" y="124"/>
                  </a:cubicBezTo>
                  <a:cubicBezTo>
                    <a:pt x="679" y="125"/>
                    <a:pt x="679" y="128"/>
                    <a:pt x="680" y="128"/>
                  </a:cubicBezTo>
                  <a:cubicBezTo>
                    <a:pt x="679" y="129"/>
                    <a:pt x="679" y="128"/>
                    <a:pt x="678" y="128"/>
                  </a:cubicBezTo>
                  <a:cubicBezTo>
                    <a:pt x="678" y="128"/>
                    <a:pt x="679" y="129"/>
                    <a:pt x="678" y="129"/>
                  </a:cubicBezTo>
                  <a:cubicBezTo>
                    <a:pt x="677" y="128"/>
                    <a:pt x="677" y="129"/>
                    <a:pt x="676" y="130"/>
                  </a:cubicBezTo>
                  <a:cubicBezTo>
                    <a:pt x="676" y="128"/>
                    <a:pt x="674" y="130"/>
                    <a:pt x="675" y="130"/>
                  </a:cubicBezTo>
                  <a:cubicBezTo>
                    <a:pt x="673" y="131"/>
                    <a:pt x="674" y="129"/>
                    <a:pt x="673" y="129"/>
                  </a:cubicBezTo>
                  <a:cubicBezTo>
                    <a:pt x="673" y="128"/>
                    <a:pt x="674" y="128"/>
                    <a:pt x="675" y="128"/>
                  </a:cubicBezTo>
                  <a:cubicBezTo>
                    <a:pt x="674" y="128"/>
                    <a:pt x="675" y="129"/>
                    <a:pt x="675" y="129"/>
                  </a:cubicBezTo>
                  <a:cubicBezTo>
                    <a:pt x="675" y="129"/>
                    <a:pt x="676" y="127"/>
                    <a:pt x="675" y="127"/>
                  </a:cubicBezTo>
                  <a:cubicBezTo>
                    <a:pt x="676" y="126"/>
                    <a:pt x="676" y="128"/>
                    <a:pt x="676" y="128"/>
                  </a:cubicBezTo>
                  <a:cubicBezTo>
                    <a:pt x="677" y="127"/>
                    <a:pt x="677" y="128"/>
                    <a:pt x="678" y="127"/>
                  </a:cubicBezTo>
                  <a:cubicBezTo>
                    <a:pt x="678" y="127"/>
                    <a:pt x="676" y="127"/>
                    <a:pt x="677" y="126"/>
                  </a:cubicBezTo>
                  <a:cubicBezTo>
                    <a:pt x="676" y="127"/>
                    <a:pt x="675" y="126"/>
                    <a:pt x="674" y="126"/>
                  </a:cubicBezTo>
                  <a:cubicBezTo>
                    <a:pt x="674" y="127"/>
                    <a:pt x="673" y="127"/>
                    <a:pt x="673" y="128"/>
                  </a:cubicBezTo>
                  <a:cubicBezTo>
                    <a:pt x="672" y="127"/>
                    <a:pt x="671" y="127"/>
                    <a:pt x="671" y="127"/>
                  </a:cubicBezTo>
                  <a:cubicBezTo>
                    <a:pt x="670" y="127"/>
                    <a:pt x="670" y="128"/>
                    <a:pt x="670" y="129"/>
                  </a:cubicBezTo>
                  <a:cubicBezTo>
                    <a:pt x="670" y="129"/>
                    <a:pt x="668" y="128"/>
                    <a:pt x="669" y="128"/>
                  </a:cubicBezTo>
                  <a:cubicBezTo>
                    <a:pt x="668" y="128"/>
                    <a:pt x="667" y="127"/>
                    <a:pt x="667" y="129"/>
                  </a:cubicBezTo>
                  <a:cubicBezTo>
                    <a:pt x="666" y="129"/>
                    <a:pt x="667" y="128"/>
                    <a:pt x="666" y="128"/>
                  </a:cubicBezTo>
                  <a:cubicBezTo>
                    <a:pt x="666" y="129"/>
                    <a:pt x="667" y="129"/>
                    <a:pt x="666" y="130"/>
                  </a:cubicBezTo>
                  <a:cubicBezTo>
                    <a:pt x="665" y="129"/>
                    <a:pt x="665" y="131"/>
                    <a:pt x="664" y="130"/>
                  </a:cubicBezTo>
                  <a:cubicBezTo>
                    <a:pt x="664" y="130"/>
                    <a:pt x="665" y="130"/>
                    <a:pt x="665" y="131"/>
                  </a:cubicBezTo>
                  <a:cubicBezTo>
                    <a:pt x="666" y="130"/>
                    <a:pt x="666" y="130"/>
                    <a:pt x="668" y="130"/>
                  </a:cubicBezTo>
                  <a:cubicBezTo>
                    <a:pt x="668" y="130"/>
                    <a:pt x="668" y="129"/>
                    <a:pt x="668" y="129"/>
                  </a:cubicBezTo>
                  <a:cubicBezTo>
                    <a:pt x="669" y="129"/>
                    <a:pt x="669" y="130"/>
                    <a:pt x="669" y="129"/>
                  </a:cubicBezTo>
                  <a:cubicBezTo>
                    <a:pt x="670" y="129"/>
                    <a:pt x="669" y="129"/>
                    <a:pt x="669" y="130"/>
                  </a:cubicBezTo>
                  <a:cubicBezTo>
                    <a:pt x="670" y="130"/>
                    <a:pt x="670" y="129"/>
                    <a:pt x="670" y="130"/>
                  </a:cubicBezTo>
                  <a:cubicBezTo>
                    <a:pt x="671" y="130"/>
                    <a:pt x="670" y="129"/>
                    <a:pt x="670" y="129"/>
                  </a:cubicBezTo>
                  <a:cubicBezTo>
                    <a:pt x="671" y="128"/>
                    <a:pt x="672" y="129"/>
                    <a:pt x="672" y="128"/>
                  </a:cubicBezTo>
                  <a:cubicBezTo>
                    <a:pt x="672" y="129"/>
                    <a:pt x="672" y="129"/>
                    <a:pt x="673" y="129"/>
                  </a:cubicBezTo>
                  <a:cubicBezTo>
                    <a:pt x="673" y="129"/>
                    <a:pt x="673" y="130"/>
                    <a:pt x="673" y="130"/>
                  </a:cubicBezTo>
                  <a:cubicBezTo>
                    <a:pt x="672" y="130"/>
                    <a:pt x="671" y="130"/>
                    <a:pt x="670" y="131"/>
                  </a:cubicBezTo>
                  <a:cubicBezTo>
                    <a:pt x="671" y="131"/>
                    <a:pt x="671" y="131"/>
                    <a:pt x="671" y="132"/>
                  </a:cubicBezTo>
                  <a:cubicBezTo>
                    <a:pt x="670" y="131"/>
                    <a:pt x="669" y="132"/>
                    <a:pt x="670" y="131"/>
                  </a:cubicBezTo>
                  <a:cubicBezTo>
                    <a:pt x="669" y="131"/>
                    <a:pt x="668" y="132"/>
                    <a:pt x="666" y="131"/>
                  </a:cubicBezTo>
                  <a:cubicBezTo>
                    <a:pt x="666" y="131"/>
                    <a:pt x="666" y="131"/>
                    <a:pt x="666" y="130"/>
                  </a:cubicBezTo>
                  <a:cubicBezTo>
                    <a:pt x="666" y="131"/>
                    <a:pt x="666" y="131"/>
                    <a:pt x="665" y="131"/>
                  </a:cubicBezTo>
                  <a:cubicBezTo>
                    <a:pt x="666" y="131"/>
                    <a:pt x="666" y="131"/>
                    <a:pt x="666" y="131"/>
                  </a:cubicBezTo>
                  <a:cubicBezTo>
                    <a:pt x="666" y="131"/>
                    <a:pt x="665" y="132"/>
                    <a:pt x="664" y="131"/>
                  </a:cubicBezTo>
                  <a:cubicBezTo>
                    <a:pt x="664" y="132"/>
                    <a:pt x="664" y="132"/>
                    <a:pt x="664" y="132"/>
                  </a:cubicBezTo>
                  <a:cubicBezTo>
                    <a:pt x="663" y="132"/>
                    <a:pt x="660" y="134"/>
                    <a:pt x="660" y="133"/>
                  </a:cubicBezTo>
                  <a:cubicBezTo>
                    <a:pt x="659" y="133"/>
                    <a:pt x="659" y="134"/>
                    <a:pt x="659" y="134"/>
                  </a:cubicBezTo>
                  <a:cubicBezTo>
                    <a:pt x="658" y="134"/>
                    <a:pt x="658" y="133"/>
                    <a:pt x="657" y="134"/>
                  </a:cubicBezTo>
                  <a:cubicBezTo>
                    <a:pt x="658" y="134"/>
                    <a:pt x="658" y="134"/>
                    <a:pt x="658" y="135"/>
                  </a:cubicBezTo>
                  <a:cubicBezTo>
                    <a:pt x="658" y="135"/>
                    <a:pt x="658" y="136"/>
                    <a:pt x="658" y="136"/>
                  </a:cubicBezTo>
                  <a:cubicBezTo>
                    <a:pt x="658" y="137"/>
                    <a:pt x="658" y="135"/>
                    <a:pt x="657" y="135"/>
                  </a:cubicBezTo>
                  <a:cubicBezTo>
                    <a:pt x="657" y="135"/>
                    <a:pt x="658" y="135"/>
                    <a:pt x="658" y="136"/>
                  </a:cubicBezTo>
                  <a:cubicBezTo>
                    <a:pt x="657" y="135"/>
                    <a:pt x="655" y="136"/>
                    <a:pt x="655" y="135"/>
                  </a:cubicBezTo>
                  <a:cubicBezTo>
                    <a:pt x="654" y="135"/>
                    <a:pt x="655" y="136"/>
                    <a:pt x="655" y="136"/>
                  </a:cubicBezTo>
                  <a:cubicBezTo>
                    <a:pt x="655" y="136"/>
                    <a:pt x="654" y="136"/>
                    <a:pt x="653" y="136"/>
                  </a:cubicBezTo>
                  <a:cubicBezTo>
                    <a:pt x="653" y="136"/>
                    <a:pt x="654" y="136"/>
                    <a:pt x="653" y="137"/>
                  </a:cubicBezTo>
                  <a:cubicBezTo>
                    <a:pt x="654" y="137"/>
                    <a:pt x="655" y="138"/>
                    <a:pt x="655" y="137"/>
                  </a:cubicBezTo>
                  <a:cubicBezTo>
                    <a:pt x="654" y="138"/>
                    <a:pt x="652" y="137"/>
                    <a:pt x="650" y="137"/>
                  </a:cubicBezTo>
                  <a:cubicBezTo>
                    <a:pt x="650" y="136"/>
                    <a:pt x="650" y="137"/>
                    <a:pt x="650" y="136"/>
                  </a:cubicBezTo>
                  <a:cubicBezTo>
                    <a:pt x="649" y="136"/>
                    <a:pt x="649" y="137"/>
                    <a:pt x="649" y="138"/>
                  </a:cubicBezTo>
                  <a:cubicBezTo>
                    <a:pt x="648" y="138"/>
                    <a:pt x="648" y="138"/>
                    <a:pt x="647" y="138"/>
                  </a:cubicBezTo>
                  <a:cubicBezTo>
                    <a:pt x="646" y="138"/>
                    <a:pt x="648" y="137"/>
                    <a:pt x="647" y="137"/>
                  </a:cubicBezTo>
                  <a:cubicBezTo>
                    <a:pt x="648" y="136"/>
                    <a:pt x="648" y="137"/>
                    <a:pt x="649" y="137"/>
                  </a:cubicBezTo>
                  <a:cubicBezTo>
                    <a:pt x="648" y="137"/>
                    <a:pt x="648" y="137"/>
                    <a:pt x="648" y="136"/>
                  </a:cubicBezTo>
                  <a:cubicBezTo>
                    <a:pt x="648" y="136"/>
                    <a:pt x="647" y="136"/>
                    <a:pt x="647" y="136"/>
                  </a:cubicBezTo>
                  <a:cubicBezTo>
                    <a:pt x="648" y="134"/>
                    <a:pt x="649" y="137"/>
                    <a:pt x="650" y="135"/>
                  </a:cubicBezTo>
                  <a:cubicBezTo>
                    <a:pt x="650" y="135"/>
                    <a:pt x="650" y="135"/>
                    <a:pt x="650" y="135"/>
                  </a:cubicBezTo>
                  <a:cubicBezTo>
                    <a:pt x="650" y="134"/>
                    <a:pt x="653" y="134"/>
                    <a:pt x="653" y="133"/>
                  </a:cubicBezTo>
                  <a:cubicBezTo>
                    <a:pt x="653" y="132"/>
                    <a:pt x="654" y="133"/>
                    <a:pt x="653" y="134"/>
                  </a:cubicBezTo>
                  <a:cubicBezTo>
                    <a:pt x="654" y="134"/>
                    <a:pt x="654" y="134"/>
                    <a:pt x="654" y="134"/>
                  </a:cubicBezTo>
                  <a:cubicBezTo>
                    <a:pt x="655" y="133"/>
                    <a:pt x="653" y="133"/>
                    <a:pt x="654" y="133"/>
                  </a:cubicBezTo>
                  <a:cubicBezTo>
                    <a:pt x="652" y="132"/>
                    <a:pt x="651" y="134"/>
                    <a:pt x="650" y="133"/>
                  </a:cubicBezTo>
                  <a:cubicBezTo>
                    <a:pt x="649" y="134"/>
                    <a:pt x="647" y="133"/>
                    <a:pt x="647" y="135"/>
                  </a:cubicBezTo>
                  <a:cubicBezTo>
                    <a:pt x="647" y="135"/>
                    <a:pt x="645" y="134"/>
                    <a:pt x="645" y="135"/>
                  </a:cubicBezTo>
                  <a:cubicBezTo>
                    <a:pt x="645" y="135"/>
                    <a:pt x="644" y="135"/>
                    <a:pt x="645" y="134"/>
                  </a:cubicBezTo>
                  <a:cubicBezTo>
                    <a:pt x="643" y="135"/>
                    <a:pt x="641" y="135"/>
                    <a:pt x="643" y="137"/>
                  </a:cubicBezTo>
                  <a:cubicBezTo>
                    <a:pt x="643" y="137"/>
                    <a:pt x="642" y="137"/>
                    <a:pt x="642" y="137"/>
                  </a:cubicBezTo>
                  <a:cubicBezTo>
                    <a:pt x="642" y="137"/>
                    <a:pt x="642" y="137"/>
                    <a:pt x="642" y="137"/>
                  </a:cubicBezTo>
                  <a:cubicBezTo>
                    <a:pt x="642" y="136"/>
                    <a:pt x="640" y="137"/>
                    <a:pt x="640" y="136"/>
                  </a:cubicBezTo>
                  <a:cubicBezTo>
                    <a:pt x="639" y="136"/>
                    <a:pt x="639" y="136"/>
                    <a:pt x="639" y="137"/>
                  </a:cubicBezTo>
                  <a:cubicBezTo>
                    <a:pt x="638" y="136"/>
                    <a:pt x="638" y="136"/>
                    <a:pt x="638" y="137"/>
                  </a:cubicBezTo>
                  <a:cubicBezTo>
                    <a:pt x="635" y="136"/>
                    <a:pt x="635" y="138"/>
                    <a:pt x="634" y="137"/>
                  </a:cubicBezTo>
                  <a:cubicBezTo>
                    <a:pt x="633" y="139"/>
                    <a:pt x="632" y="138"/>
                    <a:pt x="632" y="139"/>
                  </a:cubicBezTo>
                  <a:cubicBezTo>
                    <a:pt x="632" y="139"/>
                    <a:pt x="632" y="138"/>
                    <a:pt x="631" y="138"/>
                  </a:cubicBezTo>
                  <a:cubicBezTo>
                    <a:pt x="630" y="138"/>
                    <a:pt x="632" y="140"/>
                    <a:pt x="630" y="139"/>
                  </a:cubicBezTo>
                  <a:cubicBezTo>
                    <a:pt x="630" y="139"/>
                    <a:pt x="630" y="139"/>
                    <a:pt x="630" y="140"/>
                  </a:cubicBezTo>
                  <a:cubicBezTo>
                    <a:pt x="631" y="140"/>
                    <a:pt x="631" y="139"/>
                    <a:pt x="632" y="140"/>
                  </a:cubicBezTo>
                  <a:cubicBezTo>
                    <a:pt x="632" y="140"/>
                    <a:pt x="632" y="140"/>
                    <a:pt x="632" y="141"/>
                  </a:cubicBezTo>
                  <a:cubicBezTo>
                    <a:pt x="630" y="140"/>
                    <a:pt x="630" y="141"/>
                    <a:pt x="629" y="142"/>
                  </a:cubicBezTo>
                  <a:cubicBezTo>
                    <a:pt x="629" y="141"/>
                    <a:pt x="629" y="141"/>
                    <a:pt x="629" y="141"/>
                  </a:cubicBezTo>
                  <a:cubicBezTo>
                    <a:pt x="628" y="140"/>
                    <a:pt x="629" y="142"/>
                    <a:pt x="628" y="142"/>
                  </a:cubicBezTo>
                  <a:cubicBezTo>
                    <a:pt x="628" y="142"/>
                    <a:pt x="628" y="141"/>
                    <a:pt x="628" y="140"/>
                  </a:cubicBezTo>
                  <a:cubicBezTo>
                    <a:pt x="628" y="140"/>
                    <a:pt x="628" y="139"/>
                    <a:pt x="628" y="139"/>
                  </a:cubicBezTo>
                  <a:cubicBezTo>
                    <a:pt x="627" y="139"/>
                    <a:pt x="628" y="140"/>
                    <a:pt x="627" y="140"/>
                  </a:cubicBezTo>
                  <a:cubicBezTo>
                    <a:pt x="627" y="141"/>
                    <a:pt x="628" y="141"/>
                    <a:pt x="628" y="141"/>
                  </a:cubicBezTo>
                  <a:cubicBezTo>
                    <a:pt x="628" y="141"/>
                    <a:pt x="627" y="142"/>
                    <a:pt x="627" y="142"/>
                  </a:cubicBezTo>
                  <a:cubicBezTo>
                    <a:pt x="627" y="142"/>
                    <a:pt x="627" y="142"/>
                    <a:pt x="626" y="142"/>
                  </a:cubicBezTo>
                  <a:cubicBezTo>
                    <a:pt x="627" y="141"/>
                    <a:pt x="627" y="141"/>
                    <a:pt x="626" y="140"/>
                  </a:cubicBezTo>
                  <a:cubicBezTo>
                    <a:pt x="625" y="141"/>
                    <a:pt x="624" y="140"/>
                    <a:pt x="624" y="142"/>
                  </a:cubicBezTo>
                  <a:cubicBezTo>
                    <a:pt x="623" y="142"/>
                    <a:pt x="624" y="141"/>
                    <a:pt x="623" y="141"/>
                  </a:cubicBezTo>
                  <a:cubicBezTo>
                    <a:pt x="623" y="141"/>
                    <a:pt x="623" y="142"/>
                    <a:pt x="622" y="142"/>
                  </a:cubicBezTo>
                  <a:cubicBezTo>
                    <a:pt x="623" y="143"/>
                    <a:pt x="624" y="143"/>
                    <a:pt x="624" y="142"/>
                  </a:cubicBezTo>
                  <a:cubicBezTo>
                    <a:pt x="625" y="144"/>
                    <a:pt x="621" y="144"/>
                    <a:pt x="618" y="144"/>
                  </a:cubicBezTo>
                  <a:cubicBezTo>
                    <a:pt x="619" y="144"/>
                    <a:pt x="619" y="143"/>
                    <a:pt x="620" y="143"/>
                  </a:cubicBezTo>
                  <a:cubicBezTo>
                    <a:pt x="620" y="144"/>
                    <a:pt x="620" y="143"/>
                    <a:pt x="621" y="143"/>
                  </a:cubicBezTo>
                  <a:cubicBezTo>
                    <a:pt x="621" y="142"/>
                    <a:pt x="619" y="142"/>
                    <a:pt x="621" y="142"/>
                  </a:cubicBezTo>
                  <a:cubicBezTo>
                    <a:pt x="620" y="141"/>
                    <a:pt x="619" y="144"/>
                    <a:pt x="619" y="142"/>
                  </a:cubicBezTo>
                  <a:cubicBezTo>
                    <a:pt x="618" y="142"/>
                    <a:pt x="618" y="142"/>
                    <a:pt x="618" y="142"/>
                  </a:cubicBezTo>
                  <a:cubicBezTo>
                    <a:pt x="618" y="143"/>
                    <a:pt x="618" y="143"/>
                    <a:pt x="619" y="143"/>
                  </a:cubicBezTo>
                  <a:cubicBezTo>
                    <a:pt x="619" y="144"/>
                    <a:pt x="618" y="145"/>
                    <a:pt x="618" y="145"/>
                  </a:cubicBezTo>
                  <a:cubicBezTo>
                    <a:pt x="617" y="144"/>
                    <a:pt x="617" y="144"/>
                    <a:pt x="618" y="144"/>
                  </a:cubicBezTo>
                  <a:cubicBezTo>
                    <a:pt x="616" y="144"/>
                    <a:pt x="617" y="145"/>
                    <a:pt x="617" y="146"/>
                  </a:cubicBezTo>
                  <a:cubicBezTo>
                    <a:pt x="616" y="145"/>
                    <a:pt x="616" y="146"/>
                    <a:pt x="616" y="144"/>
                  </a:cubicBezTo>
                  <a:cubicBezTo>
                    <a:pt x="614" y="145"/>
                    <a:pt x="613" y="147"/>
                    <a:pt x="611" y="146"/>
                  </a:cubicBezTo>
                  <a:cubicBezTo>
                    <a:pt x="611" y="148"/>
                    <a:pt x="610" y="147"/>
                    <a:pt x="610" y="149"/>
                  </a:cubicBezTo>
                  <a:cubicBezTo>
                    <a:pt x="610" y="149"/>
                    <a:pt x="610" y="149"/>
                    <a:pt x="611" y="148"/>
                  </a:cubicBezTo>
                  <a:cubicBezTo>
                    <a:pt x="611" y="149"/>
                    <a:pt x="612" y="148"/>
                    <a:pt x="612" y="149"/>
                  </a:cubicBezTo>
                  <a:cubicBezTo>
                    <a:pt x="611" y="149"/>
                    <a:pt x="611" y="151"/>
                    <a:pt x="610" y="150"/>
                  </a:cubicBezTo>
                  <a:cubicBezTo>
                    <a:pt x="610" y="151"/>
                    <a:pt x="612" y="150"/>
                    <a:pt x="612" y="150"/>
                  </a:cubicBezTo>
                  <a:cubicBezTo>
                    <a:pt x="611" y="151"/>
                    <a:pt x="612" y="151"/>
                    <a:pt x="610" y="151"/>
                  </a:cubicBezTo>
                  <a:cubicBezTo>
                    <a:pt x="611" y="151"/>
                    <a:pt x="610" y="152"/>
                    <a:pt x="611" y="153"/>
                  </a:cubicBezTo>
                  <a:cubicBezTo>
                    <a:pt x="610" y="153"/>
                    <a:pt x="609" y="153"/>
                    <a:pt x="609" y="152"/>
                  </a:cubicBezTo>
                  <a:cubicBezTo>
                    <a:pt x="608" y="151"/>
                    <a:pt x="608" y="152"/>
                    <a:pt x="608" y="152"/>
                  </a:cubicBezTo>
                  <a:cubicBezTo>
                    <a:pt x="608" y="152"/>
                    <a:pt x="606" y="152"/>
                    <a:pt x="606" y="153"/>
                  </a:cubicBezTo>
                  <a:cubicBezTo>
                    <a:pt x="607" y="153"/>
                    <a:pt x="607" y="152"/>
                    <a:pt x="608" y="152"/>
                  </a:cubicBezTo>
                  <a:cubicBezTo>
                    <a:pt x="609" y="152"/>
                    <a:pt x="607" y="153"/>
                    <a:pt x="607" y="153"/>
                  </a:cubicBezTo>
                  <a:cubicBezTo>
                    <a:pt x="608" y="153"/>
                    <a:pt x="607" y="154"/>
                    <a:pt x="608" y="154"/>
                  </a:cubicBezTo>
                  <a:cubicBezTo>
                    <a:pt x="608" y="155"/>
                    <a:pt x="607" y="154"/>
                    <a:pt x="607" y="153"/>
                  </a:cubicBezTo>
                  <a:cubicBezTo>
                    <a:pt x="606" y="154"/>
                    <a:pt x="607" y="155"/>
                    <a:pt x="606" y="155"/>
                  </a:cubicBezTo>
                  <a:cubicBezTo>
                    <a:pt x="606" y="155"/>
                    <a:pt x="606" y="154"/>
                    <a:pt x="606" y="154"/>
                  </a:cubicBezTo>
                  <a:cubicBezTo>
                    <a:pt x="605" y="154"/>
                    <a:pt x="605" y="154"/>
                    <a:pt x="605" y="154"/>
                  </a:cubicBezTo>
                  <a:cubicBezTo>
                    <a:pt x="605" y="154"/>
                    <a:pt x="605" y="155"/>
                    <a:pt x="605" y="156"/>
                  </a:cubicBezTo>
                  <a:cubicBezTo>
                    <a:pt x="605" y="155"/>
                    <a:pt x="604" y="156"/>
                    <a:pt x="603" y="156"/>
                  </a:cubicBezTo>
                  <a:cubicBezTo>
                    <a:pt x="603" y="155"/>
                    <a:pt x="604" y="155"/>
                    <a:pt x="605" y="155"/>
                  </a:cubicBezTo>
                  <a:cubicBezTo>
                    <a:pt x="605" y="155"/>
                    <a:pt x="604" y="154"/>
                    <a:pt x="604" y="154"/>
                  </a:cubicBezTo>
                  <a:cubicBezTo>
                    <a:pt x="603" y="154"/>
                    <a:pt x="602" y="153"/>
                    <a:pt x="602" y="155"/>
                  </a:cubicBezTo>
                  <a:cubicBezTo>
                    <a:pt x="602" y="154"/>
                    <a:pt x="601" y="155"/>
                    <a:pt x="601" y="156"/>
                  </a:cubicBezTo>
                  <a:cubicBezTo>
                    <a:pt x="600" y="155"/>
                    <a:pt x="600" y="155"/>
                    <a:pt x="599" y="155"/>
                  </a:cubicBezTo>
                  <a:cubicBezTo>
                    <a:pt x="599" y="154"/>
                    <a:pt x="600" y="155"/>
                    <a:pt x="600" y="154"/>
                  </a:cubicBezTo>
                  <a:cubicBezTo>
                    <a:pt x="600" y="154"/>
                    <a:pt x="600" y="154"/>
                    <a:pt x="599" y="154"/>
                  </a:cubicBezTo>
                  <a:cubicBezTo>
                    <a:pt x="600" y="154"/>
                    <a:pt x="599" y="153"/>
                    <a:pt x="600" y="153"/>
                  </a:cubicBezTo>
                  <a:cubicBezTo>
                    <a:pt x="600" y="152"/>
                    <a:pt x="599" y="153"/>
                    <a:pt x="599" y="152"/>
                  </a:cubicBezTo>
                  <a:cubicBezTo>
                    <a:pt x="599" y="153"/>
                    <a:pt x="598" y="153"/>
                    <a:pt x="597" y="154"/>
                  </a:cubicBezTo>
                  <a:cubicBezTo>
                    <a:pt x="597" y="154"/>
                    <a:pt x="597" y="155"/>
                    <a:pt x="598" y="155"/>
                  </a:cubicBezTo>
                  <a:cubicBezTo>
                    <a:pt x="597" y="156"/>
                    <a:pt x="596" y="155"/>
                    <a:pt x="596" y="156"/>
                  </a:cubicBezTo>
                  <a:cubicBezTo>
                    <a:pt x="594" y="155"/>
                    <a:pt x="594" y="157"/>
                    <a:pt x="593" y="158"/>
                  </a:cubicBezTo>
                  <a:cubicBezTo>
                    <a:pt x="593" y="157"/>
                    <a:pt x="593" y="157"/>
                    <a:pt x="592" y="157"/>
                  </a:cubicBezTo>
                  <a:cubicBezTo>
                    <a:pt x="593" y="157"/>
                    <a:pt x="594" y="156"/>
                    <a:pt x="595" y="155"/>
                  </a:cubicBezTo>
                  <a:cubicBezTo>
                    <a:pt x="592" y="156"/>
                    <a:pt x="589" y="156"/>
                    <a:pt x="587" y="159"/>
                  </a:cubicBezTo>
                  <a:cubicBezTo>
                    <a:pt x="586" y="159"/>
                    <a:pt x="587" y="159"/>
                    <a:pt x="586" y="158"/>
                  </a:cubicBezTo>
                  <a:cubicBezTo>
                    <a:pt x="585" y="158"/>
                    <a:pt x="585" y="159"/>
                    <a:pt x="585" y="160"/>
                  </a:cubicBezTo>
                  <a:cubicBezTo>
                    <a:pt x="584" y="159"/>
                    <a:pt x="584" y="160"/>
                    <a:pt x="584" y="161"/>
                  </a:cubicBezTo>
                  <a:cubicBezTo>
                    <a:pt x="583" y="160"/>
                    <a:pt x="583" y="160"/>
                    <a:pt x="582" y="160"/>
                  </a:cubicBezTo>
                  <a:cubicBezTo>
                    <a:pt x="581" y="161"/>
                    <a:pt x="583" y="160"/>
                    <a:pt x="582" y="161"/>
                  </a:cubicBezTo>
                  <a:cubicBezTo>
                    <a:pt x="581" y="161"/>
                    <a:pt x="580" y="162"/>
                    <a:pt x="580" y="161"/>
                  </a:cubicBezTo>
                  <a:cubicBezTo>
                    <a:pt x="580" y="162"/>
                    <a:pt x="579" y="161"/>
                    <a:pt x="579" y="162"/>
                  </a:cubicBezTo>
                  <a:cubicBezTo>
                    <a:pt x="578" y="161"/>
                    <a:pt x="577" y="162"/>
                    <a:pt x="576" y="162"/>
                  </a:cubicBezTo>
                  <a:cubicBezTo>
                    <a:pt x="576" y="163"/>
                    <a:pt x="577" y="163"/>
                    <a:pt x="577" y="163"/>
                  </a:cubicBezTo>
                  <a:cubicBezTo>
                    <a:pt x="577" y="163"/>
                    <a:pt x="575" y="163"/>
                    <a:pt x="576" y="164"/>
                  </a:cubicBezTo>
                  <a:cubicBezTo>
                    <a:pt x="576" y="164"/>
                    <a:pt x="573" y="165"/>
                    <a:pt x="574" y="164"/>
                  </a:cubicBezTo>
                  <a:cubicBezTo>
                    <a:pt x="573" y="164"/>
                    <a:pt x="571" y="165"/>
                    <a:pt x="570" y="166"/>
                  </a:cubicBezTo>
                  <a:cubicBezTo>
                    <a:pt x="569" y="165"/>
                    <a:pt x="570" y="165"/>
                    <a:pt x="570" y="165"/>
                  </a:cubicBezTo>
                  <a:cubicBezTo>
                    <a:pt x="569" y="164"/>
                    <a:pt x="567" y="165"/>
                    <a:pt x="567" y="166"/>
                  </a:cubicBezTo>
                  <a:cubicBezTo>
                    <a:pt x="567" y="166"/>
                    <a:pt x="567" y="165"/>
                    <a:pt x="568" y="166"/>
                  </a:cubicBezTo>
                  <a:cubicBezTo>
                    <a:pt x="568" y="166"/>
                    <a:pt x="567" y="166"/>
                    <a:pt x="567" y="167"/>
                  </a:cubicBezTo>
                  <a:cubicBezTo>
                    <a:pt x="567" y="167"/>
                    <a:pt x="566" y="167"/>
                    <a:pt x="566" y="166"/>
                  </a:cubicBezTo>
                  <a:cubicBezTo>
                    <a:pt x="566" y="166"/>
                    <a:pt x="566" y="166"/>
                    <a:pt x="566" y="165"/>
                  </a:cubicBezTo>
                  <a:cubicBezTo>
                    <a:pt x="566" y="165"/>
                    <a:pt x="566" y="166"/>
                    <a:pt x="565" y="165"/>
                  </a:cubicBezTo>
                  <a:cubicBezTo>
                    <a:pt x="565" y="166"/>
                    <a:pt x="566" y="166"/>
                    <a:pt x="566" y="166"/>
                  </a:cubicBezTo>
                  <a:cubicBezTo>
                    <a:pt x="565" y="166"/>
                    <a:pt x="562" y="168"/>
                    <a:pt x="560" y="168"/>
                  </a:cubicBezTo>
                  <a:cubicBezTo>
                    <a:pt x="560" y="168"/>
                    <a:pt x="562" y="167"/>
                    <a:pt x="561" y="167"/>
                  </a:cubicBezTo>
                  <a:cubicBezTo>
                    <a:pt x="560" y="167"/>
                    <a:pt x="560" y="168"/>
                    <a:pt x="560" y="168"/>
                  </a:cubicBezTo>
                  <a:cubicBezTo>
                    <a:pt x="558" y="168"/>
                    <a:pt x="557" y="169"/>
                    <a:pt x="556" y="170"/>
                  </a:cubicBezTo>
                  <a:cubicBezTo>
                    <a:pt x="556" y="169"/>
                    <a:pt x="556" y="169"/>
                    <a:pt x="556" y="169"/>
                  </a:cubicBezTo>
                  <a:cubicBezTo>
                    <a:pt x="556" y="169"/>
                    <a:pt x="555" y="169"/>
                    <a:pt x="555" y="170"/>
                  </a:cubicBezTo>
                  <a:cubicBezTo>
                    <a:pt x="554" y="169"/>
                    <a:pt x="554" y="170"/>
                    <a:pt x="553" y="171"/>
                  </a:cubicBezTo>
                  <a:cubicBezTo>
                    <a:pt x="551" y="170"/>
                    <a:pt x="550" y="171"/>
                    <a:pt x="549" y="170"/>
                  </a:cubicBezTo>
                  <a:cubicBezTo>
                    <a:pt x="550" y="172"/>
                    <a:pt x="547" y="171"/>
                    <a:pt x="547" y="173"/>
                  </a:cubicBezTo>
                  <a:cubicBezTo>
                    <a:pt x="546" y="172"/>
                    <a:pt x="545" y="174"/>
                    <a:pt x="545" y="172"/>
                  </a:cubicBezTo>
                  <a:cubicBezTo>
                    <a:pt x="543" y="173"/>
                    <a:pt x="546" y="174"/>
                    <a:pt x="545" y="174"/>
                  </a:cubicBezTo>
                  <a:cubicBezTo>
                    <a:pt x="545" y="175"/>
                    <a:pt x="545" y="173"/>
                    <a:pt x="546" y="174"/>
                  </a:cubicBezTo>
                  <a:cubicBezTo>
                    <a:pt x="546" y="174"/>
                    <a:pt x="543" y="175"/>
                    <a:pt x="544" y="174"/>
                  </a:cubicBezTo>
                  <a:cubicBezTo>
                    <a:pt x="544" y="176"/>
                    <a:pt x="541" y="175"/>
                    <a:pt x="540" y="177"/>
                  </a:cubicBezTo>
                  <a:cubicBezTo>
                    <a:pt x="538" y="177"/>
                    <a:pt x="536" y="179"/>
                    <a:pt x="533" y="179"/>
                  </a:cubicBezTo>
                  <a:cubicBezTo>
                    <a:pt x="534" y="179"/>
                    <a:pt x="534" y="179"/>
                    <a:pt x="535" y="179"/>
                  </a:cubicBezTo>
                  <a:cubicBezTo>
                    <a:pt x="534" y="178"/>
                    <a:pt x="536" y="179"/>
                    <a:pt x="536" y="177"/>
                  </a:cubicBezTo>
                  <a:cubicBezTo>
                    <a:pt x="534" y="175"/>
                    <a:pt x="533" y="178"/>
                    <a:pt x="531" y="177"/>
                  </a:cubicBezTo>
                  <a:cubicBezTo>
                    <a:pt x="531" y="177"/>
                    <a:pt x="531" y="177"/>
                    <a:pt x="531" y="176"/>
                  </a:cubicBezTo>
                  <a:cubicBezTo>
                    <a:pt x="531" y="176"/>
                    <a:pt x="531" y="176"/>
                    <a:pt x="531" y="176"/>
                  </a:cubicBezTo>
                  <a:cubicBezTo>
                    <a:pt x="531" y="177"/>
                    <a:pt x="533" y="176"/>
                    <a:pt x="534" y="175"/>
                  </a:cubicBezTo>
                  <a:cubicBezTo>
                    <a:pt x="534" y="175"/>
                    <a:pt x="533" y="175"/>
                    <a:pt x="533" y="175"/>
                  </a:cubicBezTo>
                  <a:cubicBezTo>
                    <a:pt x="532" y="176"/>
                    <a:pt x="531" y="176"/>
                    <a:pt x="530" y="176"/>
                  </a:cubicBezTo>
                  <a:cubicBezTo>
                    <a:pt x="530" y="178"/>
                    <a:pt x="528" y="177"/>
                    <a:pt x="528" y="179"/>
                  </a:cubicBezTo>
                  <a:cubicBezTo>
                    <a:pt x="527" y="179"/>
                    <a:pt x="526" y="179"/>
                    <a:pt x="526" y="178"/>
                  </a:cubicBezTo>
                  <a:cubicBezTo>
                    <a:pt x="523" y="180"/>
                    <a:pt x="521" y="182"/>
                    <a:pt x="518" y="182"/>
                  </a:cubicBezTo>
                  <a:cubicBezTo>
                    <a:pt x="518" y="183"/>
                    <a:pt x="517" y="183"/>
                    <a:pt x="517" y="183"/>
                  </a:cubicBezTo>
                  <a:cubicBezTo>
                    <a:pt x="516" y="183"/>
                    <a:pt x="514" y="184"/>
                    <a:pt x="513" y="185"/>
                  </a:cubicBezTo>
                  <a:cubicBezTo>
                    <a:pt x="513" y="185"/>
                    <a:pt x="513" y="185"/>
                    <a:pt x="513" y="185"/>
                  </a:cubicBezTo>
                  <a:cubicBezTo>
                    <a:pt x="513" y="186"/>
                    <a:pt x="513" y="186"/>
                    <a:pt x="514" y="186"/>
                  </a:cubicBezTo>
                  <a:cubicBezTo>
                    <a:pt x="514" y="187"/>
                    <a:pt x="514" y="186"/>
                    <a:pt x="514" y="187"/>
                  </a:cubicBezTo>
                  <a:cubicBezTo>
                    <a:pt x="513" y="187"/>
                    <a:pt x="513" y="187"/>
                    <a:pt x="513" y="187"/>
                  </a:cubicBezTo>
                  <a:cubicBezTo>
                    <a:pt x="512" y="187"/>
                    <a:pt x="513" y="187"/>
                    <a:pt x="513" y="188"/>
                  </a:cubicBezTo>
                  <a:cubicBezTo>
                    <a:pt x="513" y="189"/>
                    <a:pt x="512" y="187"/>
                    <a:pt x="512" y="186"/>
                  </a:cubicBezTo>
                  <a:cubicBezTo>
                    <a:pt x="510" y="187"/>
                    <a:pt x="507" y="189"/>
                    <a:pt x="505" y="191"/>
                  </a:cubicBezTo>
                  <a:cubicBezTo>
                    <a:pt x="504" y="190"/>
                    <a:pt x="504" y="190"/>
                    <a:pt x="504" y="190"/>
                  </a:cubicBezTo>
                  <a:cubicBezTo>
                    <a:pt x="504" y="190"/>
                    <a:pt x="504" y="190"/>
                    <a:pt x="503" y="190"/>
                  </a:cubicBezTo>
                  <a:cubicBezTo>
                    <a:pt x="503" y="191"/>
                    <a:pt x="504" y="190"/>
                    <a:pt x="504" y="191"/>
                  </a:cubicBezTo>
                  <a:cubicBezTo>
                    <a:pt x="504" y="192"/>
                    <a:pt x="503" y="191"/>
                    <a:pt x="502" y="191"/>
                  </a:cubicBezTo>
                  <a:cubicBezTo>
                    <a:pt x="502" y="191"/>
                    <a:pt x="502" y="191"/>
                    <a:pt x="501" y="191"/>
                  </a:cubicBezTo>
                  <a:cubicBezTo>
                    <a:pt x="501" y="192"/>
                    <a:pt x="503" y="191"/>
                    <a:pt x="502" y="192"/>
                  </a:cubicBezTo>
                  <a:cubicBezTo>
                    <a:pt x="501" y="192"/>
                    <a:pt x="501" y="192"/>
                    <a:pt x="500" y="192"/>
                  </a:cubicBezTo>
                  <a:cubicBezTo>
                    <a:pt x="500" y="192"/>
                    <a:pt x="500" y="193"/>
                    <a:pt x="500" y="193"/>
                  </a:cubicBezTo>
                  <a:cubicBezTo>
                    <a:pt x="496" y="195"/>
                    <a:pt x="492" y="196"/>
                    <a:pt x="488" y="199"/>
                  </a:cubicBezTo>
                  <a:cubicBezTo>
                    <a:pt x="487" y="199"/>
                    <a:pt x="487" y="200"/>
                    <a:pt x="487" y="199"/>
                  </a:cubicBezTo>
                  <a:cubicBezTo>
                    <a:pt x="487" y="200"/>
                    <a:pt x="486" y="200"/>
                    <a:pt x="486" y="201"/>
                  </a:cubicBezTo>
                  <a:cubicBezTo>
                    <a:pt x="485" y="200"/>
                    <a:pt x="484" y="201"/>
                    <a:pt x="484" y="200"/>
                  </a:cubicBezTo>
                  <a:cubicBezTo>
                    <a:pt x="485" y="200"/>
                    <a:pt x="486" y="199"/>
                    <a:pt x="487" y="198"/>
                  </a:cubicBezTo>
                  <a:cubicBezTo>
                    <a:pt x="487" y="198"/>
                    <a:pt x="487" y="198"/>
                    <a:pt x="487" y="197"/>
                  </a:cubicBezTo>
                  <a:cubicBezTo>
                    <a:pt x="488" y="197"/>
                    <a:pt x="488" y="198"/>
                    <a:pt x="488" y="197"/>
                  </a:cubicBezTo>
                  <a:cubicBezTo>
                    <a:pt x="488" y="197"/>
                    <a:pt x="488" y="196"/>
                    <a:pt x="488" y="196"/>
                  </a:cubicBezTo>
                  <a:cubicBezTo>
                    <a:pt x="487" y="196"/>
                    <a:pt x="487" y="196"/>
                    <a:pt x="487" y="196"/>
                  </a:cubicBezTo>
                  <a:cubicBezTo>
                    <a:pt x="487" y="197"/>
                    <a:pt x="486" y="197"/>
                    <a:pt x="486" y="196"/>
                  </a:cubicBezTo>
                  <a:cubicBezTo>
                    <a:pt x="485" y="197"/>
                    <a:pt x="485" y="197"/>
                    <a:pt x="485" y="198"/>
                  </a:cubicBezTo>
                  <a:cubicBezTo>
                    <a:pt x="485" y="198"/>
                    <a:pt x="486" y="198"/>
                    <a:pt x="486" y="198"/>
                  </a:cubicBezTo>
                  <a:cubicBezTo>
                    <a:pt x="486" y="199"/>
                    <a:pt x="485" y="199"/>
                    <a:pt x="484" y="200"/>
                  </a:cubicBezTo>
                  <a:cubicBezTo>
                    <a:pt x="484" y="199"/>
                    <a:pt x="484" y="197"/>
                    <a:pt x="483" y="197"/>
                  </a:cubicBezTo>
                  <a:cubicBezTo>
                    <a:pt x="482" y="199"/>
                    <a:pt x="479" y="198"/>
                    <a:pt x="479" y="201"/>
                  </a:cubicBezTo>
                  <a:cubicBezTo>
                    <a:pt x="479" y="201"/>
                    <a:pt x="479" y="200"/>
                    <a:pt x="479" y="200"/>
                  </a:cubicBezTo>
                  <a:cubicBezTo>
                    <a:pt x="478" y="200"/>
                    <a:pt x="477" y="201"/>
                    <a:pt x="475" y="201"/>
                  </a:cubicBezTo>
                  <a:cubicBezTo>
                    <a:pt x="476" y="202"/>
                    <a:pt x="475" y="203"/>
                    <a:pt x="475" y="204"/>
                  </a:cubicBezTo>
                  <a:cubicBezTo>
                    <a:pt x="474" y="203"/>
                    <a:pt x="475" y="203"/>
                    <a:pt x="475" y="202"/>
                  </a:cubicBezTo>
                  <a:cubicBezTo>
                    <a:pt x="474" y="202"/>
                    <a:pt x="474" y="202"/>
                    <a:pt x="473" y="202"/>
                  </a:cubicBezTo>
                  <a:cubicBezTo>
                    <a:pt x="473" y="202"/>
                    <a:pt x="473" y="202"/>
                    <a:pt x="473" y="203"/>
                  </a:cubicBezTo>
                  <a:cubicBezTo>
                    <a:pt x="473" y="203"/>
                    <a:pt x="473" y="203"/>
                    <a:pt x="472" y="203"/>
                  </a:cubicBezTo>
                  <a:cubicBezTo>
                    <a:pt x="470" y="202"/>
                    <a:pt x="467" y="204"/>
                    <a:pt x="465" y="205"/>
                  </a:cubicBezTo>
                  <a:cubicBezTo>
                    <a:pt x="465" y="205"/>
                    <a:pt x="466" y="204"/>
                    <a:pt x="465" y="204"/>
                  </a:cubicBezTo>
                  <a:cubicBezTo>
                    <a:pt x="465" y="205"/>
                    <a:pt x="463" y="205"/>
                    <a:pt x="463" y="206"/>
                  </a:cubicBezTo>
                  <a:cubicBezTo>
                    <a:pt x="464" y="207"/>
                    <a:pt x="464" y="205"/>
                    <a:pt x="465" y="206"/>
                  </a:cubicBezTo>
                  <a:cubicBezTo>
                    <a:pt x="464" y="207"/>
                    <a:pt x="463" y="207"/>
                    <a:pt x="462" y="207"/>
                  </a:cubicBezTo>
                  <a:cubicBezTo>
                    <a:pt x="462" y="207"/>
                    <a:pt x="463" y="207"/>
                    <a:pt x="463" y="206"/>
                  </a:cubicBezTo>
                  <a:cubicBezTo>
                    <a:pt x="461" y="207"/>
                    <a:pt x="460" y="209"/>
                    <a:pt x="458" y="208"/>
                  </a:cubicBezTo>
                  <a:cubicBezTo>
                    <a:pt x="459" y="208"/>
                    <a:pt x="459" y="208"/>
                    <a:pt x="460" y="207"/>
                  </a:cubicBezTo>
                  <a:cubicBezTo>
                    <a:pt x="459" y="206"/>
                    <a:pt x="457" y="207"/>
                    <a:pt x="457" y="208"/>
                  </a:cubicBezTo>
                  <a:cubicBezTo>
                    <a:pt x="456" y="208"/>
                    <a:pt x="456" y="208"/>
                    <a:pt x="455" y="208"/>
                  </a:cubicBezTo>
                  <a:cubicBezTo>
                    <a:pt x="456" y="209"/>
                    <a:pt x="454" y="209"/>
                    <a:pt x="454" y="210"/>
                  </a:cubicBezTo>
                  <a:cubicBezTo>
                    <a:pt x="454" y="211"/>
                    <a:pt x="454" y="209"/>
                    <a:pt x="454" y="209"/>
                  </a:cubicBezTo>
                  <a:cubicBezTo>
                    <a:pt x="452" y="208"/>
                    <a:pt x="453" y="210"/>
                    <a:pt x="451" y="210"/>
                  </a:cubicBezTo>
                  <a:cubicBezTo>
                    <a:pt x="451" y="211"/>
                    <a:pt x="452" y="211"/>
                    <a:pt x="452" y="212"/>
                  </a:cubicBezTo>
                  <a:cubicBezTo>
                    <a:pt x="452" y="212"/>
                    <a:pt x="451" y="211"/>
                    <a:pt x="451" y="211"/>
                  </a:cubicBezTo>
                  <a:cubicBezTo>
                    <a:pt x="451" y="213"/>
                    <a:pt x="448" y="213"/>
                    <a:pt x="448" y="214"/>
                  </a:cubicBezTo>
                  <a:cubicBezTo>
                    <a:pt x="447" y="214"/>
                    <a:pt x="447" y="213"/>
                    <a:pt x="445" y="214"/>
                  </a:cubicBezTo>
                  <a:cubicBezTo>
                    <a:pt x="445" y="213"/>
                    <a:pt x="446" y="213"/>
                    <a:pt x="447" y="213"/>
                  </a:cubicBezTo>
                  <a:cubicBezTo>
                    <a:pt x="447" y="212"/>
                    <a:pt x="447" y="212"/>
                    <a:pt x="447" y="211"/>
                  </a:cubicBezTo>
                  <a:cubicBezTo>
                    <a:pt x="447" y="211"/>
                    <a:pt x="447" y="211"/>
                    <a:pt x="446" y="211"/>
                  </a:cubicBezTo>
                  <a:cubicBezTo>
                    <a:pt x="446" y="212"/>
                    <a:pt x="447" y="212"/>
                    <a:pt x="447" y="212"/>
                  </a:cubicBezTo>
                  <a:cubicBezTo>
                    <a:pt x="446" y="213"/>
                    <a:pt x="445" y="212"/>
                    <a:pt x="445" y="213"/>
                  </a:cubicBezTo>
                  <a:cubicBezTo>
                    <a:pt x="444" y="212"/>
                    <a:pt x="446" y="212"/>
                    <a:pt x="446" y="211"/>
                  </a:cubicBezTo>
                  <a:cubicBezTo>
                    <a:pt x="446" y="212"/>
                    <a:pt x="446" y="211"/>
                    <a:pt x="447" y="211"/>
                  </a:cubicBezTo>
                  <a:cubicBezTo>
                    <a:pt x="446" y="210"/>
                    <a:pt x="442" y="212"/>
                    <a:pt x="442" y="214"/>
                  </a:cubicBezTo>
                  <a:cubicBezTo>
                    <a:pt x="441" y="214"/>
                    <a:pt x="441" y="215"/>
                    <a:pt x="440" y="215"/>
                  </a:cubicBezTo>
                  <a:cubicBezTo>
                    <a:pt x="441" y="214"/>
                    <a:pt x="441" y="214"/>
                    <a:pt x="442" y="214"/>
                  </a:cubicBezTo>
                  <a:cubicBezTo>
                    <a:pt x="442" y="214"/>
                    <a:pt x="441" y="213"/>
                    <a:pt x="442" y="213"/>
                  </a:cubicBezTo>
                  <a:cubicBezTo>
                    <a:pt x="441" y="213"/>
                    <a:pt x="440" y="213"/>
                    <a:pt x="439" y="213"/>
                  </a:cubicBezTo>
                  <a:cubicBezTo>
                    <a:pt x="439" y="213"/>
                    <a:pt x="438" y="214"/>
                    <a:pt x="439" y="215"/>
                  </a:cubicBezTo>
                  <a:cubicBezTo>
                    <a:pt x="438" y="215"/>
                    <a:pt x="438" y="215"/>
                    <a:pt x="437" y="215"/>
                  </a:cubicBezTo>
                  <a:cubicBezTo>
                    <a:pt x="437" y="216"/>
                    <a:pt x="438" y="216"/>
                    <a:pt x="438" y="216"/>
                  </a:cubicBezTo>
                  <a:cubicBezTo>
                    <a:pt x="438" y="216"/>
                    <a:pt x="437" y="216"/>
                    <a:pt x="437" y="215"/>
                  </a:cubicBezTo>
                  <a:cubicBezTo>
                    <a:pt x="436" y="215"/>
                    <a:pt x="436" y="217"/>
                    <a:pt x="437" y="216"/>
                  </a:cubicBezTo>
                  <a:cubicBezTo>
                    <a:pt x="435" y="216"/>
                    <a:pt x="435" y="218"/>
                    <a:pt x="433" y="218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33" y="216"/>
                    <a:pt x="433" y="217"/>
                    <a:pt x="433" y="217"/>
                  </a:cubicBezTo>
                  <a:cubicBezTo>
                    <a:pt x="433" y="219"/>
                    <a:pt x="431" y="219"/>
                    <a:pt x="429" y="219"/>
                  </a:cubicBezTo>
                  <a:cubicBezTo>
                    <a:pt x="429" y="218"/>
                    <a:pt x="430" y="218"/>
                    <a:pt x="430" y="218"/>
                  </a:cubicBezTo>
                  <a:cubicBezTo>
                    <a:pt x="430" y="217"/>
                    <a:pt x="430" y="218"/>
                    <a:pt x="429" y="218"/>
                  </a:cubicBezTo>
                  <a:cubicBezTo>
                    <a:pt x="429" y="219"/>
                    <a:pt x="429" y="219"/>
                    <a:pt x="428" y="220"/>
                  </a:cubicBezTo>
                  <a:cubicBezTo>
                    <a:pt x="428" y="220"/>
                    <a:pt x="428" y="219"/>
                    <a:pt x="428" y="219"/>
                  </a:cubicBezTo>
                  <a:cubicBezTo>
                    <a:pt x="428" y="219"/>
                    <a:pt x="427" y="219"/>
                    <a:pt x="427" y="219"/>
                  </a:cubicBezTo>
                  <a:cubicBezTo>
                    <a:pt x="429" y="221"/>
                    <a:pt x="424" y="220"/>
                    <a:pt x="424" y="222"/>
                  </a:cubicBezTo>
                  <a:cubicBezTo>
                    <a:pt x="423" y="221"/>
                    <a:pt x="422" y="223"/>
                    <a:pt x="420" y="223"/>
                  </a:cubicBezTo>
                  <a:cubicBezTo>
                    <a:pt x="421" y="222"/>
                    <a:pt x="422" y="221"/>
                    <a:pt x="423" y="222"/>
                  </a:cubicBezTo>
                  <a:cubicBezTo>
                    <a:pt x="424" y="221"/>
                    <a:pt x="425" y="219"/>
                    <a:pt x="426" y="219"/>
                  </a:cubicBezTo>
                  <a:cubicBezTo>
                    <a:pt x="423" y="218"/>
                    <a:pt x="422" y="221"/>
                    <a:pt x="419" y="222"/>
                  </a:cubicBezTo>
                  <a:cubicBezTo>
                    <a:pt x="419" y="221"/>
                    <a:pt x="420" y="221"/>
                    <a:pt x="421" y="221"/>
                  </a:cubicBezTo>
                  <a:cubicBezTo>
                    <a:pt x="420" y="220"/>
                    <a:pt x="417" y="221"/>
                    <a:pt x="417" y="222"/>
                  </a:cubicBezTo>
                  <a:cubicBezTo>
                    <a:pt x="417" y="223"/>
                    <a:pt x="416" y="221"/>
                    <a:pt x="415" y="222"/>
                  </a:cubicBezTo>
                  <a:cubicBezTo>
                    <a:pt x="415" y="222"/>
                    <a:pt x="416" y="223"/>
                    <a:pt x="416" y="223"/>
                  </a:cubicBezTo>
                  <a:cubicBezTo>
                    <a:pt x="413" y="223"/>
                    <a:pt x="410" y="227"/>
                    <a:pt x="408" y="225"/>
                  </a:cubicBezTo>
                  <a:cubicBezTo>
                    <a:pt x="407" y="225"/>
                    <a:pt x="407" y="227"/>
                    <a:pt x="408" y="227"/>
                  </a:cubicBezTo>
                  <a:cubicBezTo>
                    <a:pt x="407" y="226"/>
                    <a:pt x="406" y="228"/>
                    <a:pt x="404" y="228"/>
                  </a:cubicBezTo>
                  <a:cubicBezTo>
                    <a:pt x="404" y="227"/>
                    <a:pt x="405" y="228"/>
                    <a:pt x="405" y="227"/>
                  </a:cubicBezTo>
                  <a:cubicBezTo>
                    <a:pt x="405" y="227"/>
                    <a:pt x="403" y="227"/>
                    <a:pt x="404" y="228"/>
                  </a:cubicBezTo>
                  <a:cubicBezTo>
                    <a:pt x="401" y="231"/>
                    <a:pt x="396" y="231"/>
                    <a:pt x="394" y="234"/>
                  </a:cubicBezTo>
                  <a:cubicBezTo>
                    <a:pt x="392" y="235"/>
                    <a:pt x="390" y="235"/>
                    <a:pt x="390" y="232"/>
                  </a:cubicBezTo>
                  <a:cubicBezTo>
                    <a:pt x="390" y="232"/>
                    <a:pt x="390" y="232"/>
                    <a:pt x="389" y="232"/>
                  </a:cubicBezTo>
                  <a:cubicBezTo>
                    <a:pt x="389" y="233"/>
                    <a:pt x="390" y="233"/>
                    <a:pt x="389" y="233"/>
                  </a:cubicBezTo>
                  <a:cubicBezTo>
                    <a:pt x="389" y="232"/>
                    <a:pt x="389" y="234"/>
                    <a:pt x="388" y="233"/>
                  </a:cubicBezTo>
                  <a:cubicBezTo>
                    <a:pt x="388" y="234"/>
                    <a:pt x="386" y="235"/>
                    <a:pt x="385" y="235"/>
                  </a:cubicBezTo>
                  <a:cubicBezTo>
                    <a:pt x="385" y="235"/>
                    <a:pt x="386" y="235"/>
                    <a:pt x="386" y="234"/>
                  </a:cubicBezTo>
                  <a:cubicBezTo>
                    <a:pt x="384" y="234"/>
                    <a:pt x="385" y="236"/>
                    <a:pt x="385" y="237"/>
                  </a:cubicBezTo>
                  <a:cubicBezTo>
                    <a:pt x="385" y="236"/>
                    <a:pt x="383" y="236"/>
                    <a:pt x="383" y="237"/>
                  </a:cubicBezTo>
                  <a:cubicBezTo>
                    <a:pt x="383" y="237"/>
                    <a:pt x="383" y="236"/>
                    <a:pt x="384" y="237"/>
                  </a:cubicBezTo>
                  <a:cubicBezTo>
                    <a:pt x="383" y="238"/>
                    <a:pt x="382" y="237"/>
                    <a:pt x="381" y="237"/>
                  </a:cubicBezTo>
                  <a:cubicBezTo>
                    <a:pt x="381" y="236"/>
                    <a:pt x="382" y="236"/>
                    <a:pt x="381" y="236"/>
                  </a:cubicBezTo>
                  <a:cubicBezTo>
                    <a:pt x="381" y="236"/>
                    <a:pt x="382" y="237"/>
                    <a:pt x="381" y="238"/>
                  </a:cubicBezTo>
                  <a:cubicBezTo>
                    <a:pt x="381" y="238"/>
                    <a:pt x="380" y="238"/>
                    <a:pt x="380" y="238"/>
                  </a:cubicBezTo>
                  <a:cubicBezTo>
                    <a:pt x="380" y="237"/>
                    <a:pt x="380" y="237"/>
                    <a:pt x="381" y="237"/>
                  </a:cubicBezTo>
                  <a:cubicBezTo>
                    <a:pt x="380" y="236"/>
                    <a:pt x="378" y="237"/>
                    <a:pt x="378" y="238"/>
                  </a:cubicBezTo>
                  <a:cubicBezTo>
                    <a:pt x="377" y="238"/>
                    <a:pt x="378" y="238"/>
                    <a:pt x="378" y="238"/>
                  </a:cubicBezTo>
                  <a:cubicBezTo>
                    <a:pt x="377" y="237"/>
                    <a:pt x="377" y="238"/>
                    <a:pt x="377" y="239"/>
                  </a:cubicBezTo>
                  <a:cubicBezTo>
                    <a:pt x="377" y="239"/>
                    <a:pt x="377" y="238"/>
                    <a:pt x="377" y="238"/>
                  </a:cubicBezTo>
                  <a:cubicBezTo>
                    <a:pt x="376" y="238"/>
                    <a:pt x="376" y="238"/>
                    <a:pt x="375" y="238"/>
                  </a:cubicBezTo>
                  <a:cubicBezTo>
                    <a:pt x="375" y="239"/>
                    <a:pt x="376" y="239"/>
                    <a:pt x="376" y="240"/>
                  </a:cubicBezTo>
                  <a:cubicBezTo>
                    <a:pt x="375" y="239"/>
                    <a:pt x="375" y="240"/>
                    <a:pt x="375" y="240"/>
                  </a:cubicBezTo>
                  <a:cubicBezTo>
                    <a:pt x="374" y="240"/>
                    <a:pt x="374" y="240"/>
                    <a:pt x="374" y="239"/>
                  </a:cubicBezTo>
                  <a:cubicBezTo>
                    <a:pt x="373" y="239"/>
                    <a:pt x="373" y="240"/>
                    <a:pt x="373" y="239"/>
                  </a:cubicBezTo>
                  <a:cubicBezTo>
                    <a:pt x="374" y="240"/>
                    <a:pt x="373" y="241"/>
                    <a:pt x="373" y="242"/>
                  </a:cubicBezTo>
                  <a:cubicBezTo>
                    <a:pt x="371" y="241"/>
                    <a:pt x="370" y="244"/>
                    <a:pt x="368" y="243"/>
                  </a:cubicBezTo>
                  <a:cubicBezTo>
                    <a:pt x="369" y="242"/>
                    <a:pt x="370" y="243"/>
                    <a:pt x="371" y="242"/>
                  </a:cubicBezTo>
                  <a:cubicBezTo>
                    <a:pt x="370" y="241"/>
                    <a:pt x="369" y="242"/>
                    <a:pt x="369" y="242"/>
                  </a:cubicBezTo>
                  <a:cubicBezTo>
                    <a:pt x="370" y="242"/>
                    <a:pt x="370" y="241"/>
                    <a:pt x="371" y="242"/>
                  </a:cubicBezTo>
                  <a:cubicBezTo>
                    <a:pt x="372" y="242"/>
                    <a:pt x="371" y="240"/>
                    <a:pt x="372" y="240"/>
                  </a:cubicBezTo>
                  <a:cubicBezTo>
                    <a:pt x="372" y="240"/>
                    <a:pt x="372" y="240"/>
                    <a:pt x="372" y="240"/>
                  </a:cubicBezTo>
                  <a:cubicBezTo>
                    <a:pt x="370" y="240"/>
                    <a:pt x="369" y="241"/>
                    <a:pt x="368" y="242"/>
                  </a:cubicBezTo>
                  <a:cubicBezTo>
                    <a:pt x="368" y="242"/>
                    <a:pt x="369" y="242"/>
                    <a:pt x="368" y="241"/>
                  </a:cubicBezTo>
                  <a:cubicBezTo>
                    <a:pt x="367" y="241"/>
                    <a:pt x="368" y="242"/>
                    <a:pt x="367" y="242"/>
                  </a:cubicBezTo>
                  <a:cubicBezTo>
                    <a:pt x="366" y="242"/>
                    <a:pt x="364" y="244"/>
                    <a:pt x="362" y="244"/>
                  </a:cubicBezTo>
                  <a:cubicBezTo>
                    <a:pt x="362" y="243"/>
                    <a:pt x="363" y="243"/>
                    <a:pt x="363" y="242"/>
                  </a:cubicBezTo>
                  <a:cubicBezTo>
                    <a:pt x="362" y="243"/>
                    <a:pt x="360" y="243"/>
                    <a:pt x="360" y="244"/>
                  </a:cubicBezTo>
                  <a:cubicBezTo>
                    <a:pt x="359" y="243"/>
                    <a:pt x="358" y="244"/>
                    <a:pt x="358" y="243"/>
                  </a:cubicBezTo>
                  <a:cubicBezTo>
                    <a:pt x="356" y="244"/>
                    <a:pt x="355" y="247"/>
                    <a:pt x="353" y="247"/>
                  </a:cubicBezTo>
                  <a:cubicBezTo>
                    <a:pt x="353" y="248"/>
                    <a:pt x="353" y="248"/>
                    <a:pt x="353" y="249"/>
                  </a:cubicBezTo>
                  <a:cubicBezTo>
                    <a:pt x="351" y="247"/>
                    <a:pt x="349" y="251"/>
                    <a:pt x="347" y="251"/>
                  </a:cubicBezTo>
                  <a:cubicBezTo>
                    <a:pt x="347" y="251"/>
                    <a:pt x="347" y="251"/>
                    <a:pt x="346" y="252"/>
                  </a:cubicBezTo>
                  <a:cubicBezTo>
                    <a:pt x="346" y="251"/>
                    <a:pt x="345" y="252"/>
                    <a:pt x="344" y="252"/>
                  </a:cubicBezTo>
                  <a:cubicBezTo>
                    <a:pt x="344" y="252"/>
                    <a:pt x="344" y="252"/>
                    <a:pt x="344" y="253"/>
                  </a:cubicBezTo>
                  <a:cubicBezTo>
                    <a:pt x="343" y="253"/>
                    <a:pt x="344" y="252"/>
                    <a:pt x="343" y="252"/>
                  </a:cubicBezTo>
                  <a:cubicBezTo>
                    <a:pt x="343" y="253"/>
                    <a:pt x="343" y="253"/>
                    <a:pt x="343" y="253"/>
                  </a:cubicBezTo>
                  <a:cubicBezTo>
                    <a:pt x="343" y="254"/>
                    <a:pt x="342" y="253"/>
                    <a:pt x="343" y="252"/>
                  </a:cubicBezTo>
                  <a:cubicBezTo>
                    <a:pt x="342" y="253"/>
                    <a:pt x="342" y="253"/>
                    <a:pt x="341" y="254"/>
                  </a:cubicBezTo>
                  <a:cubicBezTo>
                    <a:pt x="341" y="254"/>
                    <a:pt x="341" y="253"/>
                    <a:pt x="340" y="254"/>
                  </a:cubicBezTo>
                  <a:cubicBezTo>
                    <a:pt x="340" y="254"/>
                    <a:pt x="341" y="253"/>
                    <a:pt x="342" y="253"/>
                  </a:cubicBezTo>
                  <a:cubicBezTo>
                    <a:pt x="341" y="252"/>
                    <a:pt x="339" y="253"/>
                    <a:pt x="338" y="253"/>
                  </a:cubicBezTo>
                  <a:cubicBezTo>
                    <a:pt x="338" y="254"/>
                    <a:pt x="338" y="255"/>
                    <a:pt x="337" y="255"/>
                  </a:cubicBezTo>
                  <a:cubicBezTo>
                    <a:pt x="336" y="254"/>
                    <a:pt x="338" y="255"/>
                    <a:pt x="337" y="254"/>
                  </a:cubicBezTo>
                  <a:cubicBezTo>
                    <a:pt x="335" y="254"/>
                    <a:pt x="333" y="255"/>
                    <a:pt x="331" y="257"/>
                  </a:cubicBezTo>
                  <a:cubicBezTo>
                    <a:pt x="331" y="258"/>
                    <a:pt x="332" y="256"/>
                    <a:pt x="333" y="257"/>
                  </a:cubicBezTo>
                  <a:cubicBezTo>
                    <a:pt x="332" y="258"/>
                    <a:pt x="330" y="259"/>
                    <a:pt x="329" y="259"/>
                  </a:cubicBezTo>
                  <a:cubicBezTo>
                    <a:pt x="328" y="259"/>
                    <a:pt x="328" y="259"/>
                    <a:pt x="328" y="258"/>
                  </a:cubicBezTo>
                  <a:cubicBezTo>
                    <a:pt x="325" y="259"/>
                    <a:pt x="323" y="262"/>
                    <a:pt x="320" y="262"/>
                  </a:cubicBezTo>
                  <a:cubicBezTo>
                    <a:pt x="320" y="263"/>
                    <a:pt x="320" y="263"/>
                    <a:pt x="320" y="263"/>
                  </a:cubicBezTo>
                  <a:cubicBezTo>
                    <a:pt x="319" y="263"/>
                    <a:pt x="319" y="263"/>
                    <a:pt x="318" y="262"/>
                  </a:cubicBezTo>
                  <a:cubicBezTo>
                    <a:pt x="318" y="262"/>
                    <a:pt x="317" y="262"/>
                    <a:pt x="317" y="263"/>
                  </a:cubicBezTo>
                  <a:cubicBezTo>
                    <a:pt x="318" y="263"/>
                    <a:pt x="317" y="264"/>
                    <a:pt x="316" y="263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6" y="265"/>
                    <a:pt x="316" y="265"/>
                    <a:pt x="315" y="266"/>
                  </a:cubicBezTo>
                  <a:cubicBezTo>
                    <a:pt x="315" y="266"/>
                    <a:pt x="314" y="266"/>
                    <a:pt x="313" y="265"/>
                  </a:cubicBezTo>
                  <a:cubicBezTo>
                    <a:pt x="313" y="266"/>
                    <a:pt x="314" y="266"/>
                    <a:pt x="313" y="267"/>
                  </a:cubicBezTo>
                  <a:cubicBezTo>
                    <a:pt x="313" y="267"/>
                    <a:pt x="312" y="267"/>
                    <a:pt x="312" y="267"/>
                  </a:cubicBezTo>
                  <a:cubicBezTo>
                    <a:pt x="312" y="267"/>
                    <a:pt x="313" y="267"/>
                    <a:pt x="312" y="268"/>
                  </a:cubicBezTo>
                  <a:cubicBezTo>
                    <a:pt x="312" y="268"/>
                    <a:pt x="312" y="268"/>
                    <a:pt x="312" y="268"/>
                  </a:cubicBezTo>
                  <a:cubicBezTo>
                    <a:pt x="311" y="268"/>
                    <a:pt x="311" y="268"/>
                    <a:pt x="311" y="267"/>
                  </a:cubicBezTo>
                  <a:cubicBezTo>
                    <a:pt x="311" y="267"/>
                    <a:pt x="311" y="268"/>
                    <a:pt x="311" y="267"/>
                  </a:cubicBezTo>
                  <a:cubicBezTo>
                    <a:pt x="310" y="268"/>
                    <a:pt x="311" y="269"/>
                    <a:pt x="310" y="269"/>
                  </a:cubicBezTo>
                  <a:cubicBezTo>
                    <a:pt x="310" y="269"/>
                    <a:pt x="309" y="269"/>
                    <a:pt x="309" y="269"/>
                  </a:cubicBezTo>
                  <a:cubicBezTo>
                    <a:pt x="309" y="268"/>
                    <a:pt x="309" y="270"/>
                    <a:pt x="309" y="270"/>
                  </a:cubicBezTo>
                  <a:cubicBezTo>
                    <a:pt x="308" y="270"/>
                    <a:pt x="309" y="269"/>
                    <a:pt x="307" y="269"/>
                  </a:cubicBezTo>
                  <a:cubicBezTo>
                    <a:pt x="308" y="270"/>
                    <a:pt x="307" y="270"/>
                    <a:pt x="307" y="270"/>
                  </a:cubicBezTo>
                  <a:cubicBezTo>
                    <a:pt x="307" y="270"/>
                    <a:pt x="305" y="271"/>
                    <a:pt x="305" y="270"/>
                  </a:cubicBezTo>
                  <a:cubicBezTo>
                    <a:pt x="305" y="272"/>
                    <a:pt x="305" y="271"/>
                    <a:pt x="304" y="272"/>
                  </a:cubicBezTo>
                  <a:cubicBezTo>
                    <a:pt x="303" y="271"/>
                    <a:pt x="302" y="274"/>
                    <a:pt x="301" y="273"/>
                  </a:cubicBezTo>
                  <a:cubicBezTo>
                    <a:pt x="300" y="273"/>
                    <a:pt x="301" y="274"/>
                    <a:pt x="301" y="274"/>
                  </a:cubicBezTo>
                  <a:cubicBezTo>
                    <a:pt x="299" y="274"/>
                    <a:pt x="298" y="275"/>
                    <a:pt x="297" y="276"/>
                  </a:cubicBezTo>
                  <a:cubicBezTo>
                    <a:pt x="297" y="276"/>
                    <a:pt x="297" y="276"/>
                    <a:pt x="296" y="276"/>
                  </a:cubicBezTo>
                  <a:cubicBezTo>
                    <a:pt x="296" y="276"/>
                    <a:pt x="297" y="276"/>
                    <a:pt x="297" y="276"/>
                  </a:cubicBezTo>
                  <a:cubicBezTo>
                    <a:pt x="296" y="277"/>
                    <a:pt x="295" y="277"/>
                    <a:pt x="295" y="276"/>
                  </a:cubicBezTo>
                  <a:cubicBezTo>
                    <a:pt x="295" y="277"/>
                    <a:pt x="295" y="277"/>
                    <a:pt x="294" y="278"/>
                  </a:cubicBezTo>
                  <a:cubicBezTo>
                    <a:pt x="294" y="278"/>
                    <a:pt x="294" y="277"/>
                    <a:pt x="294" y="277"/>
                  </a:cubicBezTo>
                  <a:cubicBezTo>
                    <a:pt x="293" y="279"/>
                    <a:pt x="293" y="278"/>
                    <a:pt x="292" y="279"/>
                  </a:cubicBezTo>
                  <a:cubicBezTo>
                    <a:pt x="292" y="279"/>
                    <a:pt x="292" y="279"/>
                    <a:pt x="291" y="279"/>
                  </a:cubicBezTo>
                  <a:cubicBezTo>
                    <a:pt x="291" y="279"/>
                    <a:pt x="291" y="279"/>
                    <a:pt x="292" y="280"/>
                  </a:cubicBezTo>
                  <a:cubicBezTo>
                    <a:pt x="291" y="280"/>
                    <a:pt x="290" y="279"/>
                    <a:pt x="289" y="280"/>
                  </a:cubicBezTo>
                  <a:cubicBezTo>
                    <a:pt x="290" y="280"/>
                    <a:pt x="289" y="281"/>
                    <a:pt x="290" y="281"/>
                  </a:cubicBezTo>
                  <a:cubicBezTo>
                    <a:pt x="289" y="282"/>
                    <a:pt x="289" y="280"/>
                    <a:pt x="288" y="280"/>
                  </a:cubicBezTo>
                  <a:cubicBezTo>
                    <a:pt x="288" y="282"/>
                    <a:pt x="287" y="280"/>
                    <a:pt x="287" y="283"/>
                  </a:cubicBezTo>
                  <a:cubicBezTo>
                    <a:pt x="287" y="281"/>
                    <a:pt x="286" y="281"/>
                    <a:pt x="285" y="283"/>
                  </a:cubicBezTo>
                  <a:cubicBezTo>
                    <a:pt x="287" y="282"/>
                    <a:pt x="286" y="283"/>
                    <a:pt x="286" y="284"/>
                  </a:cubicBezTo>
                  <a:cubicBezTo>
                    <a:pt x="286" y="283"/>
                    <a:pt x="285" y="284"/>
                    <a:pt x="285" y="283"/>
                  </a:cubicBezTo>
                  <a:cubicBezTo>
                    <a:pt x="285" y="283"/>
                    <a:pt x="285" y="283"/>
                    <a:pt x="285" y="283"/>
                  </a:cubicBezTo>
                  <a:cubicBezTo>
                    <a:pt x="284" y="283"/>
                    <a:pt x="284" y="283"/>
                    <a:pt x="284" y="282"/>
                  </a:cubicBezTo>
                  <a:cubicBezTo>
                    <a:pt x="283" y="283"/>
                    <a:pt x="285" y="283"/>
                    <a:pt x="284" y="284"/>
                  </a:cubicBezTo>
                  <a:cubicBezTo>
                    <a:pt x="284" y="284"/>
                    <a:pt x="283" y="284"/>
                    <a:pt x="283" y="284"/>
                  </a:cubicBezTo>
                  <a:cubicBezTo>
                    <a:pt x="282" y="285"/>
                    <a:pt x="283" y="285"/>
                    <a:pt x="283" y="286"/>
                  </a:cubicBezTo>
                  <a:cubicBezTo>
                    <a:pt x="282" y="285"/>
                    <a:pt x="282" y="287"/>
                    <a:pt x="282" y="287"/>
                  </a:cubicBezTo>
                  <a:cubicBezTo>
                    <a:pt x="281" y="287"/>
                    <a:pt x="281" y="286"/>
                    <a:pt x="281" y="286"/>
                  </a:cubicBezTo>
                  <a:cubicBezTo>
                    <a:pt x="280" y="285"/>
                    <a:pt x="280" y="286"/>
                    <a:pt x="280" y="286"/>
                  </a:cubicBezTo>
                  <a:cubicBezTo>
                    <a:pt x="280" y="285"/>
                    <a:pt x="279" y="284"/>
                    <a:pt x="278" y="285"/>
                  </a:cubicBezTo>
                  <a:cubicBezTo>
                    <a:pt x="279" y="285"/>
                    <a:pt x="278" y="284"/>
                    <a:pt x="278" y="284"/>
                  </a:cubicBezTo>
                  <a:cubicBezTo>
                    <a:pt x="277" y="284"/>
                    <a:pt x="277" y="285"/>
                    <a:pt x="276" y="285"/>
                  </a:cubicBezTo>
                  <a:cubicBezTo>
                    <a:pt x="276" y="286"/>
                    <a:pt x="277" y="286"/>
                    <a:pt x="277" y="286"/>
                  </a:cubicBezTo>
                  <a:cubicBezTo>
                    <a:pt x="276" y="287"/>
                    <a:pt x="275" y="287"/>
                    <a:pt x="275" y="286"/>
                  </a:cubicBezTo>
                  <a:cubicBezTo>
                    <a:pt x="275" y="285"/>
                    <a:pt x="275" y="286"/>
                    <a:pt x="276" y="286"/>
                  </a:cubicBezTo>
                  <a:cubicBezTo>
                    <a:pt x="276" y="285"/>
                    <a:pt x="274" y="285"/>
                    <a:pt x="275" y="284"/>
                  </a:cubicBezTo>
                  <a:cubicBezTo>
                    <a:pt x="275" y="284"/>
                    <a:pt x="275" y="284"/>
                    <a:pt x="274" y="284"/>
                  </a:cubicBezTo>
                  <a:cubicBezTo>
                    <a:pt x="274" y="285"/>
                    <a:pt x="275" y="285"/>
                    <a:pt x="274" y="285"/>
                  </a:cubicBezTo>
                  <a:cubicBezTo>
                    <a:pt x="274" y="285"/>
                    <a:pt x="274" y="286"/>
                    <a:pt x="274" y="286"/>
                  </a:cubicBezTo>
                  <a:cubicBezTo>
                    <a:pt x="274" y="286"/>
                    <a:pt x="273" y="285"/>
                    <a:pt x="273" y="285"/>
                  </a:cubicBezTo>
                  <a:cubicBezTo>
                    <a:pt x="272" y="286"/>
                    <a:pt x="274" y="287"/>
                    <a:pt x="274" y="286"/>
                  </a:cubicBezTo>
                  <a:cubicBezTo>
                    <a:pt x="274" y="287"/>
                    <a:pt x="274" y="287"/>
                    <a:pt x="273" y="288"/>
                  </a:cubicBezTo>
                  <a:cubicBezTo>
                    <a:pt x="272" y="288"/>
                    <a:pt x="273" y="288"/>
                    <a:pt x="273" y="287"/>
                  </a:cubicBezTo>
                  <a:cubicBezTo>
                    <a:pt x="273" y="287"/>
                    <a:pt x="272" y="287"/>
                    <a:pt x="272" y="287"/>
                  </a:cubicBezTo>
                  <a:cubicBezTo>
                    <a:pt x="272" y="286"/>
                    <a:pt x="272" y="288"/>
                    <a:pt x="272" y="288"/>
                  </a:cubicBezTo>
                  <a:cubicBezTo>
                    <a:pt x="270" y="288"/>
                    <a:pt x="270" y="289"/>
                    <a:pt x="268" y="288"/>
                  </a:cubicBezTo>
                  <a:cubicBezTo>
                    <a:pt x="268" y="289"/>
                    <a:pt x="270" y="290"/>
                    <a:pt x="269" y="290"/>
                  </a:cubicBezTo>
                  <a:cubicBezTo>
                    <a:pt x="269" y="290"/>
                    <a:pt x="270" y="290"/>
                    <a:pt x="270" y="289"/>
                  </a:cubicBezTo>
                  <a:cubicBezTo>
                    <a:pt x="271" y="290"/>
                    <a:pt x="270" y="291"/>
                    <a:pt x="269" y="291"/>
                  </a:cubicBezTo>
                  <a:cubicBezTo>
                    <a:pt x="268" y="291"/>
                    <a:pt x="268" y="289"/>
                    <a:pt x="268" y="291"/>
                  </a:cubicBezTo>
                  <a:cubicBezTo>
                    <a:pt x="267" y="290"/>
                    <a:pt x="269" y="289"/>
                    <a:pt x="268" y="289"/>
                  </a:cubicBezTo>
                  <a:cubicBezTo>
                    <a:pt x="268" y="289"/>
                    <a:pt x="268" y="289"/>
                    <a:pt x="267" y="290"/>
                  </a:cubicBezTo>
                  <a:cubicBezTo>
                    <a:pt x="267" y="291"/>
                    <a:pt x="268" y="290"/>
                    <a:pt x="268" y="291"/>
                  </a:cubicBezTo>
                  <a:cubicBezTo>
                    <a:pt x="268" y="291"/>
                    <a:pt x="268" y="292"/>
                    <a:pt x="267" y="292"/>
                  </a:cubicBezTo>
                  <a:cubicBezTo>
                    <a:pt x="267" y="291"/>
                    <a:pt x="268" y="291"/>
                    <a:pt x="267" y="290"/>
                  </a:cubicBezTo>
                  <a:cubicBezTo>
                    <a:pt x="267" y="291"/>
                    <a:pt x="266" y="291"/>
                    <a:pt x="266" y="292"/>
                  </a:cubicBezTo>
                  <a:cubicBezTo>
                    <a:pt x="265" y="292"/>
                    <a:pt x="265" y="292"/>
                    <a:pt x="265" y="292"/>
                  </a:cubicBezTo>
                  <a:cubicBezTo>
                    <a:pt x="265" y="292"/>
                    <a:pt x="265" y="293"/>
                    <a:pt x="265" y="293"/>
                  </a:cubicBezTo>
                  <a:cubicBezTo>
                    <a:pt x="265" y="294"/>
                    <a:pt x="264" y="294"/>
                    <a:pt x="263" y="293"/>
                  </a:cubicBezTo>
                  <a:cubicBezTo>
                    <a:pt x="264" y="295"/>
                    <a:pt x="261" y="294"/>
                    <a:pt x="260" y="293"/>
                  </a:cubicBezTo>
                  <a:cubicBezTo>
                    <a:pt x="260" y="293"/>
                    <a:pt x="261" y="295"/>
                    <a:pt x="260" y="296"/>
                  </a:cubicBezTo>
                  <a:cubicBezTo>
                    <a:pt x="257" y="294"/>
                    <a:pt x="257" y="300"/>
                    <a:pt x="255" y="298"/>
                  </a:cubicBezTo>
                  <a:cubicBezTo>
                    <a:pt x="254" y="298"/>
                    <a:pt x="254" y="300"/>
                    <a:pt x="254" y="300"/>
                  </a:cubicBezTo>
                  <a:cubicBezTo>
                    <a:pt x="253" y="300"/>
                    <a:pt x="253" y="299"/>
                    <a:pt x="253" y="299"/>
                  </a:cubicBezTo>
                  <a:cubicBezTo>
                    <a:pt x="252" y="299"/>
                    <a:pt x="253" y="300"/>
                    <a:pt x="253" y="300"/>
                  </a:cubicBezTo>
                  <a:cubicBezTo>
                    <a:pt x="253" y="300"/>
                    <a:pt x="252" y="300"/>
                    <a:pt x="252" y="301"/>
                  </a:cubicBezTo>
                  <a:cubicBezTo>
                    <a:pt x="252" y="300"/>
                    <a:pt x="252" y="300"/>
                    <a:pt x="252" y="299"/>
                  </a:cubicBezTo>
                  <a:cubicBezTo>
                    <a:pt x="252" y="299"/>
                    <a:pt x="250" y="299"/>
                    <a:pt x="250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7"/>
                    <a:pt x="252" y="297"/>
                    <a:pt x="253" y="297"/>
                  </a:cubicBezTo>
                  <a:cubicBezTo>
                    <a:pt x="253" y="297"/>
                    <a:pt x="253" y="297"/>
                    <a:pt x="253" y="297"/>
                  </a:cubicBezTo>
                  <a:cubicBezTo>
                    <a:pt x="253" y="297"/>
                    <a:pt x="252" y="296"/>
                    <a:pt x="252" y="297"/>
                  </a:cubicBezTo>
                  <a:cubicBezTo>
                    <a:pt x="251" y="296"/>
                    <a:pt x="253" y="296"/>
                    <a:pt x="253" y="296"/>
                  </a:cubicBezTo>
                  <a:cubicBezTo>
                    <a:pt x="253" y="296"/>
                    <a:pt x="254" y="296"/>
                    <a:pt x="254" y="295"/>
                  </a:cubicBezTo>
                  <a:cubicBezTo>
                    <a:pt x="255" y="295"/>
                    <a:pt x="255" y="295"/>
                    <a:pt x="255" y="296"/>
                  </a:cubicBezTo>
                  <a:cubicBezTo>
                    <a:pt x="256" y="296"/>
                    <a:pt x="255" y="295"/>
                    <a:pt x="255" y="295"/>
                  </a:cubicBezTo>
                  <a:cubicBezTo>
                    <a:pt x="256" y="293"/>
                    <a:pt x="257" y="294"/>
                    <a:pt x="257" y="293"/>
                  </a:cubicBezTo>
                  <a:cubicBezTo>
                    <a:pt x="258" y="293"/>
                    <a:pt x="258" y="294"/>
                    <a:pt x="259" y="293"/>
                  </a:cubicBezTo>
                  <a:cubicBezTo>
                    <a:pt x="259" y="293"/>
                    <a:pt x="258" y="293"/>
                    <a:pt x="258" y="292"/>
                  </a:cubicBezTo>
                  <a:cubicBezTo>
                    <a:pt x="258" y="291"/>
                    <a:pt x="260" y="292"/>
                    <a:pt x="259" y="292"/>
                  </a:cubicBezTo>
                  <a:cubicBezTo>
                    <a:pt x="260" y="292"/>
                    <a:pt x="259" y="291"/>
                    <a:pt x="260" y="291"/>
                  </a:cubicBezTo>
                  <a:cubicBezTo>
                    <a:pt x="261" y="290"/>
                    <a:pt x="260" y="291"/>
                    <a:pt x="261" y="290"/>
                  </a:cubicBezTo>
                  <a:cubicBezTo>
                    <a:pt x="260" y="290"/>
                    <a:pt x="261" y="290"/>
                    <a:pt x="261" y="289"/>
                  </a:cubicBezTo>
                  <a:cubicBezTo>
                    <a:pt x="262" y="289"/>
                    <a:pt x="262" y="290"/>
                    <a:pt x="263" y="289"/>
                  </a:cubicBezTo>
                  <a:cubicBezTo>
                    <a:pt x="263" y="289"/>
                    <a:pt x="263" y="290"/>
                    <a:pt x="263" y="291"/>
                  </a:cubicBezTo>
                  <a:cubicBezTo>
                    <a:pt x="264" y="290"/>
                    <a:pt x="263" y="290"/>
                    <a:pt x="263" y="289"/>
                  </a:cubicBezTo>
                  <a:cubicBezTo>
                    <a:pt x="264" y="291"/>
                    <a:pt x="266" y="287"/>
                    <a:pt x="266" y="290"/>
                  </a:cubicBezTo>
                  <a:cubicBezTo>
                    <a:pt x="266" y="289"/>
                    <a:pt x="267" y="288"/>
                    <a:pt x="267" y="287"/>
                  </a:cubicBezTo>
                  <a:cubicBezTo>
                    <a:pt x="268" y="287"/>
                    <a:pt x="267" y="287"/>
                    <a:pt x="268" y="287"/>
                  </a:cubicBezTo>
                  <a:cubicBezTo>
                    <a:pt x="268" y="287"/>
                    <a:pt x="268" y="286"/>
                    <a:pt x="268" y="285"/>
                  </a:cubicBezTo>
                  <a:cubicBezTo>
                    <a:pt x="269" y="285"/>
                    <a:pt x="269" y="284"/>
                    <a:pt x="270" y="285"/>
                  </a:cubicBezTo>
                  <a:cubicBezTo>
                    <a:pt x="270" y="285"/>
                    <a:pt x="269" y="285"/>
                    <a:pt x="269" y="286"/>
                  </a:cubicBezTo>
                  <a:cubicBezTo>
                    <a:pt x="269" y="287"/>
                    <a:pt x="270" y="285"/>
                    <a:pt x="271" y="286"/>
                  </a:cubicBezTo>
                  <a:cubicBezTo>
                    <a:pt x="271" y="285"/>
                    <a:pt x="271" y="285"/>
                    <a:pt x="272" y="284"/>
                  </a:cubicBezTo>
                  <a:cubicBezTo>
                    <a:pt x="272" y="284"/>
                    <a:pt x="272" y="285"/>
                    <a:pt x="272" y="285"/>
                  </a:cubicBezTo>
                  <a:cubicBezTo>
                    <a:pt x="273" y="285"/>
                    <a:pt x="271" y="284"/>
                    <a:pt x="273" y="284"/>
                  </a:cubicBezTo>
                  <a:cubicBezTo>
                    <a:pt x="273" y="284"/>
                    <a:pt x="273" y="284"/>
                    <a:pt x="273" y="285"/>
                  </a:cubicBezTo>
                  <a:cubicBezTo>
                    <a:pt x="273" y="284"/>
                    <a:pt x="274" y="284"/>
                    <a:pt x="274" y="285"/>
                  </a:cubicBezTo>
                  <a:cubicBezTo>
                    <a:pt x="274" y="283"/>
                    <a:pt x="273" y="284"/>
                    <a:pt x="274" y="282"/>
                  </a:cubicBezTo>
                  <a:cubicBezTo>
                    <a:pt x="275" y="284"/>
                    <a:pt x="276" y="283"/>
                    <a:pt x="277" y="282"/>
                  </a:cubicBezTo>
                  <a:cubicBezTo>
                    <a:pt x="276" y="281"/>
                    <a:pt x="277" y="282"/>
                    <a:pt x="277" y="281"/>
                  </a:cubicBezTo>
                  <a:cubicBezTo>
                    <a:pt x="277" y="280"/>
                    <a:pt x="279" y="281"/>
                    <a:pt x="279" y="282"/>
                  </a:cubicBezTo>
                  <a:cubicBezTo>
                    <a:pt x="280" y="282"/>
                    <a:pt x="279" y="282"/>
                    <a:pt x="280" y="281"/>
                  </a:cubicBezTo>
                  <a:cubicBezTo>
                    <a:pt x="279" y="280"/>
                    <a:pt x="279" y="281"/>
                    <a:pt x="278" y="281"/>
                  </a:cubicBezTo>
                  <a:cubicBezTo>
                    <a:pt x="279" y="280"/>
                    <a:pt x="280" y="280"/>
                    <a:pt x="281" y="279"/>
                  </a:cubicBezTo>
                  <a:cubicBezTo>
                    <a:pt x="281" y="279"/>
                    <a:pt x="282" y="280"/>
                    <a:pt x="282" y="280"/>
                  </a:cubicBezTo>
                  <a:cubicBezTo>
                    <a:pt x="282" y="279"/>
                    <a:pt x="282" y="279"/>
                    <a:pt x="282" y="279"/>
                  </a:cubicBezTo>
                  <a:cubicBezTo>
                    <a:pt x="282" y="278"/>
                    <a:pt x="282" y="278"/>
                    <a:pt x="282" y="278"/>
                  </a:cubicBezTo>
                  <a:cubicBezTo>
                    <a:pt x="283" y="278"/>
                    <a:pt x="281" y="279"/>
                    <a:pt x="283" y="279"/>
                  </a:cubicBezTo>
                  <a:cubicBezTo>
                    <a:pt x="284" y="279"/>
                    <a:pt x="283" y="278"/>
                    <a:pt x="284" y="277"/>
                  </a:cubicBezTo>
                  <a:cubicBezTo>
                    <a:pt x="285" y="278"/>
                    <a:pt x="283" y="278"/>
                    <a:pt x="284" y="278"/>
                  </a:cubicBezTo>
                  <a:cubicBezTo>
                    <a:pt x="284" y="278"/>
                    <a:pt x="285" y="278"/>
                    <a:pt x="286" y="277"/>
                  </a:cubicBezTo>
                  <a:cubicBezTo>
                    <a:pt x="286" y="277"/>
                    <a:pt x="286" y="278"/>
                    <a:pt x="287" y="278"/>
                  </a:cubicBezTo>
                  <a:cubicBezTo>
                    <a:pt x="286" y="276"/>
                    <a:pt x="288" y="275"/>
                    <a:pt x="290" y="274"/>
                  </a:cubicBezTo>
                  <a:cubicBezTo>
                    <a:pt x="292" y="274"/>
                    <a:pt x="294" y="272"/>
                    <a:pt x="296" y="270"/>
                  </a:cubicBezTo>
                  <a:cubicBezTo>
                    <a:pt x="296" y="270"/>
                    <a:pt x="295" y="270"/>
                    <a:pt x="295" y="270"/>
                  </a:cubicBezTo>
                  <a:cubicBezTo>
                    <a:pt x="293" y="272"/>
                    <a:pt x="290" y="272"/>
                    <a:pt x="288" y="274"/>
                  </a:cubicBezTo>
                  <a:cubicBezTo>
                    <a:pt x="287" y="273"/>
                    <a:pt x="286" y="273"/>
                    <a:pt x="286" y="274"/>
                  </a:cubicBezTo>
                  <a:cubicBezTo>
                    <a:pt x="285" y="273"/>
                    <a:pt x="284" y="276"/>
                    <a:pt x="282" y="275"/>
                  </a:cubicBezTo>
                  <a:cubicBezTo>
                    <a:pt x="282" y="275"/>
                    <a:pt x="282" y="275"/>
                    <a:pt x="281" y="276"/>
                  </a:cubicBezTo>
                  <a:cubicBezTo>
                    <a:pt x="281" y="276"/>
                    <a:pt x="281" y="276"/>
                    <a:pt x="281" y="276"/>
                  </a:cubicBezTo>
                  <a:cubicBezTo>
                    <a:pt x="279" y="277"/>
                    <a:pt x="278" y="278"/>
                    <a:pt x="276" y="279"/>
                  </a:cubicBezTo>
                  <a:cubicBezTo>
                    <a:pt x="278" y="279"/>
                    <a:pt x="275" y="280"/>
                    <a:pt x="274" y="280"/>
                  </a:cubicBezTo>
                  <a:cubicBezTo>
                    <a:pt x="274" y="280"/>
                    <a:pt x="275" y="280"/>
                    <a:pt x="275" y="279"/>
                  </a:cubicBezTo>
                  <a:cubicBezTo>
                    <a:pt x="274" y="280"/>
                    <a:pt x="273" y="278"/>
                    <a:pt x="272" y="280"/>
                  </a:cubicBezTo>
                  <a:cubicBezTo>
                    <a:pt x="272" y="279"/>
                    <a:pt x="271" y="280"/>
                    <a:pt x="270" y="280"/>
                  </a:cubicBezTo>
                  <a:cubicBezTo>
                    <a:pt x="270" y="280"/>
                    <a:pt x="270" y="281"/>
                    <a:pt x="269" y="280"/>
                  </a:cubicBezTo>
                  <a:cubicBezTo>
                    <a:pt x="269" y="282"/>
                    <a:pt x="268" y="282"/>
                    <a:pt x="267" y="282"/>
                  </a:cubicBezTo>
                  <a:cubicBezTo>
                    <a:pt x="267" y="282"/>
                    <a:pt x="267" y="282"/>
                    <a:pt x="267" y="282"/>
                  </a:cubicBezTo>
                  <a:cubicBezTo>
                    <a:pt x="264" y="283"/>
                    <a:pt x="260" y="285"/>
                    <a:pt x="258" y="286"/>
                  </a:cubicBezTo>
                  <a:cubicBezTo>
                    <a:pt x="257" y="286"/>
                    <a:pt x="257" y="287"/>
                    <a:pt x="257" y="288"/>
                  </a:cubicBezTo>
                  <a:cubicBezTo>
                    <a:pt x="254" y="287"/>
                    <a:pt x="252" y="290"/>
                    <a:pt x="249" y="290"/>
                  </a:cubicBezTo>
                  <a:cubicBezTo>
                    <a:pt x="247" y="293"/>
                    <a:pt x="243" y="293"/>
                    <a:pt x="239" y="295"/>
                  </a:cubicBezTo>
                  <a:cubicBezTo>
                    <a:pt x="238" y="295"/>
                    <a:pt x="238" y="295"/>
                    <a:pt x="237" y="295"/>
                  </a:cubicBezTo>
                  <a:cubicBezTo>
                    <a:pt x="237" y="295"/>
                    <a:pt x="238" y="295"/>
                    <a:pt x="238" y="296"/>
                  </a:cubicBezTo>
                  <a:cubicBezTo>
                    <a:pt x="236" y="296"/>
                    <a:pt x="235" y="297"/>
                    <a:pt x="235" y="298"/>
                  </a:cubicBezTo>
                  <a:cubicBezTo>
                    <a:pt x="231" y="298"/>
                    <a:pt x="228" y="301"/>
                    <a:pt x="225" y="302"/>
                  </a:cubicBezTo>
                  <a:cubicBezTo>
                    <a:pt x="225" y="302"/>
                    <a:pt x="225" y="302"/>
                    <a:pt x="225" y="301"/>
                  </a:cubicBezTo>
                  <a:cubicBezTo>
                    <a:pt x="224" y="302"/>
                    <a:pt x="222" y="302"/>
                    <a:pt x="222" y="304"/>
                  </a:cubicBezTo>
                  <a:cubicBezTo>
                    <a:pt x="219" y="304"/>
                    <a:pt x="216" y="305"/>
                    <a:pt x="213" y="307"/>
                  </a:cubicBezTo>
                  <a:cubicBezTo>
                    <a:pt x="213" y="307"/>
                    <a:pt x="212" y="308"/>
                    <a:pt x="211" y="308"/>
                  </a:cubicBezTo>
                  <a:cubicBezTo>
                    <a:pt x="211" y="308"/>
                    <a:pt x="211" y="308"/>
                    <a:pt x="211" y="308"/>
                  </a:cubicBezTo>
                  <a:cubicBezTo>
                    <a:pt x="210" y="309"/>
                    <a:pt x="209" y="309"/>
                    <a:pt x="207" y="310"/>
                  </a:cubicBezTo>
                  <a:cubicBezTo>
                    <a:pt x="206" y="311"/>
                    <a:pt x="205" y="312"/>
                    <a:pt x="204" y="311"/>
                  </a:cubicBezTo>
                  <a:cubicBezTo>
                    <a:pt x="204" y="311"/>
                    <a:pt x="204" y="312"/>
                    <a:pt x="204" y="312"/>
                  </a:cubicBezTo>
                  <a:cubicBezTo>
                    <a:pt x="201" y="313"/>
                    <a:pt x="198" y="313"/>
                    <a:pt x="196" y="315"/>
                  </a:cubicBezTo>
                  <a:cubicBezTo>
                    <a:pt x="194" y="315"/>
                    <a:pt x="190" y="316"/>
                    <a:pt x="190" y="318"/>
                  </a:cubicBezTo>
                  <a:cubicBezTo>
                    <a:pt x="190" y="318"/>
                    <a:pt x="190" y="318"/>
                    <a:pt x="189" y="317"/>
                  </a:cubicBezTo>
                  <a:cubicBezTo>
                    <a:pt x="190" y="319"/>
                    <a:pt x="186" y="319"/>
                    <a:pt x="186" y="320"/>
                  </a:cubicBezTo>
                  <a:cubicBezTo>
                    <a:pt x="186" y="320"/>
                    <a:pt x="185" y="320"/>
                    <a:pt x="185" y="320"/>
                  </a:cubicBezTo>
                  <a:cubicBezTo>
                    <a:pt x="184" y="320"/>
                    <a:pt x="184" y="321"/>
                    <a:pt x="184" y="321"/>
                  </a:cubicBezTo>
                  <a:cubicBezTo>
                    <a:pt x="180" y="322"/>
                    <a:pt x="177" y="323"/>
                    <a:pt x="174" y="326"/>
                  </a:cubicBezTo>
                  <a:cubicBezTo>
                    <a:pt x="169" y="326"/>
                    <a:pt x="166" y="330"/>
                    <a:pt x="161" y="331"/>
                  </a:cubicBezTo>
                  <a:cubicBezTo>
                    <a:pt x="160" y="331"/>
                    <a:pt x="161" y="332"/>
                    <a:pt x="160" y="332"/>
                  </a:cubicBezTo>
                  <a:cubicBezTo>
                    <a:pt x="159" y="332"/>
                    <a:pt x="160" y="331"/>
                    <a:pt x="160" y="331"/>
                  </a:cubicBezTo>
                  <a:cubicBezTo>
                    <a:pt x="159" y="331"/>
                    <a:pt x="160" y="332"/>
                    <a:pt x="160" y="332"/>
                  </a:cubicBezTo>
                  <a:cubicBezTo>
                    <a:pt x="159" y="332"/>
                    <a:pt x="158" y="334"/>
                    <a:pt x="157" y="332"/>
                  </a:cubicBezTo>
                  <a:cubicBezTo>
                    <a:pt x="156" y="333"/>
                    <a:pt x="156" y="334"/>
                    <a:pt x="155" y="335"/>
                  </a:cubicBezTo>
                  <a:cubicBezTo>
                    <a:pt x="155" y="334"/>
                    <a:pt x="155" y="334"/>
                    <a:pt x="156" y="334"/>
                  </a:cubicBezTo>
                  <a:cubicBezTo>
                    <a:pt x="155" y="334"/>
                    <a:pt x="155" y="334"/>
                    <a:pt x="155" y="335"/>
                  </a:cubicBezTo>
                  <a:cubicBezTo>
                    <a:pt x="154" y="334"/>
                    <a:pt x="154" y="335"/>
                    <a:pt x="153" y="335"/>
                  </a:cubicBezTo>
                  <a:cubicBezTo>
                    <a:pt x="153" y="336"/>
                    <a:pt x="152" y="335"/>
                    <a:pt x="152" y="337"/>
                  </a:cubicBezTo>
                  <a:cubicBezTo>
                    <a:pt x="151" y="337"/>
                    <a:pt x="151" y="336"/>
                    <a:pt x="150" y="336"/>
                  </a:cubicBezTo>
                  <a:cubicBezTo>
                    <a:pt x="149" y="337"/>
                    <a:pt x="148" y="338"/>
                    <a:pt x="146" y="339"/>
                  </a:cubicBezTo>
                  <a:cubicBezTo>
                    <a:pt x="146" y="340"/>
                    <a:pt x="146" y="340"/>
                    <a:pt x="147" y="340"/>
                  </a:cubicBezTo>
                  <a:cubicBezTo>
                    <a:pt x="146" y="340"/>
                    <a:pt x="146" y="340"/>
                    <a:pt x="145" y="340"/>
                  </a:cubicBezTo>
                  <a:cubicBezTo>
                    <a:pt x="146" y="340"/>
                    <a:pt x="146" y="340"/>
                    <a:pt x="146" y="339"/>
                  </a:cubicBezTo>
                  <a:cubicBezTo>
                    <a:pt x="145" y="342"/>
                    <a:pt x="142" y="340"/>
                    <a:pt x="142" y="342"/>
                  </a:cubicBezTo>
                  <a:cubicBezTo>
                    <a:pt x="142" y="342"/>
                    <a:pt x="141" y="342"/>
                    <a:pt x="141" y="342"/>
                  </a:cubicBezTo>
                  <a:cubicBezTo>
                    <a:pt x="140" y="345"/>
                    <a:pt x="137" y="344"/>
                    <a:pt x="135" y="347"/>
                  </a:cubicBezTo>
                  <a:cubicBezTo>
                    <a:pt x="135" y="347"/>
                    <a:pt x="136" y="346"/>
                    <a:pt x="135" y="346"/>
                  </a:cubicBezTo>
                  <a:cubicBezTo>
                    <a:pt x="134" y="348"/>
                    <a:pt x="132" y="347"/>
                    <a:pt x="131" y="350"/>
                  </a:cubicBezTo>
                  <a:cubicBezTo>
                    <a:pt x="131" y="349"/>
                    <a:pt x="131" y="349"/>
                    <a:pt x="130" y="349"/>
                  </a:cubicBezTo>
                  <a:cubicBezTo>
                    <a:pt x="129" y="350"/>
                    <a:pt x="127" y="352"/>
                    <a:pt x="125" y="352"/>
                  </a:cubicBezTo>
                  <a:cubicBezTo>
                    <a:pt x="125" y="352"/>
                    <a:pt x="125" y="353"/>
                    <a:pt x="126" y="353"/>
                  </a:cubicBezTo>
                  <a:cubicBezTo>
                    <a:pt x="125" y="353"/>
                    <a:pt x="123" y="352"/>
                    <a:pt x="123" y="354"/>
                  </a:cubicBezTo>
                  <a:cubicBezTo>
                    <a:pt x="123" y="354"/>
                    <a:pt x="122" y="354"/>
                    <a:pt x="122" y="354"/>
                  </a:cubicBezTo>
                  <a:cubicBezTo>
                    <a:pt x="122" y="355"/>
                    <a:pt x="121" y="355"/>
                    <a:pt x="121" y="356"/>
                  </a:cubicBezTo>
                  <a:cubicBezTo>
                    <a:pt x="120" y="355"/>
                    <a:pt x="120" y="355"/>
                    <a:pt x="120" y="357"/>
                  </a:cubicBezTo>
                  <a:cubicBezTo>
                    <a:pt x="120" y="357"/>
                    <a:pt x="119" y="357"/>
                    <a:pt x="119" y="357"/>
                  </a:cubicBezTo>
                  <a:cubicBezTo>
                    <a:pt x="118" y="357"/>
                    <a:pt x="118" y="358"/>
                    <a:pt x="117" y="358"/>
                  </a:cubicBezTo>
                  <a:cubicBezTo>
                    <a:pt x="117" y="358"/>
                    <a:pt x="117" y="358"/>
                    <a:pt x="117" y="357"/>
                  </a:cubicBezTo>
                  <a:cubicBezTo>
                    <a:pt x="115" y="358"/>
                    <a:pt x="117" y="359"/>
                    <a:pt x="115" y="359"/>
                  </a:cubicBezTo>
                  <a:cubicBezTo>
                    <a:pt x="116" y="359"/>
                    <a:pt x="116" y="358"/>
                    <a:pt x="115" y="358"/>
                  </a:cubicBezTo>
                  <a:cubicBezTo>
                    <a:pt x="115" y="359"/>
                    <a:pt x="113" y="360"/>
                    <a:pt x="112" y="360"/>
                  </a:cubicBezTo>
                  <a:cubicBezTo>
                    <a:pt x="111" y="360"/>
                    <a:pt x="112" y="361"/>
                    <a:pt x="112" y="361"/>
                  </a:cubicBezTo>
                  <a:cubicBezTo>
                    <a:pt x="110" y="362"/>
                    <a:pt x="109" y="362"/>
                    <a:pt x="109" y="363"/>
                  </a:cubicBezTo>
                  <a:cubicBezTo>
                    <a:pt x="107" y="362"/>
                    <a:pt x="106" y="366"/>
                    <a:pt x="105" y="365"/>
                  </a:cubicBezTo>
                  <a:cubicBezTo>
                    <a:pt x="104" y="365"/>
                    <a:pt x="104" y="366"/>
                    <a:pt x="103" y="365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1" y="368"/>
                    <a:pt x="100" y="367"/>
                    <a:pt x="99" y="370"/>
                  </a:cubicBezTo>
                  <a:cubicBezTo>
                    <a:pt x="99" y="370"/>
                    <a:pt x="99" y="369"/>
                    <a:pt x="99" y="370"/>
                  </a:cubicBezTo>
                  <a:cubicBezTo>
                    <a:pt x="99" y="369"/>
                    <a:pt x="99" y="369"/>
                    <a:pt x="99" y="368"/>
                  </a:cubicBezTo>
                  <a:cubicBezTo>
                    <a:pt x="99" y="368"/>
                    <a:pt x="98" y="368"/>
                    <a:pt x="98" y="368"/>
                  </a:cubicBezTo>
                  <a:cubicBezTo>
                    <a:pt x="98" y="369"/>
                    <a:pt x="99" y="369"/>
                    <a:pt x="99" y="369"/>
                  </a:cubicBezTo>
                  <a:cubicBezTo>
                    <a:pt x="98" y="369"/>
                    <a:pt x="97" y="370"/>
                    <a:pt x="98" y="370"/>
                  </a:cubicBezTo>
                  <a:cubicBezTo>
                    <a:pt x="98" y="371"/>
                    <a:pt x="95" y="370"/>
                    <a:pt x="96" y="372"/>
                  </a:cubicBezTo>
                  <a:cubicBezTo>
                    <a:pt x="94" y="372"/>
                    <a:pt x="92" y="372"/>
                    <a:pt x="91" y="374"/>
                  </a:cubicBezTo>
                  <a:cubicBezTo>
                    <a:pt x="91" y="373"/>
                    <a:pt x="90" y="375"/>
                    <a:pt x="89" y="375"/>
                  </a:cubicBezTo>
                  <a:cubicBezTo>
                    <a:pt x="89" y="376"/>
                    <a:pt x="89" y="376"/>
                    <a:pt x="88" y="377"/>
                  </a:cubicBezTo>
                  <a:cubicBezTo>
                    <a:pt x="88" y="376"/>
                    <a:pt x="88" y="376"/>
                    <a:pt x="87" y="376"/>
                  </a:cubicBezTo>
                  <a:cubicBezTo>
                    <a:pt x="86" y="376"/>
                    <a:pt x="88" y="377"/>
                    <a:pt x="87" y="377"/>
                  </a:cubicBezTo>
                  <a:cubicBezTo>
                    <a:pt x="87" y="378"/>
                    <a:pt x="87" y="377"/>
                    <a:pt x="87" y="376"/>
                  </a:cubicBezTo>
                  <a:cubicBezTo>
                    <a:pt x="86" y="377"/>
                    <a:pt x="86" y="377"/>
                    <a:pt x="86" y="378"/>
                  </a:cubicBezTo>
                  <a:cubicBezTo>
                    <a:pt x="85" y="377"/>
                    <a:pt x="84" y="379"/>
                    <a:pt x="84" y="379"/>
                  </a:cubicBezTo>
                  <a:cubicBezTo>
                    <a:pt x="83" y="379"/>
                    <a:pt x="83" y="379"/>
                    <a:pt x="83" y="378"/>
                  </a:cubicBezTo>
                  <a:cubicBezTo>
                    <a:pt x="82" y="378"/>
                    <a:pt x="83" y="379"/>
                    <a:pt x="83" y="379"/>
                  </a:cubicBezTo>
                  <a:cubicBezTo>
                    <a:pt x="82" y="380"/>
                    <a:pt x="80" y="380"/>
                    <a:pt x="79" y="381"/>
                  </a:cubicBezTo>
                  <a:cubicBezTo>
                    <a:pt x="79" y="381"/>
                    <a:pt x="78" y="381"/>
                    <a:pt x="78" y="381"/>
                  </a:cubicBezTo>
                  <a:cubicBezTo>
                    <a:pt x="78" y="381"/>
                    <a:pt x="77" y="382"/>
                    <a:pt x="77" y="383"/>
                  </a:cubicBezTo>
                  <a:cubicBezTo>
                    <a:pt x="77" y="382"/>
                    <a:pt x="76" y="383"/>
                    <a:pt x="76" y="383"/>
                  </a:cubicBezTo>
                  <a:cubicBezTo>
                    <a:pt x="75" y="383"/>
                    <a:pt x="75" y="383"/>
                    <a:pt x="75" y="384"/>
                  </a:cubicBezTo>
                  <a:cubicBezTo>
                    <a:pt x="74" y="384"/>
                    <a:pt x="73" y="384"/>
                    <a:pt x="73" y="385"/>
                  </a:cubicBezTo>
                  <a:cubicBezTo>
                    <a:pt x="73" y="384"/>
                    <a:pt x="71" y="385"/>
                    <a:pt x="71" y="385"/>
                  </a:cubicBezTo>
                  <a:cubicBezTo>
                    <a:pt x="70" y="385"/>
                    <a:pt x="71" y="386"/>
                    <a:pt x="71" y="386"/>
                  </a:cubicBezTo>
                  <a:cubicBezTo>
                    <a:pt x="71" y="386"/>
                    <a:pt x="70" y="386"/>
                    <a:pt x="70" y="387"/>
                  </a:cubicBezTo>
                  <a:cubicBezTo>
                    <a:pt x="70" y="387"/>
                    <a:pt x="70" y="386"/>
                    <a:pt x="69" y="386"/>
                  </a:cubicBezTo>
                  <a:cubicBezTo>
                    <a:pt x="69" y="387"/>
                    <a:pt x="67" y="387"/>
                    <a:pt x="66" y="388"/>
                  </a:cubicBezTo>
                  <a:cubicBezTo>
                    <a:pt x="65" y="387"/>
                    <a:pt x="64" y="389"/>
                    <a:pt x="64" y="390"/>
                  </a:cubicBezTo>
                  <a:cubicBezTo>
                    <a:pt x="63" y="390"/>
                    <a:pt x="63" y="389"/>
                    <a:pt x="63" y="389"/>
                  </a:cubicBezTo>
                  <a:cubicBezTo>
                    <a:pt x="63" y="392"/>
                    <a:pt x="57" y="390"/>
                    <a:pt x="57" y="393"/>
                  </a:cubicBezTo>
                  <a:cubicBezTo>
                    <a:pt x="56" y="393"/>
                    <a:pt x="56" y="393"/>
                    <a:pt x="56" y="393"/>
                  </a:cubicBezTo>
                  <a:cubicBezTo>
                    <a:pt x="56" y="393"/>
                    <a:pt x="56" y="393"/>
                    <a:pt x="56" y="392"/>
                  </a:cubicBezTo>
                  <a:cubicBezTo>
                    <a:pt x="55" y="392"/>
                    <a:pt x="56" y="393"/>
                    <a:pt x="56" y="394"/>
                  </a:cubicBezTo>
                  <a:cubicBezTo>
                    <a:pt x="55" y="394"/>
                    <a:pt x="54" y="394"/>
                    <a:pt x="53" y="395"/>
                  </a:cubicBezTo>
                  <a:cubicBezTo>
                    <a:pt x="53" y="395"/>
                    <a:pt x="53" y="394"/>
                    <a:pt x="53" y="394"/>
                  </a:cubicBezTo>
                  <a:cubicBezTo>
                    <a:pt x="51" y="396"/>
                    <a:pt x="46" y="397"/>
                    <a:pt x="42" y="396"/>
                  </a:cubicBezTo>
                  <a:cubicBezTo>
                    <a:pt x="42" y="395"/>
                    <a:pt x="43" y="395"/>
                    <a:pt x="44" y="394"/>
                  </a:cubicBezTo>
                  <a:cubicBezTo>
                    <a:pt x="43" y="394"/>
                    <a:pt x="43" y="396"/>
                    <a:pt x="42" y="395"/>
                  </a:cubicBezTo>
                  <a:cubicBezTo>
                    <a:pt x="42" y="396"/>
                    <a:pt x="43" y="396"/>
                    <a:pt x="42" y="397"/>
                  </a:cubicBezTo>
                  <a:cubicBezTo>
                    <a:pt x="42" y="396"/>
                    <a:pt x="42" y="396"/>
                    <a:pt x="42" y="395"/>
                  </a:cubicBezTo>
                  <a:cubicBezTo>
                    <a:pt x="41" y="396"/>
                    <a:pt x="41" y="396"/>
                    <a:pt x="41" y="397"/>
                  </a:cubicBezTo>
                  <a:cubicBezTo>
                    <a:pt x="39" y="396"/>
                    <a:pt x="39" y="399"/>
                    <a:pt x="38" y="399"/>
                  </a:cubicBezTo>
                  <a:cubicBezTo>
                    <a:pt x="39" y="399"/>
                    <a:pt x="38" y="400"/>
                    <a:pt x="39" y="400"/>
                  </a:cubicBezTo>
                  <a:cubicBezTo>
                    <a:pt x="38" y="400"/>
                    <a:pt x="38" y="402"/>
                    <a:pt x="37" y="402"/>
                  </a:cubicBezTo>
                  <a:cubicBezTo>
                    <a:pt x="37" y="402"/>
                    <a:pt x="39" y="402"/>
                    <a:pt x="39" y="402"/>
                  </a:cubicBezTo>
                  <a:cubicBezTo>
                    <a:pt x="39" y="402"/>
                    <a:pt x="39" y="401"/>
                    <a:pt x="40" y="401"/>
                  </a:cubicBezTo>
                  <a:cubicBezTo>
                    <a:pt x="40" y="401"/>
                    <a:pt x="40" y="402"/>
                    <a:pt x="40" y="402"/>
                  </a:cubicBezTo>
                  <a:cubicBezTo>
                    <a:pt x="41" y="401"/>
                    <a:pt x="44" y="401"/>
                    <a:pt x="45" y="400"/>
                  </a:cubicBezTo>
                  <a:cubicBezTo>
                    <a:pt x="46" y="400"/>
                    <a:pt x="46" y="400"/>
                    <a:pt x="47" y="400"/>
                  </a:cubicBezTo>
                  <a:cubicBezTo>
                    <a:pt x="52" y="397"/>
                    <a:pt x="58" y="395"/>
                    <a:pt x="64" y="391"/>
                  </a:cubicBezTo>
                  <a:cubicBezTo>
                    <a:pt x="65" y="392"/>
                    <a:pt x="65" y="391"/>
                    <a:pt x="65" y="392"/>
                  </a:cubicBezTo>
                  <a:cubicBezTo>
                    <a:pt x="66" y="391"/>
                    <a:pt x="67" y="390"/>
                    <a:pt x="68" y="390"/>
                  </a:cubicBezTo>
                  <a:cubicBezTo>
                    <a:pt x="69" y="390"/>
                    <a:pt x="69" y="390"/>
                    <a:pt x="69" y="390"/>
                  </a:cubicBezTo>
                  <a:cubicBezTo>
                    <a:pt x="70" y="390"/>
                    <a:pt x="70" y="389"/>
                    <a:pt x="70" y="390"/>
                  </a:cubicBezTo>
                  <a:cubicBezTo>
                    <a:pt x="70" y="389"/>
                    <a:pt x="70" y="389"/>
                    <a:pt x="70" y="389"/>
                  </a:cubicBezTo>
                  <a:cubicBezTo>
                    <a:pt x="71" y="387"/>
                    <a:pt x="73" y="387"/>
                    <a:pt x="75" y="386"/>
                  </a:cubicBezTo>
                  <a:cubicBezTo>
                    <a:pt x="76" y="386"/>
                    <a:pt x="76" y="386"/>
                    <a:pt x="76" y="387"/>
                  </a:cubicBezTo>
                  <a:cubicBezTo>
                    <a:pt x="77" y="387"/>
                    <a:pt x="78" y="386"/>
                    <a:pt x="79" y="385"/>
                  </a:cubicBezTo>
                  <a:cubicBezTo>
                    <a:pt x="79" y="385"/>
                    <a:pt x="79" y="385"/>
                    <a:pt x="80" y="385"/>
                  </a:cubicBezTo>
                  <a:cubicBezTo>
                    <a:pt x="79" y="383"/>
                    <a:pt x="85" y="385"/>
                    <a:pt x="86" y="383"/>
                  </a:cubicBezTo>
                  <a:cubicBezTo>
                    <a:pt x="86" y="382"/>
                    <a:pt x="85" y="382"/>
                    <a:pt x="85" y="382"/>
                  </a:cubicBezTo>
                  <a:cubicBezTo>
                    <a:pt x="84" y="382"/>
                    <a:pt x="86" y="382"/>
                    <a:pt x="86" y="380"/>
                  </a:cubicBezTo>
                  <a:cubicBezTo>
                    <a:pt x="90" y="380"/>
                    <a:pt x="92" y="378"/>
                    <a:pt x="95" y="376"/>
                  </a:cubicBezTo>
                  <a:cubicBezTo>
                    <a:pt x="95" y="376"/>
                    <a:pt x="96" y="377"/>
                    <a:pt x="95" y="376"/>
                  </a:cubicBezTo>
                  <a:cubicBezTo>
                    <a:pt x="96" y="376"/>
                    <a:pt x="94" y="377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ubicBezTo>
                    <a:pt x="95" y="379"/>
                    <a:pt x="95" y="378"/>
                    <a:pt x="96" y="377"/>
                  </a:cubicBezTo>
                  <a:cubicBezTo>
                    <a:pt x="97" y="378"/>
                    <a:pt x="97" y="376"/>
                    <a:pt x="98" y="376"/>
                  </a:cubicBezTo>
                  <a:cubicBezTo>
                    <a:pt x="98" y="376"/>
                    <a:pt x="98" y="375"/>
                    <a:pt x="99" y="376"/>
                  </a:cubicBezTo>
                  <a:cubicBezTo>
                    <a:pt x="99" y="376"/>
                    <a:pt x="99" y="375"/>
                    <a:pt x="99" y="375"/>
                  </a:cubicBezTo>
                  <a:cubicBezTo>
                    <a:pt x="98" y="374"/>
                    <a:pt x="97" y="375"/>
                    <a:pt x="97" y="376"/>
                  </a:cubicBezTo>
                  <a:cubicBezTo>
                    <a:pt x="97" y="376"/>
                    <a:pt x="96" y="376"/>
                    <a:pt x="96" y="377"/>
                  </a:cubicBezTo>
                  <a:cubicBezTo>
                    <a:pt x="95" y="375"/>
                    <a:pt x="97" y="375"/>
                    <a:pt x="97" y="374"/>
                  </a:cubicBezTo>
                  <a:cubicBezTo>
                    <a:pt x="99" y="375"/>
                    <a:pt x="99" y="373"/>
                    <a:pt x="101" y="373"/>
                  </a:cubicBezTo>
                  <a:cubicBezTo>
                    <a:pt x="100" y="374"/>
                    <a:pt x="100" y="374"/>
                    <a:pt x="100" y="374"/>
                  </a:cubicBezTo>
                  <a:cubicBezTo>
                    <a:pt x="100" y="375"/>
                    <a:pt x="100" y="375"/>
                    <a:pt x="101" y="375"/>
                  </a:cubicBezTo>
                  <a:cubicBezTo>
                    <a:pt x="101" y="375"/>
                    <a:pt x="102" y="375"/>
                    <a:pt x="102" y="374"/>
                  </a:cubicBezTo>
                  <a:cubicBezTo>
                    <a:pt x="102" y="374"/>
                    <a:pt x="102" y="374"/>
                    <a:pt x="103" y="374"/>
                  </a:cubicBezTo>
                  <a:cubicBezTo>
                    <a:pt x="104" y="374"/>
                    <a:pt x="104" y="372"/>
                    <a:pt x="106" y="373"/>
                  </a:cubicBezTo>
                  <a:cubicBezTo>
                    <a:pt x="108" y="370"/>
                    <a:pt x="110" y="371"/>
                    <a:pt x="112" y="369"/>
                  </a:cubicBezTo>
                  <a:cubicBezTo>
                    <a:pt x="115" y="368"/>
                    <a:pt x="117" y="366"/>
                    <a:pt x="120" y="365"/>
                  </a:cubicBezTo>
                  <a:cubicBezTo>
                    <a:pt x="121" y="364"/>
                    <a:pt x="123" y="364"/>
                    <a:pt x="124" y="362"/>
                  </a:cubicBezTo>
                  <a:cubicBezTo>
                    <a:pt x="125" y="362"/>
                    <a:pt x="125" y="362"/>
                    <a:pt x="125" y="362"/>
                  </a:cubicBezTo>
                  <a:cubicBezTo>
                    <a:pt x="124" y="362"/>
                    <a:pt x="127" y="361"/>
                    <a:pt x="127" y="360"/>
                  </a:cubicBezTo>
                  <a:cubicBezTo>
                    <a:pt x="127" y="360"/>
                    <a:pt x="127" y="359"/>
                    <a:pt x="127" y="360"/>
                  </a:cubicBezTo>
                  <a:cubicBezTo>
                    <a:pt x="129" y="358"/>
                    <a:pt x="131" y="356"/>
                    <a:pt x="133" y="354"/>
                  </a:cubicBezTo>
                  <a:cubicBezTo>
                    <a:pt x="134" y="355"/>
                    <a:pt x="135" y="354"/>
                    <a:pt x="136" y="354"/>
                  </a:cubicBezTo>
                  <a:cubicBezTo>
                    <a:pt x="136" y="354"/>
                    <a:pt x="135" y="353"/>
                    <a:pt x="135" y="353"/>
                  </a:cubicBezTo>
                  <a:cubicBezTo>
                    <a:pt x="135" y="352"/>
                    <a:pt x="136" y="353"/>
                    <a:pt x="136" y="352"/>
                  </a:cubicBezTo>
                  <a:cubicBezTo>
                    <a:pt x="136" y="352"/>
                    <a:pt x="137" y="353"/>
                    <a:pt x="137" y="353"/>
                  </a:cubicBezTo>
                  <a:cubicBezTo>
                    <a:pt x="137" y="353"/>
                    <a:pt x="136" y="352"/>
                    <a:pt x="138" y="352"/>
                  </a:cubicBezTo>
                  <a:cubicBezTo>
                    <a:pt x="138" y="352"/>
                    <a:pt x="137" y="352"/>
                    <a:pt x="137" y="351"/>
                  </a:cubicBezTo>
                  <a:cubicBezTo>
                    <a:pt x="138" y="351"/>
                    <a:pt x="138" y="351"/>
                    <a:pt x="139" y="350"/>
                  </a:cubicBezTo>
                  <a:cubicBezTo>
                    <a:pt x="140" y="351"/>
                    <a:pt x="139" y="351"/>
                    <a:pt x="138" y="352"/>
                  </a:cubicBezTo>
                  <a:cubicBezTo>
                    <a:pt x="138" y="352"/>
                    <a:pt x="139" y="351"/>
                    <a:pt x="139" y="352"/>
                  </a:cubicBezTo>
                  <a:cubicBezTo>
                    <a:pt x="139" y="350"/>
                    <a:pt x="140" y="350"/>
                    <a:pt x="140" y="349"/>
                  </a:cubicBezTo>
                  <a:cubicBezTo>
                    <a:pt x="142" y="349"/>
                    <a:pt x="141" y="348"/>
                    <a:pt x="143" y="348"/>
                  </a:cubicBezTo>
                  <a:cubicBezTo>
                    <a:pt x="143" y="348"/>
                    <a:pt x="141" y="350"/>
                    <a:pt x="140" y="350"/>
                  </a:cubicBezTo>
                  <a:cubicBezTo>
                    <a:pt x="141" y="350"/>
                    <a:pt x="142" y="349"/>
                    <a:pt x="143" y="350"/>
                  </a:cubicBezTo>
                  <a:cubicBezTo>
                    <a:pt x="142" y="352"/>
                    <a:pt x="140" y="351"/>
                    <a:pt x="141" y="353"/>
                  </a:cubicBezTo>
                  <a:cubicBezTo>
                    <a:pt x="140" y="352"/>
                    <a:pt x="137" y="353"/>
                    <a:pt x="137" y="354"/>
                  </a:cubicBezTo>
                  <a:cubicBezTo>
                    <a:pt x="136" y="354"/>
                    <a:pt x="134" y="354"/>
                    <a:pt x="134" y="357"/>
                  </a:cubicBezTo>
                  <a:cubicBezTo>
                    <a:pt x="133" y="357"/>
                    <a:pt x="134" y="357"/>
                    <a:pt x="134" y="356"/>
                  </a:cubicBezTo>
                  <a:cubicBezTo>
                    <a:pt x="133" y="356"/>
                    <a:pt x="132" y="356"/>
                    <a:pt x="132" y="357"/>
                  </a:cubicBezTo>
                  <a:cubicBezTo>
                    <a:pt x="130" y="356"/>
                    <a:pt x="130" y="358"/>
                    <a:pt x="129" y="359"/>
                  </a:cubicBezTo>
                  <a:cubicBezTo>
                    <a:pt x="131" y="359"/>
                    <a:pt x="133" y="357"/>
                    <a:pt x="134" y="357"/>
                  </a:cubicBezTo>
                  <a:cubicBezTo>
                    <a:pt x="134" y="357"/>
                    <a:pt x="134" y="356"/>
                    <a:pt x="134" y="356"/>
                  </a:cubicBezTo>
                  <a:cubicBezTo>
                    <a:pt x="135" y="357"/>
                    <a:pt x="136" y="356"/>
                    <a:pt x="136" y="355"/>
                  </a:cubicBezTo>
                  <a:cubicBezTo>
                    <a:pt x="136" y="356"/>
                    <a:pt x="137" y="356"/>
                    <a:pt x="138" y="356"/>
                  </a:cubicBezTo>
                  <a:cubicBezTo>
                    <a:pt x="138" y="356"/>
                    <a:pt x="135" y="357"/>
                    <a:pt x="134" y="358"/>
                  </a:cubicBezTo>
                  <a:cubicBezTo>
                    <a:pt x="134" y="358"/>
                    <a:pt x="135" y="358"/>
                    <a:pt x="134" y="359"/>
                  </a:cubicBezTo>
                  <a:cubicBezTo>
                    <a:pt x="137" y="357"/>
                    <a:pt x="140" y="357"/>
                    <a:pt x="142" y="354"/>
                  </a:cubicBezTo>
                  <a:cubicBezTo>
                    <a:pt x="144" y="354"/>
                    <a:pt x="147" y="351"/>
                    <a:pt x="148" y="350"/>
                  </a:cubicBezTo>
                  <a:cubicBezTo>
                    <a:pt x="148" y="350"/>
                    <a:pt x="148" y="351"/>
                    <a:pt x="148" y="351"/>
                  </a:cubicBezTo>
                  <a:cubicBezTo>
                    <a:pt x="149" y="351"/>
                    <a:pt x="150" y="350"/>
                    <a:pt x="149" y="350"/>
                  </a:cubicBezTo>
                  <a:cubicBezTo>
                    <a:pt x="150" y="350"/>
                    <a:pt x="154" y="349"/>
                    <a:pt x="153" y="347"/>
                  </a:cubicBezTo>
                  <a:cubicBezTo>
                    <a:pt x="153" y="346"/>
                    <a:pt x="154" y="347"/>
                    <a:pt x="154" y="347"/>
                  </a:cubicBezTo>
                  <a:cubicBezTo>
                    <a:pt x="155" y="347"/>
                    <a:pt x="154" y="346"/>
                    <a:pt x="153" y="346"/>
                  </a:cubicBezTo>
                  <a:cubicBezTo>
                    <a:pt x="153" y="345"/>
                    <a:pt x="155" y="346"/>
                    <a:pt x="155" y="345"/>
                  </a:cubicBezTo>
                  <a:cubicBezTo>
                    <a:pt x="155" y="345"/>
                    <a:pt x="156" y="346"/>
                    <a:pt x="155" y="347"/>
                  </a:cubicBezTo>
                  <a:cubicBezTo>
                    <a:pt x="156" y="347"/>
                    <a:pt x="158" y="345"/>
                    <a:pt x="158" y="346"/>
                  </a:cubicBezTo>
                  <a:cubicBezTo>
                    <a:pt x="159" y="344"/>
                    <a:pt x="164" y="343"/>
                    <a:pt x="166" y="339"/>
                  </a:cubicBezTo>
                  <a:cubicBezTo>
                    <a:pt x="166" y="340"/>
                    <a:pt x="166" y="340"/>
                    <a:pt x="166" y="340"/>
                  </a:cubicBezTo>
                  <a:cubicBezTo>
                    <a:pt x="168" y="340"/>
                    <a:pt x="168" y="339"/>
                    <a:pt x="171" y="338"/>
                  </a:cubicBezTo>
                  <a:cubicBezTo>
                    <a:pt x="171" y="336"/>
                    <a:pt x="172" y="336"/>
                    <a:pt x="174" y="337"/>
                  </a:cubicBezTo>
                  <a:cubicBezTo>
                    <a:pt x="175" y="336"/>
                    <a:pt x="175" y="336"/>
                    <a:pt x="177" y="336"/>
                  </a:cubicBezTo>
                  <a:cubicBezTo>
                    <a:pt x="177" y="336"/>
                    <a:pt x="177" y="336"/>
                    <a:pt x="177" y="335"/>
                  </a:cubicBezTo>
                  <a:cubicBezTo>
                    <a:pt x="177" y="335"/>
                    <a:pt x="177" y="335"/>
                    <a:pt x="178" y="335"/>
                  </a:cubicBezTo>
                  <a:cubicBezTo>
                    <a:pt x="178" y="335"/>
                    <a:pt x="177" y="335"/>
                    <a:pt x="178" y="334"/>
                  </a:cubicBezTo>
                  <a:cubicBezTo>
                    <a:pt x="181" y="334"/>
                    <a:pt x="183" y="330"/>
                    <a:pt x="186" y="331"/>
                  </a:cubicBezTo>
                  <a:cubicBezTo>
                    <a:pt x="188" y="328"/>
                    <a:pt x="191" y="328"/>
                    <a:pt x="192" y="326"/>
                  </a:cubicBezTo>
                  <a:cubicBezTo>
                    <a:pt x="193" y="327"/>
                    <a:pt x="195" y="325"/>
                    <a:pt x="195" y="325"/>
                  </a:cubicBezTo>
                  <a:cubicBezTo>
                    <a:pt x="196" y="325"/>
                    <a:pt x="197" y="325"/>
                    <a:pt x="198" y="325"/>
                  </a:cubicBezTo>
                  <a:cubicBezTo>
                    <a:pt x="196" y="324"/>
                    <a:pt x="198" y="323"/>
                    <a:pt x="199" y="324"/>
                  </a:cubicBezTo>
                  <a:cubicBezTo>
                    <a:pt x="198" y="324"/>
                    <a:pt x="198" y="325"/>
                    <a:pt x="198" y="326"/>
                  </a:cubicBezTo>
                  <a:cubicBezTo>
                    <a:pt x="199" y="326"/>
                    <a:pt x="199" y="325"/>
                    <a:pt x="200" y="326"/>
                  </a:cubicBezTo>
                  <a:cubicBezTo>
                    <a:pt x="200" y="326"/>
                    <a:pt x="200" y="325"/>
                    <a:pt x="200" y="325"/>
                  </a:cubicBezTo>
                  <a:cubicBezTo>
                    <a:pt x="201" y="325"/>
                    <a:pt x="201" y="324"/>
                    <a:pt x="201" y="323"/>
                  </a:cubicBezTo>
                  <a:cubicBezTo>
                    <a:pt x="202" y="323"/>
                    <a:pt x="202" y="324"/>
                    <a:pt x="202" y="324"/>
                  </a:cubicBezTo>
                  <a:cubicBezTo>
                    <a:pt x="203" y="323"/>
                    <a:pt x="203" y="323"/>
                    <a:pt x="204" y="323"/>
                  </a:cubicBezTo>
                  <a:cubicBezTo>
                    <a:pt x="203" y="323"/>
                    <a:pt x="205" y="323"/>
                    <a:pt x="204" y="322"/>
                  </a:cubicBezTo>
                  <a:cubicBezTo>
                    <a:pt x="204" y="322"/>
                    <a:pt x="203" y="322"/>
                    <a:pt x="203" y="323"/>
                  </a:cubicBezTo>
                  <a:cubicBezTo>
                    <a:pt x="203" y="323"/>
                    <a:pt x="202" y="322"/>
                    <a:pt x="202" y="322"/>
                  </a:cubicBezTo>
                  <a:cubicBezTo>
                    <a:pt x="202" y="322"/>
                    <a:pt x="203" y="321"/>
                    <a:pt x="203" y="322"/>
                  </a:cubicBezTo>
                  <a:cubicBezTo>
                    <a:pt x="203" y="321"/>
                    <a:pt x="205" y="321"/>
                    <a:pt x="205" y="321"/>
                  </a:cubicBezTo>
                  <a:cubicBezTo>
                    <a:pt x="205" y="321"/>
                    <a:pt x="205" y="321"/>
                    <a:pt x="205" y="322"/>
                  </a:cubicBezTo>
                  <a:cubicBezTo>
                    <a:pt x="206" y="322"/>
                    <a:pt x="206" y="322"/>
                    <a:pt x="207" y="322"/>
                  </a:cubicBezTo>
                  <a:cubicBezTo>
                    <a:pt x="207" y="322"/>
                    <a:pt x="206" y="321"/>
                    <a:pt x="207" y="321"/>
                  </a:cubicBezTo>
                  <a:cubicBezTo>
                    <a:pt x="207" y="320"/>
                    <a:pt x="206" y="321"/>
                    <a:pt x="206" y="320"/>
                  </a:cubicBezTo>
                  <a:cubicBezTo>
                    <a:pt x="207" y="319"/>
                    <a:pt x="208" y="319"/>
                    <a:pt x="210" y="318"/>
                  </a:cubicBezTo>
                  <a:cubicBezTo>
                    <a:pt x="209" y="319"/>
                    <a:pt x="211" y="319"/>
                    <a:pt x="211" y="320"/>
                  </a:cubicBezTo>
                  <a:cubicBezTo>
                    <a:pt x="211" y="320"/>
                    <a:pt x="211" y="319"/>
                    <a:pt x="212" y="319"/>
                  </a:cubicBezTo>
                  <a:cubicBezTo>
                    <a:pt x="212" y="318"/>
                    <a:pt x="211" y="318"/>
                    <a:pt x="211" y="319"/>
                  </a:cubicBezTo>
                  <a:cubicBezTo>
                    <a:pt x="211" y="318"/>
                    <a:pt x="210" y="318"/>
                    <a:pt x="210" y="317"/>
                  </a:cubicBezTo>
                  <a:cubicBezTo>
                    <a:pt x="211" y="318"/>
                    <a:pt x="213" y="317"/>
                    <a:pt x="213" y="318"/>
                  </a:cubicBezTo>
                  <a:cubicBezTo>
                    <a:pt x="213" y="318"/>
                    <a:pt x="213" y="317"/>
                    <a:pt x="213" y="317"/>
                  </a:cubicBezTo>
                  <a:cubicBezTo>
                    <a:pt x="214" y="317"/>
                    <a:pt x="214" y="315"/>
                    <a:pt x="215" y="315"/>
                  </a:cubicBezTo>
                  <a:cubicBezTo>
                    <a:pt x="215" y="315"/>
                    <a:pt x="215" y="315"/>
                    <a:pt x="214" y="315"/>
                  </a:cubicBezTo>
                  <a:cubicBezTo>
                    <a:pt x="216" y="314"/>
                    <a:pt x="216" y="313"/>
                    <a:pt x="218" y="313"/>
                  </a:cubicBezTo>
                  <a:cubicBezTo>
                    <a:pt x="217" y="313"/>
                    <a:pt x="218" y="315"/>
                    <a:pt x="217" y="314"/>
                  </a:cubicBezTo>
                  <a:cubicBezTo>
                    <a:pt x="217" y="315"/>
                    <a:pt x="218" y="314"/>
                    <a:pt x="218" y="315"/>
                  </a:cubicBezTo>
                  <a:cubicBezTo>
                    <a:pt x="218" y="315"/>
                    <a:pt x="218" y="315"/>
                    <a:pt x="218" y="315"/>
                  </a:cubicBezTo>
                  <a:cubicBezTo>
                    <a:pt x="218" y="314"/>
                    <a:pt x="218" y="314"/>
                    <a:pt x="217" y="314"/>
                  </a:cubicBezTo>
                  <a:cubicBezTo>
                    <a:pt x="218" y="313"/>
                    <a:pt x="218" y="312"/>
                    <a:pt x="219" y="312"/>
                  </a:cubicBezTo>
                  <a:cubicBezTo>
                    <a:pt x="221" y="312"/>
                    <a:pt x="223" y="310"/>
                    <a:pt x="225" y="309"/>
                  </a:cubicBezTo>
                  <a:cubicBezTo>
                    <a:pt x="226" y="309"/>
                    <a:pt x="225" y="309"/>
                    <a:pt x="226" y="309"/>
                  </a:cubicBezTo>
                  <a:cubicBezTo>
                    <a:pt x="225" y="309"/>
                    <a:pt x="224" y="311"/>
                    <a:pt x="224" y="310"/>
                  </a:cubicBezTo>
                  <a:cubicBezTo>
                    <a:pt x="223" y="311"/>
                    <a:pt x="224" y="311"/>
                    <a:pt x="223" y="312"/>
                  </a:cubicBezTo>
                  <a:cubicBezTo>
                    <a:pt x="223" y="312"/>
                    <a:pt x="223" y="311"/>
                    <a:pt x="223" y="311"/>
                  </a:cubicBezTo>
                  <a:cubicBezTo>
                    <a:pt x="222" y="311"/>
                    <a:pt x="223" y="312"/>
                    <a:pt x="222" y="312"/>
                  </a:cubicBezTo>
                  <a:cubicBezTo>
                    <a:pt x="221" y="313"/>
                    <a:pt x="223" y="312"/>
                    <a:pt x="223" y="313"/>
                  </a:cubicBezTo>
                  <a:cubicBezTo>
                    <a:pt x="223" y="313"/>
                    <a:pt x="223" y="312"/>
                    <a:pt x="223" y="312"/>
                  </a:cubicBezTo>
                  <a:cubicBezTo>
                    <a:pt x="224" y="312"/>
                    <a:pt x="223" y="312"/>
                    <a:pt x="223" y="313"/>
                  </a:cubicBezTo>
                  <a:cubicBezTo>
                    <a:pt x="225" y="312"/>
                    <a:pt x="224" y="312"/>
                    <a:pt x="225" y="311"/>
                  </a:cubicBezTo>
                  <a:cubicBezTo>
                    <a:pt x="227" y="311"/>
                    <a:pt x="227" y="312"/>
                    <a:pt x="229" y="312"/>
                  </a:cubicBezTo>
                  <a:cubicBezTo>
                    <a:pt x="229" y="311"/>
                    <a:pt x="226" y="312"/>
                    <a:pt x="227" y="310"/>
                  </a:cubicBezTo>
                  <a:cubicBezTo>
                    <a:pt x="227" y="310"/>
                    <a:pt x="227" y="311"/>
                    <a:pt x="226" y="310"/>
                  </a:cubicBezTo>
                  <a:cubicBezTo>
                    <a:pt x="229" y="309"/>
                    <a:pt x="230" y="308"/>
                    <a:pt x="232" y="307"/>
                  </a:cubicBezTo>
                  <a:cubicBezTo>
                    <a:pt x="233" y="308"/>
                    <a:pt x="234" y="307"/>
                    <a:pt x="235" y="308"/>
                  </a:cubicBezTo>
                  <a:cubicBezTo>
                    <a:pt x="235" y="307"/>
                    <a:pt x="234" y="307"/>
                    <a:pt x="234" y="306"/>
                  </a:cubicBezTo>
                  <a:cubicBezTo>
                    <a:pt x="236" y="306"/>
                    <a:pt x="238" y="303"/>
                    <a:pt x="239" y="305"/>
                  </a:cubicBezTo>
                  <a:cubicBezTo>
                    <a:pt x="239" y="305"/>
                    <a:pt x="239" y="304"/>
                    <a:pt x="239" y="305"/>
                  </a:cubicBezTo>
                  <a:cubicBezTo>
                    <a:pt x="239" y="304"/>
                    <a:pt x="240" y="304"/>
                    <a:pt x="240" y="303"/>
                  </a:cubicBezTo>
                  <a:cubicBezTo>
                    <a:pt x="240" y="303"/>
                    <a:pt x="241" y="302"/>
                    <a:pt x="241" y="303"/>
                  </a:cubicBezTo>
                  <a:cubicBezTo>
                    <a:pt x="242" y="303"/>
                    <a:pt x="241" y="303"/>
                    <a:pt x="242" y="302"/>
                  </a:cubicBezTo>
                  <a:cubicBezTo>
                    <a:pt x="242" y="302"/>
                    <a:pt x="242" y="303"/>
                    <a:pt x="243" y="303"/>
                  </a:cubicBezTo>
                  <a:cubicBezTo>
                    <a:pt x="243" y="302"/>
                    <a:pt x="243" y="302"/>
                    <a:pt x="243" y="301"/>
                  </a:cubicBezTo>
                  <a:cubicBezTo>
                    <a:pt x="245" y="301"/>
                    <a:pt x="244" y="301"/>
                    <a:pt x="246" y="302"/>
                  </a:cubicBezTo>
                  <a:cubicBezTo>
                    <a:pt x="246" y="301"/>
                    <a:pt x="245" y="301"/>
                    <a:pt x="245" y="300"/>
                  </a:cubicBezTo>
                  <a:cubicBezTo>
                    <a:pt x="245" y="300"/>
                    <a:pt x="246" y="300"/>
                    <a:pt x="246" y="300"/>
                  </a:cubicBezTo>
                  <a:cubicBezTo>
                    <a:pt x="246" y="300"/>
                    <a:pt x="246" y="300"/>
                    <a:pt x="247" y="300"/>
                  </a:cubicBezTo>
                  <a:cubicBezTo>
                    <a:pt x="248" y="300"/>
                    <a:pt x="246" y="300"/>
                    <a:pt x="247" y="299"/>
                  </a:cubicBezTo>
                  <a:cubicBezTo>
                    <a:pt x="247" y="299"/>
                    <a:pt x="248" y="299"/>
                    <a:pt x="247" y="300"/>
                  </a:cubicBezTo>
                  <a:cubicBezTo>
                    <a:pt x="248" y="300"/>
                    <a:pt x="248" y="298"/>
                    <a:pt x="249" y="298"/>
                  </a:cubicBezTo>
                  <a:cubicBezTo>
                    <a:pt x="249" y="299"/>
                    <a:pt x="249" y="298"/>
                    <a:pt x="250" y="298"/>
                  </a:cubicBezTo>
                  <a:cubicBezTo>
                    <a:pt x="250" y="299"/>
                    <a:pt x="250" y="299"/>
                    <a:pt x="251" y="300"/>
                  </a:cubicBezTo>
                  <a:cubicBezTo>
                    <a:pt x="251" y="300"/>
                    <a:pt x="250" y="300"/>
                    <a:pt x="250" y="300"/>
                  </a:cubicBezTo>
                  <a:cubicBezTo>
                    <a:pt x="251" y="300"/>
                    <a:pt x="251" y="300"/>
                    <a:pt x="251" y="299"/>
                  </a:cubicBezTo>
                  <a:cubicBezTo>
                    <a:pt x="252" y="300"/>
                    <a:pt x="251" y="302"/>
                    <a:pt x="250" y="301"/>
                  </a:cubicBezTo>
                  <a:cubicBezTo>
                    <a:pt x="250" y="302"/>
                    <a:pt x="251" y="301"/>
                    <a:pt x="251" y="302"/>
                  </a:cubicBezTo>
                  <a:cubicBezTo>
                    <a:pt x="251" y="302"/>
                    <a:pt x="251" y="302"/>
                    <a:pt x="251" y="303"/>
                  </a:cubicBezTo>
                  <a:cubicBezTo>
                    <a:pt x="250" y="303"/>
                    <a:pt x="250" y="302"/>
                    <a:pt x="249" y="302"/>
                  </a:cubicBezTo>
                  <a:cubicBezTo>
                    <a:pt x="249" y="301"/>
                    <a:pt x="250" y="301"/>
                    <a:pt x="250" y="301"/>
                  </a:cubicBezTo>
                  <a:cubicBezTo>
                    <a:pt x="249" y="301"/>
                    <a:pt x="250" y="301"/>
                    <a:pt x="248" y="300"/>
                  </a:cubicBezTo>
                  <a:cubicBezTo>
                    <a:pt x="248" y="301"/>
                    <a:pt x="249" y="301"/>
                    <a:pt x="249" y="302"/>
                  </a:cubicBezTo>
                  <a:cubicBezTo>
                    <a:pt x="249" y="302"/>
                    <a:pt x="249" y="302"/>
                    <a:pt x="249" y="302"/>
                  </a:cubicBezTo>
                  <a:cubicBezTo>
                    <a:pt x="249" y="303"/>
                    <a:pt x="249" y="304"/>
                    <a:pt x="248" y="304"/>
                  </a:cubicBezTo>
                  <a:cubicBezTo>
                    <a:pt x="247" y="303"/>
                    <a:pt x="248" y="302"/>
                    <a:pt x="246" y="302"/>
                  </a:cubicBezTo>
                  <a:cubicBezTo>
                    <a:pt x="248" y="304"/>
                    <a:pt x="245" y="305"/>
                    <a:pt x="243" y="305"/>
                  </a:cubicBezTo>
                  <a:cubicBezTo>
                    <a:pt x="243" y="307"/>
                    <a:pt x="245" y="306"/>
                    <a:pt x="244" y="308"/>
                  </a:cubicBezTo>
                  <a:cubicBezTo>
                    <a:pt x="243" y="308"/>
                    <a:pt x="242" y="307"/>
                    <a:pt x="242" y="308"/>
                  </a:cubicBezTo>
                  <a:cubicBezTo>
                    <a:pt x="242" y="308"/>
                    <a:pt x="242" y="308"/>
                    <a:pt x="242" y="307"/>
                  </a:cubicBezTo>
                  <a:cubicBezTo>
                    <a:pt x="241" y="307"/>
                    <a:pt x="241" y="307"/>
                    <a:pt x="240" y="308"/>
                  </a:cubicBezTo>
                  <a:cubicBezTo>
                    <a:pt x="240" y="308"/>
                    <a:pt x="242" y="308"/>
                    <a:pt x="242" y="308"/>
                  </a:cubicBezTo>
                  <a:cubicBezTo>
                    <a:pt x="241" y="308"/>
                    <a:pt x="240" y="309"/>
                    <a:pt x="239" y="310"/>
                  </a:cubicBezTo>
                  <a:cubicBezTo>
                    <a:pt x="239" y="309"/>
                    <a:pt x="240" y="309"/>
                    <a:pt x="240" y="308"/>
                  </a:cubicBezTo>
                  <a:cubicBezTo>
                    <a:pt x="239" y="309"/>
                    <a:pt x="239" y="309"/>
                    <a:pt x="238" y="310"/>
                  </a:cubicBezTo>
                  <a:cubicBezTo>
                    <a:pt x="238" y="310"/>
                    <a:pt x="239" y="310"/>
                    <a:pt x="238" y="310"/>
                  </a:cubicBezTo>
                  <a:cubicBezTo>
                    <a:pt x="238" y="311"/>
                    <a:pt x="237" y="310"/>
                    <a:pt x="237" y="312"/>
                  </a:cubicBezTo>
                  <a:cubicBezTo>
                    <a:pt x="236" y="311"/>
                    <a:pt x="235" y="311"/>
                    <a:pt x="236" y="310"/>
                  </a:cubicBezTo>
                  <a:cubicBezTo>
                    <a:pt x="234" y="311"/>
                    <a:pt x="235" y="312"/>
                    <a:pt x="234" y="312"/>
                  </a:cubicBezTo>
                  <a:cubicBezTo>
                    <a:pt x="233" y="313"/>
                    <a:pt x="235" y="312"/>
                    <a:pt x="234" y="313"/>
                  </a:cubicBezTo>
                  <a:cubicBezTo>
                    <a:pt x="234" y="313"/>
                    <a:pt x="233" y="312"/>
                    <a:pt x="233" y="312"/>
                  </a:cubicBezTo>
                  <a:cubicBezTo>
                    <a:pt x="233" y="312"/>
                    <a:pt x="233" y="313"/>
                    <a:pt x="232" y="313"/>
                  </a:cubicBezTo>
                  <a:cubicBezTo>
                    <a:pt x="232" y="313"/>
                    <a:pt x="232" y="314"/>
                    <a:pt x="231" y="313"/>
                  </a:cubicBezTo>
                  <a:cubicBezTo>
                    <a:pt x="232" y="314"/>
                    <a:pt x="231" y="313"/>
                    <a:pt x="231" y="315"/>
                  </a:cubicBezTo>
                  <a:cubicBezTo>
                    <a:pt x="231" y="315"/>
                    <a:pt x="230" y="314"/>
                    <a:pt x="231" y="314"/>
                  </a:cubicBezTo>
                  <a:cubicBezTo>
                    <a:pt x="230" y="314"/>
                    <a:pt x="230" y="314"/>
                    <a:pt x="229" y="313"/>
                  </a:cubicBezTo>
                  <a:cubicBezTo>
                    <a:pt x="230" y="315"/>
                    <a:pt x="228" y="316"/>
                    <a:pt x="228" y="317"/>
                  </a:cubicBezTo>
                  <a:cubicBezTo>
                    <a:pt x="228" y="317"/>
                    <a:pt x="228" y="316"/>
                    <a:pt x="227" y="316"/>
                  </a:cubicBezTo>
                  <a:cubicBezTo>
                    <a:pt x="227" y="316"/>
                    <a:pt x="228" y="316"/>
                    <a:pt x="228" y="315"/>
                  </a:cubicBezTo>
                  <a:cubicBezTo>
                    <a:pt x="227" y="316"/>
                    <a:pt x="227" y="316"/>
                    <a:pt x="226" y="315"/>
                  </a:cubicBezTo>
                  <a:cubicBezTo>
                    <a:pt x="226" y="316"/>
                    <a:pt x="226" y="317"/>
                    <a:pt x="226" y="316"/>
                  </a:cubicBezTo>
                  <a:cubicBezTo>
                    <a:pt x="226" y="318"/>
                    <a:pt x="224" y="318"/>
                    <a:pt x="225" y="318"/>
                  </a:cubicBezTo>
                  <a:cubicBezTo>
                    <a:pt x="224" y="319"/>
                    <a:pt x="223" y="319"/>
                    <a:pt x="223" y="317"/>
                  </a:cubicBezTo>
                  <a:cubicBezTo>
                    <a:pt x="223" y="317"/>
                    <a:pt x="222" y="318"/>
                    <a:pt x="222" y="317"/>
                  </a:cubicBezTo>
                  <a:cubicBezTo>
                    <a:pt x="222" y="318"/>
                    <a:pt x="222" y="318"/>
                    <a:pt x="222" y="318"/>
                  </a:cubicBezTo>
                  <a:cubicBezTo>
                    <a:pt x="222" y="319"/>
                    <a:pt x="222" y="318"/>
                    <a:pt x="221" y="318"/>
                  </a:cubicBezTo>
                  <a:cubicBezTo>
                    <a:pt x="221" y="319"/>
                    <a:pt x="222" y="318"/>
                    <a:pt x="222" y="319"/>
                  </a:cubicBezTo>
                  <a:cubicBezTo>
                    <a:pt x="222" y="320"/>
                    <a:pt x="222" y="318"/>
                    <a:pt x="221" y="319"/>
                  </a:cubicBezTo>
                  <a:cubicBezTo>
                    <a:pt x="221" y="319"/>
                    <a:pt x="222" y="320"/>
                    <a:pt x="223" y="319"/>
                  </a:cubicBezTo>
                  <a:cubicBezTo>
                    <a:pt x="222" y="321"/>
                    <a:pt x="221" y="319"/>
                    <a:pt x="220" y="320"/>
                  </a:cubicBezTo>
                  <a:cubicBezTo>
                    <a:pt x="220" y="320"/>
                    <a:pt x="221" y="320"/>
                    <a:pt x="220" y="321"/>
                  </a:cubicBezTo>
                  <a:cubicBezTo>
                    <a:pt x="220" y="321"/>
                    <a:pt x="219" y="320"/>
                    <a:pt x="220" y="321"/>
                  </a:cubicBezTo>
                  <a:cubicBezTo>
                    <a:pt x="219" y="322"/>
                    <a:pt x="219" y="320"/>
                    <a:pt x="220" y="320"/>
                  </a:cubicBezTo>
                  <a:cubicBezTo>
                    <a:pt x="219" y="320"/>
                    <a:pt x="218" y="320"/>
                    <a:pt x="218" y="321"/>
                  </a:cubicBezTo>
                  <a:cubicBezTo>
                    <a:pt x="218" y="320"/>
                    <a:pt x="219" y="322"/>
                    <a:pt x="220" y="321"/>
                  </a:cubicBezTo>
                  <a:cubicBezTo>
                    <a:pt x="221" y="322"/>
                    <a:pt x="219" y="322"/>
                    <a:pt x="219" y="322"/>
                  </a:cubicBezTo>
                  <a:cubicBezTo>
                    <a:pt x="218" y="322"/>
                    <a:pt x="219" y="322"/>
                    <a:pt x="219" y="322"/>
                  </a:cubicBezTo>
                  <a:cubicBezTo>
                    <a:pt x="218" y="322"/>
                    <a:pt x="217" y="323"/>
                    <a:pt x="216" y="323"/>
                  </a:cubicBezTo>
                  <a:cubicBezTo>
                    <a:pt x="215" y="323"/>
                    <a:pt x="217" y="322"/>
                    <a:pt x="216" y="321"/>
                  </a:cubicBezTo>
                  <a:cubicBezTo>
                    <a:pt x="215" y="321"/>
                    <a:pt x="215" y="322"/>
                    <a:pt x="215" y="322"/>
                  </a:cubicBezTo>
                  <a:cubicBezTo>
                    <a:pt x="214" y="322"/>
                    <a:pt x="215" y="321"/>
                    <a:pt x="215" y="320"/>
                  </a:cubicBezTo>
                  <a:cubicBezTo>
                    <a:pt x="214" y="320"/>
                    <a:pt x="215" y="322"/>
                    <a:pt x="214" y="321"/>
                  </a:cubicBezTo>
                  <a:cubicBezTo>
                    <a:pt x="213" y="320"/>
                    <a:pt x="215" y="320"/>
                    <a:pt x="213" y="320"/>
                  </a:cubicBezTo>
                  <a:cubicBezTo>
                    <a:pt x="213" y="321"/>
                    <a:pt x="213" y="321"/>
                    <a:pt x="213" y="322"/>
                  </a:cubicBezTo>
                  <a:cubicBezTo>
                    <a:pt x="213" y="322"/>
                    <a:pt x="213" y="321"/>
                    <a:pt x="214" y="322"/>
                  </a:cubicBezTo>
                  <a:cubicBezTo>
                    <a:pt x="214" y="323"/>
                    <a:pt x="213" y="322"/>
                    <a:pt x="213" y="324"/>
                  </a:cubicBezTo>
                  <a:cubicBezTo>
                    <a:pt x="214" y="324"/>
                    <a:pt x="214" y="324"/>
                    <a:pt x="214" y="323"/>
                  </a:cubicBezTo>
                  <a:cubicBezTo>
                    <a:pt x="214" y="323"/>
                    <a:pt x="215" y="323"/>
                    <a:pt x="215" y="324"/>
                  </a:cubicBezTo>
                  <a:cubicBezTo>
                    <a:pt x="214" y="323"/>
                    <a:pt x="214" y="325"/>
                    <a:pt x="213" y="324"/>
                  </a:cubicBezTo>
                  <a:cubicBezTo>
                    <a:pt x="213" y="323"/>
                    <a:pt x="212" y="323"/>
                    <a:pt x="212" y="322"/>
                  </a:cubicBezTo>
                  <a:cubicBezTo>
                    <a:pt x="211" y="323"/>
                    <a:pt x="213" y="324"/>
                    <a:pt x="212" y="325"/>
                  </a:cubicBezTo>
                  <a:cubicBezTo>
                    <a:pt x="212" y="325"/>
                    <a:pt x="212" y="325"/>
                    <a:pt x="212" y="326"/>
                  </a:cubicBezTo>
                  <a:cubicBezTo>
                    <a:pt x="211" y="325"/>
                    <a:pt x="212" y="325"/>
                    <a:pt x="212" y="324"/>
                  </a:cubicBezTo>
                  <a:cubicBezTo>
                    <a:pt x="212" y="324"/>
                    <a:pt x="211" y="325"/>
                    <a:pt x="211" y="324"/>
                  </a:cubicBezTo>
                  <a:cubicBezTo>
                    <a:pt x="211" y="325"/>
                    <a:pt x="210" y="325"/>
                    <a:pt x="210" y="326"/>
                  </a:cubicBezTo>
                  <a:cubicBezTo>
                    <a:pt x="210" y="326"/>
                    <a:pt x="209" y="326"/>
                    <a:pt x="208" y="326"/>
                  </a:cubicBezTo>
                  <a:cubicBezTo>
                    <a:pt x="209" y="325"/>
                    <a:pt x="210" y="326"/>
                    <a:pt x="210" y="325"/>
                  </a:cubicBezTo>
                  <a:cubicBezTo>
                    <a:pt x="210" y="325"/>
                    <a:pt x="209" y="325"/>
                    <a:pt x="210" y="324"/>
                  </a:cubicBezTo>
                  <a:cubicBezTo>
                    <a:pt x="209" y="325"/>
                    <a:pt x="209" y="325"/>
                    <a:pt x="208" y="325"/>
                  </a:cubicBezTo>
                  <a:cubicBezTo>
                    <a:pt x="208" y="326"/>
                    <a:pt x="208" y="326"/>
                    <a:pt x="208" y="327"/>
                  </a:cubicBezTo>
                  <a:cubicBezTo>
                    <a:pt x="207" y="326"/>
                    <a:pt x="208" y="326"/>
                    <a:pt x="208" y="324"/>
                  </a:cubicBezTo>
                  <a:cubicBezTo>
                    <a:pt x="209" y="325"/>
                    <a:pt x="210" y="324"/>
                    <a:pt x="210" y="323"/>
                  </a:cubicBezTo>
                  <a:cubicBezTo>
                    <a:pt x="209" y="323"/>
                    <a:pt x="209" y="324"/>
                    <a:pt x="208" y="324"/>
                  </a:cubicBezTo>
                  <a:cubicBezTo>
                    <a:pt x="209" y="324"/>
                    <a:pt x="208" y="323"/>
                    <a:pt x="208" y="322"/>
                  </a:cubicBezTo>
                  <a:cubicBezTo>
                    <a:pt x="208" y="323"/>
                    <a:pt x="207" y="323"/>
                    <a:pt x="207" y="323"/>
                  </a:cubicBezTo>
                  <a:cubicBezTo>
                    <a:pt x="208" y="327"/>
                    <a:pt x="204" y="326"/>
                    <a:pt x="202" y="325"/>
                  </a:cubicBezTo>
                  <a:cubicBezTo>
                    <a:pt x="202" y="326"/>
                    <a:pt x="204" y="326"/>
                    <a:pt x="204" y="327"/>
                  </a:cubicBezTo>
                  <a:cubicBezTo>
                    <a:pt x="204" y="326"/>
                    <a:pt x="205" y="326"/>
                    <a:pt x="205" y="327"/>
                  </a:cubicBezTo>
                  <a:cubicBezTo>
                    <a:pt x="205" y="326"/>
                    <a:pt x="206" y="327"/>
                    <a:pt x="208" y="328"/>
                  </a:cubicBezTo>
                  <a:cubicBezTo>
                    <a:pt x="207" y="328"/>
                    <a:pt x="206" y="328"/>
                    <a:pt x="206" y="329"/>
                  </a:cubicBezTo>
                  <a:cubicBezTo>
                    <a:pt x="205" y="329"/>
                    <a:pt x="205" y="328"/>
                    <a:pt x="205" y="329"/>
                  </a:cubicBezTo>
                  <a:cubicBezTo>
                    <a:pt x="204" y="328"/>
                    <a:pt x="205" y="328"/>
                    <a:pt x="205" y="328"/>
                  </a:cubicBezTo>
                  <a:cubicBezTo>
                    <a:pt x="205" y="327"/>
                    <a:pt x="204" y="328"/>
                    <a:pt x="204" y="327"/>
                  </a:cubicBezTo>
                  <a:cubicBezTo>
                    <a:pt x="203" y="328"/>
                    <a:pt x="205" y="328"/>
                    <a:pt x="204" y="329"/>
                  </a:cubicBezTo>
                  <a:cubicBezTo>
                    <a:pt x="203" y="328"/>
                    <a:pt x="203" y="328"/>
                    <a:pt x="202" y="328"/>
                  </a:cubicBezTo>
                  <a:cubicBezTo>
                    <a:pt x="202" y="329"/>
                    <a:pt x="202" y="329"/>
                    <a:pt x="202" y="329"/>
                  </a:cubicBezTo>
                  <a:cubicBezTo>
                    <a:pt x="202" y="329"/>
                    <a:pt x="200" y="329"/>
                    <a:pt x="200" y="331"/>
                  </a:cubicBezTo>
                  <a:cubicBezTo>
                    <a:pt x="200" y="330"/>
                    <a:pt x="199" y="331"/>
                    <a:pt x="199" y="330"/>
                  </a:cubicBezTo>
                  <a:cubicBezTo>
                    <a:pt x="199" y="330"/>
                    <a:pt x="198" y="331"/>
                    <a:pt x="198" y="331"/>
                  </a:cubicBezTo>
                  <a:cubicBezTo>
                    <a:pt x="198" y="331"/>
                    <a:pt x="198" y="330"/>
                    <a:pt x="197" y="330"/>
                  </a:cubicBezTo>
                  <a:cubicBezTo>
                    <a:pt x="199" y="330"/>
                    <a:pt x="196" y="333"/>
                    <a:pt x="196" y="331"/>
                  </a:cubicBezTo>
                  <a:cubicBezTo>
                    <a:pt x="196" y="331"/>
                    <a:pt x="197" y="331"/>
                    <a:pt x="197" y="331"/>
                  </a:cubicBezTo>
                  <a:cubicBezTo>
                    <a:pt x="197" y="331"/>
                    <a:pt x="197" y="331"/>
                    <a:pt x="197" y="330"/>
                  </a:cubicBezTo>
                  <a:cubicBezTo>
                    <a:pt x="196" y="330"/>
                    <a:pt x="196" y="331"/>
                    <a:pt x="195" y="331"/>
                  </a:cubicBezTo>
                  <a:cubicBezTo>
                    <a:pt x="195" y="331"/>
                    <a:pt x="196" y="331"/>
                    <a:pt x="195" y="332"/>
                  </a:cubicBezTo>
                  <a:cubicBezTo>
                    <a:pt x="194" y="331"/>
                    <a:pt x="194" y="331"/>
                    <a:pt x="193" y="330"/>
                  </a:cubicBezTo>
                  <a:cubicBezTo>
                    <a:pt x="193" y="330"/>
                    <a:pt x="194" y="331"/>
                    <a:pt x="193" y="331"/>
                  </a:cubicBezTo>
                  <a:cubicBezTo>
                    <a:pt x="193" y="331"/>
                    <a:pt x="193" y="331"/>
                    <a:pt x="193" y="331"/>
                  </a:cubicBezTo>
                  <a:cubicBezTo>
                    <a:pt x="194" y="331"/>
                    <a:pt x="194" y="331"/>
                    <a:pt x="193" y="331"/>
                  </a:cubicBezTo>
                  <a:cubicBezTo>
                    <a:pt x="194" y="331"/>
                    <a:pt x="194" y="333"/>
                    <a:pt x="196" y="332"/>
                  </a:cubicBezTo>
                  <a:cubicBezTo>
                    <a:pt x="196" y="333"/>
                    <a:pt x="195" y="333"/>
                    <a:pt x="195" y="333"/>
                  </a:cubicBezTo>
                  <a:cubicBezTo>
                    <a:pt x="194" y="334"/>
                    <a:pt x="195" y="333"/>
                    <a:pt x="195" y="334"/>
                  </a:cubicBezTo>
                  <a:cubicBezTo>
                    <a:pt x="196" y="334"/>
                    <a:pt x="195" y="333"/>
                    <a:pt x="195" y="333"/>
                  </a:cubicBezTo>
                  <a:cubicBezTo>
                    <a:pt x="196" y="334"/>
                    <a:pt x="196" y="334"/>
                    <a:pt x="197" y="334"/>
                  </a:cubicBezTo>
                  <a:cubicBezTo>
                    <a:pt x="197" y="335"/>
                    <a:pt x="196" y="334"/>
                    <a:pt x="195" y="334"/>
                  </a:cubicBezTo>
                  <a:cubicBezTo>
                    <a:pt x="195" y="334"/>
                    <a:pt x="194" y="334"/>
                    <a:pt x="194" y="334"/>
                  </a:cubicBezTo>
                  <a:cubicBezTo>
                    <a:pt x="194" y="334"/>
                    <a:pt x="194" y="333"/>
                    <a:pt x="194" y="333"/>
                  </a:cubicBezTo>
                  <a:cubicBezTo>
                    <a:pt x="194" y="333"/>
                    <a:pt x="194" y="333"/>
                    <a:pt x="194" y="333"/>
                  </a:cubicBezTo>
                  <a:cubicBezTo>
                    <a:pt x="193" y="334"/>
                    <a:pt x="195" y="334"/>
                    <a:pt x="195" y="336"/>
                  </a:cubicBezTo>
                  <a:cubicBezTo>
                    <a:pt x="194" y="335"/>
                    <a:pt x="194" y="335"/>
                    <a:pt x="192" y="335"/>
                  </a:cubicBezTo>
                  <a:cubicBezTo>
                    <a:pt x="192" y="334"/>
                    <a:pt x="192" y="333"/>
                    <a:pt x="192" y="334"/>
                  </a:cubicBezTo>
                  <a:cubicBezTo>
                    <a:pt x="191" y="333"/>
                    <a:pt x="192" y="333"/>
                    <a:pt x="191" y="332"/>
                  </a:cubicBezTo>
                  <a:cubicBezTo>
                    <a:pt x="192" y="333"/>
                    <a:pt x="190" y="334"/>
                    <a:pt x="191" y="335"/>
                  </a:cubicBezTo>
                  <a:cubicBezTo>
                    <a:pt x="192" y="335"/>
                    <a:pt x="191" y="334"/>
                    <a:pt x="191" y="334"/>
                  </a:cubicBezTo>
                  <a:cubicBezTo>
                    <a:pt x="192" y="334"/>
                    <a:pt x="192" y="335"/>
                    <a:pt x="192" y="335"/>
                  </a:cubicBezTo>
                  <a:cubicBezTo>
                    <a:pt x="191" y="334"/>
                    <a:pt x="192" y="336"/>
                    <a:pt x="191" y="336"/>
                  </a:cubicBezTo>
                  <a:cubicBezTo>
                    <a:pt x="191" y="336"/>
                    <a:pt x="192" y="336"/>
                    <a:pt x="192" y="336"/>
                  </a:cubicBezTo>
                  <a:cubicBezTo>
                    <a:pt x="192" y="337"/>
                    <a:pt x="190" y="336"/>
                    <a:pt x="189" y="337"/>
                  </a:cubicBezTo>
                  <a:cubicBezTo>
                    <a:pt x="189" y="337"/>
                    <a:pt x="190" y="337"/>
                    <a:pt x="190" y="338"/>
                  </a:cubicBezTo>
                  <a:cubicBezTo>
                    <a:pt x="189" y="337"/>
                    <a:pt x="189" y="337"/>
                    <a:pt x="188" y="337"/>
                  </a:cubicBezTo>
                  <a:cubicBezTo>
                    <a:pt x="188" y="338"/>
                    <a:pt x="189" y="338"/>
                    <a:pt x="188" y="339"/>
                  </a:cubicBezTo>
                  <a:cubicBezTo>
                    <a:pt x="188" y="339"/>
                    <a:pt x="188" y="339"/>
                    <a:pt x="187" y="339"/>
                  </a:cubicBezTo>
                  <a:cubicBezTo>
                    <a:pt x="187" y="338"/>
                    <a:pt x="188" y="338"/>
                    <a:pt x="188" y="337"/>
                  </a:cubicBezTo>
                  <a:cubicBezTo>
                    <a:pt x="188" y="337"/>
                    <a:pt x="187" y="337"/>
                    <a:pt x="187" y="337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6" y="339"/>
                    <a:pt x="186" y="337"/>
                    <a:pt x="185" y="337"/>
                  </a:cubicBezTo>
                  <a:cubicBezTo>
                    <a:pt x="186" y="339"/>
                    <a:pt x="186" y="338"/>
                    <a:pt x="186" y="340"/>
                  </a:cubicBezTo>
                  <a:cubicBezTo>
                    <a:pt x="185" y="340"/>
                    <a:pt x="185" y="339"/>
                    <a:pt x="186" y="339"/>
                  </a:cubicBezTo>
                  <a:cubicBezTo>
                    <a:pt x="185" y="339"/>
                    <a:pt x="184" y="341"/>
                    <a:pt x="184" y="340"/>
                  </a:cubicBezTo>
                  <a:cubicBezTo>
                    <a:pt x="184" y="340"/>
                    <a:pt x="184" y="340"/>
                    <a:pt x="183" y="340"/>
                  </a:cubicBezTo>
                  <a:cubicBezTo>
                    <a:pt x="184" y="341"/>
                    <a:pt x="183" y="342"/>
                    <a:pt x="183" y="342"/>
                  </a:cubicBezTo>
                  <a:cubicBezTo>
                    <a:pt x="183" y="342"/>
                    <a:pt x="181" y="342"/>
                    <a:pt x="181" y="342"/>
                  </a:cubicBezTo>
                  <a:cubicBezTo>
                    <a:pt x="181" y="342"/>
                    <a:pt x="181" y="342"/>
                    <a:pt x="181" y="342"/>
                  </a:cubicBezTo>
                  <a:cubicBezTo>
                    <a:pt x="181" y="341"/>
                    <a:pt x="180" y="342"/>
                    <a:pt x="180" y="341"/>
                  </a:cubicBezTo>
                  <a:cubicBezTo>
                    <a:pt x="180" y="341"/>
                    <a:pt x="179" y="342"/>
                    <a:pt x="179" y="343"/>
                  </a:cubicBezTo>
                  <a:cubicBezTo>
                    <a:pt x="179" y="343"/>
                    <a:pt x="179" y="342"/>
                    <a:pt x="178" y="342"/>
                  </a:cubicBezTo>
                  <a:cubicBezTo>
                    <a:pt x="178" y="343"/>
                    <a:pt x="178" y="343"/>
                    <a:pt x="179" y="344"/>
                  </a:cubicBezTo>
                  <a:cubicBezTo>
                    <a:pt x="179" y="344"/>
                    <a:pt x="177" y="344"/>
                    <a:pt x="178" y="343"/>
                  </a:cubicBezTo>
                  <a:cubicBezTo>
                    <a:pt x="177" y="344"/>
                    <a:pt x="178" y="346"/>
                    <a:pt x="177" y="346"/>
                  </a:cubicBezTo>
                  <a:cubicBezTo>
                    <a:pt x="176" y="346"/>
                    <a:pt x="177" y="346"/>
                    <a:pt x="177" y="345"/>
                  </a:cubicBezTo>
                  <a:cubicBezTo>
                    <a:pt x="177" y="345"/>
                    <a:pt x="176" y="345"/>
                    <a:pt x="176" y="346"/>
                  </a:cubicBezTo>
                  <a:cubicBezTo>
                    <a:pt x="175" y="346"/>
                    <a:pt x="175" y="345"/>
                    <a:pt x="174" y="345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5" y="345"/>
                    <a:pt x="174" y="346"/>
                    <a:pt x="174" y="346"/>
                  </a:cubicBezTo>
                  <a:cubicBezTo>
                    <a:pt x="174" y="346"/>
                    <a:pt x="177" y="346"/>
                    <a:pt x="175" y="347"/>
                  </a:cubicBezTo>
                  <a:cubicBezTo>
                    <a:pt x="175" y="347"/>
                    <a:pt x="174" y="347"/>
                    <a:pt x="173" y="347"/>
                  </a:cubicBezTo>
                  <a:cubicBezTo>
                    <a:pt x="172" y="348"/>
                    <a:pt x="171" y="349"/>
                    <a:pt x="170" y="349"/>
                  </a:cubicBezTo>
                  <a:cubicBezTo>
                    <a:pt x="170" y="350"/>
                    <a:pt x="170" y="350"/>
                    <a:pt x="170" y="350"/>
                  </a:cubicBezTo>
                  <a:cubicBezTo>
                    <a:pt x="170" y="351"/>
                    <a:pt x="169" y="350"/>
                    <a:pt x="169" y="351"/>
                  </a:cubicBezTo>
                  <a:cubicBezTo>
                    <a:pt x="169" y="351"/>
                    <a:pt x="169" y="350"/>
                    <a:pt x="169" y="350"/>
                  </a:cubicBezTo>
                  <a:cubicBezTo>
                    <a:pt x="169" y="349"/>
                    <a:pt x="168" y="351"/>
                    <a:pt x="168" y="350"/>
                  </a:cubicBezTo>
                  <a:cubicBezTo>
                    <a:pt x="168" y="351"/>
                    <a:pt x="166" y="351"/>
                    <a:pt x="167" y="352"/>
                  </a:cubicBezTo>
                  <a:cubicBezTo>
                    <a:pt x="165" y="353"/>
                    <a:pt x="163" y="353"/>
                    <a:pt x="162" y="355"/>
                  </a:cubicBezTo>
                  <a:cubicBezTo>
                    <a:pt x="161" y="355"/>
                    <a:pt x="161" y="355"/>
                    <a:pt x="161" y="355"/>
                  </a:cubicBezTo>
                  <a:cubicBezTo>
                    <a:pt x="161" y="356"/>
                    <a:pt x="160" y="355"/>
                    <a:pt x="160" y="357"/>
                  </a:cubicBezTo>
                  <a:cubicBezTo>
                    <a:pt x="159" y="356"/>
                    <a:pt x="158" y="357"/>
                    <a:pt x="158" y="356"/>
                  </a:cubicBezTo>
                  <a:cubicBezTo>
                    <a:pt x="158" y="356"/>
                    <a:pt x="158" y="356"/>
                    <a:pt x="158" y="356"/>
                  </a:cubicBezTo>
                  <a:cubicBezTo>
                    <a:pt x="159" y="357"/>
                    <a:pt x="157" y="358"/>
                    <a:pt x="156" y="358"/>
                  </a:cubicBezTo>
                  <a:cubicBezTo>
                    <a:pt x="156" y="359"/>
                    <a:pt x="156" y="359"/>
                    <a:pt x="156" y="360"/>
                  </a:cubicBezTo>
                  <a:cubicBezTo>
                    <a:pt x="155" y="360"/>
                    <a:pt x="155" y="359"/>
                    <a:pt x="155" y="360"/>
                  </a:cubicBezTo>
                  <a:cubicBezTo>
                    <a:pt x="154" y="360"/>
                    <a:pt x="155" y="359"/>
                    <a:pt x="155" y="359"/>
                  </a:cubicBezTo>
                  <a:cubicBezTo>
                    <a:pt x="155" y="359"/>
                    <a:pt x="153" y="360"/>
                    <a:pt x="153" y="359"/>
                  </a:cubicBezTo>
                  <a:cubicBezTo>
                    <a:pt x="153" y="360"/>
                    <a:pt x="153" y="360"/>
                    <a:pt x="153" y="360"/>
                  </a:cubicBezTo>
                  <a:cubicBezTo>
                    <a:pt x="154" y="360"/>
                    <a:pt x="153" y="360"/>
                    <a:pt x="154" y="359"/>
                  </a:cubicBezTo>
                  <a:cubicBezTo>
                    <a:pt x="155" y="360"/>
                    <a:pt x="153" y="360"/>
                    <a:pt x="154" y="361"/>
                  </a:cubicBezTo>
                  <a:cubicBezTo>
                    <a:pt x="154" y="362"/>
                    <a:pt x="153" y="360"/>
                    <a:pt x="154" y="362"/>
                  </a:cubicBezTo>
                  <a:cubicBezTo>
                    <a:pt x="153" y="362"/>
                    <a:pt x="153" y="361"/>
                    <a:pt x="153" y="360"/>
                  </a:cubicBezTo>
                  <a:cubicBezTo>
                    <a:pt x="152" y="360"/>
                    <a:pt x="152" y="361"/>
                    <a:pt x="152" y="362"/>
                  </a:cubicBezTo>
                  <a:cubicBezTo>
                    <a:pt x="152" y="361"/>
                    <a:pt x="151" y="361"/>
                    <a:pt x="151" y="360"/>
                  </a:cubicBezTo>
                  <a:cubicBezTo>
                    <a:pt x="150" y="360"/>
                    <a:pt x="151" y="361"/>
                    <a:pt x="151" y="361"/>
                  </a:cubicBezTo>
                  <a:cubicBezTo>
                    <a:pt x="151" y="362"/>
                    <a:pt x="151" y="361"/>
                    <a:pt x="151" y="362"/>
                  </a:cubicBezTo>
                  <a:cubicBezTo>
                    <a:pt x="150" y="362"/>
                    <a:pt x="150" y="362"/>
                    <a:pt x="149" y="362"/>
                  </a:cubicBezTo>
                  <a:cubicBezTo>
                    <a:pt x="149" y="361"/>
                    <a:pt x="149" y="361"/>
                    <a:pt x="149" y="361"/>
                  </a:cubicBezTo>
                  <a:cubicBezTo>
                    <a:pt x="148" y="361"/>
                    <a:pt x="149" y="362"/>
                    <a:pt x="148" y="362"/>
                  </a:cubicBezTo>
                  <a:cubicBezTo>
                    <a:pt x="149" y="363"/>
                    <a:pt x="150" y="363"/>
                    <a:pt x="149" y="364"/>
                  </a:cubicBezTo>
                  <a:cubicBezTo>
                    <a:pt x="149" y="364"/>
                    <a:pt x="149" y="364"/>
                    <a:pt x="149" y="363"/>
                  </a:cubicBezTo>
                  <a:cubicBezTo>
                    <a:pt x="148" y="364"/>
                    <a:pt x="148" y="363"/>
                    <a:pt x="147" y="363"/>
                  </a:cubicBezTo>
                  <a:cubicBezTo>
                    <a:pt x="147" y="363"/>
                    <a:pt x="147" y="364"/>
                    <a:pt x="148" y="364"/>
                  </a:cubicBezTo>
                  <a:cubicBezTo>
                    <a:pt x="148" y="365"/>
                    <a:pt x="147" y="364"/>
                    <a:pt x="147" y="363"/>
                  </a:cubicBezTo>
                  <a:cubicBezTo>
                    <a:pt x="145" y="364"/>
                    <a:pt x="146" y="365"/>
                    <a:pt x="145" y="366"/>
                  </a:cubicBezTo>
                  <a:cubicBezTo>
                    <a:pt x="146" y="366"/>
                    <a:pt x="146" y="365"/>
                    <a:pt x="147" y="366"/>
                  </a:cubicBezTo>
                  <a:cubicBezTo>
                    <a:pt x="146" y="366"/>
                    <a:pt x="146" y="366"/>
                    <a:pt x="145" y="367"/>
                  </a:cubicBezTo>
                  <a:cubicBezTo>
                    <a:pt x="144" y="367"/>
                    <a:pt x="146" y="366"/>
                    <a:pt x="145" y="366"/>
                  </a:cubicBezTo>
                  <a:cubicBezTo>
                    <a:pt x="144" y="367"/>
                    <a:pt x="143" y="367"/>
                    <a:pt x="143" y="368"/>
                  </a:cubicBezTo>
                  <a:cubicBezTo>
                    <a:pt x="143" y="368"/>
                    <a:pt x="142" y="368"/>
                    <a:pt x="143" y="367"/>
                  </a:cubicBezTo>
                  <a:cubicBezTo>
                    <a:pt x="142" y="367"/>
                    <a:pt x="140" y="370"/>
                    <a:pt x="141" y="368"/>
                  </a:cubicBezTo>
                  <a:cubicBezTo>
                    <a:pt x="139" y="368"/>
                    <a:pt x="140" y="369"/>
                    <a:pt x="140" y="370"/>
                  </a:cubicBezTo>
                  <a:cubicBezTo>
                    <a:pt x="139" y="370"/>
                    <a:pt x="138" y="370"/>
                    <a:pt x="139" y="369"/>
                  </a:cubicBezTo>
                  <a:cubicBezTo>
                    <a:pt x="138" y="369"/>
                    <a:pt x="138" y="370"/>
                    <a:pt x="137" y="370"/>
                  </a:cubicBezTo>
                  <a:cubicBezTo>
                    <a:pt x="137" y="370"/>
                    <a:pt x="138" y="370"/>
                    <a:pt x="138" y="370"/>
                  </a:cubicBezTo>
                  <a:cubicBezTo>
                    <a:pt x="138" y="371"/>
                    <a:pt x="137" y="370"/>
                    <a:pt x="137" y="371"/>
                  </a:cubicBezTo>
                  <a:cubicBezTo>
                    <a:pt x="137" y="371"/>
                    <a:pt x="137" y="371"/>
                    <a:pt x="136" y="371"/>
                  </a:cubicBezTo>
                  <a:cubicBezTo>
                    <a:pt x="137" y="371"/>
                    <a:pt x="136" y="370"/>
                    <a:pt x="136" y="369"/>
                  </a:cubicBezTo>
                  <a:cubicBezTo>
                    <a:pt x="136" y="370"/>
                    <a:pt x="135" y="370"/>
                    <a:pt x="134" y="370"/>
                  </a:cubicBezTo>
                  <a:cubicBezTo>
                    <a:pt x="134" y="371"/>
                    <a:pt x="134" y="370"/>
                    <a:pt x="134" y="371"/>
                  </a:cubicBezTo>
                  <a:cubicBezTo>
                    <a:pt x="134" y="371"/>
                    <a:pt x="135" y="371"/>
                    <a:pt x="135" y="370"/>
                  </a:cubicBezTo>
                  <a:cubicBezTo>
                    <a:pt x="136" y="371"/>
                    <a:pt x="134" y="372"/>
                    <a:pt x="134" y="373"/>
                  </a:cubicBezTo>
                  <a:cubicBezTo>
                    <a:pt x="133" y="373"/>
                    <a:pt x="132" y="373"/>
                    <a:pt x="132" y="374"/>
                  </a:cubicBezTo>
                  <a:cubicBezTo>
                    <a:pt x="133" y="373"/>
                    <a:pt x="132" y="371"/>
                    <a:pt x="130" y="371"/>
                  </a:cubicBezTo>
                  <a:cubicBezTo>
                    <a:pt x="130" y="372"/>
                    <a:pt x="130" y="372"/>
                    <a:pt x="131" y="372"/>
                  </a:cubicBezTo>
                  <a:cubicBezTo>
                    <a:pt x="131" y="373"/>
                    <a:pt x="130" y="372"/>
                    <a:pt x="130" y="373"/>
                  </a:cubicBezTo>
                  <a:cubicBezTo>
                    <a:pt x="130" y="373"/>
                    <a:pt x="130" y="374"/>
                    <a:pt x="130" y="375"/>
                  </a:cubicBezTo>
                  <a:cubicBezTo>
                    <a:pt x="131" y="375"/>
                    <a:pt x="131" y="373"/>
                    <a:pt x="130" y="373"/>
                  </a:cubicBezTo>
                  <a:cubicBezTo>
                    <a:pt x="131" y="373"/>
                    <a:pt x="131" y="374"/>
                    <a:pt x="131" y="373"/>
                  </a:cubicBezTo>
                  <a:cubicBezTo>
                    <a:pt x="132" y="373"/>
                    <a:pt x="130" y="375"/>
                    <a:pt x="132" y="374"/>
                  </a:cubicBezTo>
                  <a:cubicBezTo>
                    <a:pt x="131" y="375"/>
                    <a:pt x="130" y="375"/>
                    <a:pt x="130" y="376"/>
                  </a:cubicBezTo>
                  <a:cubicBezTo>
                    <a:pt x="129" y="375"/>
                    <a:pt x="130" y="375"/>
                    <a:pt x="130" y="374"/>
                  </a:cubicBezTo>
                  <a:cubicBezTo>
                    <a:pt x="129" y="375"/>
                    <a:pt x="129" y="375"/>
                    <a:pt x="128" y="375"/>
                  </a:cubicBezTo>
                  <a:cubicBezTo>
                    <a:pt x="128" y="375"/>
                    <a:pt x="130" y="375"/>
                    <a:pt x="129" y="376"/>
                  </a:cubicBezTo>
                  <a:cubicBezTo>
                    <a:pt x="128" y="376"/>
                    <a:pt x="128" y="376"/>
                    <a:pt x="128" y="375"/>
                  </a:cubicBezTo>
                  <a:cubicBezTo>
                    <a:pt x="128" y="376"/>
                    <a:pt x="127" y="378"/>
                    <a:pt x="126" y="378"/>
                  </a:cubicBezTo>
                  <a:cubicBezTo>
                    <a:pt x="126" y="376"/>
                    <a:pt x="126" y="375"/>
                    <a:pt x="128" y="375"/>
                  </a:cubicBezTo>
                  <a:cubicBezTo>
                    <a:pt x="128" y="374"/>
                    <a:pt x="127" y="374"/>
                    <a:pt x="127" y="374"/>
                  </a:cubicBezTo>
                  <a:cubicBezTo>
                    <a:pt x="127" y="374"/>
                    <a:pt x="127" y="375"/>
                    <a:pt x="127" y="375"/>
                  </a:cubicBezTo>
                  <a:cubicBezTo>
                    <a:pt x="126" y="375"/>
                    <a:pt x="126" y="374"/>
                    <a:pt x="126" y="374"/>
                  </a:cubicBezTo>
                  <a:cubicBezTo>
                    <a:pt x="126" y="375"/>
                    <a:pt x="126" y="376"/>
                    <a:pt x="125" y="377"/>
                  </a:cubicBezTo>
                  <a:cubicBezTo>
                    <a:pt x="124" y="376"/>
                    <a:pt x="123" y="377"/>
                    <a:pt x="122" y="376"/>
                  </a:cubicBezTo>
                  <a:cubicBezTo>
                    <a:pt x="121" y="376"/>
                    <a:pt x="122" y="378"/>
                    <a:pt x="122" y="379"/>
                  </a:cubicBezTo>
                  <a:cubicBezTo>
                    <a:pt x="122" y="379"/>
                    <a:pt x="122" y="378"/>
                    <a:pt x="121" y="378"/>
                  </a:cubicBezTo>
                  <a:cubicBezTo>
                    <a:pt x="121" y="379"/>
                    <a:pt x="121" y="379"/>
                    <a:pt x="121" y="380"/>
                  </a:cubicBezTo>
                  <a:cubicBezTo>
                    <a:pt x="121" y="379"/>
                    <a:pt x="120" y="380"/>
                    <a:pt x="120" y="380"/>
                  </a:cubicBezTo>
                  <a:cubicBezTo>
                    <a:pt x="120" y="381"/>
                    <a:pt x="119" y="382"/>
                    <a:pt x="118" y="383"/>
                  </a:cubicBezTo>
                  <a:cubicBezTo>
                    <a:pt x="118" y="382"/>
                    <a:pt x="118" y="382"/>
                    <a:pt x="117" y="381"/>
                  </a:cubicBezTo>
                  <a:cubicBezTo>
                    <a:pt x="117" y="381"/>
                    <a:pt x="117" y="382"/>
                    <a:pt x="117" y="382"/>
                  </a:cubicBezTo>
                  <a:cubicBezTo>
                    <a:pt x="117" y="382"/>
                    <a:pt x="116" y="382"/>
                    <a:pt x="116" y="382"/>
                  </a:cubicBezTo>
                  <a:cubicBezTo>
                    <a:pt x="115" y="382"/>
                    <a:pt x="115" y="383"/>
                    <a:pt x="115" y="383"/>
                  </a:cubicBezTo>
                  <a:cubicBezTo>
                    <a:pt x="114" y="383"/>
                    <a:pt x="114" y="384"/>
                    <a:pt x="113" y="384"/>
                  </a:cubicBezTo>
                  <a:cubicBezTo>
                    <a:pt x="113" y="383"/>
                    <a:pt x="113" y="383"/>
                    <a:pt x="113" y="382"/>
                  </a:cubicBezTo>
                  <a:cubicBezTo>
                    <a:pt x="113" y="382"/>
                    <a:pt x="112" y="382"/>
                    <a:pt x="112" y="383"/>
                  </a:cubicBezTo>
                  <a:cubicBezTo>
                    <a:pt x="113" y="383"/>
                    <a:pt x="111" y="384"/>
                    <a:pt x="112" y="384"/>
                  </a:cubicBezTo>
                  <a:cubicBezTo>
                    <a:pt x="112" y="386"/>
                    <a:pt x="109" y="383"/>
                    <a:pt x="110" y="386"/>
                  </a:cubicBezTo>
                  <a:cubicBezTo>
                    <a:pt x="110" y="387"/>
                    <a:pt x="109" y="385"/>
                    <a:pt x="108" y="385"/>
                  </a:cubicBezTo>
                  <a:cubicBezTo>
                    <a:pt x="106" y="386"/>
                    <a:pt x="106" y="388"/>
                    <a:pt x="104" y="388"/>
                  </a:cubicBezTo>
                  <a:cubicBezTo>
                    <a:pt x="104" y="387"/>
                    <a:pt x="105" y="387"/>
                    <a:pt x="106" y="387"/>
                  </a:cubicBezTo>
                  <a:cubicBezTo>
                    <a:pt x="106" y="386"/>
                    <a:pt x="104" y="387"/>
                    <a:pt x="105" y="386"/>
                  </a:cubicBezTo>
                  <a:cubicBezTo>
                    <a:pt x="104" y="386"/>
                    <a:pt x="104" y="386"/>
                    <a:pt x="103" y="386"/>
                  </a:cubicBezTo>
                  <a:cubicBezTo>
                    <a:pt x="104" y="387"/>
                    <a:pt x="101" y="389"/>
                    <a:pt x="100" y="388"/>
                  </a:cubicBezTo>
                  <a:cubicBezTo>
                    <a:pt x="98" y="390"/>
                    <a:pt x="97" y="390"/>
                    <a:pt x="95" y="392"/>
                  </a:cubicBezTo>
                  <a:cubicBezTo>
                    <a:pt x="95" y="392"/>
                    <a:pt x="95" y="391"/>
                    <a:pt x="95" y="392"/>
                  </a:cubicBezTo>
                  <a:cubicBezTo>
                    <a:pt x="94" y="392"/>
                    <a:pt x="95" y="392"/>
                    <a:pt x="94" y="392"/>
                  </a:cubicBezTo>
                  <a:cubicBezTo>
                    <a:pt x="93" y="391"/>
                    <a:pt x="94" y="393"/>
                    <a:pt x="92" y="393"/>
                  </a:cubicBezTo>
                  <a:cubicBezTo>
                    <a:pt x="92" y="393"/>
                    <a:pt x="93" y="393"/>
                    <a:pt x="93" y="394"/>
                  </a:cubicBezTo>
                  <a:cubicBezTo>
                    <a:pt x="92" y="393"/>
                    <a:pt x="92" y="395"/>
                    <a:pt x="91" y="395"/>
                  </a:cubicBezTo>
                  <a:cubicBezTo>
                    <a:pt x="90" y="393"/>
                    <a:pt x="89" y="397"/>
                    <a:pt x="88" y="396"/>
                  </a:cubicBezTo>
                  <a:cubicBezTo>
                    <a:pt x="88" y="396"/>
                    <a:pt x="88" y="396"/>
                    <a:pt x="88" y="397"/>
                  </a:cubicBezTo>
                  <a:cubicBezTo>
                    <a:pt x="86" y="396"/>
                    <a:pt x="87" y="399"/>
                    <a:pt x="86" y="398"/>
                  </a:cubicBezTo>
                  <a:cubicBezTo>
                    <a:pt x="86" y="398"/>
                    <a:pt x="86" y="398"/>
                    <a:pt x="86" y="397"/>
                  </a:cubicBezTo>
                  <a:cubicBezTo>
                    <a:pt x="85" y="397"/>
                    <a:pt x="85" y="398"/>
                    <a:pt x="84" y="397"/>
                  </a:cubicBezTo>
                  <a:cubicBezTo>
                    <a:pt x="84" y="398"/>
                    <a:pt x="85" y="398"/>
                    <a:pt x="85" y="398"/>
                  </a:cubicBezTo>
                  <a:cubicBezTo>
                    <a:pt x="85" y="399"/>
                    <a:pt x="85" y="398"/>
                    <a:pt x="85" y="398"/>
                  </a:cubicBezTo>
                  <a:cubicBezTo>
                    <a:pt x="85" y="399"/>
                    <a:pt x="85" y="400"/>
                    <a:pt x="86" y="400"/>
                  </a:cubicBezTo>
                  <a:cubicBezTo>
                    <a:pt x="86" y="400"/>
                    <a:pt x="84" y="400"/>
                    <a:pt x="85" y="401"/>
                  </a:cubicBezTo>
                  <a:cubicBezTo>
                    <a:pt x="84" y="401"/>
                    <a:pt x="84" y="402"/>
                    <a:pt x="83" y="401"/>
                  </a:cubicBezTo>
                  <a:cubicBezTo>
                    <a:pt x="83" y="402"/>
                    <a:pt x="83" y="402"/>
                    <a:pt x="83" y="402"/>
                  </a:cubicBezTo>
                  <a:cubicBezTo>
                    <a:pt x="85" y="402"/>
                    <a:pt x="86" y="401"/>
                    <a:pt x="87" y="401"/>
                  </a:cubicBezTo>
                  <a:cubicBezTo>
                    <a:pt x="87" y="400"/>
                    <a:pt x="86" y="400"/>
                    <a:pt x="86" y="400"/>
                  </a:cubicBezTo>
                  <a:cubicBezTo>
                    <a:pt x="87" y="399"/>
                    <a:pt x="87" y="398"/>
                    <a:pt x="89" y="398"/>
                  </a:cubicBezTo>
                  <a:cubicBezTo>
                    <a:pt x="88" y="398"/>
                    <a:pt x="88" y="399"/>
                    <a:pt x="87" y="399"/>
                  </a:cubicBezTo>
                  <a:cubicBezTo>
                    <a:pt x="87" y="400"/>
                    <a:pt x="88" y="400"/>
                    <a:pt x="87" y="400"/>
                  </a:cubicBezTo>
                  <a:cubicBezTo>
                    <a:pt x="89" y="400"/>
                    <a:pt x="88" y="398"/>
                    <a:pt x="90" y="398"/>
                  </a:cubicBezTo>
                  <a:cubicBezTo>
                    <a:pt x="90" y="396"/>
                    <a:pt x="92" y="396"/>
                    <a:pt x="94" y="395"/>
                  </a:cubicBezTo>
                  <a:cubicBezTo>
                    <a:pt x="95" y="395"/>
                    <a:pt x="94" y="396"/>
                    <a:pt x="95" y="396"/>
                  </a:cubicBezTo>
                  <a:cubicBezTo>
                    <a:pt x="95" y="395"/>
                    <a:pt x="95" y="395"/>
                    <a:pt x="94" y="395"/>
                  </a:cubicBezTo>
                  <a:cubicBezTo>
                    <a:pt x="95" y="394"/>
                    <a:pt x="96" y="395"/>
                    <a:pt x="96" y="393"/>
                  </a:cubicBezTo>
                  <a:cubicBezTo>
                    <a:pt x="99" y="393"/>
                    <a:pt x="100" y="390"/>
                    <a:pt x="102" y="390"/>
                  </a:cubicBezTo>
                  <a:cubicBezTo>
                    <a:pt x="103" y="390"/>
                    <a:pt x="102" y="389"/>
                    <a:pt x="102" y="389"/>
                  </a:cubicBezTo>
                  <a:cubicBezTo>
                    <a:pt x="104" y="390"/>
                    <a:pt x="101" y="392"/>
                    <a:pt x="101" y="393"/>
                  </a:cubicBezTo>
                  <a:cubicBezTo>
                    <a:pt x="99" y="393"/>
                    <a:pt x="99" y="395"/>
                    <a:pt x="97" y="394"/>
                  </a:cubicBezTo>
                  <a:cubicBezTo>
                    <a:pt x="97" y="397"/>
                    <a:pt x="94" y="398"/>
                    <a:pt x="92" y="399"/>
                  </a:cubicBezTo>
                  <a:cubicBezTo>
                    <a:pt x="92" y="399"/>
                    <a:pt x="92" y="399"/>
                    <a:pt x="92" y="400"/>
                  </a:cubicBezTo>
                  <a:cubicBezTo>
                    <a:pt x="90" y="401"/>
                    <a:pt x="88" y="401"/>
                    <a:pt x="86" y="403"/>
                  </a:cubicBezTo>
                  <a:cubicBezTo>
                    <a:pt x="86" y="403"/>
                    <a:pt x="85" y="403"/>
                    <a:pt x="85" y="402"/>
                  </a:cubicBezTo>
                  <a:cubicBezTo>
                    <a:pt x="85" y="402"/>
                    <a:pt x="85" y="403"/>
                    <a:pt x="85" y="403"/>
                  </a:cubicBezTo>
                  <a:cubicBezTo>
                    <a:pt x="83" y="403"/>
                    <a:pt x="82" y="405"/>
                    <a:pt x="81" y="404"/>
                  </a:cubicBezTo>
                  <a:cubicBezTo>
                    <a:pt x="81" y="405"/>
                    <a:pt x="82" y="405"/>
                    <a:pt x="82" y="405"/>
                  </a:cubicBezTo>
                  <a:cubicBezTo>
                    <a:pt x="78" y="407"/>
                    <a:pt x="74" y="410"/>
                    <a:pt x="69" y="411"/>
                  </a:cubicBezTo>
                  <a:cubicBezTo>
                    <a:pt x="69" y="412"/>
                    <a:pt x="67" y="412"/>
                    <a:pt x="67" y="413"/>
                  </a:cubicBezTo>
                  <a:cubicBezTo>
                    <a:pt x="65" y="411"/>
                    <a:pt x="65" y="416"/>
                    <a:pt x="63" y="414"/>
                  </a:cubicBezTo>
                  <a:cubicBezTo>
                    <a:pt x="62" y="414"/>
                    <a:pt x="63" y="415"/>
                    <a:pt x="62" y="416"/>
                  </a:cubicBezTo>
                  <a:cubicBezTo>
                    <a:pt x="62" y="416"/>
                    <a:pt x="62" y="416"/>
                    <a:pt x="61" y="416"/>
                  </a:cubicBezTo>
                  <a:cubicBezTo>
                    <a:pt x="60" y="419"/>
                    <a:pt x="56" y="418"/>
                    <a:pt x="53" y="420"/>
                  </a:cubicBezTo>
                  <a:cubicBezTo>
                    <a:pt x="53" y="420"/>
                    <a:pt x="54" y="419"/>
                    <a:pt x="54" y="419"/>
                  </a:cubicBezTo>
                  <a:cubicBezTo>
                    <a:pt x="54" y="419"/>
                    <a:pt x="56" y="418"/>
                    <a:pt x="57" y="416"/>
                  </a:cubicBezTo>
                  <a:cubicBezTo>
                    <a:pt x="57" y="417"/>
                    <a:pt x="57" y="417"/>
                    <a:pt x="57" y="418"/>
                  </a:cubicBezTo>
                  <a:cubicBezTo>
                    <a:pt x="58" y="418"/>
                    <a:pt x="58" y="415"/>
                    <a:pt x="60" y="416"/>
                  </a:cubicBezTo>
                  <a:cubicBezTo>
                    <a:pt x="60" y="415"/>
                    <a:pt x="60" y="415"/>
                    <a:pt x="60" y="414"/>
                  </a:cubicBezTo>
                  <a:cubicBezTo>
                    <a:pt x="62" y="413"/>
                    <a:pt x="64" y="414"/>
                    <a:pt x="65" y="412"/>
                  </a:cubicBezTo>
                  <a:cubicBezTo>
                    <a:pt x="65" y="412"/>
                    <a:pt x="65" y="412"/>
                    <a:pt x="65" y="412"/>
                  </a:cubicBezTo>
                  <a:cubicBezTo>
                    <a:pt x="66" y="412"/>
                    <a:pt x="65" y="411"/>
                    <a:pt x="64" y="411"/>
                  </a:cubicBezTo>
                  <a:cubicBezTo>
                    <a:pt x="65" y="411"/>
                    <a:pt x="67" y="411"/>
                    <a:pt x="67" y="411"/>
                  </a:cubicBezTo>
                  <a:cubicBezTo>
                    <a:pt x="68" y="411"/>
                    <a:pt x="68" y="410"/>
                    <a:pt x="67" y="409"/>
                  </a:cubicBezTo>
                  <a:cubicBezTo>
                    <a:pt x="67" y="410"/>
                    <a:pt x="65" y="411"/>
                    <a:pt x="65" y="409"/>
                  </a:cubicBezTo>
                  <a:cubicBezTo>
                    <a:pt x="65" y="410"/>
                    <a:pt x="64" y="411"/>
                    <a:pt x="63" y="409"/>
                  </a:cubicBezTo>
                  <a:cubicBezTo>
                    <a:pt x="63" y="409"/>
                    <a:pt x="63" y="409"/>
                    <a:pt x="63" y="410"/>
                  </a:cubicBezTo>
                  <a:cubicBezTo>
                    <a:pt x="64" y="410"/>
                    <a:pt x="63" y="411"/>
                    <a:pt x="63" y="412"/>
                  </a:cubicBezTo>
                  <a:cubicBezTo>
                    <a:pt x="63" y="413"/>
                    <a:pt x="62" y="411"/>
                    <a:pt x="63" y="411"/>
                  </a:cubicBezTo>
                  <a:cubicBezTo>
                    <a:pt x="62" y="411"/>
                    <a:pt x="63" y="412"/>
                    <a:pt x="62" y="412"/>
                  </a:cubicBezTo>
                  <a:cubicBezTo>
                    <a:pt x="62" y="412"/>
                    <a:pt x="62" y="412"/>
                    <a:pt x="62" y="412"/>
                  </a:cubicBezTo>
                  <a:cubicBezTo>
                    <a:pt x="62" y="412"/>
                    <a:pt x="61" y="411"/>
                    <a:pt x="61" y="411"/>
                  </a:cubicBezTo>
                  <a:cubicBezTo>
                    <a:pt x="60" y="411"/>
                    <a:pt x="60" y="412"/>
                    <a:pt x="60" y="413"/>
                  </a:cubicBezTo>
                  <a:cubicBezTo>
                    <a:pt x="60" y="413"/>
                    <a:pt x="59" y="413"/>
                    <a:pt x="59" y="414"/>
                  </a:cubicBezTo>
                  <a:cubicBezTo>
                    <a:pt x="59" y="414"/>
                    <a:pt x="59" y="414"/>
                    <a:pt x="59" y="414"/>
                  </a:cubicBezTo>
                  <a:cubicBezTo>
                    <a:pt x="59" y="415"/>
                    <a:pt x="59" y="414"/>
                    <a:pt x="58" y="415"/>
                  </a:cubicBezTo>
                  <a:cubicBezTo>
                    <a:pt x="58" y="415"/>
                    <a:pt x="58" y="414"/>
                    <a:pt x="58" y="414"/>
                  </a:cubicBezTo>
                  <a:cubicBezTo>
                    <a:pt x="58" y="414"/>
                    <a:pt x="57" y="414"/>
                    <a:pt x="57" y="414"/>
                  </a:cubicBezTo>
                  <a:cubicBezTo>
                    <a:pt x="57" y="414"/>
                    <a:pt x="56" y="414"/>
                    <a:pt x="56" y="415"/>
                  </a:cubicBezTo>
                  <a:cubicBezTo>
                    <a:pt x="55" y="415"/>
                    <a:pt x="55" y="415"/>
                    <a:pt x="56" y="414"/>
                  </a:cubicBezTo>
                  <a:cubicBezTo>
                    <a:pt x="55" y="413"/>
                    <a:pt x="55" y="413"/>
                    <a:pt x="54" y="414"/>
                  </a:cubicBezTo>
                  <a:cubicBezTo>
                    <a:pt x="54" y="414"/>
                    <a:pt x="54" y="414"/>
                    <a:pt x="54" y="415"/>
                  </a:cubicBezTo>
                  <a:cubicBezTo>
                    <a:pt x="54" y="415"/>
                    <a:pt x="54" y="414"/>
                    <a:pt x="55" y="414"/>
                  </a:cubicBezTo>
                  <a:cubicBezTo>
                    <a:pt x="54" y="415"/>
                    <a:pt x="55" y="415"/>
                    <a:pt x="54" y="416"/>
                  </a:cubicBezTo>
                  <a:cubicBezTo>
                    <a:pt x="54" y="416"/>
                    <a:pt x="54" y="415"/>
                    <a:pt x="53" y="415"/>
                  </a:cubicBezTo>
                  <a:cubicBezTo>
                    <a:pt x="53" y="416"/>
                    <a:pt x="52" y="417"/>
                    <a:pt x="53" y="418"/>
                  </a:cubicBezTo>
                  <a:cubicBezTo>
                    <a:pt x="52" y="418"/>
                    <a:pt x="52" y="418"/>
                    <a:pt x="52" y="419"/>
                  </a:cubicBezTo>
                  <a:cubicBezTo>
                    <a:pt x="52" y="419"/>
                    <a:pt x="52" y="418"/>
                    <a:pt x="51" y="417"/>
                  </a:cubicBezTo>
                  <a:cubicBezTo>
                    <a:pt x="52" y="417"/>
                    <a:pt x="53" y="415"/>
                    <a:pt x="51" y="415"/>
                  </a:cubicBezTo>
                  <a:cubicBezTo>
                    <a:pt x="51" y="416"/>
                    <a:pt x="52" y="415"/>
                    <a:pt x="52" y="416"/>
                  </a:cubicBezTo>
                  <a:cubicBezTo>
                    <a:pt x="51" y="415"/>
                    <a:pt x="51" y="417"/>
                    <a:pt x="50" y="418"/>
                  </a:cubicBezTo>
                  <a:cubicBezTo>
                    <a:pt x="50" y="416"/>
                    <a:pt x="50" y="419"/>
                    <a:pt x="49" y="417"/>
                  </a:cubicBezTo>
                  <a:cubicBezTo>
                    <a:pt x="49" y="417"/>
                    <a:pt x="49" y="419"/>
                    <a:pt x="49" y="419"/>
                  </a:cubicBezTo>
                  <a:cubicBezTo>
                    <a:pt x="48" y="419"/>
                    <a:pt x="47" y="418"/>
                    <a:pt x="48" y="418"/>
                  </a:cubicBezTo>
                  <a:cubicBezTo>
                    <a:pt x="47" y="418"/>
                    <a:pt x="47" y="419"/>
                    <a:pt x="47" y="420"/>
                  </a:cubicBezTo>
                  <a:cubicBezTo>
                    <a:pt x="45" y="418"/>
                    <a:pt x="46" y="420"/>
                    <a:pt x="45" y="420"/>
                  </a:cubicBezTo>
                  <a:cubicBezTo>
                    <a:pt x="46" y="421"/>
                    <a:pt x="45" y="421"/>
                    <a:pt x="45" y="421"/>
                  </a:cubicBezTo>
                  <a:cubicBezTo>
                    <a:pt x="44" y="421"/>
                    <a:pt x="43" y="421"/>
                    <a:pt x="43" y="420"/>
                  </a:cubicBezTo>
                  <a:cubicBezTo>
                    <a:pt x="43" y="420"/>
                    <a:pt x="43" y="420"/>
                    <a:pt x="43" y="420"/>
                  </a:cubicBezTo>
                  <a:cubicBezTo>
                    <a:pt x="42" y="420"/>
                    <a:pt x="40" y="423"/>
                    <a:pt x="40" y="422"/>
                  </a:cubicBezTo>
                  <a:cubicBezTo>
                    <a:pt x="39" y="422"/>
                    <a:pt x="40" y="422"/>
                    <a:pt x="40" y="423"/>
                  </a:cubicBezTo>
                  <a:cubicBezTo>
                    <a:pt x="39" y="422"/>
                    <a:pt x="38" y="423"/>
                    <a:pt x="38" y="423"/>
                  </a:cubicBezTo>
                  <a:cubicBezTo>
                    <a:pt x="38" y="424"/>
                    <a:pt x="37" y="423"/>
                    <a:pt x="38" y="423"/>
                  </a:cubicBezTo>
                  <a:cubicBezTo>
                    <a:pt x="37" y="422"/>
                    <a:pt x="37" y="424"/>
                    <a:pt x="36" y="423"/>
                  </a:cubicBezTo>
                  <a:cubicBezTo>
                    <a:pt x="37" y="424"/>
                    <a:pt x="36" y="423"/>
                    <a:pt x="36" y="424"/>
                  </a:cubicBezTo>
                  <a:cubicBezTo>
                    <a:pt x="35" y="424"/>
                    <a:pt x="35" y="424"/>
                    <a:pt x="36" y="423"/>
                  </a:cubicBezTo>
                  <a:cubicBezTo>
                    <a:pt x="35" y="423"/>
                    <a:pt x="36" y="425"/>
                    <a:pt x="35" y="425"/>
                  </a:cubicBezTo>
                  <a:cubicBezTo>
                    <a:pt x="35" y="425"/>
                    <a:pt x="35" y="426"/>
                    <a:pt x="36" y="426"/>
                  </a:cubicBezTo>
                  <a:cubicBezTo>
                    <a:pt x="34" y="426"/>
                    <a:pt x="33" y="425"/>
                    <a:pt x="31" y="426"/>
                  </a:cubicBezTo>
                  <a:cubicBezTo>
                    <a:pt x="31" y="427"/>
                    <a:pt x="31" y="427"/>
                    <a:pt x="31" y="427"/>
                  </a:cubicBezTo>
                  <a:cubicBezTo>
                    <a:pt x="30" y="427"/>
                    <a:pt x="31" y="427"/>
                    <a:pt x="30" y="427"/>
                  </a:cubicBezTo>
                  <a:cubicBezTo>
                    <a:pt x="30" y="427"/>
                    <a:pt x="30" y="428"/>
                    <a:pt x="29" y="427"/>
                  </a:cubicBezTo>
                  <a:cubicBezTo>
                    <a:pt x="29" y="427"/>
                    <a:pt x="29" y="428"/>
                    <a:pt x="29" y="428"/>
                  </a:cubicBezTo>
                  <a:cubicBezTo>
                    <a:pt x="29" y="428"/>
                    <a:pt x="29" y="428"/>
                    <a:pt x="29" y="427"/>
                  </a:cubicBezTo>
                  <a:cubicBezTo>
                    <a:pt x="30" y="428"/>
                    <a:pt x="29" y="428"/>
                    <a:pt x="29" y="429"/>
                  </a:cubicBezTo>
                  <a:cubicBezTo>
                    <a:pt x="28" y="428"/>
                    <a:pt x="28" y="428"/>
                    <a:pt x="28" y="429"/>
                  </a:cubicBezTo>
                  <a:cubicBezTo>
                    <a:pt x="28" y="428"/>
                    <a:pt x="28" y="428"/>
                    <a:pt x="28" y="428"/>
                  </a:cubicBezTo>
                  <a:cubicBezTo>
                    <a:pt x="27" y="428"/>
                    <a:pt x="26" y="428"/>
                    <a:pt x="26" y="429"/>
                  </a:cubicBezTo>
                  <a:cubicBezTo>
                    <a:pt x="25" y="428"/>
                    <a:pt x="23" y="429"/>
                    <a:pt x="22" y="430"/>
                  </a:cubicBezTo>
                  <a:cubicBezTo>
                    <a:pt x="19" y="429"/>
                    <a:pt x="21" y="431"/>
                    <a:pt x="20" y="432"/>
                  </a:cubicBezTo>
                  <a:cubicBezTo>
                    <a:pt x="18" y="431"/>
                    <a:pt x="18" y="432"/>
                    <a:pt x="17" y="431"/>
                  </a:cubicBezTo>
                  <a:cubicBezTo>
                    <a:pt x="16" y="431"/>
                    <a:pt x="16" y="433"/>
                    <a:pt x="15" y="432"/>
                  </a:cubicBezTo>
                  <a:cubicBezTo>
                    <a:pt x="15" y="433"/>
                    <a:pt x="16" y="433"/>
                    <a:pt x="16" y="432"/>
                  </a:cubicBezTo>
                  <a:cubicBezTo>
                    <a:pt x="17" y="433"/>
                    <a:pt x="16" y="433"/>
                    <a:pt x="16" y="434"/>
                  </a:cubicBezTo>
                  <a:cubicBezTo>
                    <a:pt x="16" y="434"/>
                    <a:pt x="15" y="433"/>
                    <a:pt x="15" y="432"/>
                  </a:cubicBezTo>
                  <a:cubicBezTo>
                    <a:pt x="13" y="433"/>
                    <a:pt x="10" y="434"/>
                    <a:pt x="9" y="433"/>
                  </a:cubicBezTo>
                  <a:cubicBezTo>
                    <a:pt x="9" y="433"/>
                    <a:pt x="9" y="433"/>
                    <a:pt x="9" y="433"/>
                  </a:cubicBezTo>
                  <a:cubicBezTo>
                    <a:pt x="8" y="433"/>
                    <a:pt x="6" y="433"/>
                    <a:pt x="5" y="432"/>
                  </a:cubicBezTo>
                  <a:cubicBezTo>
                    <a:pt x="4" y="431"/>
                    <a:pt x="5" y="432"/>
                    <a:pt x="3" y="432"/>
                  </a:cubicBezTo>
                  <a:cubicBezTo>
                    <a:pt x="2" y="431"/>
                    <a:pt x="1" y="429"/>
                    <a:pt x="0" y="428"/>
                  </a:cubicBezTo>
                  <a:cubicBezTo>
                    <a:pt x="2" y="428"/>
                    <a:pt x="4" y="431"/>
                    <a:pt x="5" y="431"/>
                  </a:cubicBezTo>
                  <a:cubicBezTo>
                    <a:pt x="7" y="431"/>
                    <a:pt x="9" y="430"/>
                    <a:pt x="9" y="431"/>
                  </a:cubicBezTo>
                  <a:cubicBezTo>
                    <a:pt x="10" y="429"/>
                    <a:pt x="6" y="430"/>
                    <a:pt x="6" y="428"/>
                  </a:cubicBezTo>
                  <a:cubicBezTo>
                    <a:pt x="6" y="429"/>
                    <a:pt x="6" y="429"/>
                    <a:pt x="6" y="429"/>
                  </a:cubicBezTo>
                  <a:cubicBezTo>
                    <a:pt x="6" y="427"/>
                    <a:pt x="2" y="426"/>
                    <a:pt x="2" y="425"/>
                  </a:cubicBezTo>
                  <a:cubicBezTo>
                    <a:pt x="2" y="424"/>
                    <a:pt x="1" y="425"/>
                    <a:pt x="1" y="425"/>
                  </a:cubicBezTo>
                  <a:cubicBezTo>
                    <a:pt x="1" y="424"/>
                    <a:pt x="0" y="424"/>
                    <a:pt x="0" y="424"/>
                  </a:cubicBezTo>
                  <a:cubicBezTo>
                    <a:pt x="1" y="424"/>
                    <a:pt x="1" y="423"/>
                    <a:pt x="2" y="423"/>
                  </a:cubicBezTo>
                  <a:cubicBezTo>
                    <a:pt x="3" y="423"/>
                    <a:pt x="2" y="423"/>
                    <a:pt x="2" y="424"/>
                  </a:cubicBezTo>
                  <a:cubicBezTo>
                    <a:pt x="3" y="424"/>
                    <a:pt x="2" y="423"/>
                    <a:pt x="2" y="423"/>
                  </a:cubicBezTo>
                  <a:cubicBezTo>
                    <a:pt x="3" y="422"/>
                    <a:pt x="3" y="423"/>
                    <a:pt x="3" y="424"/>
                  </a:cubicBezTo>
                  <a:cubicBezTo>
                    <a:pt x="3" y="421"/>
                    <a:pt x="4" y="421"/>
                    <a:pt x="4" y="418"/>
                  </a:cubicBezTo>
                  <a:cubicBezTo>
                    <a:pt x="4" y="417"/>
                    <a:pt x="5" y="417"/>
                    <a:pt x="6" y="416"/>
                  </a:cubicBezTo>
                  <a:cubicBezTo>
                    <a:pt x="5" y="416"/>
                    <a:pt x="5" y="417"/>
                    <a:pt x="4" y="417"/>
                  </a:cubicBezTo>
                  <a:cubicBezTo>
                    <a:pt x="5" y="414"/>
                    <a:pt x="7" y="414"/>
                    <a:pt x="7" y="411"/>
                  </a:cubicBezTo>
                  <a:cubicBezTo>
                    <a:pt x="9" y="410"/>
                    <a:pt x="10" y="408"/>
                    <a:pt x="11" y="406"/>
                  </a:cubicBezTo>
                  <a:cubicBezTo>
                    <a:pt x="10" y="405"/>
                    <a:pt x="9" y="406"/>
                    <a:pt x="8" y="404"/>
                  </a:cubicBezTo>
                  <a:cubicBezTo>
                    <a:pt x="6" y="404"/>
                    <a:pt x="6" y="405"/>
                    <a:pt x="5" y="404"/>
                  </a:cubicBezTo>
                  <a:cubicBezTo>
                    <a:pt x="5" y="403"/>
                    <a:pt x="7" y="405"/>
                    <a:pt x="6" y="404"/>
                  </a:cubicBezTo>
                  <a:cubicBezTo>
                    <a:pt x="7" y="404"/>
                    <a:pt x="9" y="404"/>
                    <a:pt x="10" y="404"/>
                  </a:cubicBezTo>
                  <a:cubicBezTo>
                    <a:pt x="8" y="403"/>
                    <a:pt x="8" y="402"/>
                    <a:pt x="7" y="401"/>
                  </a:cubicBezTo>
                  <a:cubicBezTo>
                    <a:pt x="7" y="401"/>
                    <a:pt x="9" y="401"/>
                    <a:pt x="8" y="402"/>
                  </a:cubicBezTo>
                  <a:cubicBezTo>
                    <a:pt x="9" y="402"/>
                    <a:pt x="9" y="401"/>
                    <a:pt x="10" y="401"/>
                  </a:cubicBezTo>
                  <a:cubicBezTo>
                    <a:pt x="10" y="401"/>
                    <a:pt x="10" y="402"/>
                    <a:pt x="9" y="402"/>
                  </a:cubicBezTo>
                  <a:cubicBezTo>
                    <a:pt x="9" y="402"/>
                    <a:pt x="9" y="402"/>
                    <a:pt x="10" y="402"/>
                  </a:cubicBezTo>
                  <a:cubicBezTo>
                    <a:pt x="10" y="402"/>
                    <a:pt x="10" y="401"/>
                    <a:pt x="11" y="401"/>
                  </a:cubicBezTo>
                  <a:cubicBezTo>
                    <a:pt x="11" y="401"/>
                    <a:pt x="9" y="400"/>
                    <a:pt x="10" y="399"/>
                  </a:cubicBezTo>
                  <a:cubicBezTo>
                    <a:pt x="10" y="399"/>
                    <a:pt x="9" y="400"/>
                    <a:pt x="8" y="400"/>
                  </a:cubicBezTo>
                  <a:cubicBezTo>
                    <a:pt x="9" y="399"/>
                    <a:pt x="8" y="399"/>
                    <a:pt x="8" y="398"/>
                  </a:cubicBezTo>
                  <a:cubicBezTo>
                    <a:pt x="9" y="399"/>
                    <a:pt x="9" y="399"/>
                    <a:pt x="10" y="399"/>
                  </a:cubicBezTo>
                  <a:cubicBezTo>
                    <a:pt x="10" y="398"/>
                    <a:pt x="9" y="398"/>
                    <a:pt x="9" y="397"/>
                  </a:cubicBezTo>
                  <a:cubicBezTo>
                    <a:pt x="11" y="398"/>
                    <a:pt x="11" y="396"/>
                    <a:pt x="12" y="397"/>
                  </a:cubicBezTo>
                  <a:cubicBezTo>
                    <a:pt x="12" y="397"/>
                    <a:pt x="12" y="395"/>
                    <a:pt x="11" y="395"/>
                  </a:cubicBezTo>
                  <a:cubicBezTo>
                    <a:pt x="11" y="395"/>
                    <a:pt x="12" y="394"/>
                    <a:pt x="12" y="393"/>
                  </a:cubicBezTo>
                  <a:cubicBezTo>
                    <a:pt x="12" y="393"/>
                    <a:pt x="13" y="392"/>
                    <a:pt x="14" y="392"/>
                  </a:cubicBezTo>
                  <a:cubicBezTo>
                    <a:pt x="14" y="392"/>
                    <a:pt x="13" y="392"/>
                    <a:pt x="13" y="392"/>
                  </a:cubicBezTo>
                  <a:cubicBezTo>
                    <a:pt x="19" y="387"/>
                    <a:pt x="24" y="384"/>
                    <a:pt x="30" y="379"/>
                  </a:cubicBezTo>
                  <a:cubicBezTo>
                    <a:pt x="30" y="378"/>
                    <a:pt x="30" y="378"/>
                    <a:pt x="29" y="378"/>
                  </a:cubicBezTo>
                  <a:cubicBezTo>
                    <a:pt x="33" y="377"/>
                    <a:pt x="33" y="373"/>
                    <a:pt x="37" y="372"/>
                  </a:cubicBezTo>
                  <a:cubicBezTo>
                    <a:pt x="39" y="369"/>
                    <a:pt x="42" y="363"/>
                    <a:pt x="46" y="363"/>
                  </a:cubicBezTo>
                  <a:cubicBezTo>
                    <a:pt x="46" y="360"/>
                    <a:pt x="50" y="360"/>
                    <a:pt x="51" y="358"/>
                  </a:cubicBezTo>
                  <a:cubicBezTo>
                    <a:pt x="53" y="358"/>
                    <a:pt x="53" y="357"/>
                    <a:pt x="54" y="357"/>
                  </a:cubicBezTo>
                  <a:cubicBezTo>
                    <a:pt x="60" y="353"/>
                    <a:pt x="67" y="349"/>
                    <a:pt x="73" y="345"/>
                  </a:cubicBezTo>
                  <a:cubicBezTo>
                    <a:pt x="74" y="343"/>
                    <a:pt x="76" y="343"/>
                    <a:pt x="76" y="342"/>
                  </a:cubicBezTo>
                  <a:cubicBezTo>
                    <a:pt x="79" y="341"/>
                    <a:pt x="81" y="338"/>
                    <a:pt x="84" y="337"/>
                  </a:cubicBezTo>
                  <a:cubicBezTo>
                    <a:pt x="84" y="336"/>
                    <a:pt x="84" y="335"/>
                    <a:pt x="85" y="336"/>
                  </a:cubicBezTo>
                  <a:cubicBezTo>
                    <a:pt x="85" y="335"/>
                    <a:pt x="85" y="335"/>
                    <a:pt x="85" y="334"/>
                  </a:cubicBezTo>
                  <a:cubicBezTo>
                    <a:pt x="86" y="334"/>
                    <a:pt x="87" y="334"/>
                    <a:pt x="88" y="334"/>
                  </a:cubicBezTo>
                  <a:cubicBezTo>
                    <a:pt x="88" y="333"/>
                    <a:pt x="87" y="334"/>
                    <a:pt x="87" y="333"/>
                  </a:cubicBezTo>
                  <a:cubicBezTo>
                    <a:pt x="87" y="333"/>
                    <a:pt x="88" y="333"/>
                    <a:pt x="88" y="332"/>
                  </a:cubicBezTo>
                  <a:cubicBezTo>
                    <a:pt x="88" y="332"/>
                    <a:pt x="89" y="332"/>
                    <a:pt x="89" y="333"/>
                  </a:cubicBezTo>
                  <a:cubicBezTo>
                    <a:pt x="89" y="332"/>
                    <a:pt x="88" y="332"/>
                    <a:pt x="89" y="332"/>
                  </a:cubicBezTo>
                  <a:cubicBezTo>
                    <a:pt x="89" y="332"/>
                    <a:pt x="89" y="331"/>
                    <a:pt x="88" y="330"/>
                  </a:cubicBezTo>
                  <a:cubicBezTo>
                    <a:pt x="90" y="330"/>
                    <a:pt x="90" y="329"/>
                    <a:pt x="91" y="330"/>
                  </a:cubicBezTo>
                  <a:cubicBezTo>
                    <a:pt x="92" y="328"/>
                    <a:pt x="93" y="327"/>
                    <a:pt x="94" y="326"/>
                  </a:cubicBezTo>
                  <a:cubicBezTo>
                    <a:pt x="94" y="326"/>
                    <a:pt x="96" y="327"/>
                    <a:pt x="96" y="325"/>
                  </a:cubicBezTo>
                  <a:cubicBezTo>
                    <a:pt x="96" y="325"/>
                    <a:pt x="95" y="325"/>
                    <a:pt x="95" y="324"/>
                  </a:cubicBezTo>
                  <a:cubicBezTo>
                    <a:pt x="96" y="325"/>
                    <a:pt x="96" y="324"/>
                    <a:pt x="97" y="325"/>
                  </a:cubicBezTo>
                  <a:cubicBezTo>
                    <a:pt x="97" y="324"/>
                    <a:pt x="96" y="324"/>
                    <a:pt x="96" y="323"/>
                  </a:cubicBezTo>
                  <a:cubicBezTo>
                    <a:pt x="97" y="323"/>
                    <a:pt x="97" y="324"/>
                    <a:pt x="98" y="324"/>
                  </a:cubicBezTo>
                  <a:cubicBezTo>
                    <a:pt x="98" y="323"/>
                    <a:pt x="97" y="323"/>
                    <a:pt x="98" y="323"/>
                  </a:cubicBezTo>
                  <a:cubicBezTo>
                    <a:pt x="98" y="322"/>
                    <a:pt x="97" y="323"/>
                    <a:pt x="97" y="322"/>
                  </a:cubicBezTo>
                  <a:cubicBezTo>
                    <a:pt x="97" y="322"/>
                    <a:pt x="98" y="322"/>
                    <a:pt x="98" y="322"/>
                  </a:cubicBezTo>
                  <a:cubicBezTo>
                    <a:pt x="98" y="321"/>
                    <a:pt x="99" y="319"/>
                    <a:pt x="100" y="320"/>
                  </a:cubicBezTo>
                  <a:cubicBezTo>
                    <a:pt x="102" y="315"/>
                    <a:pt x="107" y="311"/>
                    <a:pt x="111" y="309"/>
                  </a:cubicBezTo>
                  <a:cubicBezTo>
                    <a:pt x="117" y="304"/>
                    <a:pt x="123" y="299"/>
                    <a:pt x="130" y="296"/>
                  </a:cubicBezTo>
                  <a:cubicBezTo>
                    <a:pt x="141" y="289"/>
                    <a:pt x="154" y="282"/>
                    <a:pt x="166" y="277"/>
                  </a:cubicBezTo>
                  <a:cubicBezTo>
                    <a:pt x="167" y="275"/>
                    <a:pt x="170" y="276"/>
                    <a:pt x="171" y="274"/>
                  </a:cubicBezTo>
                  <a:cubicBezTo>
                    <a:pt x="171" y="274"/>
                    <a:pt x="171" y="274"/>
                    <a:pt x="172" y="274"/>
                  </a:cubicBezTo>
                  <a:cubicBezTo>
                    <a:pt x="184" y="267"/>
                    <a:pt x="197" y="262"/>
                    <a:pt x="209" y="256"/>
                  </a:cubicBezTo>
                  <a:cubicBezTo>
                    <a:pt x="209" y="255"/>
                    <a:pt x="210" y="255"/>
                    <a:pt x="209" y="255"/>
                  </a:cubicBezTo>
                  <a:cubicBezTo>
                    <a:pt x="210" y="254"/>
                    <a:pt x="210" y="255"/>
                    <a:pt x="211" y="255"/>
                  </a:cubicBezTo>
                  <a:cubicBezTo>
                    <a:pt x="215" y="252"/>
                    <a:pt x="220" y="250"/>
                    <a:pt x="225" y="248"/>
                  </a:cubicBezTo>
                  <a:cubicBezTo>
                    <a:pt x="225" y="247"/>
                    <a:pt x="226" y="248"/>
                    <a:pt x="226" y="247"/>
                  </a:cubicBezTo>
                  <a:cubicBezTo>
                    <a:pt x="224" y="247"/>
                    <a:pt x="223" y="247"/>
                    <a:pt x="221" y="248"/>
                  </a:cubicBezTo>
                  <a:cubicBezTo>
                    <a:pt x="220" y="248"/>
                    <a:pt x="219" y="250"/>
                    <a:pt x="218" y="249"/>
                  </a:cubicBezTo>
                  <a:cubicBezTo>
                    <a:pt x="218" y="250"/>
                    <a:pt x="217" y="250"/>
                    <a:pt x="217" y="251"/>
                  </a:cubicBezTo>
                  <a:cubicBezTo>
                    <a:pt x="214" y="251"/>
                    <a:pt x="212" y="253"/>
                    <a:pt x="209" y="253"/>
                  </a:cubicBezTo>
                  <a:cubicBezTo>
                    <a:pt x="209" y="254"/>
                    <a:pt x="210" y="254"/>
                    <a:pt x="209" y="254"/>
                  </a:cubicBezTo>
                  <a:cubicBezTo>
                    <a:pt x="209" y="254"/>
                    <a:pt x="208" y="254"/>
                    <a:pt x="207" y="254"/>
                  </a:cubicBezTo>
                  <a:cubicBezTo>
                    <a:pt x="207" y="255"/>
                    <a:pt x="207" y="255"/>
                    <a:pt x="207" y="255"/>
                  </a:cubicBezTo>
                  <a:cubicBezTo>
                    <a:pt x="206" y="255"/>
                    <a:pt x="207" y="255"/>
                    <a:pt x="207" y="255"/>
                  </a:cubicBezTo>
                  <a:cubicBezTo>
                    <a:pt x="205" y="255"/>
                    <a:pt x="202" y="256"/>
                    <a:pt x="201" y="257"/>
                  </a:cubicBezTo>
                  <a:cubicBezTo>
                    <a:pt x="198" y="258"/>
                    <a:pt x="195" y="259"/>
                    <a:pt x="194" y="261"/>
                  </a:cubicBezTo>
                  <a:cubicBezTo>
                    <a:pt x="193" y="260"/>
                    <a:pt x="191" y="262"/>
                    <a:pt x="190" y="261"/>
                  </a:cubicBezTo>
                  <a:cubicBezTo>
                    <a:pt x="190" y="261"/>
                    <a:pt x="190" y="262"/>
                    <a:pt x="190" y="262"/>
                  </a:cubicBezTo>
                  <a:cubicBezTo>
                    <a:pt x="189" y="262"/>
                    <a:pt x="188" y="262"/>
                    <a:pt x="188" y="263"/>
                  </a:cubicBezTo>
                  <a:cubicBezTo>
                    <a:pt x="187" y="263"/>
                    <a:pt x="188" y="262"/>
                    <a:pt x="187" y="262"/>
                  </a:cubicBezTo>
                  <a:cubicBezTo>
                    <a:pt x="187" y="263"/>
                    <a:pt x="185" y="264"/>
                    <a:pt x="184" y="265"/>
                  </a:cubicBezTo>
                  <a:cubicBezTo>
                    <a:pt x="184" y="265"/>
                    <a:pt x="183" y="264"/>
                    <a:pt x="181" y="265"/>
                  </a:cubicBezTo>
                  <a:cubicBezTo>
                    <a:pt x="178" y="266"/>
                    <a:pt x="173" y="269"/>
                    <a:pt x="170" y="269"/>
                  </a:cubicBezTo>
                  <a:cubicBezTo>
                    <a:pt x="169" y="272"/>
                    <a:pt x="165" y="271"/>
                    <a:pt x="164" y="273"/>
                  </a:cubicBezTo>
                  <a:cubicBezTo>
                    <a:pt x="162" y="271"/>
                    <a:pt x="161" y="275"/>
                    <a:pt x="159" y="273"/>
                  </a:cubicBezTo>
                  <a:cubicBezTo>
                    <a:pt x="158" y="273"/>
                    <a:pt x="159" y="275"/>
                    <a:pt x="160" y="274"/>
                  </a:cubicBezTo>
                  <a:cubicBezTo>
                    <a:pt x="159" y="275"/>
                    <a:pt x="157" y="274"/>
                    <a:pt x="157" y="276"/>
                  </a:cubicBezTo>
                  <a:cubicBezTo>
                    <a:pt x="152" y="277"/>
                    <a:pt x="147" y="279"/>
                    <a:pt x="142" y="281"/>
                  </a:cubicBezTo>
                  <a:cubicBezTo>
                    <a:pt x="138" y="281"/>
                    <a:pt x="134" y="286"/>
                    <a:pt x="130" y="285"/>
                  </a:cubicBezTo>
                  <a:cubicBezTo>
                    <a:pt x="129" y="285"/>
                    <a:pt x="130" y="285"/>
                    <a:pt x="130" y="286"/>
                  </a:cubicBezTo>
                  <a:cubicBezTo>
                    <a:pt x="123" y="288"/>
                    <a:pt x="116" y="292"/>
                    <a:pt x="110" y="292"/>
                  </a:cubicBezTo>
                  <a:cubicBezTo>
                    <a:pt x="110" y="293"/>
                    <a:pt x="111" y="292"/>
                    <a:pt x="111" y="293"/>
                  </a:cubicBezTo>
                  <a:cubicBezTo>
                    <a:pt x="107" y="295"/>
                    <a:pt x="101" y="296"/>
                    <a:pt x="97" y="298"/>
                  </a:cubicBezTo>
                  <a:cubicBezTo>
                    <a:pt x="97" y="298"/>
                    <a:pt x="97" y="298"/>
                    <a:pt x="97" y="297"/>
                  </a:cubicBezTo>
                  <a:cubicBezTo>
                    <a:pt x="96" y="297"/>
                    <a:pt x="96" y="298"/>
                    <a:pt x="96" y="299"/>
                  </a:cubicBezTo>
                  <a:cubicBezTo>
                    <a:pt x="93" y="299"/>
                    <a:pt x="91" y="300"/>
                    <a:pt x="88" y="300"/>
                  </a:cubicBezTo>
                  <a:cubicBezTo>
                    <a:pt x="86" y="301"/>
                    <a:pt x="84" y="301"/>
                    <a:pt x="81" y="301"/>
                  </a:cubicBezTo>
                  <a:cubicBezTo>
                    <a:pt x="78" y="299"/>
                    <a:pt x="75" y="297"/>
                    <a:pt x="74" y="294"/>
                  </a:cubicBezTo>
                  <a:cubicBezTo>
                    <a:pt x="73" y="286"/>
                    <a:pt x="81" y="283"/>
                    <a:pt x="84" y="278"/>
                  </a:cubicBezTo>
                  <a:cubicBezTo>
                    <a:pt x="84" y="278"/>
                    <a:pt x="84" y="278"/>
                    <a:pt x="84" y="279"/>
                  </a:cubicBezTo>
                  <a:cubicBezTo>
                    <a:pt x="85" y="278"/>
                    <a:pt x="84" y="278"/>
                    <a:pt x="84" y="278"/>
                  </a:cubicBezTo>
                  <a:cubicBezTo>
                    <a:pt x="85" y="277"/>
                    <a:pt x="86" y="275"/>
                    <a:pt x="87" y="275"/>
                  </a:cubicBezTo>
                  <a:cubicBezTo>
                    <a:pt x="95" y="268"/>
                    <a:pt x="102" y="260"/>
                    <a:pt x="112" y="255"/>
                  </a:cubicBezTo>
                  <a:cubicBezTo>
                    <a:pt x="133" y="243"/>
                    <a:pt x="154" y="230"/>
                    <a:pt x="177" y="219"/>
                  </a:cubicBezTo>
                  <a:cubicBezTo>
                    <a:pt x="183" y="216"/>
                    <a:pt x="188" y="213"/>
                    <a:pt x="195" y="211"/>
                  </a:cubicBezTo>
                  <a:cubicBezTo>
                    <a:pt x="196" y="210"/>
                    <a:pt x="196" y="209"/>
                    <a:pt x="198" y="209"/>
                  </a:cubicBezTo>
                  <a:cubicBezTo>
                    <a:pt x="218" y="199"/>
                    <a:pt x="239" y="190"/>
                    <a:pt x="260" y="181"/>
                  </a:cubicBezTo>
                  <a:cubicBezTo>
                    <a:pt x="261" y="181"/>
                    <a:pt x="263" y="181"/>
                    <a:pt x="264" y="180"/>
                  </a:cubicBezTo>
                  <a:cubicBezTo>
                    <a:pt x="267" y="179"/>
                    <a:pt x="271" y="178"/>
                    <a:pt x="274" y="176"/>
                  </a:cubicBezTo>
                  <a:cubicBezTo>
                    <a:pt x="281" y="174"/>
                    <a:pt x="287" y="172"/>
                    <a:pt x="294" y="169"/>
                  </a:cubicBezTo>
                  <a:cubicBezTo>
                    <a:pt x="302" y="165"/>
                    <a:pt x="311" y="163"/>
                    <a:pt x="319" y="159"/>
                  </a:cubicBezTo>
                  <a:cubicBezTo>
                    <a:pt x="341" y="153"/>
                    <a:pt x="362" y="145"/>
                    <a:pt x="383" y="140"/>
                  </a:cubicBezTo>
                  <a:cubicBezTo>
                    <a:pt x="389" y="137"/>
                    <a:pt x="396" y="136"/>
                    <a:pt x="402" y="134"/>
                  </a:cubicBezTo>
                  <a:cubicBezTo>
                    <a:pt x="420" y="129"/>
                    <a:pt x="437" y="123"/>
                    <a:pt x="456" y="119"/>
                  </a:cubicBezTo>
                  <a:cubicBezTo>
                    <a:pt x="458" y="118"/>
                    <a:pt x="462" y="118"/>
                    <a:pt x="465" y="116"/>
                  </a:cubicBezTo>
                  <a:cubicBezTo>
                    <a:pt x="465" y="116"/>
                    <a:pt x="465" y="116"/>
                    <a:pt x="465" y="117"/>
                  </a:cubicBezTo>
                  <a:cubicBezTo>
                    <a:pt x="468" y="115"/>
                    <a:pt x="472" y="114"/>
                    <a:pt x="474" y="114"/>
                  </a:cubicBezTo>
                  <a:cubicBezTo>
                    <a:pt x="478" y="112"/>
                    <a:pt x="485" y="111"/>
                    <a:pt x="490" y="109"/>
                  </a:cubicBezTo>
                  <a:cubicBezTo>
                    <a:pt x="493" y="109"/>
                    <a:pt x="495" y="107"/>
                    <a:pt x="498" y="108"/>
                  </a:cubicBezTo>
                  <a:cubicBezTo>
                    <a:pt x="498" y="108"/>
                    <a:pt x="498" y="107"/>
                    <a:pt x="498" y="107"/>
                  </a:cubicBezTo>
                  <a:cubicBezTo>
                    <a:pt x="509" y="104"/>
                    <a:pt x="519" y="102"/>
                    <a:pt x="530" y="100"/>
                  </a:cubicBezTo>
                  <a:cubicBezTo>
                    <a:pt x="530" y="100"/>
                    <a:pt x="531" y="99"/>
                    <a:pt x="532" y="99"/>
                  </a:cubicBezTo>
                  <a:cubicBezTo>
                    <a:pt x="538" y="97"/>
                    <a:pt x="544" y="96"/>
                    <a:pt x="550" y="94"/>
                  </a:cubicBezTo>
                  <a:cubicBezTo>
                    <a:pt x="563" y="90"/>
                    <a:pt x="577" y="87"/>
                    <a:pt x="590" y="84"/>
                  </a:cubicBezTo>
                  <a:cubicBezTo>
                    <a:pt x="597" y="83"/>
                    <a:pt x="604" y="81"/>
                    <a:pt x="610" y="80"/>
                  </a:cubicBezTo>
                  <a:cubicBezTo>
                    <a:pt x="612" y="80"/>
                    <a:pt x="614" y="79"/>
                    <a:pt x="617" y="79"/>
                  </a:cubicBezTo>
                  <a:cubicBezTo>
                    <a:pt x="620" y="78"/>
                    <a:pt x="622" y="77"/>
                    <a:pt x="626" y="77"/>
                  </a:cubicBezTo>
                  <a:cubicBezTo>
                    <a:pt x="630" y="76"/>
                    <a:pt x="635" y="75"/>
                    <a:pt x="639" y="74"/>
                  </a:cubicBezTo>
                  <a:cubicBezTo>
                    <a:pt x="654" y="71"/>
                    <a:pt x="668" y="67"/>
                    <a:pt x="683" y="65"/>
                  </a:cubicBezTo>
                  <a:cubicBezTo>
                    <a:pt x="692" y="63"/>
                    <a:pt x="700" y="61"/>
                    <a:pt x="709" y="59"/>
                  </a:cubicBezTo>
                  <a:cubicBezTo>
                    <a:pt x="710" y="58"/>
                    <a:pt x="712" y="59"/>
                    <a:pt x="713" y="58"/>
                  </a:cubicBezTo>
                  <a:cubicBezTo>
                    <a:pt x="719" y="58"/>
                    <a:pt x="726" y="56"/>
                    <a:pt x="732" y="55"/>
                  </a:cubicBezTo>
                  <a:cubicBezTo>
                    <a:pt x="735" y="54"/>
                    <a:pt x="738" y="53"/>
                    <a:pt x="741" y="53"/>
                  </a:cubicBezTo>
                  <a:cubicBezTo>
                    <a:pt x="745" y="52"/>
                    <a:pt x="749" y="51"/>
                    <a:pt x="752" y="51"/>
                  </a:cubicBezTo>
                  <a:cubicBezTo>
                    <a:pt x="761" y="49"/>
                    <a:pt x="771" y="47"/>
                    <a:pt x="780" y="45"/>
                  </a:cubicBezTo>
                  <a:cubicBezTo>
                    <a:pt x="781" y="45"/>
                    <a:pt x="784" y="44"/>
                    <a:pt x="785" y="45"/>
                  </a:cubicBezTo>
                  <a:cubicBezTo>
                    <a:pt x="803" y="40"/>
                    <a:pt x="821" y="37"/>
                    <a:pt x="838" y="32"/>
                  </a:cubicBezTo>
                  <a:cubicBezTo>
                    <a:pt x="839" y="31"/>
                    <a:pt x="841" y="30"/>
                    <a:pt x="842" y="28"/>
                  </a:cubicBezTo>
                  <a:cubicBezTo>
                    <a:pt x="838" y="25"/>
                    <a:pt x="833" y="26"/>
                    <a:pt x="828" y="24"/>
                  </a:cubicBezTo>
                  <a:cubicBezTo>
                    <a:pt x="827" y="23"/>
                    <a:pt x="827" y="25"/>
                    <a:pt x="826" y="24"/>
                  </a:cubicBezTo>
                  <a:cubicBezTo>
                    <a:pt x="821" y="23"/>
                    <a:pt x="815" y="23"/>
                    <a:pt x="812" y="23"/>
                  </a:cubicBezTo>
                  <a:cubicBezTo>
                    <a:pt x="812" y="23"/>
                    <a:pt x="812" y="23"/>
                    <a:pt x="811" y="23"/>
                  </a:cubicBezTo>
                  <a:cubicBezTo>
                    <a:pt x="805" y="24"/>
                    <a:pt x="797" y="22"/>
                    <a:pt x="791" y="24"/>
                  </a:cubicBezTo>
                  <a:cubicBezTo>
                    <a:pt x="790" y="24"/>
                    <a:pt x="790" y="24"/>
                    <a:pt x="790" y="23"/>
                  </a:cubicBezTo>
                  <a:cubicBezTo>
                    <a:pt x="779" y="24"/>
                    <a:pt x="770" y="26"/>
                    <a:pt x="757" y="25"/>
                  </a:cubicBezTo>
                  <a:cubicBezTo>
                    <a:pt x="755" y="27"/>
                    <a:pt x="752" y="26"/>
                    <a:pt x="750" y="26"/>
                  </a:cubicBezTo>
                  <a:cubicBezTo>
                    <a:pt x="747" y="27"/>
                    <a:pt x="745" y="27"/>
                    <a:pt x="742" y="27"/>
                  </a:cubicBezTo>
                  <a:cubicBezTo>
                    <a:pt x="739" y="28"/>
                    <a:pt x="734" y="28"/>
                    <a:pt x="730" y="28"/>
                  </a:cubicBezTo>
                  <a:cubicBezTo>
                    <a:pt x="729" y="28"/>
                    <a:pt x="729" y="28"/>
                    <a:pt x="729" y="28"/>
                  </a:cubicBezTo>
                  <a:cubicBezTo>
                    <a:pt x="723" y="29"/>
                    <a:pt x="715" y="30"/>
                    <a:pt x="708" y="31"/>
                  </a:cubicBezTo>
                  <a:cubicBezTo>
                    <a:pt x="707" y="31"/>
                    <a:pt x="707" y="30"/>
                    <a:pt x="707" y="30"/>
                  </a:cubicBezTo>
                  <a:cubicBezTo>
                    <a:pt x="701" y="32"/>
                    <a:pt x="693" y="32"/>
                    <a:pt x="688" y="33"/>
                  </a:cubicBezTo>
                  <a:cubicBezTo>
                    <a:pt x="688" y="33"/>
                    <a:pt x="688" y="32"/>
                    <a:pt x="687" y="32"/>
                  </a:cubicBezTo>
                  <a:cubicBezTo>
                    <a:pt x="687" y="32"/>
                    <a:pt x="688" y="32"/>
                    <a:pt x="688" y="33"/>
                  </a:cubicBezTo>
                  <a:cubicBezTo>
                    <a:pt x="682" y="34"/>
                    <a:pt x="674" y="34"/>
                    <a:pt x="668" y="35"/>
                  </a:cubicBezTo>
                  <a:cubicBezTo>
                    <a:pt x="667" y="35"/>
                    <a:pt x="666" y="35"/>
                    <a:pt x="665" y="35"/>
                  </a:cubicBezTo>
                  <a:cubicBezTo>
                    <a:pt x="662" y="37"/>
                    <a:pt x="657" y="36"/>
                    <a:pt x="654" y="37"/>
                  </a:cubicBezTo>
                  <a:cubicBezTo>
                    <a:pt x="647" y="37"/>
                    <a:pt x="642" y="40"/>
                    <a:pt x="637" y="39"/>
                  </a:cubicBezTo>
                  <a:cubicBezTo>
                    <a:pt x="636" y="39"/>
                    <a:pt x="636" y="40"/>
                    <a:pt x="636" y="40"/>
                  </a:cubicBezTo>
                  <a:cubicBezTo>
                    <a:pt x="635" y="40"/>
                    <a:pt x="634" y="40"/>
                    <a:pt x="634" y="40"/>
                  </a:cubicBezTo>
                  <a:cubicBezTo>
                    <a:pt x="633" y="40"/>
                    <a:pt x="633" y="41"/>
                    <a:pt x="633" y="41"/>
                  </a:cubicBezTo>
                  <a:cubicBezTo>
                    <a:pt x="632" y="41"/>
                    <a:pt x="630" y="42"/>
                    <a:pt x="629" y="41"/>
                  </a:cubicBezTo>
                  <a:cubicBezTo>
                    <a:pt x="628" y="41"/>
                    <a:pt x="628" y="42"/>
                    <a:pt x="628" y="42"/>
                  </a:cubicBezTo>
                  <a:cubicBezTo>
                    <a:pt x="614" y="42"/>
                    <a:pt x="603" y="47"/>
                    <a:pt x="590" y="48"/>
                  </a:cubicBezTo>
                  <a:cubicBezTo>
                    <a:pt x="587" y="50"/>
                    <a:pt x="583" y="50"/>
                    <a:pt x="581" y="50"/>
                  </a:cubicBezTo>
                  <a:cubicBezTo>
                    <a:pt x="580" y="50"/>
                    <a:pt x="578" y="51"/>
                    <a:pt x="576" y="51"/>
                  </a:cubicBezTo>
                  <a:cubicBezTo>
                    <a:pt x="567" y="54"/>
                    <a:pt x="556" y="56"/>
                    <a:pt x="546" y="58"/>
                  </a:cubicBezTo>
                  <a:cubicBezTo>
                    <a:pt x="545" y="58"/>
                    <a:pt x="543" y="58"/>
                    <a:pt x="543" y="59"/>
                  </a:cubicBezTo>
                  <a:cubicBezTo>
                    <a:pt x="542" y="59"/>
                    <a:pt x="542" y="59"/>
                    <a:pt x="541" y="59"/>
                  </a:cubicBezTo>
                  <a:cubicBezTo>
                    <a:pt x="540" y="60"/>
                    <a:pt x="536" y="61"/>
                    <a:pt x="533" y="61"/>
                  </a:cubicBezTo>
                  <a:cubicBezTo>
                    <a:pt x="530" y="62"/>
                    <a:pt x="525" y="64"/>
                    <a:pt x="522" y="64"/>
                  </a:cubicBezTo>
                  <a:cubicBezTo>
                    <a:pt x="519" y="65"/>
                    <a:pt x="517" y="66"/>
                    <a:pt x="513" y="66"/>
                  </a:cubicBezTo>
                  <a:cubicBezTo>
                    <a:pt x="509" y="68"/>
                    <a:pt x="504" y="70"/>
                    <a:pt x="500" y="70"/>
                  </a:cubicBezTo>
                  <a:cubicBezTo>
                    <a:pt x="495" y="72"/>
                    <a:pt x="488" y="73"/>
                    <a:pt x="483" y="74"/>
                  </a:cubicBezTo>
                  <a:cubicBezTo>
                    <a:pt x="477" y="76"/>
                    <a:pt x="471" y="80"/>
                    <a:pt x="464" y="80"/>
                  </a:cubicBezTo>
                  <a:cubicBezTo>
                    <a:pt x="464" y="80"/>
                    <a:pt x="464" y="81"/>
                    <a:pt x="464" y="81"/>
                  </a:cubicBezTo>
                  <a:cubicBezTo>
                    <a:pt x="460" y="82"/>
                    <a:pt x="454" y="84"/>
                    <a:pt x="449" y="84"/>
                  </a:cubicBezTo>
                  <a:cubicBezTo>
                    <a:pt x="449" y="85"/>
                    <a:pt x="448" y="85"/>
                    <a:pt x="448" y="86"/>
                  </a:cubicBezTo>
                  <a:cubicBezTo>
                    <a:pt x="445" y="85"/>
                    <a:pt x="441" y="89"/>
                    <a:pt x="438" y="88"/>
                  </a:cubicBezTo>
                  <a:cubicBezTo>
                    <a:pt x="438" y="88"/>
                    <a:pt x="438" y="88"/>
                    <a:pt x="438" y="88"/>
                  </a:cubicBezTo>
                  <a:cubicBezTo>
                    <a:pt x="437" y="88"/>
                    <a:pt x="436" y="90"/>
                    <a:pt x="435" y="88"/>
                  </a:cubicBezTo>
                  <a:cubicBezTo>
                    <a:pt x="435" y="88"/>
                    <a:pt x="435" y="90"/>
                    <a:pt x="435" y="90"/>
                  </a:cubicBezTo>
                  <a:cubicBezTo>
                    <a:pt x="433" y="89"/>
                    <a:pt x="432" y="90"/>
                    <a:pt x="431" y="91"/>
                  </a:cubicBezTo>
                  <a:cubicBezTo>
                    <a:pt x="424" y="91"/>
                    <a:pt x="419" y="94"/>
                    <a:pt x="413" y="95"/>
                  </a:cubicBezTo>
                  <a:cubicBezTo>
                    <a:pt x="412" y="96"/>
                    <a:pt x="411" y="97"/>
                    <a:pt x="409" y="97"/>
                  </a:cubicBezTo>
                  <a:cubicBezTo>
                    <a:pt x="407" y="97"/>
                    <a:pt x="407" y="99"/>
                    <a:pt x="405" y="98"/>
                  </a:cubicBezTo>
                  <a:cubicBezTo>
                    <a:pt x="405" y="98"/>
                    <a:pt x="405" y="98"/>
                    <a:pt x="405" y="98"/>
                  </a:cubicBezTo>
                  <a:cubicBezTo>
                    <a:pt x="401" y="99"/>
                    <a:pt x="397" y="101"/>
                    <a:pt x="393" y="102"/>
                  </a:cubicBezTo>
                  <a:cubicBezTo>
                    <a:pt x="393" y="102"/>
                    <a:pt x="392" y="102"/>
                    <a:pt x="392" y="103"/>
                  </a:cubicBezTo>
                  <a:cubicBezTo>
                    <a:pt x="387" y="102"/>
                    <a:pt x="384" y="106"/>
                    <a:pt x="379" y="106"/>
                  </a:cubicBezTo>
                  <a:cubicBezTo>
                    <a:pt x="378" y="106"/>
                    <a:pt x="378" y="107"/>
                    <a:pt x="377" y="107"/>
                  </a:cubicBezTo>
                  <a:cubicBezTo>
                    <a:pt x="374" y="106"/>
                    <a:pt x="373" y="110"/>
                    <a:pt x="369" y="109"/>
                  </a:cubicBezTo>
                  <a:cubicBezTo>
                    <a:pt x="363" y="112"/>
                    <a:pt x="356" y="112"/>
                    <a:pt x="350" y="115"/>
                  </a:cubicBezTo>
                  <a:cubicBezTo>
                    <a:pt x="347" y="115"/>
                    <a:pt x="344" y="118"/>
                    <a:pt x="341" y="118"/>
                  </a:cubicBezTo>
                  <a:cubicBezTo>
                    <a:pt x="339" y="119"/>
                    <a:pt x="338" y="119"/>
                    <a:pt x="336" y="119"/>
                  </a:cubicBezTo>
                  <a:cubicBezTo>
                    <a:pt x="333" y="120"/>
                    <a:pt x="330" y="121"/>
                    <a:pt x="327" y="121"/>
                  </a:cubicBezTo>
                  <a:cubicBezTo>
                    <a:pt x="326" y="122"/>
                    <a:pt x="325" y="123"/>
                    <a:pt x="324" y="122"/>
                  </a:cubicBezTo>
                  <a:cubicBezTo>
                    <a:pt x="323" y="124"/>
                    <a:pt x="320" y="123"/>
                    <a:pt x="319" y="125"/>
                  </a:cubicBezTo>
                  <a:cubicBezTo>
                    <a:pt x="316" y="125"/>
                    <a:pt x="313" y="126"/>
                    <a:pt x="310" y="128"/>
                  </a:cubicBezTo>
                  <a:cubicBezTo>
                    <a:pt x="309" y="128"/>
                    <a:pt x="308" y="128"/>
                    <a:pt x="308" y="128"/>
                  </a:cubicBezTo>
                  <a:cubicBezTo>
                    <a:pt x="304" y="130"/>
                    <a:pt x="299" y="131"/>
                    <a:pt x="295" y="132"/>
                  </a:cubicBezTo>
                  <a:cubicBezTo>
                    <a:pt x="294" y="134"/>
                    <a:pt x="290" y="133"/>
                    <a:pt x="289" y="135"/>
                  </a:cubicBezTo>
                  <a:cubicBezTo>
                    <a:pt x="288" y="133"/>
                    <a:pt x="286" y="137"/>
                    <a:pt x="285" y="135"/>
                  </a:cubicBezTo>
                  <a:cubicBezTo>
                    <a:pt x="283" y="136"/>
                    <a:pt x="281" y="136"/>
                    <a:pt x="280" y="138"/>
                  </a:cubicBezTo>
                  <a:cubicBezTo>
                    <a:pt x="278" y="137"/>
                    <a:pt x="275" y="138"/>
                    <a:pt x="274" y="140"/>
                  </a:cubicBezTo>
                  <a:cubicBezTo>
                    <a:pt x="273" y="139"/>
                    <a:pt x="272" y="140"/>
                    <a:pt x="271" y="141"/>
                  </a:cubicBezTo>
                  <a:cubicBezTo>
                    <a:pt x="269" y="141"/>
                    <a:pt x="264" y="143"/>
                    <a:pt x="261" y="144"/>
                  </a:cubicBezTo>
                  <a:cubicBezTo>
                    <a:pt x="260" y="144"/>
                    <a:pt x="258" y="146"/>
                    <a:pt x="256" y="145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53" y="145"/>
                    <a:pt x="252" y="148"/>
                    <a:pt x="249" y="148"/>
                  </a:cubicBezTo>
                  <a:cubicBezTo>
                    <a:pt x="247" y="149"/>
                    <a:pt x="245" y="148"/>
                    <a:pt x="244" y="150"/>
                  </a:cubicBezTo>
                  <a:cubicBezTo>
                    <a:pt x="239" y="149"/>
                    <a:pt x="236" y="154"/>
                    <a:pt x="232" y="153"/>
                  </a:cubicBezTo>
                  <a:cubicBezTo>
                    <a:pt x="230" y="155"/>
                    <a:pt x="227" y="155"/>
                    <a:pt x="225" y="157"/>
                  </a:cubicBezTo>
                  <a:cubicBezTo>
                    <a:pt x="222" y="156"/>
                    <a:pt x="219" y="159"/>
                    <a:pt x="216" y="160"/>
                  </a:cubicBezTo>
                  <a:cubicBezTo>
                    <a:pt x="214" y="160"/>
                    <a:pt x="212" y="159"/>
                    <a:pt x="210" y="161"/>
                  </a:cubicBezTo>
                  <a:cubicBezTo>
                    <a:pt x="204" y="162"/>
                    <a:pt x="197" y="165"/>
                    <a:pt x="191" y="166"/>
                  </a:cubicBezTo>
                  <a:cubicBezTo>
                    <a:pt x="187" y="168"/>
                    <a:pt x="182" y="167"/>
                    <a:pt x="177" y="169"/>
                  </a:cubicBezTo>
                  <a:cubicBezTo>
                    <a:pt x="177" y="168"/>
                    <a:pt x="177" y="168"/>
                    <a:pt x="177" y="168"/>
                  </a:cubicBezTo>
                  <a:cubicBezTo>
                    <a:pt x="166" y="171"/>
                    <a:pt x="155" y="167"/>
                    <a:pt x="149" y="160"/>
                  </a:cubicBezTo>
                  <a:cubicBezTo>
                    <a:pt x="148" y="158"/>
                    <a:pt x="146" y="157"/>
                    <a:pt x="148" y="154"/>
                  </a:cubicBezTo>
                  <a:cubicBezTo>
                    <a:pt x="149" y="152"/>
                    <a:pt x="151" y="151"/>
                    <a:pt x="154" y="148"/>
                  </a:cubicBezTo>
                  <a:cubicBezTo>
                    <a:pt x="156" y="146"/>
                    <a:pt x="157" y="144"/>
                    <a:pt x="159" y="143"/>
                  </a:cubicBezTo>
                  <a:cubicBezTo>
                    <a:pt x="161" y="141"/>
                    <a:pt x="164" y="139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9" y="134"/>
                    <a:pt x="173" y="132"/>
                    <a:pt x="176" y="128"/>
                  </a:cubicBezTo>
                  <a:cubicBezTo>
                    <a:pt x="177" y="128"/>
                    <a:pt x="177" y="128"/>
                    <a:pt x="178" y="128"/>
                  </a:cubicBezTo>
                  <a:cubicBezTo>
                    <a:pt x="181" y="124"/>
                    <a:pt x="187" y="122"/>
                    <a:pt x="191" y="118"/>
                  </a:cubicBezTo>
                  <a:cubicBezTo>
                    <a:pt x="197" y="115"/>
                    <a:pt x="203" y="111"/>
                    <a:pt x="209" y="108"/>
                  </a:cubicBezTo>
                  <a:cubicBezTo>
                    <a:pt x="218" y="103"/>
                    <a:pt x="228" y="99"/>
                    <a:pt x="238" y="94"/>
                  </a:cubicBezTo>
                  <a:cubicBezTo>
                    <a:pt x="250" y="87"/>
                    <a:pt x="264" y="82"/>
                    <a:pt x="277" y="75"/>
                  </a:cubicBezTo>
                  <a:cubicBezTo>
                    <a:pt x="288" y="72"/>
                    <a:pt x="298" y="66"/>
                    <a:pt x="308" y="62"/>
                  </a:cubicBezTo>
                  <a:cubicBezTo>
                    <a:pt x="314" y="60"/>
                    <a:pt x="320" y="57"/>
                    <a:pt x="325" y="55"/>
                  </a:cubicBezTo>
                  <a:cubicBezTo>
                    <a:pt x="329" y="54"/>
                    <a:pt x="334" y="53"/>
                    <a:pt x="338" y="50"/>
                  </a:cubicBezTo>
                  <a:cubicBezTo>
                    <a:pt x="354" y="44"/>
                    <a:pt x="370" y="38"/>
                    <a:pt x="387" y="33"/>
                  </a:cubicBezTo>
                  <a:cubicBezTo>
                    <a:pt x="417" y="23"/>
                    <a:pt x="447" y="14"/>
                    <a:pt x="480" y="8"/>
                  </a:cubicBezTo>
                  <a:cubicBezTo>
                    <a:pt x="486" y="7"/>
                    <a:pt x="492" y="5"/>
                    <a:pt x="498" y="5"/>
                  </a:cubicBezTo>
                  <a:cubicBezTo>
                    <a:pt x="502" y="4"/>
                    <a:pt x="507" y="3"/>
                    <a:pt x="511" y="3"/>
                  </a:cubicBezTo>
                  <a:cubicBezTo>
                    <a:pt x="512" y="3"/>
                    <a:pt x="512" y="3"/>
                    <a:pt x="512" y="2"/>
                  </a:cubicBezTo>
                  <a:cubicBezTo>
                    <a:pt x="513" y="2"/>
                    <a:pt x="513" y="3"/>
                    <a:pt x="514" y="3"/>
                  </a:cubicBezTo>
                  <a:cubicBezTo>
                    <a:pt x="514" y="2"/>
                    <a:pt x="516" y="3"/>
                    <a:pt x="517" y="2"/>
                  </a:cubicBezTo>
                  <a:cubicBezTo>
                    <a:pt x="518" y="2"/>
                    <a:pt x="518" y="2"/>
                    <a:pt x="518" y="2"/>
                  </a:cubicBezTo>
                  <a:cubicBezTo>
                    <a:pt x="524" y="0"/>
                    <a:pt x="530" y="0"/>
                    <a:pt x="537" y="0"/>
                  </a:cubicBezTo>
                  <a:cubicBezTo>
                    <a:pt x="533" y="6"/>
                    <a:pt x="524" y="4"/>
                    <a:pt x="521" y="9"/>
                  </a:cubicBezTo>
                  <a:cubicBezTo>
                    <a:pt x="520" y="10"/>
                    <a:pt x="518" y="9"/>
                    <a:pt x="517" y="10"/>
                  </a:cubicBezTo>
                  <a:cubicBezTo>
                    <a:pt x="517" y="10"/>
                    <a:pt x="517" y="11"/>
                    <a:pt x="517" y="11"/>
                  </a:cubicBezTo>
                  <a:cubicBezTo>
                    <a:pt x="516" y="13"/>
                    <a:pt x="512" y="13"/>
                    <a:pt x="511" y="14"/>
                  </a:cubicBezTo>
                  <a:cubicBezTo>
                    <a:pt x="507" y="15"/>
                    <a:pt x="503" y="17"/>
                    <a:pt x="498" y="17"/>
                  </a:cubicBezTo>
                  <a:cubicBezTo>
                    <a:pt x="494" y="19"/>
                    <a:pt x="490" y="20"/>
                    <a:pt x="486" y="20"/>
                  </a:cubicBezTo>
                  <a:cubicBezTo>
                    <a:pt x="484" y="21"/>
                    <a:pt x="482" y="22"/>
                    <a:pt x="479" y="21"/>
                  </a:cubicBezTo>
                  <a:cubicBezTo>
                    <a:pt x="473" y="24"/>
                    <a:pt x="464" y="25"/>
                    <a:pt x="457" y="27"/>
                  </a:cubicBezTo>
                  <a:cubicBezTo>
                    <a:pt x="454" y="28"/>
                    <a:pt x="450" y="29"/>
                    <a:pt x="446" y="30"/>
                  </a:cubicBezTo>
                  <a:cubicBezTo>
                    <a:pt x="444" y="31"/>
                    <a:pt x="442" y="31"/>
                    <a:pt x="439" y="31"/>
                  </a:cubicBezTo>
                  <a:cubicBezTo>
                    <a:pt x="434" y="34"/>
                    <a:pt x="428" y="35"/>
                    <a:pt x="422" y="36"/>
                  </a:cubicBezTo>
                  <a:cubicBezTo>
                    <a:pt x="415" y="40"/>
                    <a:pt x="407" y="40"/>
                    <a:pt x="400" y="44"/>
                  </a:cubicBezTo>
                  <a:cubicBezTo>
                    <a:pt x="390" y="45"/>
                    <a:pt x="382" y="50"/>
                    <a:pt x="372" y="52"/>
                  </a:cubicBezTo>
                  <a:cubicBezTo>
                    <a:pt x="368" y="54"/>
                    <a:pt x="363" y="54"/>
                    <a:pt x="360" y="57"/>
                  </a:cubicBezTo>
                  <a:cubicBezTo>
                    <a:pt x="357" y="57"/>
                    <a:pt x="354" y="58"/>
                    <a:pt x="352" y="60"/>
                  </a:cubicBezTo>
                  <a:cubicBezTo>
                    <a:pt x="352" y="60"/>
                    <a:pt x="351" y="59"/>
                    <a:pt x="351" y="59"/>
                  </a:cubicBezTo>
                  <a:cubicBezTo>
                    <a:pt x="350" y="61"/>
                    <a:pt x="347" y="61"/>
                    <a:pt x="346" y="62"/>
                  </a:cubicBezTo>
                  <a:cubicBezTo>
                    <a:pt x="342" y="62"/>
                    <a:pt x="340" y="65"/>
                    <a:pt x="336" y="65"/>
                  </a:cubicBezTo>
                  <a:cubicBezTo>
                    <a:pt x="334" y="66"/>
                    <a:pt x="333" y="67"/>
                    <a:pt x="330" y="68"/>
                  </a:cubicBezTo>
                  <a:cubicBezTo>
                    <a:pt x="327" y="70"/>
                    <a:pt x="322" y="70"/>
                    <a:pt x="318" y="73"/>
                  </a:cubicBezTo>
                  <a:cubicBezTo>
                    <a:pt x="316" y="74"/>
                    <a:pt x="314" y="75"/>
                    <a:pt x="312" y="76"/>
                  </a:cubicBezTo>
                  <a:cubicBezTo>
                    <a:pt x="310" y="76"/>
                    <a:pt x="309" y="77"/>
                    <a:pt x="307" y="77"/>
                  </a:cubicBezTo>
                  <a:cubicBezTo>
                    <a:pt x="307" y="77"/>
                    <a:pt x="307" y="78"/>
                    <a:pt x="307" y="78"/>
                  </a:cubicBezTo>
                  <a:cubicBezTo>
                    <a:pt x="303" y="78"/>
                    <a:pt x="301" y="81"/>
                    <a:pt x="297" y="82"/>
                  </a:cubicBezTo>
                  <a:cubicBezTo>
                    <a:pt x="295" y="82"/>
                    <a:pt x="295" y="84"/>
                    <a:pt x="292" y="84"/>
                  </a:cubicBezTo>
                  <a:cubicBezTo>
                    <a:pt x="291" y="85"/>
                    <a:pt x="288" y="84"/>
                    <a:pt x="287" y="86"/>
                  </a:cubicBezTo>
                  <a:cubicBezTo>
                    <a:pt x="285" y="87"/>
                    <a:pt x="283" y="88"/>
                    <a:pt x="282" y="89"/>
                  </a:cubicBezTo>
                  <a:cubicBezTo>
                    <a:pt x="280" y="90"/>
                    <a:pt x="276" y="90"/>
                    <a:pt x="274" y="92"/>
                  </a:cubicBezTo>
                  <a:cubicBezTo>
                    <a:pt x="273" y="92"/>
                    <a:pt x="271" y="93"/>
                    <a:pt x="270" y="94"/>
                  </a:cubicBezTo>
                  <a:cubicBezTo>
                    <a:pt x="266" y="95"/>
                    <a:pt x="263" y="97"/>
                    <a:pt x="259" y="99"/>
                  </a:cubicBezTo>
                  <a:cubicBezTo>
                    <a:pt x="257" y="100"/>
                    <a:pt x="254" y="101"/>
                    <a:pt x="252" y="103"/>
                  </a:cubicBezTo>
                  <a:cubicBezTo>
                    <a:pt x="248" y="104"/>
                    <a:pt x="243" y="106"/>
                    <a:pt x="240" y="109"/>
                  </a:cubicBezTo>
                  <a:cubicBezTo>
                    <a:pt x="236" y="109"/>
                    <a:pt x="236" y="113"/>
                    <a:pt x="232" y="112"/>
                  </a:cubicBezTo>
                  <a:cubicBezTo>
                    <a:pt x="231" y="113"/>
                    <a:pt x="230" y="114"/>
                    <a:pt x="229" y="115"/>
                  </a:cubicBezTo>
                  <a:cubicBezTo>
                    <a:pt x="225" y="116"/>
                    <a:pt x="221" y="118"/>
                    <a:pt x="217" y="119"/>
                  </a:cubicBezTo>
                  <a:cubicBezTo>
                    <a:pt x="216" y="120"/>
                    <a:pt x="214" y="121"/>
                    <a:pt x="212" y="122"/>
                  </a:cubicBezTo>
                  <a:cubicBezTo>
                    <a:pt x="212" y="122"/>
                    <a:pt x="212" y="122"/>
                    <a:pt x="212" y="122"/>
                  </a:cubicBezTo>
                  <a:cubicBezTo>
                    <a:pt x="211" y="122"/>
                    <a:pt x="210" y="123"/>
                    <a:pt x="209" y="123"/>
                  </a:cubicBezTo>
                  <a:cubicBezTo>
                    <a:pt x="206" y="126"/>
                    <a:pt x="202" y="127"/>
                    <a:pt x="198" y="129"/>
                  </a:cubicBezTo>
                  <a:cubicBezTo>
                    <a:pt x="196" y="130"/>
                    <a:pt x="195" y="132"/>
                    <a:pt x="192" y="133"/>
                  </a:cubicBezTo>
                  <a:cubicBezTo>
                    <a:pt x="190" y="134"/>
                    <a:pt x="188" y="135"/>
                    <a:pt x="186" y="135"/>
                  </a:cubicBezTo>
                  <a:cubicBezTo>
                    <a:pt x="186" y="137"/>
                    <a:pt x="184" y="136"/>
                    <a:pt x="184" y="138"/>
                  </a:cubicBezTo>
                  <a:cubicBezTo>
                    <a:pt x="185" y="139"/>
                    <a:pt x="186" y="139"/>
                    <a:pt x="186" y="140"/>
                  </a:cubicBezTo>
                  <a:cubicBezTo>
                    <a:pt x="191" y="140"/>
                    <a:pt x="196" y="142"/>
                    <a:pt x="200" y="140"/>
                  </a:cubicBezTo>
                  <a:cubicBezTo>
                    <a:pt x="211" y="139"/>
                    <a:pt x="221" y="136"/>
                    <a:pt x="231" y="133"/>
                  </a:cubicBezTo>
                  <a:cubicBezTo>
                    <a:pt x="233" y="133"/>
                    <a:pt x="234" y="132"/>
                    <a:pt x="236" y="131"/>
                  </a:cubicBezTo>
                  <a:cubicBezTo>
                    <a:pt x="240" y="131"/>
                    <a:pt x="244" y="127"/>
                    <a:pt x="249" y="127"/>
                  </a:cubicBezTo>
                  <a:cubicBezTo>
                    <a:pt x="251" y="127"/>
                    <a:pt x="253" y="125"/>
                    <a:pt x="255" y="125"/>
                  </a:cubicBezTo>
                  <a:cubicBezTo>
                    <a:pt x="259" y="123"/>
                    <a:pt x="265" y="122"/>
                    <a:pt x="269" y="120"/>
                  </a:cubicBezTo>
                  <a:cubicBezTo>
                    <a:pt x="271" y="120"/>
                    <a:pt x="273" y="118"/>
                    <a:pt x="275" y="117"/>
                  </a:cubicBezTo>
                  <a:cubicBezTo>
                    <a:pt x="280" y="116"/>
                    <a:pt x="285" y="115"/>
                    <a:pt x="290" y="113"/>
                  </a:cubicBezTo>
                  <a:cubicBezTo>
                    <a:pt x="328" y="100"/>
                    <a:pt x="368" y="88"/>
                    <a:pt x="407" y="76"/>
                  </a:cubicBezTo>
                  <a:cubicBezTo>
                    <a:pt x="414" y="74"/>
                    <a:pt x="422" y="72"/>
                    <a:pt x="429" y="70"/>
                  </a:cubicBezTo>
                  <a:cubicBezTo>
                    <a:pt x="458" y="63"/>
                    <a:pt x="486" y="54"/>
                    <a:pt x="515" y="48"/>
                  </a:cubicBezTo>
                  <a:cubicBezTo>
                    <a:pt x="521" y="46"/>
                    <a:pt x="529" y="44"/>
                    <a:pt x="535" y="43"/>
                  </a:cubicBezTo>
                  <a:cubicBezTo>
                    <a:pt x="535" y="42"/>
                    <a:pt x="538" y="42"/>
                    <a:pt x="540" y="43"/>
                  </a:cubicBezTo>
                  <a:cubicBezTo>
                    <a:pt x="540" y="42"/>
                    <a:pt x="540" y="42"/>
                    <a:pt x="540" y="42"/>
                  </a:cubicBezTo>
                  <a:cubicBezTo>
                    <a:pt x="542" y="42"/>
                    <a:pt x="544" y="41"/>
                    <a:pt x="546" y="41"/>
                  </a:cubicBezTo>
                  <a:cubicBezTo>
                    <a:pt x="547" y="41"/>
                    <a:pt x="547" y="40"/>
                    <a:pt x="547" y="40"/>
                  </a:cubicBezTo>
                  <a:cubicBezTo>
                    <a:pt x="548" y="40"/>
                    <a:pt x="551" y="39"/>
                    <a:pt x="552" y="39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3" y="38"/>
                    <a:pt x="555" y="38"/>
                    <a:pt x="556" y="38"/>
                  </a:cubicBezTo>
                  <a:cubicBezTo>
                    <a:pt x="556" y="38"/>
                    <a:pt x="557" y="38"/>
                    <a:pt x="556" y="38"/>
                  </a:cubicBezTo>
                  <a:cubicBezTo>
                    <a:pt x="557" y="38"/>
                    <a:pt x="557" y="38"/>
                    <a:pt x="557" y="37"/>
                  </a:cubicBezTo>
                  <a:cubicBezTo>
                    <a:pt x="569" y="35"/>
                    <a:pt x="582" y="32"/>
                    <a:pt x="594" y="29"/>
                  </a:cubicBezTo>
                  <a:cubicBezTo>
                    <a:pt x="597" y="29"/>
                    <a:pt x="600" y="29"/>
                    <a:pt x="603" y="28"/>
                  </a:cubicBezTo>
                  <a:cubicBezTo>
                    <a:pt x="610" y="26"/>
                    <a:pt x="617" y="25"/>
                    <a:pt x="625" y="24"/>
                  </a:cubicBezTo>
                  <a:cubicBezTo>
                    <a:pt x="661" y="18"/>
                    <a:pt x="700" y="13"/>
                    <a:pt x="738" y="10"/>
                  </a:cubicBezTo>
                  <a:cubicBezTo>
                    <a:pt x="741" y="10"/>
                    <a:pt x="747" y="10"/>
                    <a:pt x="751" y="9"/>
                  </a:cubicBezTo>
                  <a:cubicBezTo>
                    <a:pt x="762" y="8"/>
                    <a:pt x="773" y="8"/>
                    <a:pt x="784" y="7"/>
                  </a:cubicBezTo>
                  <a:cubicBezTo>
                    <a:pt x="788" y="7"/>
                    <a:pt x="793" y="6"/>
                    <a:pt x="798" y="6"/>
                  </a:cubicBezTo>
                  <a:cubicBezTo>
                    <a:pt x="813" y="6"/>
                    <a:pt x="828" y="7"/>
                    <a:pt x="843" y="8"/>
                  </a:cubicBezTo>
                  <a:cubicBezTo>
                    <a:pt x="851" y="9"/>
                    <a:pt x="861" y="10"/>
                    <a:pt x="869" y="12"/>
                  </a:cubicBezTo>
                  <a:cubicBezTo>
                    <a:pt x="872" y="13"/>
                    <a:pt x="876" y="15"/>
                    <a:pt x="877" y="19"/>
                  </a:cubicBezTo>
                  <a:cubicBezTo>
                    <a:pt x="876" y="20"/>
                    <a:pt x="877" y="22"/>
                    <a:pt x="875" y="23"/>
                  </a:cubicBezTo>
                  <a:cubicBezTo>
                    <a:pt x="875" y="23"/>
                    <a:pt x="875" y="24"/>
                    <a:pt x="875" y="24"/>
                  </a:cubicBezTo>
                  <a:cubicBezTo>
                    <a:pt x="875" y="24"/>
                    <a:pt x="875" y="24"/>
                    <a:pt x="874" y="24"/>
                  </a:cubicBezTo>
                  <a:cubicBezTo>
                    <a:pt x="874" y="26"/>
                    <a:pt x="873" y="25"/>
                    <a:pt x="873" y="27"/>
                  </a:cubicBezTo>
                  <a:cubicBezTo>
                    <a:pt x="871" y="27"/>
                    <a:pt x="869" y="30"/>
                    <a:pt x="867" y="31"/>
                  </a:cubicBezTo>
                  <a:cubicBezTo>
                    <a:pt x="866" y="31"/>
                    <a:pt x="866" y="31"/>
                    <a:pt x="865" y="31"/>
                  </a:cubicBezTo>
                  <a:cubicBezTo>
                    <a:pt x="864" y="32"/>
                    <a:pt x="861" y="34"/>
                    <a:pt x="858" y="35"/>
                  </a:cubicBezTo>
                  <a:cubicBezTo>
                    <a:pt x="857" y="35"/>
                    <a:pt x="856" y="35"/>
                    <a:pt x="855" y="36"/>
                  </a:cubicBezTo>
                  <a:cubicBezTo>
                    <a:pt x="854" y="36"/>
                    <a:pt x="854" y="36"/>
                    <a:pt x="852" y="36"/>
                  </a:cubicBezTo>
                  <a:cubicBezTo>
                    <a:pt x="848" y="38"/>
                    <a:pt x="843" y="40"/>
                    <a:pt x="839" y="41"/>
                  </a:cubicBezTo>
                  <a:cubicBezTo>
                    <a:pt x="839" y="42"/>
                    <a:pt x="839" y="42"/>
                    <a:pt x="838" y="42"/>
                  </a:cubicBezTo>
                  <a:cubicBezTo>
                    <a:pt x="840" y="44"/>
                    <a:pt x="842" y="41"/>
                    <a:pt x="844" y="41"/>
                  </a:cubicBezTo>
                  <a:cubicBezTo>
                    <a:pt x="844" y="41"/>
                    <a:pt x="844" y="41"/>
                    <a:pt x="844" y="42"/>
                  </a:cubicBezTo>
                  <a:cubicBezTo>
                    <a:pt x="857" y="41"/>
                    <a:pt x="871" y="39"/>
                    <a:pt x="885" y="39"/>
                  </a:cubicBezTo>
                  <a:cubicBezTo>
                    <a:pt x="888" y="39"/>
                    <a:pt x="890" y="39"/>
                    <a:pt x="894" y="40"/>
                  </a:cubicBezTo>
                  <a:cubicBezTo>
                    <a:pt x="896" y="40"/>
                    <a:pt x="898" y="39"/>
                    <a:pt x="900" y="41"/>
                  </a:cubicBezTo>
                  <a:cubicBezTo>
                    <a:pt x="901" y="41"/>
                    <a:pt x="901" y="41"/>
                    <a:pt x="902" y="41"/>
                  </a:cubicBezTo>
                  <a:cubicBezTo>
                    <a:pt x="902" y="41"/>
                    <a:pt x="902" y="41"/>
                    <a:pt x="902" y="42"/>
                  </a:cubicBezTo>
                  <a:cubicBezTo>
                    <a:pt x="902" y="41"/>
                    <a:pt x="902" y="41"/>
                    <a:pt x="903" y="42"/>
                  </a:cubicBezTo>
                  <a:cubicBezTo>
                    <a:pt x="903" y="41"/>
                    <a:pt x="902" y="41"/>
                    <a:pt x="903" y="41"/>
                  </a:cubicBezTo>
                  <a:cubicBezTo>
                    <a:pt x="904" y="41"/>
                    <a:pt x="904" y="42"/>
                    <a:pt x="905" y="42"/>
                  </a:cubicBezTo>
                  <a:cubicBezTo>
                    <a:pt x="904" y="44"/>
                    <a:pt x="906" y="45"/>
                    <a:pt x="906" y="45"/>
                  </a:cubicBezTo>
                  <a:cubicBezTo>
                    <a:pt x="905" y="49"/>
                    <a:pt x="899" y="50"/>
                    <a:pt x="898" y="52"/>
                  </a:cubicBezTo>
                  <a:cubicBezTo>
                    <a:pt x="897" y="53"/>
                    <a:pt x="898" y="52"/>
                    <a:pt x="897" y="52"/>
                  </a:cubicBezTo>
                  <a:close/>
                  <a:moveTo>
                    <a:pt x="866" y="77"/>
                  </a:moveTo>
                  <a:cubicBezTo>
                    <a:pt x="866" y="76"/>
                    <a:pt x="865" y="76"/>
                    <a:pt x="865" y="76"/>
                  </a:cubicBezTo>
                  <a:cubicBezTo>
                    <a:pt x="865" y="76"/>
                    <a:pt x="865" y="76"/>
                    <a:pt x="864" y="76"/>
                  </a:cubicBezTo>
                  <a:cubicBezTo>
                    <a:pt x="864" y="75"/>
                    <a:pt x="865" y="75"/>
                    <a:pt x="864" y="75"/>
                  </a:cubicBezTo>
                  <a:cubicBezTo>
                    <a:pt x="864" y="75"/>
                    <a:pt x="864" y="75"/>
                    <a:pt x="864" y="74"/>
                  </a:cubicBezTo>
                  <a:cubicBezTo>
                    <a:pt x="864" y="74"/>
                    <a:pt x="864" y="74"/>
                    <a:pt x="864" y="74"/>
                  </a:cubicBezTo>
                  <a:cubicBezTo>
                    <a:pt x="864" y="74"/>
                    <a:pt x="863" y="74"/>
                    <a:pt x="863" y="74"/>
                  </a:cubicBezTo>
                  <a:cubicBezTo>
                    <a:pt x="864" y="74"/>
                    <a:pt x="862" y="75"/>
                    <a:pt x="863" y="75"/>
                  </a:cubicBezTo>
                  <a:cubicBezTo>
                    <a:pt x="863" y="75"/>
                    <a:pt x="865" y="77"/>
                    <a:pt x="866" y="77"/>
                  </a:cubicBezTo>
                  <a:close/>
                  <a:moveTo>
                    <a:pt x="850" y="83"/>
                  </a:moveTo>
                  <a:cubicBezTo>
                    <a:pt x="850" y="82"/>
                    <a:pt x="850" y="82"/>
                    <a:pt x="850" y="82"/>
                  </a:cubicBezTo>
                  <a:cubicBezTo>
                    <a:pt x="849" y="82"/>
                    <a:pt x="849" y="82"/>
                    <a:pt x="849" y="83"/>
                  </a:cubicBezTo>
                  <a:cubicBezTo>
                    <a:pt x="849" y="83"/>
                    <a:pt x="850" y="83"/>
                    <a:pt x="850" y="83"/>
                  </a:cubicBezTo>
                  <a:close/>
                  <a:moveTo>
                    <a:pt x="798" y="99"/>
                  </a:moveTo>
                  <a:cubicBezTo>
                    <a:pt x="798" y="99"/>
                    <a:pt x="797" y="99"/>
                    <a:pt x="797" y="99"/>
                  </a:cubicBezTo>
                  <a:cubicBezTo>
                    <a:pt x="798" y="99"/>
                    <a:pt x="797" y="100"/>
                    <a:pt x="798" y="101"/>
                  </a:cubicBezTo>
                  <a:cubicBezTo>
                    <a:pt x="797" y="99"/>
                    <a:pt x="798" y="100"/>
                    <a:pt x="798" y="99"/>
                  </a:cubicBezTo>
                  <a:close/>
                  <a:moveTo>
                    <a:pt x="653" y="137"/>
                  </a:moveTo>
                  <a:cubicBezTo>
                    <a:pt x="654" y="136"/>
                    <a:pt x="652" y="137"/>
                    <a:pt x="652" y="136"/>
                  </a:cubicBezTo>
                  <a:cubicBezTo>
                    <a:pt x="652" y="137"/>
                    <a:pt x="652" y="137"/>
                    <a:pt x="652" y="137"/>
                  </a:cubicBezTo>
                  <a:cubicBezTo>
                    <a:pt x="652" y="138"/>
                    <a:pt x="653" y="136"/>
                    <a:pt x="653" y="137"/>
                  </a:cubicBezTo>
                  <a:close/>
                  <a:moveTo>
                    <a:pt x="271" y="286"/>
                  </a:moveTo>
                  <a:cubicBezTo>
                    <a:pt x="271" y="287"/>
                    <a:pt x="271" y="287"/>
                    <a:pt x="271" y="288"/>
                  </a:cubicBezTo>
                  <a:cubicBezTo>
                    <a:pt x="272" y="288"/>
                    <a:pt x="272" y="287"/>
                    <a:pt x="272" y="287"/>
                  </a:cubicBezTo>
                  <a:cubicBezTo>
                    <a:pt x="272" y="287"/>
                    <a:pt x="271" y="287"/>
                    <a:pt x="271" y="286"/>
                  </a:cubicBezTo>
                  <a:close/>
                  <a:moveTo>
                    <a:pt x="281" y="283"/>
                  </a:moveTo>
                  <a:cubicBezTo>
                    <a:pt x="281" y="283"/>
                    <a:pt x="281" y="283"/>
                    <a:pt x="280" y="283"/>
                  </a:cubicBezTo>
                  <a:cubicBezTo>
                    <a:pt x="280" y="283"/>
                    <a:pt x="280" y="283"/>
                    <a:pt x="280" y="282"/>
                  </a:cubicBezTo>
                  <a:cubicBezTo>
                    <a:pt x="279" y="283"/>
                    <a:pt x="278" y="283"/>
                    <a:pt x="279" y="284"/>
                  </a:cubicBezTo>
                  <a:cubicBezTo>
                    <a:pt x="279" y="283"/>
                    <a:pt x="279" y="284"/>
                    <a:pt x="279" y="284"/>
                  </a:cubicBezTo>
                  <a:cubicBezTo>
                    <a:pt x="280" y="284"/>
                    <a:pt x="280" y="284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2"/>
                    <a:pt x="282" y="282"/>
                  </a:cubicBezTo>
                  <a:cubicBezTo>
                    <a:pt x="281" y="282"/>
                    <a:pt x="282" y="283"/>
                    <a:pt x="281" y="283"/>
                  </a:cubicBezTo>
                  <a:close/>
                  <a:moveTo>
                    <a:pt x="194" y="314"/>
                  </a:moveTo>
                  <a:cubicBezTo>
                    <a:pt x="193" y="314"/>
                    <a:pt x="192" y="315"/>
                    <a:pt x="191" y="316"/>
                  </a:cubicBezTo>
                  <a:cubicBezTo>
                    <a:pt x="192" y="316"/>
                    <a:pt x="193" y="315"/>
                    <a:pt x="194" y="314"/>
                  </a:cubicBezTo>
                  <a:close/>
                  <a:moveTo>
                    <a:pt x="94" y="378"/>
                  </a:moveTo>
                  <a:cubicBezTo>
                    <a:pt x="93" y="378"/>
                    <a:pt x="92" y="378"/>
                    <a:pt x="92" y="378"/>
                  </a:cubicBezTo>
                  <a:cubicBezTo>
                    <a:pt x="92" y="379"/>
                    <a:pt x="91" y="379"/>
                    <a:pt x="91" y="379"/>
                  </a:cubicBezTo>
                  <a:cubicBezTo>
                    <a:pt x="92" y="380"/>
                    <a:pt x="92" y="379"/>
                    <a:pt x="92" y="380"/>
                  </a:cubicBezTo>
                  <a:cubicBezTo>
                    <a:pt x="93" y="380"/>
                    <a:pt x="93" y="379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lose/>
                  <a:moveTo>
                    <a:pt x="120" y="365"/>
                  </a:moveTo>
                  <a:cubicBezTo>
                    <a:pt x="120" y="365"/>
                    <a:pt x="120" y="365"/>
                    <a:pt x="120" y="366"/>
                  </a:cubicBezTo>
                  <a:cubicBezTo>
                    <a:pt x="119" y="366"/>
                    <a:pt x="119" y="367"/>
                    <a:pt x="118" y="367"/>
                  </a:cubicBezTo>
                  <a:cubicBezTo>
                    <a:pt x="120" y="367"/>
                    <a:pt x="120" y="367"/>
                    <a:pt x="121" y="367"/>
                  </a:cubicBezTo>
                  <a:cubicBezTo>
                    <a:pt x="121" y="366"/>
                    <a:pt x="121" y="364"/>
                    <a:pt x="120" y="365"/>
                  </a:cubicBezTo>
                  <a:close/>
                  <a:moveTo>
                    <a:pt x="218" y="315"/>
                  </a:moveTo>
                  <a:cubicBezTo>
                    <a:pt x="219" y="315"/>
                    <a:pt x="219" y="315"/>
                    <a:pt x="220" y="315"/>
                  </a:cubicBezTo>
                  <a:cubicBezTo>
                    <a:pt x="220" y="314"/>
                    <a:pt x="218" y="314"/>
                    <a:pt x="218" y="315"/>
                  </a:cubicBezTo>
                  <a:close/>
                  <a:moveTo>
                    <a:pt x="247" y="301"/>
                  </a:moveTo>
                  <a:cubicBezTo>
                    <a:pt x="248" y="301"/>
                    <a:pt x="247" y="302"/>
                    <a:pt x="247" y="302"/>
                  </a:cubicBezTo>
                  <a:cubicBezTo>
                    <a:pt x="248" y="302"/>
                    <a:pt x="248" y="302"/>
                    <a:pt x="248" y="302"/>
                  </a:cubicBezTo>
                  <a:cubicBezTo>
                    <a:pt x="248" y="302"/>
                    <a:pt x="248" y="301"/>
                    <a:pt x="248" y="301"/>
                  </a:cubicBezTo>
                  <a:cubicBezTo>
                    <a:pt x="248" y="301"/>
                    <a:pt x="247" y="300"/>
                    <a:pt x="247" y="301"/>
                  </a:cubicBezTo>
                  <a:close/>
                  <a:moveTo>
                    <a:pt x="211" y="324"/>
                  </a:moveTo>
                  <a:cubicBezTo>
                    <a:pt x="211" y="322"/>
                    <a:pt x="212" y="323"/>
                    <a:pt x="212" y="322"/>
                  </a:cubicBezTo>
                  <a:cubicBezTo>
                    <a:pt x="211" y="323"/>
                    <a:pt x="210" y="323"/>
                    <a:pt x="210" y="323"/>
                  </a:cubicBezTo>
                  <a:cubicBezTo>
                    <a:pt x="210" y="323"/>
                    <a:pt x="210" y="324"/>
                    <a:pt x="211" y="324"/>
                  </a:cubicBezTo>
                  <a:close/>
                  <a:moveTo>
                    <a:pt x="209" y="323"/>
                  </a:moveTo>
                  <a:cubicBezTo>
                    <a:pt x="210" y="323"/>
                    <a:pt x="210" y="322"/>
                    <a:pt x="210" y="322"/>
                  </a:cubicBezTo>
                  <a:cubicBezTo>
                    <a:pt x="210" y="321"/>
                    <a:pt x="212" y="322"/>
                    <a:pt x="211" y="321"/>
                  </a:cubicBezTo>
                  <a:cubicBezTo>
                    <a:pt x="209" y="320"/>
                    <a:pt x="210" y="321"/>
                    <a:pt x="209" y="323"/>
                  </a:cubicBezTo>
                  <a:close/>
                  <a:moveTo>
                    <a:pt x="107" y="386"/>
                  </a:moveTo>
                  <a:cubicBezTo>
                    <a:pt x="106" y="385"/>
                    <a:pt x="108" y="386"/>
                    <a:pt x="108" y="385"/>
                  </a:cubicBezTo>
                  <a:cubicBezTo>
                    <a:pt x="107" y="385"/>
                    <a:pt x="107" y="384"/>
                    <a:pt x="106" y="384"/>
                  </a:cubicBezTo>
                  <a:cubicBezTo>
                    <a:pt x="105" y="385"/>
                    <a:pt x="106" y="386"/>
                    <a:pt x="105" y="386"/>
                  </a:cubicBezTo>
                  <a:cubicBezTo>
                    <a:pt x="105" y="385"/>
                    <a:pt x="105" y="385"/>
                    <a:pt x="105" y="385"/>
                  </a:cubicBezTo>
                  <a:cubicBezTo>
                    <a:pt x="105" y="385"/>
                    <a:pt x="105" y="385"/>
                    <a:pt x="104" y="385"/>
                  </a:cubicBezTo>
                  <a:cubicBezTo>
                    <a:pt x="105" y="386"/>
                    <a:pt x="105" y="385"/>
                    <a:pt x="105" y="386"/>
                  </a:cubicBezTo>
                  <a:cubicBezTo>
                    <a:pt x="106" y="387"/>
                    <a:pt x="106" y="386"/>
                    <a:pt x="107" y="386"/>
                  </a:cubicBezTo>
                  <a:close/>
                  <a:moveTo>
                    <a:pt x="83" y="401"/>
                  </a:moveTo>
                  <a:cubicBezTo>
                    <a:pt x="84" y="401"/>
                    <a:pt x="84" y="401"/>
                    <a:pt x="84" y="401"/>
                  </a:cubicBezTo>
                  <a:cubicBezTo>
                    <a:pt x="84" y="400"/>
                    <a:pt x="85" y="400"/>
                    <a:pt x="84" y="399"/>
                  </a:cubicBezTo>
                  <a:cubicBezTo>
                    <a:pt x="84" y="400"/>
                    <a:pt x="83" y="400"/>
                    <a:pt x="83" y="401"/>
                  </a:cubicBezTo>
                  <a:close/>
                  <a:moveTo>
                    <a:pt x="82" y="404"/>
                  </a:moveTo>
                  <a:cubicBezTo>
                    <a:pt x="83" y="404"/>
                    <a:pt x="83" y="402"/>
                    <a:pt x="84" y="403"/>
                  </a:cubicBezTo>
                  <a:cubicBezTo>
                    <a:pt x="84" y="402"/>
                    <a:pt x="83" y="402"/>
                    <a:pt x="82" y="402"/>
                  </a:cubicBezTo>
                  <a:cubicBezTo>
                    <a:pt x="82" y="403"/>
                    <a:pt x="82" y="403"/>
                    <a:pt x="82" y="404"/>
                  </a:cubicBezTo>
                  <a:close/>
                  <a:moveTo>
                    <a:pt x="895" y="66"/>
                  </a:moveTo>
                  <a:cubicBezTo>
                    <a:pt x="894" y="67"/>
                    <a:pt x="895" y="67"/>
                    <a:pt x="895" y="67"/>
                  </a:cubicBezTo>
                  <a:cubicBezTo>
                    <a:pt x="895" y="67"/>
                    <a:pt x="894" y="67"/>
                    <a:pt x="895" y="68"/>
                  </a:cubicBezTo>
                  <a:cubicBezTo>
                    <a:pt x="895" y="67"/>
                    <a:pt x="896" y="68"/>
                    <a:pt x="896" y="67"/>
                  </a:cubicBezTo>
                  <a:cubicBezTo>
                    <a:pt x="896" y="67"/>
                    <a:pt x="896" y="67"/>
                    <a:pt x="896" y="66"/>
                  </a:cubicBezTo>
                  <a:cubicBezTo>
                    <a:pt x="895" y="67"/>
                    <a:pt x="895" y="66"/>
                    <a:pt x="895" y="66"/>
                  </a:cubicBezTo>
                  <a:close/>
                  <a:moveTo>
                    <a:pt x="886" y="71"/>
                  </a:moveTo>
                  <a:cubicBezTo>
                    <a:pt x="886" y="72"/>
                    <a:pt x="884" y="71"/>
                    <a:pt x="885" y="70"/>
                  </a:cubicBezTo>
                  <a:cubicBezTo>
                    <a:pt x="884" y="70"/>
                    <a:pt x="884" y="71"/>
                    <a:pt x="883" y="71"/>
                  </a:cubicBezTo>
                  <a:cubicBezTo>
                    <a:pt x="883" y="70"/>
                    <a:pt x="883" y="70"/>
                    <a:pt x="883" y="71"/>
                  </a:cubicBezTo>
                  <a:cubicBezTo>
                    <a:pt x="883" y="71"/>
                    <a:pt x="883" y="71"/>
                    <a:pt x="884" y="71"/>
                  </a:cubicBezTo>
                  <a:cubicBezTo>
                    <a:pt x="884" y="71"/>
                    <a:pt x="884" y="71"/>
                    <a:pt x="884" y="71"/>
                  </a:cubicBezTo>
                  <a:cubicBezTo>
                    <a:pt x="885" y="71"/>
                    <a:pt x="885" y="71"/>
                    <a:pt x="884" y="71"/>
                  </a:cubicBezTo>
                  <a:cubicBezTo>
                    <a:pt x="884" y="71"/>
                    <a:pt x="885" y="72"/>
                    <a:pt x="885" y="72"/>
                  </a:cubicBezTo>
                  <a:cubicBezTo>
                    <a:pt x="886" y="72"/>
                    <a:pt x="887" y="72"/>
                    <a:pt x="887" y="72"/>
                  </a:cubicBezTo>
                  <a:cubicBezTo>
                    <a:pt x="887" y="72"/>
                    <a:pt x="886" y="71"/>
                    <a:pt x="886" y="71"/>
                  </a:cubicBezTo>
                  <a:close/>
                  <a:moveTo>
                    <a:pt x="878" y="76"/>
                  </a:moveTo>
                  <a:cubicBezTo>
                    <a:pt x="879" y="75"/>
                    <a:pt x="879" y="76"/>
                    <a:pt x="879" y="76"/>
                  </a:cubicBezTo>
                  <a:cubicBezTo>
                    <a:pt x="880" y="76"/>
                    <a:pt x="880" y="76"/>
                    <a:pt x="880" y="75"/>
                  </a:cubicBezTo>
                  <a:cubicBezTo>
                    <a:pt x="879" y="75"/>
                    <a:pt x="878" y="75"/>
                    <a:pt x="878" y="76"/>
                  </a:cubicBezTo>
                  <a:close/>
                  <a:moveTo>
                    <a:pt x="876" y="76"/>
                  </a:moveTo>
                  <a:cubicBezTo>
                    <a:pt x="877" y="77"/>
                    <a:pt x="876" y="77"/>
                    <a:pt x="877" y="77"/>
                  </a:cubicBezTo>
                  <a:cubicBezTo>
                    <a:pt x="877" y="77"/>
                    <a:pt x="877" y="77"/>
                    <a:pt x="877" y="76"/>
                  </a:cubicBezTo>
                  <a:cubicBezTo>
                    <a:pt x="877" y="76"/>
                    <a:pt x="876" y="76"/>
                    <a:pt x="876" y="76"/>
                  </a:cubicBezTo>
                  <a:close/>
                  <a:moveTo>
                    <a:pt x="874" y="77"/>
                  </a:moveTo>
                  <a:cubicBezTo>
                    <a:pt x="873" y="76"/>
                    <a:pt x="873" y="77"/>
                    <a:pt x="872" y="77"/>
                  </a:cubicBezTo>
                  <a:cubicBezTo>
                    <a:pt x="873" y="78"/>
                    <a:pt x="874" y="77"/>
                    <a:pt x="874" y="77"/>
                  </a:cubicBezTo>
                  <a:close/>
                  <a:moveTo>
                    <a:pt x="868" y="76"/>
                  </a:moveTo>
                  <a:cubicBezTo>
                    <a:pt x="869" y="76"/>
                    <a:pt x="869" y="76"/>
                    <a:pt x="870" y="75"/>
                  </a:cubicBezTo>
                  <a:cubicBezTo>
                    <a:pt x="869" y="75"/>
                    <a:pt x="869" y="74"/>
                    <a:pt x="869" y="75"/>
                  </a:cubicBezTo>
                  <a:cubicBezTo>
                    <a:pt x="869" y="76"/>
                    <a:pt x="868" y="76"/>
                    <a:pt x="868" y="76"/>
                  </a:cubicBezTo>
                  <a:close/>
                  <a:moveTo>
                    <a:pt x="866" y="73"/>
                  </a:moveTo>
                  <a:cubicBezTo>
                    <a:pt x="866" y="74"/>
                    <a:pt x="867" y="74"/>
                    <a:pt x="866" y="75"/>
                  </a:cubicBezTo>
                  <a:cubicBezTo>
                    <a:pt x="869" y="75"/>
                    <a:pt x="867" y="74"/>
                    <a:pt x="866" y="73"/>
                  </a:cubicBezTo>
                  <a:close/>
                  <a:moveTo>
                    <a:pt x="869" y="25"/>
                  </a:moveTo>
                  <a:cubicBezTo>
                    <a:pt x="869" y="25"/>
                    <a:pt x="868" y="25"/>
                    <a:pt x="868" y="26"/>
                  </a:cubicBezTo>
                  <a:cubicBezTo>
                    <a:pt x="869" y="26"/>
                    <a:pt x="870" y="26"/>
                    <a:pt x="869" y="25"/>
                  </a:cubicBezTo>
                  <a:cubicBezTo>
                    <a:pt x="869" y="25"/>
                    <a:pt x="870" y="25"/>
                    <a:pt x="870" y="25"/>
                  </a:cubicBezTo>
                  <a:cubicBezTo>
                    <a:pt x="869" y="25"/>
                    <a:pt x="869" y="25"/>
                    <a:pt x="869" y="25"/>
                  </a:cubicBezTo>
                  <a:close/>
                  <a:moveTo>
                    <a:pt x="861" y="51"/>
                  </a:moveTo>
                  <a:cubicBezTo>
                    <a:pt x="860" y="51"/>
                    <a:pt x="860" y="51"/>
                    <a:pt x="859" y="52"/>
                  </a:cubicBezTo>
                  <a:cubicBezTo>
                    <a:pt x="860" y="52"/>
                    <a:pt x="861" y="52"/>
                    <a:pt x="861" y="51"/>
                  </a:cubicBezTo>
                  <a:cubicBezTo>
                    <a:pt x="861" y="51"/>
                    <a:pt x="861" y="51"/>
                    <a:pt x="861" y="51"/>
                  </a:cubicBezTo>
                  <a:close/>
                  <a:moveTo>
                    <a:pt x="845" y="83"/>
                  </a:moveTo>
                  <a:cubicBezTo>
                    <a:pt x="846" y="84"/>
                    <a:pt x="847" y="84"/>
                    <a:pt x="847" y="84"/>
                  </a:cubicBezTo>
                  <a:cubicBezTo>
                    <a:pt x="847" y="84"/>
                    <a:pt x="847" y="84"/>
                    <a:pt x="846" y="84"/>
                  </a:cubicBezTo>
                  <a:cubicBezTo>
                    <a:pt x="847" y="85"/>
                    <a:pt x="848" y="85"/>
                    <a:pt x="848" y="86"/>
                  </a:cubicBezTo>
                  <a:cubicBezTo>
                    <a:pt x="848" y="85"/>
                    <a:pt x="848" y="85"/>
                    <a:pt x="848" y="84"/>
                  </a:cubicBezTo>
                  <a:cubicBezTo>
                    <a:pt x="846" y="83"/>
                    <a:pt x="847" y="82"/>
                    <a:pt x="845" y="83"/>
                  </a:cubicBezTo>
                  <a:close/>
                  <a:moveTo>
                    <a:pt x="846" y="80"/>
                  </a:moveTo>
                  <a:cubicBezTo>
                    <a:pt x="845" y="80"/>
                    <a:pt x="845" y="80"/>
                    <a:pt x="846" y="79"/>
                  </a:cubicBezTo>
                  <a:cubicBezTo>
                    <a:pt x="846" y="79"/>
                    <a:pt x="847" y="79"/>
                    <a:pt x="846" y="78"/>
                  </a:cubicBezTo>
                  <a:cubicBezTo>
                    <a:pt x="846" y="79"/>
                    <a:pt x="846" y="77"/>
                    <a:pt x="847" y="77"/>
                  </a:cubicBezTo>
                  <a:cubicBezTo>
                    <a:pt x="845" y="77"/>
                    <a:pt x="845" y="79"/>
                    <a:pt x="843" y="78"/>
                  </a:cubicBezTo>
                  <a:cubicBezTo>
                    <a:pt x="843" y="79"/>
                    <a:pt x="843" y="79"/>
                    <a:pt x="843" y="79"/>
                  </a:cubicBezTo>
                  <a:cubicBezTo>
                    <a:pt x="844" y="79"/>
                    <a:pt x="844" y="80"/>
                    <a:pt x="845" y="81"/>
                  </a:cubicBezTo>
                  <a:cubicBezTo>
                    <a:pt x="846" y="80"/>
                    <a:pt x="845" y="81"/>
                    <a:pt x="846" y="80"/>
                  </a:cubicBezTo>
                  <a:close/>
                  <a:moveTo>
                    <a:pt x="840" y="85"/>
                  </a:moveTo>
                  <a:cubicBezTo>
                    <a:pt x="841" y="85"/>
                    <a:pt x="840" y="86"/>
                    <a:pt x="841" y="86"/>
                  </a:cubicBezTo>
                  <a:cubicBezTo>
                    <a:pt x="841" y="86"/>
                    <a:pt x="842" y="86"/>
                    <a:pt x="842" y="86"/>
                  </a:cubicBezTo>
                  <a:cubicBezTo>
                    <a:pt x="842" y="86"/>
                    <a:pt x="842" y="86"/>
                    <a:pt x="842" y="85"/>
                  </a:cubicBezTo>
                  <a:cubicBezTo>
                    <a:pt x="841" y="86"/>
                    <a:pt x="841" y="85"/>
                    <a:pt x="840" y="85"/>
                  </a:cubicBezTo>
                  <a:close/>
                  <a:moveTo>
                    <a:pt x="843" y="80"/>
                  </a:moveTo>
                  <a:cubicBezTo>
                    <a:pt x="842" y="79"/>
                    <a:pt x="842" y="80"/>
                    <a:pt x="842" y="81"/>
                  </a:cubicBezTo>
                  <a:cubicBezTo>
                    <a:pt x="843" y="81"/>
                    <a:pt x="843" y="80"/>
                    <a:pt x="843" y="80"/>
                  </a:cubicBezTo>
                  <a:close/>
                  <a:moveTo>
                    <a:pt x="839" y="87"/>
                  </a:moveTo>
                  <a:cubicBezTo>
                    <a:pt x="841" y="87"/>
                    <a:pt x="840" y="88"/>
                    <a:pt x="841" y="88"/>
                  </a:cubicBezTo>
                  <a:cubicBezTo>
                    <a:pt x="841" y="87"/>
                    <a:pt x="841" y="87"/>
                    <a:pt x="841" y="87"/>
                  </a:cubicBezTo>
                  <a:cubicBezTo>
                    <a:pt x="841" y="87"/>
                    <a:pt x="839" y="86"/>
                    <a:pt x="839" y="87"/>
                  </a:cubicBezTo>
                  <a:close/>
                  <a:moveTo>
                    <a:pt x="836" y="89"/>
                  </a:moveTo>
                  <a:cubicBezTo>
                    <a:pt x="836" y="89"/>
                    <a:pt x="837" y="90"/>
                    <a:pt x="838" y="90"/>
                  </a:cubicBezTo>
                  <a:cubicBezTo>
                    <a:pt x="838" y="88"/>
                    <a:pt x="839" y="90"/>
                    <a:pt x="839" y="89"/>
                  </a:cubicBezTo>
                  <a:cubicBezTo>
                    <a:pt x="839" y="89"/>
                    <a:pt x="839" y="88"/>
                    <a:pt x="838" y="88"/>
                  </a:cubicBezTo>
                  <a:cubicBezTo>
                    <a:pt x="838" y="88"/>
                    <a:pt x="838" y="88"/>
                    <a:pt x="837" y="88"/>
                  </a:cubicBezTo>
                  <a:cubicBezTo>
                    <a:pt x="837" y="88"/>
                    <a:pt x="838" y="89"/>
                    <a:pt x="837" y="89"/>
                  </a:cubicBezTo>
                  <a:cubicBezTo>
                    <a:pt x="837" y="87"/>
                    <a:pt x="834" y="89"/>
                    <a:pt x="836" y="89"/>
                  </a:cubicBezTo>
                  <a:close/>
                  <a:moveTo>
                    <a:pt x="836" y="85"/>
                  </a:moveTo>
                  <a:cubicBezTo>
                    <a:pt x="836" y="86"/>
                    <a:pt x="836" y="86"/>
                    <a:pt x="836" y="86"/>
                  </a:cubicBezTo>
                  <a:cubicBezTo>
                    <a:pt x="837" y="86"/>
                    <a:pt x="837" y="88"/>
                    <a:pt x="838" y="87"/>
                  </a:cubicBezTo>
                  <a:cubicBezTo>
                    <a:pt x="837" y="87"/>
                    <a:pt x="837" y="87"/>
                    <a:pt x="837" y="86"/>
                  </a:cubicBezTo>
                  <a:cubicBezTo>
                    <a:pt x="838" y="86"/>
                    <a:pt x="838" y="87"/>
                    <a:pt x="839" y="86"/>
                  </a:cubicBezTo>
                  <a:cubicBezTo>
                    <a:pt x="838" y="86"/>
                    <a:pt x="839" y="85"/>
                    <a:pt x="838" y="85"/>
                  </a:cubicBezTo>
                  <a:cubicBezTo>
                    <a:pt x="838" y="86"/>
                    <a:pt x="838" y="86"/>
                    <a:pt x="838" y="86"/>
                  </a:cubicBezTo>
                  <a:cubicBezTo>
                    <a:pt x="838" y="85"/>
                    <a:pt x="837" y="85"/>
                    <a:pt x="837" y="85"/>
                  </a:cubicBezTo>
                  <a:cubicBezTo>
                    <a:pt x="838" y="85"/>
                    <a:pt x="837" y="84"/>
                    <a:pt x="838" y="84"/>
                  </a:cubicBezTo>
                  <a:cubicBezTo>
                    <a:pt x="838" y="84"/>
                    <a:pt x="838" y="85"/>
                    <a:pt x="839" y="85"/>
                  </a:cubicBezTo>
                  <a:cubicBezTo>
                    <a:pt x="839" y="84"/>
                    <a:pt x="839" y="84"/>
                    <a:pt x="839" y="84"/>
                  </a:cubicBezTo>
                  <a:cubicBezTo>
                    <a:pt x="838" y="84"/>
                    <a:pt x="838" y="83"/>
                    <a:pt x="839" y="83"/>
                  </a:cubicBezTo>
                  <a:cubicBezTo>
                    <a:pt x="838" y="82"/>
                    <a:pt x="838" y="83"/>
                    <a:pt x="838" y="83"/>
                  </a:cubicBezTo>
                  <a:cubicBezTo>
                    <a:pt x="838" y="82"/>
                    <a:pt x="838" y="82"/>
                    <a:pt x="837" y="82"/>
                  </a:cubicBezTo>
                  <a:cubicBezTo>
                    <a:pt x="837" y="83"/>
                    <a:pt x="838" y="83"/>
                    <a:pt x="838" y="84"/>
                  </a:cubicBezTo>
                  <a:cubicBezTo>
                    <a:pt x="837" y="84"/>
                    <a:pt x="838" y="86"/>
                    <a:pt x="836" y="85"/>
                  </a:cubicBezTo>
                  <a:close/>
                  <a:moveTo>
                    <a:pt x="833" y="84"/>
                  </a:moveTo>
                  <a:cubicBezTo>
                    <a:pt x="834" y="83"/>
                    <a:pt x="834" y="86"/>
                    <a:pt x="836" y="84"/>
                  </a:cubicBezTo>
                  <a:cubicBezTo>
                    <a:pt x="835" y="83"/>
                    <a:pt x="835" y="85"/>
                    <a:pt x="834" y="84"/>
                  </a:cubicBezTo>
                  <a:cubicBezTo>
                    <a:pt x="834" y="83"/>
                    <a:pt x="834" y="83"/>
                    <a:pt x="834" y="82"/>
                  </a:cubicBezTo>
                  <a:cubicBezTo>
                    <a:pt x="834" y="83"/>
                    <a:pt x="834" y="82"/>
                    <a:pt x="834" y="82"/>
                  </a:cubicBezTo>
                  <a:cubicBezTo>
                    <a:pt x="833" y="83"/>
                    <a:pt x="832" y="83"/>
                    <a:pt x="833" y="84"/>
                  </a:cubicBezTo>
                  <a:close/>
                  <a:moveTo>
                    <a:pt x="831" y="87"/>
                  </a:moveTo>
                  <a:cubicBezTo>
                    <a:pt x="832" y="88"/>
                    <a:pt x="834" y="86"/>
                    <a:pt x="835" y="87"/>
                  </a:cubicBezTo>
                  <a:cubicBezTo>
                    <a:pt x="836" y="86"/>
                    <a:pt x="835" y="86"/>
                    <a:pt x="835" y="85"/>
                  </a:cubicBezTo>
                  <a:cubicBezTo>
                    <a:pt x="835" y="86"/>
                    <a:pt x="835" y="86"/>
                    <a:pt x="835" y="86"/>
                  </a:cubicBezTo>
                  <a:cubicBezTo>
                    <a:pt x="833" y="86"/>
                    <a:pt x="832" y="87"/>
                    <a:pt x="831" y="87"/>
                  </a:cubicBezTo>
                  <a:close/>
                  <a:moveTo>
                    <a:pt x="834" y="88"/>
                  </a:moveTo>
                  <a:cubicBezTo>
                    <a:pt x="833" y="88"/>
                    <a:pt x="831" y="89"/>
                    <a:pt x="831" y="88"/>
                  </a:cubicBezTo>
                  <a:cubicBezTo>
                    <a:pt x="831" y="88"/>
                    <a:pt x="831" y="88"/>
                    <a:pt x="831" y="89"/>
                  </a:cubicBezTo>
                  <a:cubicBezTo>
                    <a:pt x="831" y="89"/>
                    <a:pt x="832" y="89"/>
                    <a:pt x="832" y="89"/>
                  </a:cubicBezTo>
                  <a:cubicBezTo>
                    <a:pt x="833" y="88"/>
                    <a:pt x="834" y="88"/>
                    <a:pt x="835" y="89"/>
                  </a:cubicBezTo>
                  <a:cubicBezTo>
                    <a:pt x="835" y="88"/>
                    <a:pt x="835" y="88"/>
                    <a:pt x="834" y="88"/>
                  </a:cubicBezTo>
                  <a:close/>
                  <a:moveTo>
                    <a:pt x="830" y="82"/>
                  </a:moveTo>
                  <a:cubicBezTo>
                    <a:pt x="829" y="83"/>
                    <a:pt x="830" y="83"/>
                    <a:pt x="829" y="83"/>
                  </a:cubicBezTo>
                  <a:cubicBezTo>
                    <a:pt x="830" y="82"/>
                    <a:pt x="828" y="83"/>
                    <a:pt x="828" y="83"/>
                  </a:cubicBezTo>
                  <a:cubicBezTo>
                    <a:pt x="828" y="83"/>
                    <a:pt x="827" y="84"/>
                    <a:pt x="827" y="85"/>
                  </a:cubicBezTo>
                  <a:cubicBezTo>
                    <a:pt x="828" y="85"/>
                    <a:pt x="829" y="83"/>
                    <a:pt x="830" y="84"/>
                  </a:cubicBezTo>
                  <a:cubicBezTo>
                    <a:pt x="831" y="86"/>
                    <a:pt x="833" y="86"/>
                    <a:pt x="833" y="85"/>
                  </a:cubicBezTo>
                  <a:cubicBezTo>
                    <a:pt x="833" y="85"/>
                    <a:pt x="833" y="84"/>
                    <a:pt x="832" y="84"/>
                  </a:cubicBezTo>
                  <a:cubicBezTo>
                    <a:pt x="833" y="84"/>
                    <a:pt x="833" y="83"/>
                    <a:pt x="832" y="83"/>
                  </a:cubicBezTo>
                  <a:cubicBezTo>
                    <a:pt x="832" y="84"/>
                    <a:pt x="831" y="83"/>
                    <a:pt x="830" y="84"/>
                  </a:cubicBezTo>
                  <a:cubicBezTo>
                    <a:pt x="830" y="83"/>
                    <a:pt x="831" y="83"/>
                    <a:pt x="830" y="83"/>
                  </a:cubicBezTo>
                  <a:cubicBezTo>
                    <a:pt x="830" y="84"/>
                    <a:pt x="831" y="82"/>
                    <a:pt x="830" y="82"/>
                  </a:cubicBezTo>
                  <a:close/>
                  <a:moveTo>
                    <a:pt x="836" y="60"/>
                  </a:moveTo>
                  <a:cubicBezTo>
                    <a:pt x="837" y="59"/>
                    <a:pt x="838" y="59"/>
                    <a:pt x="838" y="58"/>
                  </a:cubicBezTo>
                  <a:cubicBezTo>
                    <a:pt x="837" y="58"/>
                    <a:pt x="837" y="58"/>
                    <a:pt x="836" y="58"/>
                  </a:cubicBezTo>
                  <a:cubicBezTo>
                    <a:pt x="835" y="60"/>
                    <a:pt x="834" y="57"/>
                    <a:pt x="834" y="60"/>
                  </a:cubicBezTo>
                  <a:cubicBezTo>
                    <a:pt x="835" y="60"/>
                    <a:pt x="836" y="58"/>
                    <a:pt x="836" y="60"/>
                  </a:cubicBezTo>
                  <a:close/>
                  <a:moveTo>
                    <a:pt x="830" y="88"/>
                  </a:moveTo>
                  <a:cubicBezTo>
                    <a:pt x="829" y="89"/>
                    <a:pt x="829" y="87"/>
                    <a:pt x="827" y="87"/>
                  </a:cubicBezTo>
                  <a:cubicBezTo>
                    <a:pt x="827" y="88"/>
                    <a:pt x="829" y="89"/>
                    <a:pt x="831" y="89"/>
                  </a:cubicBezTo>
                  <a:cubicBezTo>
                    <a:pt x="830" y="89"/>
                    <a:pt x="830" y="88"/>
                    <a:pt x="830" y="88"/>
                  </a:cubicBezTo>
                  <a:close/>
                  <a:moveTo>
                    <a:pt x="827" y="89"/>
                  </a:moveTo>
                  <a:cubicBezTo>
                    <a:pt x="827" y="90"/>
                    <a:pt x="826" y="90"/>
                    <a:pt x="826" y="90"/>
                  </a:cubicBezTo>
                  <a:cubicBezTo>
                    <a:pt x="827" y="90"/>
                    <a:pt x="827" y="91"/>
                    <a:pt x="828" y="90"/>
                  </a:cubicBezTo>
                  <a:cubicBezTo>
                    <a:pt x="827" y="90"/>
                    <a:pt x="828" y="90"/>
                    <a:pt x="828" y="90"/>
                  </a:cubicBezTo>
                  <a:cubicBezTo>
                    <a:pt x="827" y="90"/>
                    <a:pt x="827" y="89"/>
                    <a:pt x="827" y="89"/>
                  </a:cubicBezTo>
                  <a:close/>
                  <a:moveTo>
                    <a:pt x="825" y="89"/>
                  </a:moveTo>
                  <a:cubicBezTo>
                    <a:pt x="825" y="90"/>
                    <a:pt x="826" y="90"/>
                    <a:pt x="826" y="90"/>
                  </a:cubicBezTo>
                  <a:cubicBezTo>
                    <a:pt x="826" y="89"/>
                    <a:pt x="825" y="89"/>
                    <a:pt x="825" y="89"/>
                  </a:cubicBezTo>
                  <a:close/>
                  <a:moveTo>
                    <a:pt x="825" y="85"/>
                  </a:moveTo>
                  <a:cubicBezTo>
                    <a:pt x="825" y="85"/>
                    <a:pt x="825" y="85"/>
                    <a:pt x="825" y="86"/>
                  </a:cubicBezTo>
                  <a:cubicBezTo>
                    <a:pt x="825" y="86"/>
                    <a:pt x="825" y="86"/>
                    <a:pt x="825" y="86"/>
                  </a:cubicBezTo>
                  <a:cubicBezTo>
                    <a:pt x="826" y="85"/>
                    <a:pt x="826" y="86"/>
                    <a:pt x="826" y="86"/>
                  </a:cubicBezTo>
                  <a:cubicBezTo>
                    <a:pt x="826" y="85"/>
                    <a:pt x="826" y="84"/>
                    <a:pt x="826" y="84"/>
                  </a:cubicBezTo>
                  <a:cubicBezTo>
                    <a:pt x="826" y="84"/>
                    <a:pt x="825" y="85"/>
                    <a:pt x="825" y="85"/>
                  </a:cubicBezTo>
                  <a:close/>
                  <a:moveTo>
                    <a:pt x="824" y="88"/>
                  </a:moveTo>
                  <a:cubicBezTo>
                    <a:pt x="825" y="88"/>
                    <a:pt x="825" y="88"/>
                    <a:pt x="826" y="89"/>
                  </a:cubicBezTo>
                  <a:cubicBezTo>
                    <a:pt x="826" y="87"/>
                    <a:pt x="824" y="88"/>
                    <a:pt x="824" y="88"/>
                  </a:cubicBezTo>
                  <a:close/>
                  <a:moveTo>
                    <a:pt x="826" y="61"/>
                  </a:moveTo>
                  <a:cubicBezTo>
                    <a:pt x="827" y="60"/>
                    <a:pt x="828" y="61"/>
                    <a:pt x="828" y="60"/>
                  </a:cubicBezTo>
                  <a:cubicBezTo>
                    <a:pt x="827" y="60"/>
                    <a:pt x="827" y="60"/>
                    <a:pt x="826" y="60"/>
                  </a:cubicBezTo>
                  <a:cubicBezTo>
                    <a:pt x="826" y="61"/>
                    <a:pt x="826" y="61"/>
                    <a:pt x="826" y="61"/>
                  </a:cubicBezTo>
                  <a:cubicBezTo>
                    <a:pt x="825" y="61"/>
                    <a:pt x="822" y="62"/>
                    <a:pt x="823" y="63"/>
                  </a:cubicBezTo>
                  <a:cubicBezTo>
                    <a:pt x="824" y="61"/>
                    <a:pt x="827" y="63"/>
                    <a:pt x="828" y="61"/>
                  </a:cubicBezTo>
                  <a:cubicBezTo>
                    <a:pt x="828" y="60"/>
                    <a:pt x="826" y="62"/>
                    <a:pt x="826" y="61"/>
                  </a:cubicBezTo>
                  <a:close/>
                  <a:moveTo>
                    <a:pt x="821" y="93"/>
                  </a:moveTo>
                  <a:cubicBezTo>
                    <a:pt x="821" y="94"/>
                    <a:pt x="821" y="95"/>
                    <a:pt x="821" y="95"/>
                  </a:cubicBezTo>
                  <a:cubicBezTo>
                    <a:pt x="821" y="93"/>
                    <a:pt x="823" y="94"/>
                    <a:pt x="823" y="93"/>
                  </a:cubicBezTo>
                  <a:cubicBezTo>
                    <a:pt x="822" y="93"/>
                    <a:pt x="822" y="93"/>
                    <a:pt x="821" y="93"/>
                  </a:cubicBezTo>
                  <a:close/>
                  <a:moveTo>
                    <a:pt x="822" y="90"/>
                  </a:moveTo>
                  <a:cubicBezTo>
                    <a:pt x="822" y="91"/>
                    <a:pt x="821" y="90"/>
                    <a:pt x="820" y="91"/>
                  </a:cubicBezTo>
                  <a:cubicBezTo>
                    <a:pt x="821" y="92"/>
                    <a:pt x="821" y="91"/>
                    <a:pt x="822" y="91"/>
                  </a:cubicBezTo>
                  <a:cubicBezTo>
                    <a:pt x="822" y="91"/>
                    <a:pt x="822" y="90"/>
                    <a:pt x="822" y="90"/>
                  </a:cubicBezTo>
                  <a:close/>
                  <a:moveTo>
                    <a:pt x="817" y="91"/>
                  </a:moveTo>
                  <a:cubicBezTo>
                    <a:pt x="817" y="91"/>
                    <a:pt x="817" y="92"/>
                    <a:pt x="817" y="92"/>
                  </a:cubicBezTo>
                  <a:cubicBezTo>
                    <a:pt x="818" y="92"/>
                    <a:pt x="818" y="92"/>
                    <a:pt x="819" y="91"/>
                  </a:cubicBezTo>
                  <a:cubicBezTo>
                    <a:pt x="818" y="91"/>
                    <a:pt x="818" y="91"/>
                    <a:pt x="817" y="91"/>
                  </a:cubicBezTo>
                  <a:close/>
                  <a:moveTo>
                    <a:pt x="821" y="61"/>
                  </a:moveTo>
                  <a:cubicBezTo>
                    <a:pt x="821" y="62"/>
                    <a:pt x="820" y="61"/>
                    <a:pt x="819" y="63"/>
                  </a:cubicBezTo>
                  <a:cubicBezTo>
                    <a:pt x="820" y="63"/>
                    <a:pt x="820" y="63"/>
                    <a:pt x="820" y="64"/>
                  </a:cubicBezTo>
                  <a:cubicBezTo>
                    <a:pt x="821" y="64"/>
                    <a:pt x="821" y="63"/>
                    <a:pt x="822" y="64"/>
                  </a:cubicBezTo>
                  <a:cubicBezTo>
                    <a:pt x="822" y="62"/>
                    <a:pt x="823" y="62"/>
                    <a:pt x="824" y="61"/>
                  </a:cubicBezTo>
                  <a:cubicBezTo>
                    <a:pt x="822" y="60"/>
                    <a:pt x="822" y="62"/>
                    <a:pt x="821" y="61"/>
                  </a:cubicBezTo>
                  <a:close/>
                  <a:moveTo>
                    <a:pt x="812" y="93"/>
                  </a:moveTo>
                  <a:cubicBezTo>
                    <a:pt x="812" y="92"/>
                    <a:pt x="813" y="94"/>
                    <a:pt x="813" y="93"/>
                  </a:cubicBezTo>
                  <a:cubicBezTo>
                    <a:pt x="812" y="93"/>
                    <a:pt x="813" y="92"/>
                    <a:pt x="813" y="92"/>
                  </a:cubicBezTo>
                  <a:cubicBezTo>
                    <a:pt x="812" y="92"/>
                    <a:pt x="812" y="90"/>
                    <a:pt x="812" y="91"/>
                  </a:cubicBezTo>
                  <a:cubicBezTo>
                    <a:pt x="813" y="92"/>
                    <a:pt x="812" y="93"/>
                    <a:pt x="812" y="93"/>
                  </a:cubicBezTo>
                  <a:close/>
                  <a:moveTo>
                    <a:pt x="813" y="86"/>
                  </a:moveTo>
                  <a:cubicBezTo>
                    <a:pt x="813" y="86"/>
                    <a:pt x="812" y="86"/>
                    <a:pt x="812" y="87"/>
                  </a:cubicBezTo>
                  <a:cubicBezTo>
                    <a:pt x="813" y="87"/>
                    <a:pt x="814" y="87"/>
                    <a:pt x="814" y="86"/>
                  </a:cubicBezTo>
                  <a:cubicBezTo>
                    <a:pt x="814" y="86"/>
                    <a:pt x="813" y="85"/>
                    <a:pt x="813" y="86"/>
                  </a:cubicBezTo>
                  <a:close/>
                  <a:moveTo>
                    <a:pt x="817" y="63"/>
                  </a:moveTo>
                  <a:cubicBezTo>
                    <a:pt x="817" y="63"/>
                    <a:pt x="816" y="64"/>
                    <a:pt x="817" y="64"/>
                  </a:cubicBezTo>
                  <a:cubicBezTo>
                    <a:pt x="817" y="63"/>
                    <a:pt x="818" y="63"/>
                    <a:pt x="817" y="63"/>
                  </a:cubicBezTo>
                  <a:close/>
                  <a:moveTo>
                    <a:pt x="811" y="93"/>
                  </a:moveTo>
                  <a:cubicBezTo>
                    <a:pt x="811" y="93"/>
                    <a:pt x="812" y="93"/>
                    <a:pt x="812" y="92"/>
                  </a:cubicBezTo>
                  <a:cubicBezTo>
                    <a:pt x="811" y="92"/>
                    <a:pt x="811" y="92"/>
                    <a:pt x="811" y="92"/>
                  </a:cubicBezTo>
                  <a:cubicBezTo>
                    <a:pt x="811" y="93"/>
                    <a:pt x="810" y="92"/>
                    <a:pt x="810" y="92"/>
                  </a:cubicBezTo>
                  <a:cubicBezTo>
                    <a:pt x="810" y="92"/>
                    <a:pt x="810" y="93"/>
                    <a:pt x="810" y="93"/>
                  </a:cubicBezTo>
                  <a:cubicBezTo>
                    <a:pt x="810" y="93"/>
                    <a:pt x="811" y="94"/>
                    <a:pt x="811" y="93"/>
                  </a:cubicBezTo>
                  <a:cubicBezTo>
                    <a:pt x="811" y="93"/>
                    <a:pt x="811" y="93"/>
                    <a:pt x="811" y="93"/>
                  </a:cubicBezTo>
                  <a:close/>
                  <a:moveTo>
                    <a:pt x="811" y="63"/>
                  </a:moveTo>
                  <a:cubicBezTo>
                    <a:pt x="813" y="64"/>
                    <a:pt x="812" y="64"/>
                    <a:pt x="813" y="63"/>
                  </a:cubicBezTo>
                  <a:cubicBezTo>
                    <a:pt x="814" y="64"/>
                    <a:pt x="815" y="64"/>
                    <a:pt x="814" y="63"/>
                  </a:cubicBezTo>
                  <a:cubicBezTo>
                    <a:pt x="815" y="63"/>
                    <a:pt x="814" y="64"/>
                    <a:pt x="815" y="64"/>
                  </a:cubicBezTo>
                  <a:cubicBezTo>
                    <a:pt x="815" y="63"/>
                    <a:pt x="817" y="63"/>
                    <a:pt x="816" y="62"/>
                  </a:cubicBezTo>
                  <a:cubicBezTo>
                    <a:pt x="816" y="64"/>
                    <a:pt x="812" y="62"/>
                    <a:pt x="811" y="63"/>
                  </a:cubicBezTo>
                  <a:close/>
                  <a:moveTo>
                    <a:pt x="811" y="85"/>
                  </a:moveTo>
                  <a:cubicBezTo>
                    <a:pt x="812" y="85"/>
                    <a:pt x="811" y="86"/>
                    <a:pt x="811" y="86"/>
                  </a:cubicBezTo>
                  <a:cubicBezTo>
                    <a:pt x="811" y="86"/>
                    <a:pt x="811" y="86"/>
                    <a:pt x="812" y="86"/>
                  </a:cubicBezTo>
                  <a:cubicBezTo>
                    <a:pt x="812" y="85"/>
                    <a:pt x="811" y="84"/>
                    <a:pt x="811" y="85"/>
                  </a:cubicBezTo>
                  <a:close/>
                  <a:moveTo>
                    <a:pt x="808" y="92"/>
                  </a:moveTo>
                  <a:cubicBezTo>
                    <a:pt x="808" y="92"/>
                    <a:pt x="808" y="93"/>
                    <a:pt x="808" y="93"/>
                  </a:cubicBezTo>
                  <a:cubicBezTo>
                    <a:pt x="808" y="93"/>
                    <a:pt x="808" y="92"/>
                    <a:pt x="809" y="92"/>
                  </a:cubicBezTo>
                  <a:cubicBezTo>
                    <a:pt x="808" y="92"/>
                    <a:pt x="808" y="92"/>
                    <a:pt x="808" y="92"/>
                  </a:cubicBezTo>
                  <a:close/>
                  <a:moveTo>
                    <a:pt x="807" y="92"/>
                  </a:moveTo>
                  <a:cubicBezTo>
                    <a:pt x="807" y="92"/>
                    <a:pt x="807" y="91"/>
                    <a:pt x="806" y="92"/>
                  </a:cubicBezTo>
                  <a:cubicBezTo>
                    <a:pt x="807" y="92"/>
                    <a:pt x="807" y="94"/>
                    <a:pt x="807" y="94"/>
                  </a:cubicBezTo>
                  <a:cubicBezTo>
                    <a:pt x="807" y="94"/>
                    <a:pt x="807" y="93"/>
                    <a:pt x="807" y="92"/>
                  </a:cubicBezTo>
                  <a:close/>
                  <a:moveTo>
                    <a:pt x="805" y="95"/>
                  </a:moveTo>
                  <a:cubicBezTo>
                    <a:pt x="806" y="95"/>
                    <a:pt x="806" y="95"/>
                    <a:pt x="807" y="95"/>
                  </a:cubicBezTo>
                  <a:cubicBezTo>
                    <a:pt x="806" y="94"/>
                    <a:pt x="806" y="94"/>
                    <a:pt x="805" y="95"/>
                  </a:cubicBezTo>
                  <a:close/>
                  <a:moveTo>
                    <a:pt x="808" y="64"/>
                  </a:moveTo>
                  <a:cubicBezTo>
                    <a:pt x="808" y="65"/>
                    <a:pt x="809" y="64"/>
                    <a:pt x="809" y="65"/>
                  </a:cubicBezTo>
                  <a:cubicBezTo>
                    <a:pt x="808" y="65"/>
                    <a:pt x="808" y="64"/>
                    <a:pt x="807" y="64"/>
                  </a:cubicBezTo>
                  <a:cubicBezTo>
                    <a:pt x="805" y="65"/>
                    <a:pt x="803" y="66"/>
                    <a:pt x="801" y="65"/>
                  </a:cubicBezTo>
                  <a:cubicBezTo>
                    <a:pt x="801" y="65"/>
                    <a:pt x="801" y="66"/>
                    <a:pt x="802" y="66"/>
                  </a:cubicBezTo>
                  <a:cubicBezTo>
                    <a:pt x="801" y="66"/>
                    <a:pt x="799" y="65"/>
                    <a:pt x="799" y="66"/>
                  </a:cubicBezTo>
                  <a:cubicBezTo>
                    <a:pt x="799" y="66"/>
                    <a:pt x="800" y="66"/>
                    <a:pt x="800" y="66"/>
                  </a:cubicBezTo>
                  <a:cubicBezTo>
                    <a:pt x="799" y="66"/>
                    <a:pt x="798" y="68"/>
                    <a:pt x="797" y="67"/>
                  </a:cubicBezTo>
                  <a:cubicBezTo>
                    <a:pt x="797" y="67"/>
                    <a:pt x="797" y="66"/>
                    <a:pt x="797" y="65"/>
                  </a:cubicBezTo>
                  <a:cubicBezTo>
                    <a:pt x="796" y="65"/>
                    <a:pt x="796" y="65"/>
                    <a:pt x="796" y="66"/>
                  </a:cubicBezTo>
                  <a:cubicBezTo>
                    <a:pt x="796" y="66"/>
                    <a:pt x="797" y="66"/>
                    <a:pt x="797" y="66"/>
                  </a:cubicBezTo>
                  <a:cubicBezTo>
                    <a:pt x="795" y="66"/>
                    <a:pt x="797" y="67"/>
                    <a:pt x="797" y="67"/>
                  </a:cubicBezTo>
                  <a:cubicBezTo>
                    <a:pt x="796" y="67"/>
                    <a:pt x="796" y="66"/>
                    <a:pt x="795" y="66"/>
                  </a:cubicBezTo>
                  <a:cubicBezTo>
                    <a:pt x="795" y="67"/>
                    <a:pt x="794" y="66"/>
                    <a:pt x="794" y="67"/>
                  </a:cubicBezTo>
                  <a:cubicBezTo>
                    <a:pt x="795" y="67"/>
                    <a:pt x="794" y="68"/>
                    <a:pt x="794" y="68"/>
                  </a:cubicBezTo>
                  <a:cubicBezTo>
                    <a:pt x="794" y="68"/>
                    <a:pt x="794" y="69"/>
                    <a:pt x="794" y="69"/>
                  </a:cubicBezTo>
                  <a:cubicBezTo>
                    <a:pt x="794" y="68"/>
                    <a:pt x="794" y="67"/>
                    <a:pt x="793" y="67"/>
                  </a:cubicBezTo>
                  <a:cubicBezTo>
                    <a:pt x="793" y="67"/>
                    <a:pt x="793" y="67"/>
                    <a:pt x="793" y="67"/>
                  </a:cubicBezTo>
                  <a:cubicBezTo>
                    <a:pt x="792" y="68"/>
                    <a:pt x="794" y="67"/>
                    <a:pt x="793" y="68"/>
                  </a:cubicBezTo>
                  <a:cubicBezTo>
                    <a:pt x="792" y="67"/>
                    <a:pt x="792" y="68"/>
                    <a:pt x="792" y="68"/>
                  </a:cubicBezTo>
                  <a:cubicBezTo>
                    <a:pt x="792" y="68"/>
                    <a:pt x="792" y="68"/>
                    <a:pt x="792" y="68"/>
                  </a:cubicBezTo>
                  <a:cubicBezTo>
                    <a:pt x="792" y="68"/>
                    <a:pt x="791" y="68"/>
                    <a:pt x="791" y="68"/>
                  </a:cubicBezTo>
                  <a:cubicBezTo>
                    <a:pt x="791" y="69"/>
                    <a:pt x="791" y="69"/>
                    <a:pt x="790" y="69"/>
                  </a:cubicBezTo>
                  <a:cubicBezTo>
                    <a:pt x="789" y="69"/>
                    <a:pt x="790" y="68"/>
                    <a:pt x="789" y="67"/>
                  </a:cubicBezTo>
                  <a:cubicBezTo>
                    <a:pt x="788" y="68"/>
                    <a:pt x="790" y="68"/>
                    <a:pt x="789" y="69"/>
                  </a:cubicBezTo>
                  <a:cubicBezTo>
                    <a:pt x="789" y="69"/>
                    <a:pt x="787" y="68"/>
                    <a:pt x="788" y="69"/>
                  </a:cubicBezTo>
                  <a:cubicBezTo>
                    <a:pt x="788" y="69"/>
                    <a:pt x="788" y="69"/>
                    <a:pt x="788" y="69"/>
                  </a:cubicBezTo>
                  <a:cubicBezTo>
                    <a:pt x="788" y="69"/>
                    <a:pt x="788" y="69"/>
                    <a:pt x="788" y="70"/>
                  </a:cubicBezTo>
                  <a:cubicBezTo>
                    <a:pt x="788" y="69"/>
                    <a:pt x="787" y="70"/>
                    <a:pt x="787" y="69"/>
                  </a:cubicBezTo>
                  <a:cubicBezTo>
                    <a:pt x="786" y="68"/>
                    <a:pt x="785" y="70"/>
                    <a:pt x="785" y="69"/>
                  </a:cubicBezTo>
                  <a:cubicBezTo>
                    <a:pt x="784" y="69"/>
                    <a:pt x="783" y="68"/>
                    <a:pt x="783" y="69"/>
                  </a:cubicBezTo>
                  <a:cubicBezTo>
                    <a:pt x="784" y="70"/>
                    <a:pt x="784" y="69"/>
                    <a:pt x="785" y="70"/>
                  </a:cubicBezTo>
                  <a:cubicBezTo>
                    <a:pt x="785" y="70"/>
                    <a:pt x="785" y="70"/>
                    <a:pt x="786" y="71"/>
                  </a:cubicBezTo>
                  <a:cubicBezTo>
                    <a:pt x="785" y="71"/>
                    <a:pt x="785" y="69"/>
                    <a:pt x="785" y="71"/>
                  </a:cubicBezTo>
                  <a:cubicBezTo>
                    <a:pt x="785" y="72"/>
                    <a:pt x="786" y="71"/>
                    <a:pt x="785" y="72"/>
                  </a:cubicBezTo>
                  <a:cubicBezTo>
                    <a:pt x="786" y="72"/>
                    <a:pt x="789" y="70"/>
                    <a:pt x="789" y="72"/>
                  </a:cubicBezTo>
                  <a:cubicBezTo>
                    <a:pt x="789" y="71"/>
                    <a:pt x="790" y="70"/>
                    <a:pt x="791" y="71"/>
                  </a:cubicBezTo>
                  <a:cubicBezTo>
                    <a:pt x="791" y="70"/>
                    <a:pt x="792" y="69"/>
                    <a:pt x="793" y="70"/>
                  </a:cubicBezTo>
                  <a:cubicBezTo>
                    <a:pt x="793" y="69"/>
                    <a:pt x="794" y="69"/>
                    <a:pt x="794" y="69"/>
                  </a:cubicBezTo>
                  <a:cubicBezTo>
                    <a:pt x="794" y="69"/>
                    <a:pt x="795" y="69"/>
                    <a:pt x="795" y="69"/>
                  </a:cubicBezTo>
                  <a:cubicBezTo>
                    <a:pt x="796" y="68"/>
                    <a:pt x="799" y="67"/>
                    <a:pt x="800" y="67"/>
                  </a:cubicBezTo>
                  <a:cubicBezTo>
                    <a:pt x="800" y="68"/>
                    <a:pt x="798" y="68"/>
                    <a:pt x="799" y="68"/>
                  </a:cubicBezTo>
                  <a:cubicBezTo>
                    <a:pt x="800" y="68"/>
                    <a:pt x="804" y="68"/>
                    <a:pt x="802" y="67"/>
                  </a:cubicBezTo>
                  <a:cubicBezTo>
                    <a:pt x="803" y="67"/>
                    <a:pt x="803" y="66"/>
                    <a:pt x="803" y="66"/>
                  </a:cubicBezTo>
                  <a:cubicBezTo>
                    <a:pt x="804" y="67"/>
                    <a:pt x="803" y="68"/>
                    <a:pt x="803" y="68"/>
                  </a:cubicBezTo>
                  <a:cubicBezTo>
                    <a:pt x="805" y="67"/>
                    <a:pt x="808" y="66"/>
                    <a:pt x="809" y="67"/>
                  </a:cubicBezTo>
                  <a:cubicBezTo>
                    <a:pt x="808" y="66"/>
                    <a:pt x="809" y="66"/>
                    <a:pt x="809" y="64"/>
                  </a:cubicBezTo>
                  <a:cubicBezTo>
                    <a:pt x="809" y="64"/>
                    <a:pt x="808" y="63"/>
                    <a:pt x="808" y="64"/>
                  </a:cubicBezTo>
                  <a:close/>
                  <a:moveTo>
                    <a:pt x="810" y="65"/>
                  </a:moveTo>
                  <a:cubicBezTo>
                    <a:pt x="810" y="64"/>
                    <a:pt x="811" y="65"/>
                    <a:pt x="811" y="65"/>
                  </a:cubicBezTo>
                  <a:cubicBezTo>
                    <a:pt x="811" y="65"/>
                    <a:pt x="811" y="64"/>
                    <a:pt x="811" y="64"/>
                  </a:cubicBezTo>
                  <a:cubicBezTo>
                    <a:pt x="811" y="64"/>
                    <a:pt x="810" y="65"/>
                    <a:pt x="810" y="63"/>
                  </a:cubicBezTo>
                  <a:cubicBezTo>
                    <a:pt x="810" y="64"/>
                    <a:pt x="810" y="64"/>
                    <a:pt x="809" y="64"/>
                  </a:cubicBezTo>
                  <a:cubicBezTo>
                    <a:pt x="810" y="64"/>
                    <a:pt x="809" y="65"/>
                    <a:pt x="810" y="65"/>
                  </a:cubicBezTo>
                  <a:close/>
                  <a:moveTo>
                    <a:pt x="805" y="93"/>
                  </a:moveTo>
                  <a:cubicBezTo>
                    <a:pt x="805" y="93"/>
                    <a:pt x="804" y="93"/>
                    <a:pt x="805" y="94"/>
                  </a:cubicBezTo>
                  <a:cubicBezTo>
                    <a:pt x="805" y="94"/>
                    <a:pt x="806" y="94"/>
                    <a:pt x="806" y="93"/>
                  </a:cubicBezTo>
                  <a:cubicBezTo>
                    <a:pt x="806" y="93"/>
                    <a:pt x="805" y="93"/>
                    <a:pt x="805" y="93"/>
                  </a:cubicBezTo>
                  <a:close/>
                  <a:moveTo>
                    <a:pt x="803" y="95"/>
                  </a:moveTo>
                  <a:cubicBezTo>
                    <a:pt x="803" y="95"/>
                    <a:pt x="802" y="95"/>
                    <a:pt x="802" y="95"/>
                  </a:cubicBezTo>
                  <a:cubicBezTo>
                    <a:pt x="802" y="96"/>
                    <a:pt x="802" y="96"/>
                    <a:pt x="802" y="96"/>
                  </a:cubicBezTo>
                  <a:cubicBezTo>
                    <a:pt x="802" y="97"/>
                    <a:pt x="802" y="96"/>
                    <a:pt x="803" y="96"/>
                  </a:cubicBezTo>
                  <a:cubicBezTo>
                    <a:pt x="803" y="96"/>
                    <a:pt x="803" y="96"/>
                    <a:pt x="803" y="96"/>
                  </a:cubicBezTo>
                  <a:cubicBezTo>
                    <a:pt x="803" y="96"/>
                    <a:pt x="803" y="96"/>
                    <a:pt x="803" y="95"/>
                  </a:cubicBezTo>
                  <a:close/>
                  <a:moveTo>
                    <a:pt x="804" y="87"/>
                  </a:moveTo>
                  <a:cubicBezTo>
                    <a:pt x="803" y="86"/>
                    <a:pt x="803" y="87"/>
                    <a:pt x="803" y="87"/>
                  </a:cubicBezTo>
                  <a:cubicBezTo>
                    <a:pt x="803" y="87"/>
                    <a:pt x="803" y="87"/>
                    <a:pt x="802" y="87"/>
                  </a:cubicBezTo>
                  <a:cubicBezTo>
                    <a:pt x="803" y="88"/>
                    <a:pt x="803" y="87"/>
                    <a:pt x="804" y="87"/>
                  </a:cubicBezTo>
                  <a:cubicBezTo>
                    <a:pt x="804" y="88"/>
                    <a:pt x="804" y="88"/>
                    <a:pt x="804" y="88"/>
                  </a:cubicBezTo>
                  <a:cubicBezTo>
                    <a:pt x="804" y="87"/>
                    <a:pt x="804" y="87"/>
                    <a:pt x="804" y="87"/>
                  </a:cubicBezTo>
                  <a:close/>
                  <a:moveTo>
                    <a:pt x="799" y="96"/>
                  </a:moveTo>
                  <a:cubicBezTo>
                    <a:pt x="798" y="96"/>
                    <a:pt x="798" y="96"/>
                    <a:pt x="798" y="96"/>
                  </a:cubicBezTo>
                  <a:cubicBezTo>
                    <a:pt x="798" y="96"/>
                    <a:pt x="798" y="96"/>
                    <a:pt x="798" y="97"/>
                  </a:cubicBezTo>
                  <a:cubicBezTo>
                    <a:pt x="798" y="97"/>
                    <a:pt x="798" y="97"/>
                    <a:pt x="798" y="97"/>
                  </a:cubicBezTo>
                  <a:cubicBezTo>
                    <a:pt x="798" y="96"/>
                    <a:pt x="798" y="98"/>
                    <a:pt x="799" y="98"/>
                  </a:cubicBezTo>
                  <a:cubicBezTo>
                    <a:pt x="799" y="97"/>
                    <a:pt x="798" y="97"/>
                    <a:pt x="799" y="96"/>
                  </a:cubicBezTo>
                  <a:close/>
                  <a:moveTo>
                    <a:pt x="794" y="98"/>
                  </a:moveTo>
                  <a:cubicBezTo>
                    <a:pt x="794" y="97"/>
                    <a:pt x="795" y="98"/>
                    <a:pt x="795" y="97"/>
                  </a:cubicBezTo>
                  <a:cubicBezTo>
                    <a:pt x="794" y="97"/>
                    <a:pt x="795" y="97"/>
                    <a:pt x="795" y="96"/>
                  </a:cubicBezTo>
                  <a:cubicBezTo>
                    <a:pt x="794" y="97"/>
                    <a:pt x="793" y="97"/>
                    <a:pt x="792" y="97"/>
                  </a:cubicBezTo>
                  <a:cubicBezTo>
                    <a:pt x="793" y="98"/>
                    <a:pt x="794" y="97"/>
                    <a:pt x="794" y="98"/>
                  </a:cubicBezTo>
                  <a:cubicBezTo>
                    <a:pt x="793" y="98"/>
                    <a:pt x="793" y="98"/>
                    <a:pt x="794" y="98"/>
                  </a:cubicBezTo>
                  <a:close/>
                  <a:moveTo>
                    <a:pt x="792" y="98"/>
                  </a:moveTo>
                  <a:cubicBezTo>
                    <a:pt x="791" y="98"/>
                    <a:pt x="792" y="97"/>
                    <a:pt x="791" y="97"/>
                  </a:cubicBezTo>
                  <a:cubicBezTo>
                    <a:pt x="791" y="97"/>
                    <a:pt x="790" y="97"/>
                    <a:pt x="790" y="97"/>
                  </a:cubicBezTo>
                  <a:cubicBezTo>
                    <a:pt x="791" y="97"/>
                    <a:pt x="791" y="99"/>
                    <a:pt x="792" y="98"/>
                  </a:cubicBezTo>
                  <a:close/>
                  <a:moveTo>
                    <a:pt x="789" y="98"/>
                  </a:moveTo>
                  <a:cubicBezTo>
                    <a:pt x="789" y="99"/>
                    <a:pt x="789" y="99"/>
                    <a:pt x="790" y="99"/>
                  </a:cubicBezTo>
                  <a:cubicBezTo>
                    <a:pt x="790" y="98"/>
                    <a:pt x="790" y="98"/>
                    <a:pt x="789" y="98"/>
                  </a:cubicBezTo>
                  <a:close/>
                  <a:moveTo>
                    <a:pt x="788" y="98"/>
                  </a:moveTo>
                  <a:cubicBezTo>
                    <a:pt x="788" y="98"/>
                    <a:pt x="787" y="98"/>
                    <a:pt x="787" y="97"/>
                  </a:cubicBezTo>
                  <a:cubicBezTo>
                    <a:pt x="788" y="97"/>
                    <a:pt x="789" y="97"/>
                    <a:pt x="789" y="96"/>
                  </a:cubicBezTo>
                  <a:cubicBezTo>
                    <a:pt x="787" y="96"/>
                    <a:pt x="787" y="98"/>
                    <a:pt x="786" y="98"/>
                  </a:cubicBezTo>
                  <a:cubicBezTo>
                    <a:pt x="787" y="98"/>
                    <a:pt x="786" y="99"/>
                    <a:pt x="786" y="100"/>
                  </a:cubicBezTo>
                  <a:cubicBezTo>
                    <a:pt x="787" y="98"/>
                    <a:pt x="788" y="98"/>
                    <a:pt x="788" y="98"/>
                  </a:cubicBezTo>
                  <a:close/>
                  <a:moveTo>
                    <a:pt x="785" y="100"/>
                  </a:moveTo>
                  <a:cubicBezTo>
                    <a:pt x="785" y="99"/>
                    <a:pt x="786" y="100"/>
                    <a:pt x="786" y="99"/>
                  </a:cubicBezTo>
                  <a:cubicBezTo>
                    <a:pt x="785" y="99"/>
                    <a:pt x="787" y="98"/>
                    <a:pt x="786" y="98"/>
                  </a:cubicBezTo>
                  <a:cubicBezTo>
                    <a:pt x="786" y="99"/>
                    <a:pt x="785" y="98"/>
                    <a:pt x="785" y="99"/>
                  </a:cubicBezTo>
                  <a:cubicBezTo>
                    <a:pt x="785" y="99"/>
                    <a:pt x="786" y="99"/>
                    <a:pt x="785" y="99"/>
                  </a:cubicBezTo>
                  <a:cubicBezTo>
                    <a:pt x="785" y="100"/>
                    <a:pt x="784" y="99"/>
                    <a:pt x="785" y="100"/>
                  </a:cubicBezTo>
                  <a:close/>
                  <a:moveTo>
                    <a:pt x="790" y="73"/>
                  </a:moveTo>
                  <a:cubicBezTo>
                    <a:pt x="790" y="72"/>
                    <a:pt x="788" y="72"/>
                    <a:pt x="788" y="73"/>
                  </a:cubicBezTo>
                  <a:cubicBezTo>
                    <a:pt x="789" y="72"/>
                    <a:pt x="789" y="74"/>
                    <a:pt x="790" y="73"/>
                  </a:cubicBezTo>
                  <a:cubicBezTo>
                    <a:pt x="789" y="73"/>
                    <a:pt x="791" y="72"/>
                    <a:pt x="790" y="72"/>
                  </a:cubicBezTo>
                  <a:cubicBezTo>
                    <a:pt x="790" y="72"/>
                    <a:pt x="790" y="73"/>
                    <a:pt x="790" y="73"/>
                  </a:cubicBezTo>
                  <a:close/>
                  <a:moveTo>
                    <a:pt x="785" y="98"/>
                  </a:moveTo>
                  <a:cubicBezTo>
                    <a:pt x="787" y="97"/>
                    <a:pt x="785" y="96"/>
                    <a:pt x="785" y="95"/>
                  </a:cubicBezTo>
                  <a:cubicBezTo>
                    <a:pt x="785" y="96"/>
                    <a:pt x="785" y="97"/>
                    <a:pt x="785" y="98"/>
                  </a:cubicBezTo>
                  <a:close/>
                  <a:moveTo>
                    <a:pt x="784" y="97"/>
                  </a:moveTo>
                  <a:cubicBezTo>
                    <a:pt x="784" y="97"/>
                    <a:pt x="783" y="97"/>
                    <a:pt x="783" y="98"/>
                  </a:cubicBezTo>
                  <a:cubicBezTo>
                    <a:pt x="782" y="98"/>
                    <a:pt x="782" y="97"/>
                    <a:pt x="781" y="97"/>
                  </a:cubicBezTo>
                  <a:cubicBezTo>
                    <a:pt x="781" y="97"/>
                    <a:pt x="781" y="97"/>
                    <a:pt x="780" y="97"/>
                  </a:cubicBezTo>
                  <a:cubicBezTo>
                    <a:pt x="780" y="98"/>
                    <a:pt x="781" y="99"/>
                    <a:pt x="781" y="100"/>
                  </a:cubicBezTo>
                  <a:cubicBezTo>
                    <a:pt x="781" y="100"/>
                    <a:pt x="780" y="99"/>
                    <a:pt x="780" y="99"/>
                  </a:cubicBezTo>
                  <a:cubicBezTo>
                    <a:pt x="781" y="99"/>
                    <a:pt x="781" y="99"/>
                    <a:pt x="781" y="99"/>
                  </a:cubicBezTo>
                  <a:cubicBezTo>
                    <a:pt x="780" y="99"/>
                    <a:pt x="780" y="98"/>
                    <a:pt x="780" y="98"/>
                  </a:cubicBezTo>
                  <a:cubicBezTo>
                    <a:pt x="780" y="99"/>
                    <a:pt x="780" y="100"/>
                    <a:pt x="781" y="100"/>
                  </a:cubicBezTo>
                  <a:cubicBezTo>
                    <a:pt x="781" y="99"/>
                    <a:pt x="783" y="101"/>
                    <a:pt x="783" y="100"/>
                  </a:cubicBezTo>
                  <a:cubicBezTo>
                    <a:pt x="782" y="100"/>
                    <a:pt x="782" y="100"/>
                    <a:pt x="782" y="100"/>
                  </a:cubicBezTo>
                  <a:cubicBezTo>
                    <a:pt x="783" y="100"/>
                    <a:pt x="782" y="99"/>
                    <a:pt x="782" y="98"/>
                  </a:cubicBezTo>
                  <a:cubicBezTo>
                    <a:pt x="781" y="98"/>
                    <a:pt x="782" y="99"/>
                    <a:pt x="782" y="99"/>
                  </a:cubicBezTo>
                  <a:cubicBezTo>
                    <a:pt x="781" y="99"/>
                    <a:pt x="781" y="98"/>
                    <a:pt x="782" y="98"/>
                  </a:cubicBezTo>
                  <a:cubicBezTo>
                    <a:pt x="782" y="98"/>
                    <a:pt x="783" y="98"/>
                    <a:pt x="784" y="98"/>
                  </a:cubicBezTo>
                  <a:cubicBezTo>
                    <a:pt x="784" y="98"/>
                    <a:pt x="783" y="98"/>
                    <a:pt x="784" y="99"/>
                  </a:cubicBezTo>
                  <a:cubicBezTo>
                    <a:pt x="783" y="99"/>
                    <a:pt x="783" y="99"/>
                    <a:pt x="783" y="99"/>
                  </a:cubicBezTo>
                  <a:cubicBezTo>
                    <a:pt x="783" y="99"/>
                    <a:pt x="783" y="100"/>
                    <a:pt x="784" y="100"/>
                  </a:cubicBezTo>
                  <a:cubicBezTo>
                    <a:pt x="784" y="98"/>
                    <a:pt x="785" y="99"/>
                    <a:pt x="785" y="97"/>
                  </a:cubicBezTo>
                  <a:cubicBezTo>
                    <a:pt x="784" y="97"/>
                    <a:pt x="785" y="96"/>
                    <a:pt x="784" y="97"/>
                  </a:cubicBezTo>
                  <a:close/>
                  <a:moveTo>
                    <a:pt x="784" y="94"/>
                  </a:moveTo>
                  <a:cubicBezTo>
                    <a:pt x="784" y="94"/>
                    <a:pt x="785" y="93"/>
                    <a:pt x="784" y="93"/>
                  </a:cubicBezTo>
                  <a:cubicBezTo>
                    <a:pt x="784" y="94"/>
                    <a:pt x="783" y="94"/>
                    <a:pt x="784" y="95"/>
                  </a:cubicBezTo>
                  <a:cubicBezTo>
                    <a:pt x="784" y="94"/>
                    <a:pt x="786" y="95"/>
                    <a:pt x="786" y="94"/>
                  </a:cubicBezTo>
                  <a:cubicBezTo>
                    <a:pt x="786" y="94"/>
                    <a:pt x="785" y="94"/>
                    <a:pt x="784" y="94"/>
                  </a:cubicBezTo>
                  <a:close/>
                  <a:moveTo>
                    <a:pt x="787" y="72"/>
                  </a:moveTo>
                  <a:cubicBezTo>
                    <a:pt x="786" y="73"/>
                    <a:pt x="788" y="73"/>
                    <a:pt x="788" y="74"/>
                  </a:cubicBezTo>
                  <a:cubicBezTo>
                    <a:pt x="788" y="74"/>
                    <a:pt x="789" y="74"/>
                    <a:pt x="789" y="74"/>
                  </a:cubicBezTo>
                  <a:cubicBezTo>
                    <a:pt x="788" y="73"/>
                    <a:pt x="787" y="73"/>
                    <a:pt x="787" y="72"/>
                  </a:cubicBezTo>
                  <a:close/>
                  <a:moveTo>
                    <a:pt x="786" y="73"/>
                  </a:moveTo>
                  <a:cubicBezTo>
                    <a:pt x="786" y="73"/>
                    <a:pt x="786" y="72"/>
                    <a:pt x="786" y="72"/>
                  </a:cubicBezTo>
                  <a:cubicBezTo>
                    <a:pt x="785" y="73"/>
                    <a:pt x="785" y="73"/>
                    <a:pt x="786" y="74"/>
                  </a:cubicBezTo>
                  <a:cubicBezTo>
                    <a:pt x="785" y="74"/>
                    <a:pt x="785" y="74"/>
                    <a:pt x="785" y="74"/>
                  </a:cubicBezTo>
                  <a:cubicBezTo>
                    <a:pt x="786" y="74"/>
                    <a:pt x="784" y="75"/>
                    <a:pt x="785" y="75"/>
                  </a:cubicBezTo>
                  <a:cubicBezTo>
                    <a:pt x="785" y="74"/>
                    <a:pt x="785" y="76"/>
                    <a:pt x="786" y="76"/>
                  </a:cubicBezTo>
                  <a:cubicBezTo>
                    <a:pt x="785" y="75"/>
                    <a:pt x="787" y="74"/>
                    <a:pt x="786" y="73"/>
                  </a:cubicBezTo>
                  <a:close/>
                  <a:moveTo>
                    <a:pt x="784" y="74"/>
                  </a:moveTo>
                  <a:cubicBezTo>
                    <a:pt x="784" y="74"/>
                    <a:pt x="783" y="74"/>
                    <a:pt x="783" y="74"/>
                  </a:cubicBezTo>
                  <a:cubicBezTo>
                    <a:pt x="784" y="73"/>
                    <a:pt x="784" y="74"/>
                    <a:pt x="784" y="74"/>
                  </a:cubicBezTo>
                  <a:cubicBezTo>
                    <a:pt x="784" y="73"/>
                    <a:pt x="784" y="73"/>
                    <a:pt x="784" y="73"/>
                  </a:cubicBezTo>
                  <a:cubicBezTo>
                    <a:pt x="784" y="74"/>
                    <a:pt x="783" y="73"/>
                    <a:pt x="782" y="74"/>
                  </a:cubicBezTo>
                  <a:cubicBezTo>
                    <a:pt x="783" y="74"/>
                    <a:pt x="781" y="74"/>
                    <a:pt x="781" y="74"/>
                  </a:cubicBezTo>
                  <a:cubicBezTo>
                    <a:pt x="781" y="74"/>
                    <a:pt x="782" y="76"/>
                    <a:pt x="782" y="75"/>
                  </a:cubicBezTo>
                  <a:cubicBezTo>
                    <a:pt x="781" y="74"/>
                    <a:pt x="783" y="74"/>
                    <a:pt x="783" y="74"/>
                  </a:cubicBezTo>
                  <a:cubicBezTo>
                    <a:pt x="783" y="75"/>
                    <a:pt x="782" y="77"/>
                    <a:pt x="782" y="77"/>
                  </a:cubicBezTo>
                  <a:cubicBezTo>
                    <a:pt x="783" y="76"/>
                    <a:pt x="783" y="75"/>
                    <a:pt x="783" y="75"/>
                  </a:cubicBezTo>
                  <a:cubicBezTo>
                    <a:pt x="784" y="76"/>
                    <a:pt x="784" y="74"/>
                    <a:pt x="784" y="75"/>
                  </a:cubicBezTo>
                  <a:cubicBezTo>
                    <a:pt x="784" y="75"/>
                    <a:pt x="784" y="75"/>
                    <a:pt x="785" y="75"/>
                  </a:cubicBezTo>
                  <a:cubicBezTo>
                    <a:pt x="785" y="75"/>
                    <a:pt x="784" y="75"/>
                    <a:pt x="784" y="74"/>
                  </a:cubicBezTo>
                  <a:close/>
                  <a:moveTo>
                    <a:pt x="778" y="100"/>
                  </a:moveTo>
                  <a:cubicBezTo>
                    <a:pt x="778" y="101"/>
                    <a:pt x="779" y="101"/>
                    <a:pt x="779" y="102"/>
                  </a:cubicBezTo>
                  <a:cubicBezTo>
                    <a:pt x="779" y="101"/>
                    <a:pt x="780" y="102"/>
                    <a:pt x="780" y="101"/>
                  </a:cubicBezTo>
                  <a:cubicBezTo>
                    <a:pt x="779" y="101"/>
                    <a:pt x="780" y="101"/>
                    <a:pt x="780" y="100"/>
                  </a:cubicBezTo>
                  <a:cubicBezTo>
                    <a:pt x="779" y="100"/>
                    <a:pt x="780" y="100"/>
                    <a:pt x="779" y="100"/>
                  </a:cubicBezTo>
                  <a:cubicBezTo>
                    <a:pt x="779" y="100"/>
                    <a:pt x="779" y="101"/>
                    <a:pt x="779" y="101"/>
                  </a:cubicBezTo>
                  <a:cubicBezTo>
                    <a:pt x="779" y="101"/>
                    <a:pt x="779" y="101"/>
                    <a:pt x="778" y="100"/>
                  </a:cubicBezTo>
                  <a:close/>
                  <a:moveTo>
                    <a:pt x="779" y="102"/>
                  </a:moveTo>
                  <a:cubicBezTo>
                    <a:pt x="779" y="103"/>
                    <a:pt x="778" y="103"/>
                    <a:pt x="778" y="102"/>
                  </a:cubicBezTo>
                  <a:cubicBezTo>
                    <a:pt x="778" y="102"/>
                    <a:pt x="778" y="102"/>
                    <a:pt x="778" y="101"/>
                  </a:cubicBezTo>
                  <a:cubicBezTo>
                    <a:pt x="777" y="101"/>
                    <a:pt x="778" y="103"/>
                    <a:pt x="776" y="102"/>
                  </a:cubicBezTo>
                  <a:cubicBezTo>
                    <a:pt x="776" y="103"/>
                    <a:pt x="777" y="103"/>
                    <a:pt x="777" y="103"/>
                  </a:cubicBezTo>
                  <a:cubicBezTo>
                    <a:pt x="778" y="102"/>
                    <a:pt x="779" y="105"/>
                    <a:pt x="780" y="103"/>
                  </a:cubicBezTo>
                  <a:cubicBezTo>
                    <a:pt x="779" y="103"/>
                    <a:pt x="779" y="102"/>
                    <a:pt x="779" y="102"/>
                  </a:cubicBezTo>
                  <a:close/>
                  <a:moveTo>
                    <a:pt x="780" y="71"/>
                  </a:moveTo>
                  <a:cubicBezTo>
                    <a:pt x="780" y="72"/>
                    <a:pt x="781" y="72"/>
                    <a:pt x="781" y="72"/>
                  </a:cubicBezTo>
                  <a:cubicBezTo>
                    <a:pt x="780" y="72"/>
                    <a:pt x="780" y="72"/>
                    <a:pt x="780" y="73"/>
                  </a:cubicBezTo>
                  <a:cubicBezTo>
                    <a:pt x="780" y="71"/>
                    <a:pt x="779" y="73"/>
                    <a:pt x="780" y="72"/>
                  </a:cubicBezTo>
                  <a:cubicBezTo>
                    <a:pt x="779" y="71"/>
                    <a:pt x="780" y="71"/>
                    <a:pt x="780" y="71"/>
                  </a:cubicBezTo>
                  <a:cubicBezTo>
                    <a:pt x="780" y="70"/>
                    <a:pt x="779" y="71"/>
                    <a:pt x="779" y="71"/>
                  </a:cubicBezTo>
                  <a:cubicBezTo>
                    <a:pt x="779" y="71"/>
                    <a:pt x="779" y="70"/>
                    <a:pt x="780" y="70"/>
                  </a:cubicBezTo>
                  <a:cubicBezTo>
                    <a:pt x="778" y="70"/>
                    <a:pt x="777" y="70"/>
                    <a:pt x="775" y="71"/>
                  </a:cubicBezTo>
                  <a:cubicBezTo>
                    <a:pt x="776" y="72"/>
                    <a:pt x="776" y="72"/>
                    <a:pt x="776" y="73"/>
                  </a:cubicBezTo>
                  <a:cubicBezTo>
                    <a:pt x="776" y="73"/>
                    <a:pt x="776" y="73"/>
                    <a:pt x="775" y="73"/>
                  </a:cubicBezTo>
                  <a:cubicBezTo>
                    <a:pt x="775" y="73"/>
                    <a:pt x="775" y="73"/>
                    <a:pt x="776" y="72"/>
                  </a:cubicBezTo>
                  <a:cubicBezTo>
                    <a:pt x="776" y="72"/>
                    <a:pt x="775" y="72"/>
                    <a:pt x="775" y="71"/>
                  </a:cubicBezTo>
                  <a:cubicBezTo>
                    <a:pt x="774" y="71"/>
                    <a:pt x="774" y="72"/>
                    <a:pt x="774" y="71"/>
                  </a:cubicBezTo>
                  <a:cubicBezTo>
                    <a:pt x="773" y="72"/>
                    <a:pt x="775" y="72"/>
                    <a:pt x="774" y="73"/>
                  </a:cubicBezTo>
                  <a:cubicBezTo>
                    <a:pt x="773" y="72"/>
                    <a:pt x="773" y="74"/>
                    <a:pt x="773" y="74"/>
                  </a:cubicBezTo>
                  <a:cubicBezTo>
                    <a:pt x="773" y="73"/>
                    <a:pt x="772" y="74"/>
                    <a:pt x="772" y="73"/>
                  </a:cubicBezTo>
                  <a:cubicBezTo>
                    <a:pt x="772" y="73"/>
                    <a:pt x="772" y="73"/>
                    <a:pt x="772" y="73"/>
                  </a:cubicBezTo>
                  <a:cubicBezTo>
                    <a:pt x="772" y="73"/>
                    <a:pt x="773" y="73"/>
                    <a:pt x="773" y="73"/>
                  </a:cubicBezTo>
                  <a:cubicBezTo>
                    <a:pt x="773" y="73"/>
                    <a:pt x="773" y="72"/>
                    <a:pt x="773" y="72"/>
                  </a:cubicBezTo>
                  <a:cubicBezTo>
                    <a:pt x="773" y="71"/>
                    <a:pt x="773" y="72"/>
                    <a:pt x="772" y="72"/>
                  </a:cubicBezTo>
                  <a:cubicBezTo>
                    <a:pt x="772" y="73"/>
                    <a:pt x="771" y="72"/>
                    <a:pt x="770" y="73"/>
                  </a:cubicBezTo>
                  <a:cubicBezTo>
                    <a:pt x="771" y="73"/>
                    <a:pt x="768" y="74"/>
                    <a:pt x="769" y="75"/>
                  </a:cubicBezTo>
                  <a:cubicBezTo>
                    <a:pt x="769" y="75"/>
                    <a:pt x="769" y="75"/>
                    <a:pt x="769" y="74"/>
                  </a:cubicBezTo>
                  <a:cubicBezTo>
                    <a:pt x="769" y="74"/>
                    <a:pt x="769" y="73"/>
                    <a:pt x="769" y="73"/>
                  </a:cubicBezTo>
                  <a:cubicBezTo>
                    <a:pt x="768" y="73"/>
                    <a:pt x="768" y="75"/>
                    <a:pt x="767" y="74"/>
                  </a:cubicBezTo>
                  <a:cubicBezTo>
                    <a:pt x="767" y="75"/>
                    <a:pt x="766" y="74"/>
                    <a:pt x="766" y="75"/>
                  </a:cubicBezTo>
                  <a:cubicBezTo>
                    <a:pt x="766" y="75"/>
                    <a:pt x="766" y="75"/>
                    <a:pt x="767" y="76"/>
                  </a:cubicBezTo>
                  <a:cubicBezTo>
                    <a:pt x="767" y="75"/>
                    <a:pt x="768" y="75"/>
                    <a:pt x="768" y="75"/>
                  </a:cubicBezTo>
                  <a:cubicBezTo>
                    <a:pt x="768" y="75"/>
                    <a:pt x="768" y="75"/>
                    <a:pt x="769" y="75"/>
                  </a:cubicBezTo>
                  <a:cubicBezTo>
                    <a:pt x="768" y="76"/>
                    <a:pt x="768" y="76"/>
                    <a:pt x="769" y="77"/>
                  </a:cubicBezTo>
                  <a:cubicBezTo>
                    <a:pt x="769" y="76"/>
                    <a:pt x="769" y="76"/>
                    <a:pt x="770" y="76"/>
                  </a:cubicBezTo>
                  <a:cubicBezTo>
                    <a:pt x="770" y="76"/>
                    <a:pt x="770" y="78"/>
                    <a:pt x="771" y="78"/>
                  </a:cubicBezTo>
                  <a:cubicBezTo>
                    <a:pt x="771" y="77"/>
                    <a:pt x="771" y="77"/>
                    <a:pt x="771" y="77"/>
                  </a:cubicBezTo>
                  <a:cubicBezTo>
                    <a:pt x="771" y="78"/>
                    <a:pt x="771" y="77"/>
                    <a:pt x="772" y="77"/>
                  </a:cubicBezTo>
                  <a:cubicBezTo>
                    <a:pt x="772" y="79"/>
                    <a:pt x="773" y="78"/>
                    <a:pt x="774" y="78"/>
                  </a:cubicBezTo>
                  <a:cubicBezTo>
                    <a:pt x="774" y="78"/>
                    <a:pt x="773" y="79"/>
                    <a:pt x="774" y="79"/>
                  </a:cubicBezTo>
                  <a:cubicBezTo>
                    <a:pt x="774" y="79"/>
                    <a:pt x="776" y="78"/>
                    <a:pt x="776" y="78"/>
                  </a:cubicBezTo>
                  <a:cubicBezTo>
                    <a:pt x="776" y="79"/>
                    <a:pt x="775" y="79"/>
                    <a:pt x="776" y="80"/>
                  </a:cubicBezTo>
                  <a:cubicBezTo>
                    <a:pt x="776" y="79"/>
                    <a:pt x="776" y="77"/>
                    <a:pt x="777" y="78"/>
                  </a:cubicBezTo>
                  <a:cubicBezTo>
                    <a:pt x="777" y="78"/>
                    <a:pt x="778" y="78"/>
                    <a:pt x="778" y="78"/>
                  </a:cubicBezTo>
                  <a:cubicBezTo>
                    <a:pt x="777" y="77"/>
                    <a:pt x="777" y="76"/>
                    <a:pt x="777" y="76"/>
                  </a:cubicBezTo>
                  <a:cubicBezTo>
                    <a:pt x="776" y="77"/>
                    <a:pt x="778" y="77"/>
                    <a:pt x="777" y="78"/>
                  </a:cubicBezTo>
                  <a:cubicBezTo>
                    <a:pt x="776" y="76"/>
                    <a:pt x="775" y="77"/>
                    <a:pt x="774" y="76"/>
                  </a:cubicBezTo>
                  <a:cubicBezTo>
                    <a:pt x="775" y="76"/>
                    <a:pt x="775" y="76"/>
                    <a:pt x="775" y="76"/>
                  </a:cubicBezTo>
                  <a:cubicBezTo>
                    <a:pt x="775" y="76"/>
                    <a:pt x="775" y="76"/>
                    <a:pt x="776" y="76"/>
                  </a:cubicBezTo>
                  <a:cubicBezTo>
                    <a:pt x="775" y="76"/>
                    <a:pt x="776" y="75"/>
                    <a:pt x="775" y="75"/>
                  </a:cubicBezTo>
                  <a:cubicBezTo>
                    <a:pt x="775" y="75"/>
                    <a:pt x="774" y="75"/>
                    <a:pt x="774" y="76"/>
                  </a:cubicBezTo>
                  <a:cubicBezTo>
                    <a:pt x="774" y="76"/>
                    <a:pt x="774" y="77"/>
                    <a:pt x="773" y="77"/>
                  </a:cubicBezTo>
                  <a:cubicBezTo>
                    <a:pt x="774" y="76"/>
                    <a:pt x="772" y="76"/>
                    <a:pt x="771" y="76"/>
                  </a:cubicBezTo>
                  <a:cubicBezTo>
                    <a:pt x="772" y="76"/>
                    <a:pt x="772" y="76"/>
                    <a:pt x="772" y="76"/>
                  </a:cubicBezTo>
                  <a:cubicBezTo>
                    <a:pt x="772" y="76"/>
                    <a:pt x="771" y="76"/>
                    <a:pt x="771" y="76"/>
                  </a:cubicBezTo>
                  <a:cubicBezTo>
                    <a:pt x="771" y="75"/>
                    <a:pt x="772" y="75"/>
                    <a:pt x="772" y="75"/>
                  </a:cubicBezTo>
                  <a:cubicBezTo>
                    <a:pt x="772" y="75"/>
                    <a:pt x="774" y="74"/>
                    <a:pt x="775" y="75"/>
                  </a:cubicBezTo>
                  <a:cubicBezTo>
                    <a:pt x="775" y="73"/>
                    <a:pt x="777" y="75"/>
                    <a:pt x="778" y="73"/>
                  </a:cubicBezTo>
                  <a:cubicBezTo>
                    <a:pt x="778" y="75"/>
                    <a:pt x="781" y="72"/>
                    <a:pt x="781" y="73"/>
                  </a:cubicBezTo>
                  <a:cubicBezTo>
                    <a:pt x="782" y="71"/>
                    <a:pt x="782" y="72"/>
                    <a:pt x="784" y="72"/>
                  </a:cubicBezTo>
                  <a:cubicBezTo>
                    <a:pt x="784" y="71"/>
                    <a:pt x="783" y="71"/>
                    <a:pt x="783" y="69"/>
                  </a:cubicBezTo>
                  <a:cubicBezTo>
                    <a:pt x="783" y="70"/>
                    <a:pt x="783" y="70"/>
                    <a:pt x="783" y="70"/>
                  </a:cubicBezTo>
                  <a:cubicBezTo>
                    <a:pt x="783" y="69"/>
                    <a:pt x="783" y="69"/>
                    <a:pt x="783" y="69"/>
                  </a:cubicBezTo>
                  <a:cubicBezTo>
                    <a:pt x="782" y="69"/>
                    <a:pt x="780" y="70"/>
                    <a:pt x="781" y="71"/>
                  </a:cubicBezTo>
                  <a:cubicBezTo>
                    <a:pt x="781" y="70"/>
                    <a:pt x="781" y="70"/>
                    <a:pt x="782" y="70"/>
                  </a:cubicBezTo>
                  <a:cubicBezTo>
                    <a:pt x="782" y="70"/>
                    <a:pt x="782" y="70"/>
                    <a:pt x="782" y="71"/>
                  </a:cubicBezTo>
                  <a:cubicBezTo>
                    <a:pt x="782" y="71"/>
                    <a:pt x="781" y="71"/>
                    <a:pt x="780" y="71"/>
                  </a:cubicBezTo>
                  <a:close/>
                  <a:moveTo>
                    <a:pt x="779" y="95"/>
                  </a:moveTo>
                  <a:cubicBezTo>
                    <a:pt x="779" y="95"/>
                    <a:pt x="780" y="95"/>
                    <a:pt x="780" y="94"/>
                  </a:cubicBezTo>
                  <a:cubicBezTo>
                    <a:pt x="780" y="94"/>
                    <a:pt x="779" y="94"/>
                    <a:pt x="779" y="94"/>
                  </a:cubicBezTo>
                  <a:cubicBezTo>
                    <a:pt x="780" y="94"/>
                    <a:pt x="779" y="95"/>
                    <a:pt x="779" y="95"/>
                  </a:cubicBezTo>
                  <a:close/>
                  <a:moveTo>
                    <a:pt x="781" y="75"/>
                  </a:moveTo>
                  <a:cubicBezTo>
                    <a:pt x="781" y="75"/>
                    <a:pt x="781" y="76"/>
                    <a:pt x="780" y="76"/>
                  </a:cubicBezTo>
                  <a:cubicBezTo>
                    <a:pt x="780" y="76"/>
                    <a:pt x="780" y="76"/>
                    <a:pt x="779" y="76"/>
                  </a:cubicBezTo>
                  <a:cubicBezTo>
                    <a:pt x="779" y="76"/>
                    <a:pt x="779" y="77"/>
                    <a:pt x="779" y="77"/>
                  </a:cubicBezTo>
                  <a:cubicBezTo>
                    <a:pt x="779" y="77"/>
                    <a:pt x="780" y="78"/>
                    <a:pt x="780" y="78"/>
                  </a:cubicBezTo>
                  <a:cubicBezTo>
                    <a:pt x="781" y="76"/>
                    <a:pt x="782" y="77"/>
                    <a:pt x="782" y="76"/>
                  </a:cubicBezTo>
                  <a:cubicBezTo>
                    <a:pt x="781" y="76"/>
                    <a:pt x="782" y="76"/>
                    <a:pt x="781" y="75"/>
                  </a:cubicBezTo>
                  <a:close/>
                  <a:moveTo>
                    <a:pt x="773" y="101"/>
                  </a:moveTo>
                  <a:cubicBezTo>
                    <a:pt x="773" y="101"/>
                    <a:pt x="772" y="101"/>
                    <a:pt x="773" y="102"/>
                  </a:cubicBezTo>
                  <a:cubicBezTo>
                    <a:pt x="773" y="103"/>
                    <a:pt x="773" y="102"/>
                    <a:pt x="774" y="103"/>
                  </a:cubicBezTo>
                  <a:cubicBezTo>
                    <a:pt x="774" y="102"/>
                    <a:pt x="774" y="102"/>
                    <a:pt x="775" y="102"/>
                  </a:cubicBezTo>
                  <a:cubicBezTo>
                    <a:pt x="774" y="102"/>
                    <a:pt x="775" y="102"/>
                    <a:pt x="775" y="101"/>
                  </a:cubicBezTo>
                  <a:cubicBezTo>
                    <a:pt x="774" y="102"/>
                    <a:pt x="774" y="100"/>
                    <a:pt x="773" y="101"/>
                  </a:cubicBezTo>
                  <a:close/>
                  <a:moveTo>
                    <a:pt x="772" y="101"/>
                  </a:moveTo>
                  <a:cubicBezTo>
                    <a:pt x="772" y="101"/>
                    <a:pt x="772" y="102"/>
                    <a:pt x="771" y="102"/>
                  </a:cubicBezTo>
                  <a:cubicBezTo>
                    <a:pt x="772" y="102"/>
                    <a:pt x="772" y="103"/>
                    <a:pt x="773" y="103"/>
                  </a:cubicBezTo>
                  <a:cubicBezTo>
                    <a:pt x="773" y="102"/>
                    <a:pt x="772" y="102"/>
                    <a:pt x="772" y="101"/>
                  </a:cubicBezTo>
                  <a:close/>
                  <a:moveTo>
                    <a:pt x="771" y="101"/>
                  </a:moveTo>
                  <a:cubicBezTo>
                    <a:pt x="771" y="101"/>
                    <a:pt x="771" y="102"/>
                    <a:pt x="770" y="102"/>
                  </a:cubicBezTo>
                  <a:cubicBezTo>
                    <a:pt x="770" y="102"/>
                    <a:pt x="769" y="102"/>
                    <a:pt x="769" y="102"/>
                  </a:cubicBezTo>
                  <a:cubicBezTo>
                    <a:pt x="770" y="102"/>
                    <a:pt x="771" y="104"/>
                    <a:pt x="772" y="103"/>
                  </a:cubicBezTo>
                  <a:cubicBezTo>
                    <a:pt x="772" y="103"/>
                    <a:pt x="772" y="103"/>
                    <a:pt x="772" y="103"/>
                  </a:cubicBezTo>
                  <a:cubicBezTo>
                    <a:pt x="771" y="102"/>
                    <a:pt x="770" y="103"/>
                    <a:pt x="770" y="102"/>
                  </a:cubicBezTo>
                  <a:cubicBezTo>
                    <a:pt x="771" y="102"/>
                    <a:pt x="771" y="102"/>
                    <a:pt x="771" y="101"/>
                  </a:cubicBezTo>
                  <a:close/>
                  <a:moveTo>
                    <a:pt x="772" y="100"/>
                  </a:moveTo>
                  <a:cubicBezTo>
                    <a:pt x="773" y="100"/>
                    <a:pt x="774" y="101"/>
                    <a:pt x="774" y="100"/>
                  </a:cubicBezTo>
                  <a:cubicBezTo>
                    <a:pt x="773" y="100"/>
                    <a:pt x="772" y="99"/>
                    <a:pt x="772" y="100"/>
                  </a:cubicBezTo>
                  <a:close/>
                  <a:moveTo>
                    <a:pt x="772" y="79"/>
                  </a:moveTo>
                  <a:cubicBezTo>
                    <a:pt x="772" y="79"/>
                    <a:pt x="771" y="80"/>
                    <a:pt x="772" y="80"/>
                  </a:cubicBezTo>
                  <a:cubicBezTo>
                    <a:pt x="772" y="79"/>
                    <a:pt x="772" y="80"/>
                    <a:pt x="773" y="80"/>
                  </a:cubicBezTo>
                  <a:cubicBezTo>
                    <a:pt x="773" y="80"/>
                    <a:pt x="773" y="79"/>
                    <a:pt x="773" y="79"/>
                  </a:cubicBezTo>
                  <a:cubicBezTo>
                    <a:pt x="773" y="79"/>
                    <a:pt x="772" y="78"/>
                    <a:pt x="772" y="79"/>
                  </a:cubicBezTo>
                  <a:close/>
                  <a:moveTo>
                    <a:pt x="767" y="105"/>
                  </a:moveTo>
                  <a:cubicBezTo>
                    <a:pt x="766" y="105"/>
                    <a:pt x="766" y="104"/>
                    <a:pt x="765" y="105"/>
                  </a:cubicBezTo>
                  <a:cubicBezTo>
                    <a:pt x="766" y="105"/>
                    <a:pt x="766" y="105"/>
                    <a:pt x="766" y="106"/>
                  </a:cubicBezTo>
                  <a:cubicBezTo>
                    <a:pt x="767" y="105"/>
                    <a:pt x="767" y="105"/>
                    <a:pt x="767" y="104"/>
                  </a:cubicBezTo>
                  <a:cubicBezTo>
                    <a:pt x="767" y="104"/>
                    <a:pt x="767" y="105"/>
                    <a:pt x="767" y="105"/>
                  </a:cubicBezTo>
                  <a:close/>
                  <a:moveTo>
                    <a:pt x="769" y="81"/>
                  </a:moveTo>
                  <a:cubicBezTo>
                    <a:pt x="770" y="81"/>
                    <a:pt x="770" y="82"/>
                    <a:pt x="771" y="82"/>
                  </a:cubicBezTo>
                  <a:cubicBezTo>
                    <a:pt x="770" y="81"/>
                    <a:pt x="770" y="81"/>
                    <a:pt x="770" y="81"/>
                  </a:cubicBezTo>
                  <a:cubicBezTo>
                    <a:pt x="771" y="81"/>
                    <a:pt x="771" y="81"/>
                    <a:pt x="770" y="80"/>
                  </a:cubicBezTo>
                  <a:cubicBezTo>
                    <a:pt x="771" y="80"/>
                    <a:pt x="771" y="79"/>
                    <a:pt x="771" y="79"/>
                  </a:cubicBezTo>
                  <a:cubicBezTo>
                    <a:pt x="770" y="79"/>
                    <a:pt x="771" y="78"/>
                    <a:pt x="771" y="78"/>
                  </a:cubicBezTo>
                  <a:cubicBezTo>
                    <a:pt x="770" y="78"/>
                    <a:pt x="771" y="79"/>
                    <a:pt x="770" y="79"/>
                  </a:cubicBezTo>
                  <a:cubicBezTo>
                    <a:pt x="771" y="78"/>
                    <a:pt x="768" y="78"/>
                    <a:pt x="769" y="79"/>
                  </a:cubicBezTo>
                  <a:cubicBezTo>
                    <a:pt x="769" y="79"/>
                    <a:pt x="769" y="79"/>
                    <a:pt x="769" y="79"/>
                  </a:cubicBezTo>
                  <a:cubicBezTo>
                    <a:pt x="768" y="79"/>
                    <a:pt x="768" y="79"/>
                    <a:pt x="768" y="78"/>
                  </a:cubicBezTo>
                  <a:cubicBezTo>
                    <a:pt x="769" y="76"/>
                    <a:pt x="766" y="77"/>
                    <a:pt x="768" y="76"/>
                  </a:cubicBezTo>
                  <a:cubicBezTo>
                    <a:pt x="767" y="76"/>
                    <a:pt x="767" y="76"/>
                    <a:pt x="767" y="75"/>
                  </a:cubicBezTo>
                  <a:cubicBezTo>
                    <a:pt x="767" y="76"/>
                    <a:pt x="765" y="76"/>
                    <a:pt x="765" y="75"/>
                  </a:cubicBezTo>
                  <a:cubicBezTo>
                    <a:pt x="765" y="75"/>
                    <a:pt x="765" y="75"/>
                    <a:pt x="765" y="75"/>
                  </a:cubicBezTo>
                  <a:cubicBezTo>
                    <a:pt x="764" y="75"/>
                    <a:pt x="764" y="75"/>
                    <a:pt x="764" y="74"/>
                  </a:cubicBezTo>
                  <a:cubicBezTo>
                    <a:pt x="764" y="74"/>
                    <a:pt x="763" y="75"/>
                    <a:pt x="763" y="76"/>
                  </a:cubicBezTo>
                  <a:cubicBezTo>
                    <a:pt x="763" y="75"/>
                    <a:pt x="764" y="75"/>
                    <a:pt x="764" y="75"/>
                  </a:cubicBezTo>
                  <a:cubicBezTo>
                    <a:pt x="763" y="76"/>
                    <a:pt x="765" y="76"/>
                    <a:pt x="765" y="76"/>
                  </a:cubicBezTo>
                  <a:cubicBezTo>
                    <a:pt x="764" y="76"/>
                    <a:pt x="764" y="77"/>
                    <a:pt x="763" y="77"/>
                  </a:cubicBezTo>
                  <a:cubicBezTo>
                    <a:pt x="763" y="76"/>
                    <a:pt x="763" y="76"/>
                    <a:pt x="763" y="76"/>
                  </a:cubicBezTo>
                  <a:cubicBezTo>
                    <a:pt x="763" y="76"/>
                    <a:pt x="762" y="77"/>
                    <a:pt x="763" y="77"/>
                  </a:cubicBezTo>
                  <a:cubicBezTo>
                    <a:pt x="765" y="77"/>
                    <a:pt x="766" y="79"/>
                    <a:pt x="764" y="80"/>
                  </a:cubicBezTo>
                  <a:cubicBezTo>
                    <a:pt x="765" y="81"/>
                    <a:pt x="765" y="80"/>
                    <a:pt x="766" y="81"/>
                  </a:cubicBezTo>
                  <a:cubicBezTo>
                    <a:pt x="766" y="80"/>
                    <a:pt x="766" y="79"/>
                    <a:pt x="765" y="78"/>
                  </a:cubicBezTo>
                  <a:cubicBezTo>
                    <a:pt x="767" y="79"/>
                    <a:pt x="767" y="78"/>
                    <a:pt x="768" y="79"/>
                  </a:cubicBezTo>
                  <a:cubicBezTo>
                    <a:pt x="767" y="79"/>
                    <a:pt x="767" y="79"/>
                    <a:pt x="766" y="79"/>
                  </a:cubicBezTo>
                  <a:cubicBezTo>
                    <a:pt x="766" y="80"/>
                    <a:pt x="767" y="81"/>
                    <a:pt x="768" y="81"/>
                  </a:cubicBezTo>
                  <a:cubicBezTo>
                    <a:pt x="768" y="82"/>
                    <a:pt x="767" y="81"/>
                    <a:pt x="767" y="82"/>
                  </a:cubicBezTo>
                  <a:cubicBezTo>
                    <a:pt x="767" y="82"/>
                    <a:pt x="767" y="82"/>
                    <a:pt x="767" y="82"/>
                  </a:cubicBezTo>
                  <a:cubicBezTo>
                    <a:pt x="767" y="82"/>
                    <a:pt x="767" y="82"/>
                    <a:pt x="768" y="82"/>
                  </a:cubicBezTo>
                  <a:cubicBezTo>
                    <a:pt x="769" y="81"/>
                    <a:pt x="768" y="83"/>
                    <a:pt x="769" y="83"/>
                  </a:cubicBezTo>
                  <a:cubicBezTo>
                    <a:pt x="769" y="82"/>
                    <a:pt x="769" y="82"/>
                    <a:pt x="769" y="81"/>
                  </a:cubicBezTo>
                  <a:close/>
                  <a:moveTo>
                    <a:pt x="763" y="81"/>
                  </a:moveTo>
                  <a:cubicBezTo>
                    <a:pt x="764" y="81"/>
                    <a:pt x="764" y="81"/>
                    <a:pt x="764" y="81"/>
                  </a:cubicBezTo>
                  <a:cubicBezTo>
                    <a:pt x="764" y="81"/>
                    <a:pt x="764" y="81"/>
                    <a:pt x="764" y="80"/>
                  </a:cubicBezTo>
                  <a:cubicBezTo>
                    <a:pt x="763" y="80"/>
                    <a:pt x="762" y="80"/>
                    <a:pt x="763" y="81"/>
                  </a:cubicBezTo>
                  <a:cubicBezTo>
                    <a:pt x="763" y="81"/>
                    <a:pt x="763" y="81"/>
                    <a:pt x="763" y="81"/>
                  </a:cubicBezTo>
                  <a:cubicBezTo>
                    <a:pt x="762" y="81"/>
                    <a:pt x="760" y="80"/>
                    <a:pt x="762" y="79"/>
                  </a:cubicBezTo>
                  <a:cubicBezTo>
                    <a:pt x="761" y="79"/>
                    <a:pt x="761" y="79"/>
                    <a:pt x="760" y="79"/>
                  </a:cubicBezTo>
                  <a:cubicBezTo>
                    <a:pt x="761" y="81"/>
                    <a:pt x="760" y="80"/>
                    <a:pt x="760" y="81"/>
                  </a:cubicBezTo>
                  <a:cubicBezTo>
                    <a:pt x="761" y="81"/>
                    <a:pt x="761" y="80"/>
                    <a:pt x="761" y="81"/>
                  </a:cubicBezTo>
                  <a:cubicBezTo>
                    <a:pt x="760" y="80"/>
                    <a:pt x="760" y="83"/>
                    <a:pt x="759" y="83"/>
                  </a:cubicBezTo>
                  <a:cubicBezTo>
                    <a:pt x="759" y="82"/>
                    <a:pt x="760" y="82"/>
                    <a:pt x="759" y="82"/>
                  </a:cubicBezTo>
                  <a:cubicBezTo>
                    <a:pt x="759" y="82"/>
                    <a:pt x="758" y="83"/>
                    <a:pt x="758" y="83"/>
                  </a:cubicBezTo>
                  <a:cubicBezTo>
                    <a:pt x="758" y="83"/>
                    <a:pt x="758" y="83"/>
                    <a:pt x="758" y="83"/>
                  </a:cubicBezTo>
                  <a:cubicBezTo>
                    <a:pt x="758" y="85"/>
                    <a:pt x="756" y="84"/>
                    <a:pt x="756" y="85"/>
                  </a:cubicBezTo>
                  <a:cubicBezTo>
                    <a:pt x="756" y="85"/>
                    <a:pt x="756" y="84"/>
                    <a:pt x="756" y="84"/>
                  </a:cubicBezTo>
                  <a:cubicBezTo>
                    <a:pt x="755" y="84"/>
                    <a:pt x="754" y="84"/>
                    <a:pt x="754" y="86"/>
                  </a:cubicBezTo>
                  <a:cubicBezTo>
                    <a:pt x="755" y="86"/>
                    <a:pt x="755" y="85"/>
                    <a:pt x="755" y="85"/>
                  </a:cubicBezTo>
                  <a:cubicBezTo>
                    <a:pt x="755" y="86"/>
                    <a:pt x="755" y="86"/>
                    <a:pt x="756" y="86"/>
                  </a:cubicBezTo>
                  <a:cubicBezTo>
                    <a:pt x="755" y="86"/>
                    <a:pt x="756" y="86"/>
                    <a:pt x="756" y="86"/>
                  </a:cubicBezTo>
                  <a:cubicBezTo>
                    <a:pt x="756" y="86"/>
                    <a:pt x="756" y="87"/>
                    <a:pt x="757" y="87"/>
                  </a:cubicBezTo>
                  <a:cubicBezTo>
                    <a:pt x="757" y="86"/>
                    <a:pt x="758" y="87"/>
                    <a:pt x="758" y="87"/>
                  </a:cubicBezTo>
                  <a:cubicBezTo>
                    <a:pt x="758" y="86"/>
                    <a:pt x="758" y="84"/>
                    <a:pt x="759" y="84"/>
                  </a:cubicBezTo>
                  <a:cubicBezTo>
                    <a:pt x="759" y="84"/>
                    <a:pt x="760" y="84"/>
                    <a:pt x="760" y="85"/>
                  </a:cubicBezTo>
                  <a:cubicBezTo>
                    <a:pt x="760" y="85"/>
                    <a:pt x="760" y="86"/>
                    <a:pt x="761" y="85"/>
                  </a:cubicBezTo>
                  <a:cubicBezTo>
                    <a:pt x="761" y="85"/>
                    <a:pt x="762" y="84"/>
                    <a:pt x="763" y="84"/>
                  </a:cubicBezTo>
                  <a:cubicBezTo>
                    <a:pt x="763" y="84"/>
                    <a:pt x="762" y="84"/>
                    <a:pt x="762" y="84"/>
                  </a:cubicBezTo>
                  <a:cubicBezTo>
                    <a:pt x="762" y="83"/>
                    <a:pt x="762" y="83"/>
                    <a:pt x="762" y="83"/>
                  </a:cubicBezTo>
                  <a:cubicBezTo>
                    <a:pt x="762" y="83"/>
                    <a:pt x="763" y="83"/>
                    <a:pt x="763" y="83"/>
                  </a:cubicBezTo>
                  <a:cubicBezTo>
                    <a:pt x="762" y="84"/>
                    <a:pt x="763" y="84"/>
                    <a:pt x="763" y="84"/>
                  </a:cubicBezTo>
                  <a:cubicBezTo>
                    <a:pt x="764" y="84"/>
                    <a:pt x="764" y="84"/>
                    <a:pt x="764" y="84"/>
                  </a:cubicBezTo>
                  <a:cubicBezTo>
                    <a:pt x="764" y="83"/>
                    <a:pt x="765" y="83"/>
                    <a:pt x="765" y="83"/>
                  </a:cubicBezTo>
                  <a:cubicBezTo>
                    <a:pt x="765" y="83"/>
                    <a:pt x="764" y="83"/>
                    <a:pt x="764" y="83"/>
                  </a:cubicBezTo>
                  <a:cubicBezTo>
                    <a:pt x="764" y="83"/>
                    <a:pt x="764" y="82"/>
                    <a:pt x="764" y="82"/>
                  </a:cubicBezTo>
                  <a:cubicBezTo>
                    <a:pt x="765" y="82"/>
                    <a:pt x="765" y="82"/>
                    <a:pt x="765" y="81"/>
                  </a:cubicBezTo>
                  <a:cubicBezTo>
                    <a:pt x="765" y="81"/>
                    <a:pt x="764" y="82"/>
                    <a:pt x="763" y="81"/>
                  </a:cubicBezTo>
                  <a:close/>
                  <a:moveTo>
                    <a:pt x="766" y="84"/>
                  </a:moveTo>
                  <a:cubicBezTo>
                    <a:pt x="767" y="83"/>
                    <a:pt x="766" y="83"/>
                    <a:pt x="766" y="82"/>
                  </a:cubicBezTo>
                  <a:cubicBezTo>
                    <a:pt x="765" y="81"/>
                    <a:pt x="765" y="82"/>
                    <a:pt x="765" y="83"/>
                  </a:cubicBezTo>
                  <a:cubicBezTo>
                    <a:pt x="766" y="82"/>
                    <a:pt x="766" y="84"/>
                    <a:pt x="766" y="84"/>
                  </a:cubicBezTo>
                  <a:close/>
                  <a:moveTo>
                    <a:pt x="763" y="104"/>
                  </a:moveTo>
                  <a:cubicBezTo>
                    <a:pt x="764" y="105"/>
                    <a:pt x="765" y="104"/>
                    <a:pt x="766" y="104"/>
                  </a:cubicBezTo>
                  <a:cubicBezTo>
                    <a:pt x="765" y="104"/>
                    <a:pt x="764" y="105"/>
                    <a:pt x="763" y="104"/>
                  </a:cubicBezTo>
                  <a:close/>
                  <a:moveTo>
                    <a:pt x="765" y="98"/>
                  </a:moveTo>
                  <a:cubicBezTo>
                    <a:pt x="765" y="98"/>
                    <a:pt x="766" y="98"/>
                    <a:pt x="766" y="98"/>
                  </a:cubicBezTo>
                  <a:cubicBezTo>
                    <a:pt x="765" y="98"/>
                    <a:pt x="765" y="98"/>
                    <a:pt x="765" y="97"/>
                  </a:cubicBezTo>
                  <a:cubicBezTo>
                    <a:pt x="765" y="99"/>
                    <a:pt x="764" y="98"/>
                    <a:pt x="764" y="99"/>
                  </a:cubicBezTo>
                  <a:cubicBezTo>
                    <a:pt x="765" y="100"/>
                    <a:pt x="765" y="98"/>
                    <a:pt x="765" y="100"/>
                  </a:cubicBezTo>
                  <a:cubicBezTo>
                    <a:pt x="766" y="100"/>
                    <a:pt x="765" y="99"/>
                    <a:pt x="766" y="99"/>
                  </a:cubicBezTo>
                  <a:cubicBezTo>
                    <a:pt x="765" y="99"/>
                    <a:pt x="765" y="99"/>
                    <a:pt x="765" y="98"/>
                  </a:cubicBezTo>
                  <a:cubicBezTo>
                    <a:pt x="765" y="98"/>
                    <a:pt x="765" y="98"/>
                    <a:pt x="766" y="98"/>
                  </a:cubicBezTo>
                  <a:cubicBezTo>
                    <a:pt x="766" y="98"/>
                    <a:pt x="766" y="97"/>
                    <a:pt x="765" y="98"/>
                  </a:cubicBezTo>
                  <a:close/>
                  <a:moveTo>
                    <a:pt x="765" y="101"/>
                  </a:moveTo>
                  <a:cubicBezTo>
                    <a:pt x="764" y="101"/>
                    <a:pt x="764" y="102"/>
                    <a:pt x="763" y="102"/>
                  </a:cubicBezTo>
                  <a:cubicBezTo>
                    <a:pt x="764" y="102"/>
                    <a:pt x="765" y="102"/>
                    <a:pt x="765" y="102"/>
                  </a:cubicBezTo>
                  <a:cubicBezTo>
                    <a:pt x="765" y="102"/>
                    <a:pt x="765" y="102"/>
                    <a:pt x="765" y="101"/>
                  </a:cubicBezTo>
                  <a:close/>
                  <a:moveTo>
                    <a:pt x="761" y="107"/>
                  </a:moveTo>
                  <a:cubicBezTo>
                    <a:pt x="760" y="106"/>
                    <a:pt x="762" y="105"/>
                    <a:pt x="762" y="106"/>
                  </a:cubicBezTo>
                  <a:cubicBezTo>
                    <a:pt x="762" y="105"/>
                    <a:pt x="763" y="105"/>
                    <a:pt x="763" y="105"/>
                  </a:cubicBezTo>
                  <a:cubicBezTo>
                    <a:pt x="762" y="105"/>
                    <a:pt x="763" y="104"/>
                    <a:pt x="762" y="104"/>
                  </a:cubicBezTo>
                  <a:cubicBezTo>
                    <a:pt x="762" y="104"/>
                    <a:pt x="762" y="105"/>
                    <a:pt x="761" y="105"/>
                  </a:cubicBezTo>
                  <a:cubicBezTo>
                    <a:pt x="760" y="105"/>
                    <a:pt x="760" y="106"/>
                    <a:pt x="759" y="105"/>
                  </a:cubicBezTo>
                  <a:cubicBezTo>
                    <a:pt x="758" y="106"/>
                    <a:pt x="760" y="107"/>
                    <a:pt x="759" y="107"/>
                  </a:cubicBezTo>
                  <a:cubicBezTo>
                    <a:pt x="760" y="107"/>
                    <a:pt x="760" y="106"/>
                    <a:pt x="761" y="107"/>
                  </a:cubicBezTo>
                  <a:close/>
                  <a:moveTo>
                    <a:pt x="763" y="103"/>
                  </a:moveTo>
                  <a:cubicBezTo>
                    <a:pt x="763" y="103"/>
                    <a:pt x="763" y="103"/>
                    <a:pt x="763" y="102"/>
                  </a:cubicBezTo>
                  <a:cubicBezTo>
                    <a:pt x="763" y="102"/>
                    <a:pt x="762" y="102"/>
                    <a:pt x="762" y="101"/>
                  </a:cubicBezTo>
                  <a:cubicBezTo>
                    <a:pt x="761" y="101"/>
                    <a:pt x="762" y="101"/>
                    <a:pt x="760" y="101"/>
                  </a:cubicBezTo>
                  <a:cubicBezTo>
                    <a:pt x="760" y="102"/>
                    <a:pt x="761" y="102"/>
                    <a:pt x="761" y="103"/>
                  </a:cubicBezTo>
                  <a:cubicBezTo>
                    <a:pt x="761" y="102"/>
                    <a:pt x="761" y="102"/>
                    <a:pt x="761" y="102"/>
                  </a:cubicBezTo>
                  <a:cubicBezTo>
                    <a:pt x="761" y="102"/>
                    <a:pt x="761" y="102"/>
                    <a:pt x="762" y="102"/>
                  </a:cubicBezTo>
                  <a:cubicBezTo>
                    <a:pt x="762" y="102"/>
                    <a:pt x="761" y="102"/>
                    <a:pt x="762" y="103"/>
                  </a:cubicBezTo>
                  <a:cubicBezTo>
                    <a:pt x="762" y="103"/>
                    <a:pt x="762" y="102"/>
                    <a:pt x="762" y="102"/>
                  </a:cubicBezTo>
                  <a:cubicBezTo>
                    <a:pt x="763" y="102"/>
                    <a:pt x="762" y="104"/>
                    <a:pt x="763" y="103"/>
                  </a:cubicBezTo>
                  <a:close/>
                  <a:moveTo>
                    <a:pt x="760" y="103"/>
                  </a:moveTo>
                  <a:cubicBezTo>
                    <a:pt x="760" y="104"/>
                    <a:pt x="759" y="102"/>
                    <a:pt x="759" y="103"/>
                  </a:cubicBezTo>
                  <a:cubicBezTo>
                    <a:pt x="759" y="103"/>
                    <a:pt x="759" y="104"/>
                    <a:pt x="759" y="104"/>
                  </a:cubicBezTo>
                  <a:cubicBezTo>
                    <a:pt x="760" y="104"/>
                    <a:pt x="760" y="103"/>
                    <a:pt x="761" y="104"/>
                  </a:cubicBezTo>
                  <a:cubicBezTo>
                    <a:pt x="761" y="104"/>
                    <a:pt x="761" y="105"/>
                    <a:pt x="761" y="105"/>
                  </a:cubicBezTo>
                  <a:cubicBezTo>
                    <a:pt x="761" y="104"/>
                    <a:pt x="761" y="103"/>
                    <a:pt x="760" y="103"/>
                  </a:cubicBezTo>
                  <a:close/>
                  <a:moveTo>
                    <a:pt x="759" y="101"/>
                  </a:moveTo>
                  <a:cubicBezTo>
                    <a:pt x="759" y="100"/>
                    <a:pt x="759" y="100"/>
                    <a:pt x="759" y="100"/>
                  </a:cubicBezTo>
                  <a:cubicBezTo>
                    <a:pt x="758" y="100"/>
                    <a:pt x="756" y="100"/>
                    <a:pt x="756" y="101"/>
                  </a:cubicBezTo>
                  <a:cubicBezTo>
                    <a:pt x="756" y="101"/>
                    <a:pt x="757" y="101"/>
                    <a:pt x="758" y="101"/>
                  </a:cubicBezTo>
                  <a:cubicBezTo>
                    <a:pt x="757" y="100"/>
                    <a:pt x="758" y="100"/>
                    <a:pt x="759" y="101"/>
                  </a:cubicBezTo>
                  <a:close/>
                  <a:moveTo>
                    <a:pt x="754" y="107"/>
                  </a:moveTo>
                  <a:cubicBezTo>
                    <a:pt x="755" y="107"/>
                    <a:pt x="755" y="108"/>
                    <a:pt x="756" y="108"/>
                  </a:cubicBezTo>
                  <a:cubicBezTo>
                    <a:pt x="756" y="107"/>
                    <a:pt x="755" y="106"/>
                    <a:pt x="754" y="107"/>
                  </a:cubicBezTo>
                  <a:close/>
                  <a:moveTo>
                    <a:pt x="754" y="109"/>
                  </a:moveTo>
                  <a:cubicBezTo>
                    <a:pt x="755" y="109"/>
                    <a:pt x="755" y="110"/>
                    <a:pt x="755" y="109"/>
                  </a:cubicBezTo>
                  <a:cubicBezTo>
                    <a:pt x="755" y="108"/>
                    <a:pt x="754" y="108"/>
                    <a:pt x="754" y="109"/>
                  </a:cubicBezTo>
                  <a:close/>
                  <a:moveTo>
                    <a:pt x="755" y="104"/>
                  </a:moveTo>
                  <a:cubicBezTo>
                    <a:pt x="755" y="103"/>
                    <a:pt x="753" y="104"/>
                    <a:pt x="752" y="104"/>
                  </a:cubicBezTo>
                  <a:cubicBezTo>
                    <a:pt x="752" y="105"/>
                    <a:pt x="752" y="106"/>
                    <a:pt x="753" y="107"/>
                  </a:cubicBezTo>
                  <a:cubicBezTo>
                    <a:pt x="753" y="106"/>
                    <a:pt x="753" y="105"/>
                    <a:pt x="754" y="104"/>
                  </a:cubicBezTo>
                  <a:cubicBezTo>
                    <a:pt x="754" y="105"/>
                    <a:pt x="755" y="105"/>
                    <a:pt x="755" y="104"/>
                  </a:cubicBezTo>
                  <a:close/>
                  <a:moveTo>
                    <a:pt x="754" y="107"/>
                  </a:moveTo>
                  <a:cubicBezTo>
                    <a:pt x="753" y="108"/>
                    <a:pt x="754" y="108"/>
                    <a:pt x="754" y="108"/>
                  </a:cubicBezTo>
                  <a:cubicBezTo>
                    <a:pt x="755" y="107"/>
                    <a:pt x="754" y="107"/>
                    <a:pt x="754" y="107"/>
                  </a:cubicBezTo>
                  <a:close/>
                  <a:moveTo>
                    <a:pt x="759" y="80"/>
                  </a:moveTo>
                  <a:cubicBezTo>
                    <a:pt x="758" y="80"/>
                    <a:pt x="757" y="80"/>
                    <a:pt x="757" y="80"/>
                  </a:cubicBezTo>
                  <a:cubicBezTo>
                    <a:pt x="757" y="81"/>
                    <a:pt x="757" y="81"/>
                    <a:pt x="757" y="81"/>
                  </a:cubicBezTo>
                  <a:cubicBezTo>
                    <a:pt x="757" y="81"/>
                    <a:pt x="757" y="82"/>
                    <a:pt x="757" y="82"/>
                  </a:cubicBezTo>
                  <a:cubicBezTo>
                    <a:pt x="758" y="82"/>
                    <a:pt x="758" y="82"/>
                    <a:pt x="758" y="82"/>
                  </a:cubicBezTo>
                  <a:cubicBezTo>
                    <a:pt x="758" y="81"/>
                    <a:pt x="759" y="81"/>
                    <a:pt x="758" y="80"/>
                  </a:cubicBezTo>
                  <a:cubicBezTo>
                    <a:pt x="758" y="81"/>
                    <a:pt x="759" y="81"/>
                    <a:pt x="759" y="80"/>
                  </a:cubicBezTo>
                  <a:close/>
                  <a:moveTo>
                    <a:pt x="756" y="82"/>
                  </a:moveTo>
                  <a:cubicBezTo>
                    <a:pt x="756" y="83"/>
                    <a:pt x="756" y="83"/>
                    <a:pt x="756" y="83"/>
                  </a:cubicBezTo>
                  <a:cubicBezTo>
                    <a:pt x="756" y="83"/>
                    <a:pt x="756" y="84"/>
                    <a:pt x="756" y="84"/>
                  </a:cubicBezTo>
                  <a:cubicBezTo>
                    <a:pt x="756" y="84"/>
                    <a:pt x="757" y="84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6" y="82"/>
                    <a:pt x="756" y="82"/>
                  </a:cubicBezTo>
                  <a:close/>
                  <a:moveTo>
                    <a:pt x="752" y="103"/>
                  </a:moveTo>
                  <a:cubicBezTo>
                    <a:pt x="751" y="104"/>
                    <a:pt x="753" y="103"/>
                    <a:pt x="753" y="104"/>
                  </a:cubicBezTo>
                  <a:cubicBezTo>
                    <a:pt x="753" y="104"/>
                    <a:pt x="753" y="104"/>
                    <a:pt x="753" y="104"/>
                  </a:cubicBezTo>
                  <a:cubicBezTo>
                    <a:pt x="752" y="103"/>
                    <a:pt x="753" y="103"/>
                    <a:pt x="752" y="103"/>
                  </a:cubicBezTo>
                  <a:close/>
                  <a:moveTo>
                    <a:pt x="752" y="103"/>
                  </a:moveTo>
                  <a:cubicBezTo>
                    <a:pt x="752" y="102"/>
                    <a:pt x="752" y="103"/>
                    <a:pt x="753" y="103"/>
                  </a:cubicBezTo>
                  <a:cubicBezTo>
                    <a:pt x="753" y="102"/>
                    <a:pt x="753" y="102"/>
                    <a:pt x="753" y="102"/>
                  </a:cubicBezTo>
                  <a:cubicBezTo>
                    <a:pt x="752" y="101"/>
                    <a:pt x="751" y="102"/>
                    <a:pt x="752" y="103"/>
                  </a:cubicBezTo>
                  <a:close/>
                  <a:moveTo>
                    <a:pt x="752" y="102"/>
                  </a:moveTo>
                  <a:cubicBezTo>
                    <a:pt x="751" y="101"/>
                    <a:pt x="753" y="102"/>
                    <a:pt x="753" y="101"/>
                  </a:cubicBezTo>
                  <a:cubicBezTo>
                    <a:pt x="753" y="100"/>
                    <a:pt x="752" y="100"/>
                    <a:pt x="751" y="100"/>
                  </a:cubicBezTo>
                  <a:cubicBezTo>
                    <a:pt x="752" y="101"/>
                    <a:pt x="752" y="100"/>
                    <a:pt x="752" y="101"/>
                  </a:cubicBezTo>
                  <a:cubicBezTo>
                    <a:pt x="752" y="101"/>
                    <a:pt x="751" y="101"/>
                    <a:pt x="751" y="101"/>
                  </a:cubicBezTo>
                  <a:cubicBezTo>
                    <a:pt x="751" y="101"/>
                    <a:pt x="751" y="102"/>
                    <a:pt x="751" y="102"/>
                  </a:cubicBezTo>
                  <a:cubicBezTo>
                    <a:pt x="751" y="102"/>
                    <a:pt x="751" y="102"/>
                    <a:pt x="752" y="102"/>
                  </a:cubicBezTo>
                  <a:close/>
                  <a:moveTo>
                    <a:pt x="755" y="78"/>
                  </a:moveTo>
                  <a:cubicBezTo>
                    <a:pt x="755" y="79"/>
                    <a:pt x="754" y="79"/>
                    <a:pt x="754" y="78"/>
                  </a:cubicBezTo>
                  <a:cubicBezTo>
                    <a:pt x="754" y="79"/>
                    <a:pt x="753" y="79"/>
                    <a:pt x="754" y="79"/>
                  </a:cubicBezTo>
                  <a:cubicBezTo>
                    <a:pt x="754" y="80"/>
                    <a:pt x="754" y="80"/>
                    <a:pt x="754" y="80"/>
                  </a:cubicBezTo>
                  <a:cubicBezTo>
                    <a:pt x="755" y="80"/>
                    <a:pt x="755" y="79"/>
                    <a:pt x="755" y="79"/>
                  </a:cubicBezTo>
                  <a:cubicBezTo>
                    <a:pt x="755" y="80"/>
                    <a:pt x="755" y="80"/>
                    <a:pt x="755" y="80"/>
                  </a:cubicBezTo>
                  <a:cubicBezTo>
                    <a:pt x="755" y="79"/>
                    <a:pt x="756" y="79"/>
                    <a:pt x="755" y="78"/>
                  </a:cubicBezTo>
                  <a:close/>
                  <a:moveTo>
                    <a:pt x="749" y="108"/>
                  </a:moveTo>
                  <a:cubicBezTo>
                    <a:pt x="748" y="109"/>
                    <a:pt x="747" y="109"/>
                    <a:pt x="746" y="109"/>
                  </a:cubicBezTo>
                  <a:cubicBezTo>
                    <a:pt x="746" y="110"/>
                    <a:pt x="747" y="110"/>
                    <a:pt x="747" y="111"/>
                  </a:cubicBezTo>
                  <a:cubicBezTo>
                    <a:pt x="748" y="109"/>
                    <a:pt x="749" y="110"/>
                    <a:pt x="749" y="108"/>
                  </a:cubicBezTo>
                  <a:cubicBezTo>
                    <a:pt x="749" y="109"/>
                    <a:pt x="750" y="109"/>
                    <a:pt x="750" y="109"/>
                  </a:cubicBezTo>
                  <a:cubicBezTo>
                    <a:pt x="750" y="109"/>
                    <a:pt x="750" y="108"/>
                    <a:pt x="750" y="108"/>
                  </a:cubicBezTo>
                  <a:cubicBezTo>
                    <a:pt x="750" y="108"/>
                    <a:pt x="751" y="108"/>
                    <a:pt x="751" y="108"/>
                  </a:cubicBezTo>
                  <a:cubicBezTo>
                    <a:pt x="750" y="108"/>
                    <a:pt x="749" y="108"/>
                    <a:pt x="749" y="108"/>
                  </a:cubicBezTo>
                  <a:close/>
                  <a:moveTo>
                    <a:pt x="749" y="105"/>
                  </a:moveTo>
                  <a:cubicBezTo>
                    <a:pt x="749" y="105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7"/>
                  </a:cubicBezTo>
                  <a:cubicBezTo>
                    <a:pt x="750" y="106"/>
                    <a:pt x="750" y="106"/>
                    <a:pt x="750" y="106"/>
                  </a:cubicBezTo>
                  <a:cubicBezTo>
                    <a:pt x="749" y="106"/>
                    <a:pt x="749" y="105"/>
                    <a:pt x="749" y="105"/>
                  </a:cubicBezTo>
                  <a:close/>
                  <a:moveTo>
                    <a:pt x="750" y="101"/>
                  </a:moveTo>
                  <a:cubicBezTo>
                    <a:pt x="750" y="101"/>
                    <a:pt x="749" y="101"/>
                    <a:pt x="749" y="101"/>
                  </a:cubicBezTo>
                  <a:cubicBezTo>
                    <a:pt x="749" y="101"/>
                    <a:pt x="749" y="101"/>
                    <a:pt x="749" y="101"/>
                  </a:cubicBezTo>
                  <a:cubicBezTo>
                    <a:pt x="749" y="101"/>
                    <a:pt x="749" y="103"/>
                    <a:pt x="750" y="102"/>
                  </a:cubicBezTo>
                  <a:cubicBezTo>
                    <a:pt x="750" y="102"/>
                    <a:pt x="750" y="102"/>
                    <a:pt x="750" y="101"/>
                  </a:cubicBezTo>
                  <a:close/>
                  <a:moveTo>
                    <a:pt x="749" y="86"/>
                  </a:moveTo>
                  <a:cubicBezTo>
                    <a:pt x="749" y="86"/>
                    <a:pt x="749" y="86"/>
                    <a:pt x="749" y="87"/>
                  </a:cubicBezTo>
                  <a:cubicBezTo>
                    <a:pt x="749" y="86"/>
                    <a:pt x="749" y="87"/>
                    <a:pt x="750" y="87"/>
                  </a:cubicBezTo>
                  <a:cubicBezTo>
                    <a:pt x="750" y="86"/>
                    <a:pt x="751" y="88"/>
                    <a:pt x="752" y="87"/>
                  </a:cubicBezTo>
                  <a:cubicBezTo>
                    <a:pt x="751" y="87"/>
                    <a:pt x="751" y="87"/>
                    <a:pt x="751" y="87"/>
                  </a:cubicBezTo>
                  <a:cubicBezTo>
                    <a:pt x="751" y="87"/>
                    <a:pt x="751" y="87"/>
                    <a:pt x="752" y="87"/>
                  </a:cubicBezTo>
                  <a:cubicBezTo>
                    <a:pt x="751" y="87"/>
                    <a:pt x="749" y="87"/>
                    <a:pt x="749" y="86"/>
                  </a:cubicBezTo>
                  <a:close/>
                  <a:moveTo>
                    <a:pt x="750" y="85"/>
                  </a:moveTo>
                  <a:cubicBezTo>
                    <a:pt x="751" y="85"/>
                    <a:pt x="752" y="84"/>
                    <a:pt x="752" y="83"/>
                  </a:cubicBezTo>
                  <a:cubicBezTo>
                    <a:pt x="751" y="84"/>
                    <a:pt x="750" y="84"/>
                    <a:pt x="750" y="85"/>
                  </a:cubicBezTo>
                  <a:close/>
                  <a:moveTo>
                    <a:pt x="747" y="102"/>
                  </a:moveTo>
                  <a:cubicBezTo>
                    <a:pt x="748" y="101"/>
                    <a:pt x="748" y="103"/>
                    <a:pt x="749" y="102"/>
                  </a:cubicBezTo>
                  <a:cubicBezTo>
                    <a:pt x="748" y="102"/>
                    <a:pt x="749" y="101"/>
                    <a:pt x="749" y="101"/>
                  </a:cubicBezTo>
                  <a:cubicBezTo>
                    <a:pt x="748" y="100"/>
                    <a:pt x="748" y="102"/>
                    <a:pt x="747" y="101"/>
                  </a:cubicBezTo>
                  <a:cubicBezTo>
                    <a:pt x="748" y="101"/>
                    <a:pt x="748" y="101"/>
                    <a:pt x="747" y="101"/>
                  </a:cubicBezTo>
                  <a:cubicBezTo>
                    <a:pt x="747" y="101"/>
                    <a:pt x="747" y="102"/>
                    <a:pt x="747" y="102"/>
                  </a:cubicBezTo>
                  <a:close/>
                  <a:moveTo>
                    <a:pt x="746" y="109"/>
                  </a:moveTo>
                  <a:cubicBezTo>
                    <a:pt x="745" y="109"/>
                    <a:pt x="746" y="111"/>
                    <a:pt x="745" y="111"/>
                  </a:cubicBezTo>
                  <a:cubicBezTo>
                    <a:pt x="745" y="110"/>
                    <a:pt x="745" y="110"/>
                    <a:pt x="745" y="110"/>
                  </a:cubicBezTo>
                  <a:cubicBezTo>
                    <a:pt x="746" y="111"/>
                    <a:pt x="746" y="112"/>
                    <a:pt x="747" y="112"/>
                  </a:cubicBezTo>
                  <a:cubicBezTo>
                    <a:pt x="746" y="111"/>
                    <a:pt x="746" y="110"/>
                    <a:pt x="746" y="109"/>
                  </a:cubicBezTo>
                  <a:close/>
                  <a:moveTo>
                    <a:pt x="744" y="106"/>
                  </a:moveTo>
                  <a:cubicBezTo>
                    <a:pt x="745" y="106"/>
                    <a:pt x="745" y="105"/>
                    <a:pt x="746" y="106"/>
                  </a:cubicBezTo>
                  <a:cubicBezTo>
                    <a:pt x="746" y="105"/>
                    <a:pt x="746" y="105"/>
                    <a:pt x="746" y="105"/>
                  </a:cubicBezTo>
                  <a:cubicBezTo>
                    <a:pt x="746" y="105"/>
                    <a:pt x="745" y="104"/>
                    <a:pt x="744" y="106"/>
                  </a:cubicBezTo>
                  <a:close/>
                  <a:moveTo>
                    <a:pt x="747" y="86"/>
                  </a:moveTo>
                  <a:cubicBezTo>
                    <a:pt x="747" y="85"/>
                    <a:pt x="747" y="85"/>
                    <a:pt x="747" y="85"/>
                  </a:cubicBezTo>
                  <a:cubicBezTo>
                    <a:pt x="747" y="85"/>
                    <a:pt x="747" y="84"/>
                    <a:pt x="747" y="84"/>
                  </a:cubicBezTo>
                  <a:cubicBezTo>
                    <a:pt x="747" y="85"/>
                    <a:pt x="747" y="85"/>
                    <a:pt x="746" y="85"/>
                  </a:cubicBezTo>
                  <a:cubicBezTo>
                    <a:pt x="746" y="85"/>
                    <a:pt x="746" y="85"/>
                    <a:pt x="746" y="85"/>
                  </a:cubicBezTo>
                  <a:cubicBezTo>
                    <a:pt x="746" y="86"/>
                    <a:pt x="747" y="86"/>
                    <a:pt x="748" y="86"/>
                  </a:cubicBezTo>
                  <a:cubicBezTo>
                    <a:pt x="748" y="85"/>
                    <a:pt x="749" y="86"/>
                    <a:pt x="749" y="85"/>
                  </a:cubicBezTo>
                  <a:cubicBezTo>
                    <a:pt x="748" y="84"/>
                    <a:pt x="748" y="86"/>
                    <a:pt x="747" y="86"/>
                  </a:cubicBezTo>
                  <a:close/>
                  <a:moveTo>
                    <a:pt x="743" y="110"/>
                  </a:moveTo>
                  <a:cubicBezTo>
                    <a:pt x="743" y="110"/>
                    <a:pt x="744" y="110"/>
                    <a:pt x="744" y="109"/>
                  </a:cubicBezTo>
                  <a:cubicBezTo>
                    <a:pt x="743" y="109"/>
                    <a:pt x="743" y="110"/>
                    <a:pt x="743" y="110"/>
                  </a:cubicBezTo>
                  <a:close/>
                  <a:moveTo>
                    <a:pt x="747" y="79"/>
                  </a:moveTo>
                  <a:cubicBezTo>
                    <a:pt x="747" y="79"/>
                    <a:pt x="747" y="79"/>
                    <a:pt x="747" y="79"/>
                  </a:cubicBezTo>
                  <a:cubicBezTo>
                    <a:pt x="746" y="79"/>
                    <a:pt x="747" y="79"/>
                    <a:pt x="747" y="80"/>
                  </a:cubicBezTo>
                  <a:cubicBezTo>
                    <a:pt x="747" y="78"/>
                    <a:pt x="748" y="81"/>
                    <a:pt x="748" y="80"/>
                  </a:cubicBezTo>
                  <a:cubicBezTo>
                    <a:pt x="747" y="79"/>
                    <a:pt x="750" y="79"/>
                    <a:pt x="749" y="78"/>
                  </a:cubicBezTo>
                  <a:cubicBezTo>
                    <a:pt x="749" y="78"/>
                    <a:pt x="748" y="79"/>
                    <a:pt x="747" y="78"/>
                  </a:cubicBezTo>
                  <a:cubicBezTo>
                    <a:pt x="747" y="79"/>
                    <a:pt x="747" y="79"/>
                    <a:pt x="747" y="79"/>
                  </a:cubicBezTo>
                  <a:close/>
                  <a:moveTo>
                    <a:pt x="743" y="106"/>
                  </a:moveTo>
                  <a:cubicBezTo>
                    <a:pt x="742" y="107"/>
                    <a:pt x="743" y="108"/>
                    <a:pt x="743" y="108"/>
                  </a:cubicBezTo>
                  <a:cubicBezTo>
                    <a:pt x="743" y="108"/>
                    <a:pt x="743" y="109"/>
                    <a:pt x="743" y="109"/>
                  </a:cubicBezTo>
                  <a:cubicBezTo>
                    <a:pt x="743" y="108"/>
                    <a:pt x="744" y="107"/>
                    <a:pt x="744" y="107"/>
                  </a:cubicBezTo>
                  <a:cubicBezTo>
                    <a:pt x="744" y="107"/>
                    <a:pt x="744" y="107"/>
                    <a:pt x="743" y="106"/>
                  </a:cubicBezTo>
                  <a:close/>
                  <a:moveTo>
                    <a:pt x="745" y="90"/>
                  </a:moveTo>
                  <a:cubicBezTo>
                    <a:pt x="745" y="91"/>
                    <a:pt x="746" y="91"/>
                    <a:pt x="747" y="90"/>
                  </a:cubicBezTo>
                  <a:cubicBezTo>
                    <a:pt x="745" y="90"/>
                    <a:pt x="746" y="90"/>
                    <a:pt x="745" y="90"/>
                  </a:cubicBezTo>
                  <a:close/>
                  <a:moveTo>
                    <a:pt x="742" y="112"/>
                  </a:moveTo>
                  <a:cubicBezTo>
                    <a:pt x="742" y="111"/>
                    <a:pt x="742" y="112"/>
                    <a:pt x="743" y="112"/>
                  </a:cubicBezTo>
                  <a:cubicBezTo>
                    <a:pt x="743" y="112"/>
                    <a:pt x="743" y="112"/>
                    <a:pt x="743" y="111"/>
                  </a:cubicBezTo>
                  <a:cubicBezTo>
                    <a:pt x="743" y="111"/>
                    <a:pt x="743" y="111"/>
                    <a:pt x="743" y="111"/>
                  </a:cubicBezTo>
                  <a:cubicBezTo>
                    <a:pt x="743" y="111"/>
                    <a:pt x="742" y="111"/>
                    <a:pt x="742" y="111"/>
                  </a:cubicBezTo>
                  <a:cubicBezTo>
                    <a:pt x="742" y="111"/>
                    <a:pt x="741" y="113"/>
                    <a:pt x="742" y="112"/>
                  </a:cubicBezTo>
                  <a:close/>
                  <a:moveTo>
                    <a:pt x="739" y="109"/>
                  </a:moveTo>
                  <a:cubicBezTo>
                    <a:pt x="739" y="109"/>
                    <a:pt x="738" y="108"/>
                    <a:pt x="737" y="108"/>
                  </a:cubicBezTo>
                  <a:cubicBezTo>
                    <a:pt x="739" y="109"/>
                    <a:pt x="736" y="109"/>
                    <a:pt x="737" y="110"/>
                  </a:cubicBezTo>
                  <a:cubicBezTo>
                    <a:pt x="738" y="109"/>
                    <a:pt x="742" y="109"/>
                    <a:pt x="742" y="108"/>
                  </a:cubicBezTo>
                  <a:cubicBezTo>
                    <a:pt x="741" y="108"/>
                    <a:pt x="740" y="108"/>
                    <a:pt x="739" y="109"/>
                  </a:cubicBezTo>
                  <a:close/>
                  <a:moveTo>
                    <a:pt x="743" y="87"/>
                  </a:moveTo>
                  <a:cubicBezTo>
                    <a:pt x="743" y="88"/>
                    <a:pt x="745" y="89"/>
                    <a:pt x="745" y="88"/>
                  </a:cubicBezTo>
                  <a:cubicBezTo>
                    <a:pt x="744" y="89"/>
                    <a:pt x="744" y="87"/>
                    <a:pt x="743" y="87"/>
                  </a:cubicBezTo>
                  <a:close/>
                  <a:moveTo>
                    <a:pt x="740" y="113"/>
                  </a:moveTo>
                  <a:cubicBezTo>
                    <a:pt x="740" y="112"/>
                    <a:pt x="740" y="112"/>
                    <a:pt x="741" y="111"/>
                  </a:cubicBezTo>
                  <a:cubicBezTo>
                    <a:pt x="740" y="111"/>
                    <a:pt x="740" y="112"/>
                    <a:pt x="739" y="111"/>
                  </a:cubicBezTo>
                  <a:cubicBezTo>
                    <a:pt x="739" y="111"/>
                    <a:pt x="739" y="111"/>
                    <a:pt x="739" y="111"/>
                  </a:cubicBezTo>
                  <a:cubicBezTo>
                    <a:pt x="739" y="111"/>
                    <a:pt x="740" y="111"/>
                    <a:pt x="740" y="110"/>
                  </a:cubicBezTo>
                  <a:cubicBezTo>
                    <a:pt x="738" y="111"/>
                    <a:pt x="737" y="110"/>
                    <a:pt x="737" y="112"/>
                  </a:cubicBezTo>
                  <a:cubicBezTo>
                    <a:pt x="737" y="112"/>
                    <a:pt x="737" y="111"/>
                    <a:pt x="737" y="112"/>
                  </a:cubicBezTo>
                  <a:cubicBezTo>
                    <a:pt x="737" y="112"/>
                    <a:pt x="736" y="112"/>
                    <a:pt x="736" y="112"/>
                  </a:cubicBezTo>
                  <a:cubicBezTo>
                    <a:pt x="736" y="113"/>
                    <a:pt x="735" y="111"/>
                    <a:pt x="735" y="112"/>
                  </a:cubicBezTo>
                  <a:cubicBezTo>
                    <a:pt x="736" y="113"/>
                    <a:pt x="736" y="112"/>
                    <a:pt x="736" y="112"/>
                  </a:cubicBezTo>
                  <a:cubicBezTo>
                    <a:pt x="736" y="113"/>
                    <a:pt x="737" y="114"/>
                    <a:pt x="737" y="114"/>
                  </a:cubicBezTo>
                  <a:cubicBezTo>
                    <a:pt x="737" y="114"/>
                    <a:pt x="738" y="114"/>
                    <a:pt x="738" y="114"/>
                  </a:cubicBezTo>
                  <a:cubicBezTo>
                    <a:pt x="738" y="113"/>
                    <a:pt x="739" y="113"/>
                    <a:pt x="739" y="112"/>
                  </a:cubicBezTo>
                  <a:cubicBezTo>
                    <a:pt x="739" y="112"/>
                    <a:pt x="738" y="112"/>
                    <a:pt x="738" y="112"/>
                  </a:cubicBezTo>
                  <a:cubicBezTo>
                    <a:pt x="738" y="111"/>
                    <a:pt x="738" y="111"/>
                    <a:pt x="738" y="111"/>
                  </a:cubicBezTo>
                  <a:cubicBezTo>
                    <a:pt x="738" y="112"/>
                    <a:pt x="740" y="113"/>
                    <a:pt x="740" y="113"/>
                  </a:cubicBezTo>
                  <a:close/>
                  <a:moveTo>
                    <a:pt x="740" y="113"/>
                  </a:moveTo>
                  <a:cubicBezTo>
                    <a:pt x="739" y="113"/>
                    <a:pt x="739" y="113"/>
                    <a:pt x="739" y="113"/>
                  </a:cubicBezTo>
                  <a:cubicBezTo>
                    <a:pt x="739" y="114"/>
                    <a:pt x="740" y="114"/>
                    <a:pt x="740" y="114"/>
                  </a:cubicBezTo>
                  <a:cubicBezTo>
                    <a:pt x="740" y="114"/>
                    <a:pt x="740" y="114"/>
                    <a:pt x="740" y="113"/>
                  </a:cubicBezTo>
                  <a:close/>
                  <a:moveTo>
                    <a:pt x="743" y="89"/>
                  </a:moveTo>
                  <a:cubicBezTo>
                    <a:pt x="742" y="90"/>
                    <a:pt x="743" y="91"/>
                    <a:pt x="743" y="91"/>
                  </a:cubicBezTo>
                  <a:cubicBezTo>
                    <a:pt x="743" y="91"/>
                    <a:pt x="743" y="91"/>
                    <a:pt x="743" y="91"/>
                  </a:cubicBezTo>
                  <a:cubicBezTo>
                    <a:pt x="743" y="91"/>
                    <a:pt x="744" y="91"/>
                    <a:pt x="744" y="91"/>
                  </a:cubicBezTo>
                  <a:cubicBezTo>
                    <a:pt x="743" y="90"/>
                    <a:pt x="743" y="90"/>
                    <a:pt x="743" y="89"/>
                  </a:cubicBezTo>
                  <a:close/>
                  <a:moveTo>
                    <a:pt x="742" y="85"/>
                  </a:moveTo>
                  <a:cubicBezTo>
                    <a:pt x="742" y="85"/>
                    <a:pt x="742" y="85"/>
                    <a:pt x="743" y="85"/>
                  </a:cubicBezTo>
                  <a:cubicBezTo>
                    <a:pt x="743" y="85"/>
                    <a:pt x="743" y="85"/>
                    <a:pt x="743" y="84"/>
                  </a:cubicBezTo>
                  <a:cubicBezTo>
                    <a:pt x="742" y="84"/>
                    <a:pt x="742" y="84"/>
                    <a:pt x="742" y="85"/>
                  </a:cubicBezTo>
                  <a:close/>
                  <a:moveTo>
                    <a:pt x="740" y="87"/>
                  </a:moveTo>
                  <a:cubicBezTo>
                    <a:pt x="742" y="88"/>
                    <a:pt x="740" y="89"/>
                    <a:pt x="740" y="89"/>
                  </a:cubicBezTo>
                  <a:cubicBezTo>
                    <a:pt x="740" y="89"/>
                    <a:pt x="741" y="89"/>
                    <a:pt x="741" y="88"/>
                  </a:cubicBezTo>
                  <a:cubicBezTo>
                    <a:pt x="740" y="88"/>
                    <a:pt x="742" y="87"/>
                    <a:pt x="741" y="87"/>
                  </a:cubicBezTo>
                  <a:cubicBezTo>
                    <a:pt x="741" y="88"/>
                    <a:pt x="740" y="87"/>
                    <a:pt x="740" y="87"/>
                  </a:cubicBezTo>
                  <a:close/>
                  <a:moveTo>
                    <a:pt x="739" y="84"/>
                  </a:moveTo>
                  <a:cubicBezTo>
                    <a:pt x="739" y="85"/>
                    <a:pt x="740" y="84"/>
                    <a:pt x="741" y="85"/>
                  </a:cubicBezTo>
                  <a:cubicBezTo>
                    <a:pt x="741" y="85"/>
                    <a:pt x="742" y="84"/>
                    <a:pt x="742" y="84"/>
                  </a:cubicBezTo>
                  <a:cubicBezTo>
                    <a:pt x="741" y="83"/>
                    <a:pt x="739" y="83"/>
                    <a:pt x="739" y="84"/>
                  </a:cubicBezTo>
                  <a:close/>
                  <a:moveTo>
                    <a:pt x="735" y="112"/>
                  </a:moveTo>
                  <a:cubicBezTo>
                    <a:pt x="734" y="113"/>
                    <a:pt x="733" y="113"/>
                    <a:pt x="732" y="113"/>
                  </a:cubicBezTo>
                  <a:cubicBezTo>
                    <a:pt x="733" y="114"/>
                    <a:pt x="734" y="115"/>
                    <a:pt x="735" y="114"/>
                  </a:cubicBezTo>
                  <a:cubicBezTo>
                    <a:pt x="735" y="114"/>
                    <a:pt x="734" y="113"/>
                    <a:pt x="734" y="113"/>
                  </a:cubicBezTo>
                  <a:cubicBezTo>
                    <a:pt x="735" y="113"/>
                    <a:pt x="735" y="114"/>
                    <a:pt x="736" y="115"/>
                  </a:cubicBezTo>
                  <a:cubicBezTo>
                    <a:pt x="736" y="115"/>
                    <a:pt x="736" y="114"/>
                    <a:pt x="736" y="114"/>
                  </a:cubicBezTo>
                  <a:cubicBezTo>
                    <a:pt x="736" y="113"/>
                    <a:pt x="735" y="113"/>
                    <a:pt x="735" y="112"/>
                  </a:cubicBezTo>
                  <a:close/>
                  <a:moveTo>
                    <a:pt x="736" y="90"/>
                  </a:moveTo>
                  <a:cubicBezTo>
                    <a:pt x="736" y="90"/>
                    <a:pt x="737" y="90"/>
                    <a:pt x="737" y="90"/>
                  </a:cubicBezTo>
                  <a:cubicBezTo>
                    <a:pt x="737" y="90"/>
                    <a:pt x="736" y="91"/>
                    <a:pt x="736" y="91"/>
                  </a:cubicBezTo>
                  <a:cubicBezTo>
                    <a:pt x="737" y="91"/>
                    <a:pt x="737" y="92"/>
                    <a:pt x="736" y="92"/>
                  </a:cubicBezTo>
                  <a:cubicBezTo>
                    <a:pt x="737" y="92"/>
                    <a:pt x="737" y="93"/>
                    <a:pt x="738" y="93"/>
                  </a:cubicBezTo>
                  <a:cubicBezTo>
                    <a:pt x="738" y="92"/>
                    <a:pt x="739" y="91"/>
                    <a:pt x="738" y="91"/>
                  </a:cubicBezTo>
                  <a:cubicBezTo>
                    <a:pt x="738" y="91"/>
                    <a:pt x="738" y="90"/>
                    <a:pt x="737" y="90"/>
                  </a:cubicBezTo>
                  <a:cubicBezTo>
                    <a:pt x="737" y="89"/>
                    <a:pt x="738" y="90"/>
                    <a:pt x="738" y="89"/>
                  </a:cubicBezTo>
                  <a:cubicBezTo>
                    <a:pt x="737" y="89"/>
                    <a:pt x="738" y="88"/>
                    <a:pt x="737" y="88"/>
                  </a:cubicBezTo>
                  <a:cubicBezTo>
                    <a:pt x="738" y="89"/>
                    <a:pt x="736" y="88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6" y="90"/>
                  </a:cubicBezTo>
                  <a:close/>
                  <a:moveTo>
                    <a:pt x="738" y="88"/>
                  </a:moveTo>
                  <a:cubicBezTo>
                    <a:pt x="738" y="88"/>
                    <a:pt x="738" y="89"/>
                    <a:pt x="739" y="90"/>
                  </a:cubicBezTo>
                  <a:cubicBezTo>
                    <a:pt x="739" y="89"/>
                    <a:pt x="739" y="88"/>
                    <a:pt x="738" y="88"/>
                  </a:cubicBezTo>
                  <a:close/>
                  <a:moveTo>
                    <a:pt x="731" y="117"/>
                  </a:moveTo>
                  <a:cubicBezTo>
                    <a:pt x="731" y="116"/>
                    <a:pt x="732" y="118"/>
                    <a:pt x="733" y="117"/>
                  </a:cubicBezTo>
                  <a:cubicBezTo>
                    <a:pt x="732" y="117"/>
                    <a:pt x="732" y="116"/>
                    <a:pt x="732" y="116"/>
                  </a:cubicBezTo>
                  <a:cubicBezTo>
                    <a:pt x="732" y="116"/>
                    <a:pt x="730" y="117"/>
                    <a:pt x="731" y="117"/>
                  </a:cubicBezTo>
                  <a:close/>
                  <a:moveTo>
                    <a:pt x="732" y="112"/>
                  </a:moveTo>
                  <a:cubicBezTo>
                    <a:pt x="733" y="113"/>
                    <a:pt x="733" y="111"/>
                    <a:pt x="733" y="111"/>
                  </a:cubicBezTo>
                  <a:cubicBezTo>
                    <a:pt x="733" y="111"/>
                    <a:pt x="732" y="111"/>
                    <a:pt x="732" y="112"/>
                  </a:cubicBezTo>
                  <a:close/>
                  <a:moveTo>
                    <a:pt x="730" y="115"/>
                  </a:moveTo>
                  <a:cubicBezTo>
                    <a:pt x="730" y="114"/>
                    <a:pt x="732" y="116"/>
                    <a:pt x="732" y="115"/>
                  </a:cubicBezTo>
                  <a:cubicBezTo>
                    <a:pt x="732" y="114"/>
                    <a:pt x="732" y="113"/>
                    <a:pt x="732" y="112"/>
                  </a:cubicBezTo>
                  <a:cubicBezTo>
                    <a:pt x="732" y="112"/>
                    <a:pt x="731" y="112"/>
                    <a:pt x="731" y="112"/>
                  </a:cubicBezTo>
                  <a:cubicBezTo>
                    <a:pt x="731" y="112"/>
                    <a:pt x="732" y="112"/>
                    <a:pt x="732" y="112"/>
                  </a:cubicBezTo>
                  <a:cubicBezTo>
                    <a:pt x="731" y="111"/>
                    <a:pt x="731" y="113"/>
                    <a:pt x="731" y="113"/>
                  </a:cubicBezTo>
                  <a:cubicBezTo>
                    <a:pt x="731" y="113"/>
                    <a:pt x="731" y="113"/>
                    <a:pt x="731" y="113"/>
                  </a:cubicBezTo>
                  <a:cubicBezTo>
                    <a:pt x="731" y="112"/>
                    <a:pt x="729" y="113"/>
                    <a:pt x="729" y="113"/>
                  </a:cubicBezTo>
                  <a:cubicBezTo>
                    <a:pt x="729" y="113"/>
                    <a:pt x="728" y="113"/>
                    <a:pt x="729" y="114"/>
                  </a:cubicBezTo>
                  <a:cubicBezTo>
                    <a:pt x="730" y="113"/>
                    <a:pt x="731" y="114"/>
                    <a:pt x="731" y="115"/>
                  </a:cubicBezTo>
                  <a:cubicBezTo>
                    <a:pt x="731" y="114"/>
                    <a:pt x="729" y="114"/>
                    <a:pt x="730" y="115"/>
                  </a:cubicBezTo>
                  <a:close/>
                  <a:moveTo>
                    <a:pt x="734" y="91"/>
                  </a:moveTo>
                  <a:cubicBezTo>
                    <a:pt x="734" y="93"/>
                    <a:pt x="735" y="94"/>
                    <a:pt x="735" y="94"/>
                  </a:cubicBezTo>
                  <a:cubicBezTo>
                    <a:pt x="735" y="93"/>
                    <a:pt x="736" y="92"/>
                    <a:pt x="736" y="92"/>
                  </a:cubicBezTo>
                  <a:cubicBezTo>
                    <a:pt x="736" y="91"/>
                    <a:pt x="735" y="90"/>
                    <a:pt x="735" y="90"/>
                  </a:cubicBezTo>
                  <a:cubicBezTo>
                    <a:pt x="735" y="90"/>
                    <a:pt x="733" y="91"/>
                    <a:pt x="734" y="91"/>
                  </a:cubicBezTo>
                  <a:cubicBezTo>
                    <a:pt x="734" y="91"/>
                    <a:pt x="735" y="91"/>
                    <a:pt x="735" y="90"/>
                  </a:cubicBezTo>
                  <a:cubicBezTo>
                    <a:pt x="736" y="91"/>
                    <a:pt x="736" y="93"/>
                    <a:pt x="735" y="92"/>
                  </a:cubicBezTo>
                  <a:cubicBezTo>
                    <a:pt x="735" y="92"/>
                    <a:pt x="736" y="92"/>
                    <a:pt x="736" y="91"/>
                  </a:cubicBezTo>
                  <a:cubicBezTo>
                    <a:pt x="735" y="91"/>
                    <a:pt x="735" y="92"/>
                    <a:pt x="734" y="91"/>
                  </a:cubicBezTo>
                  <a:close/>
                  <a:moveTo>
                    <a:pt x="733" y="92"/>
                  </a:moveTo>
                  <a:cubicBezTo>
                    <a:pt x="733" y="92"/>
                    <a:pt x="734" y="92"/>
                    <a:pt x="734" y="92"/>
                  </a:cubicBezTo>
                  <a:cubicBezTo>
                    <a:pt x="733" y="92"/>
                    <a:pt x="732" y="91"/>
                    <a:pt x="731" y="92"/>
                  </a:cubicBezTo>
                  <a:cubicBezTo>
                    <a:pt x="733" y="92"/>
                    <a:pt x="730" y="93"/>
                    <a:pt x="731" y="94"/>
                  </a:cubicBezTo>
                  <a:cubicBezTo>
                    <a:pt x="732" y="93"/>
                    <a:pt x="733" y="94"/>
                    <a:pt x="734" y="93"/>
                  </a:cubicBezTo>
                  <a:cubicBezTo>
                    <a:pt x="734" y="93"/>
                    <a:pt x="733" y="92"/>
                    <a:pt x="733" y="92"/>
                  </a:cubicBezTo>
                  <a:close/>
                  <a:moveTo>
                    <a:pt x="727" y="115"/>
                  </a:moveTo>
                  <a:cubicBezTo>
                    <a:pt x="728" y="115"/>
                    <a:pt x="728" y="115"/>
                    <a:pt x="728" y="114"/>
                  </a:cubicBezTo>
                  <a:cubicBezTo>
                    <a:pt x="729" y="115"/>
                    <a:pt x="728" y="115"/>
                    <a:pt x="728" y="115"/>
                  </a:cubicBezTo>
                  <a:cubicBezTo>
                    <a:pt x="729" y="115"/>
                    <a:pt x="729" y="115"/>
                    <a:pt x="730" y="115"/>
                  </a:cubicBezTo>
                  <a:cubicBezTo>
                    <a:pt x="729" y="114"/>
                    <a:pt x="729" y="114"/>
                    <a:pt x="728" y="113"/>
                  </a:cubicBezTo>
                  <a:cubicBezTo>
                    <a:pt x="728" y="115"/>
                    <a:pt x="727" y="113"/>
                    <a:pt x="727" y="114"/>
                  </a:cubicBezTo>
                  <a:cubicBezTo>
                    <a:pt x="727" y="114"/>
                    <a:pt x="727" y="116"/>
                    <a:pt x="727" y="115"/>
                  </a:cubicBezTo>
                  <a:cubicBezTo>
                    <a:pt x="727" y="115"/>
                    <a:pt x="727" y="115"/>
                    <a:pt x="727" y="115"/>
                  </a:cubicBezTo>
                  <a:close/>
                  <a:moveTo>
                    <a:pt x="731" y="90"/>
                  </a:moveTo>
                  <a:cubicBezTo>
                    <a:pt x="732" y="90"/>
                    <a:pt x="731" y="90"/>
                    <a:pt x="731" y="91"/>
                  </a:cubicBezTo>
                  <a:cubicBezTo>
                    <a:pt x="731" y="91"/>
                    <a:pt x="731" y="91"/>
                    <a:pt x="732" y="92"/>
                  </a:cubicBezTo>
                  <a:cubicBezTo>
                    <a:pt x="731" y="91"/>
                    <a:pt x="732" y="91"/>
                    <a:pt x="732" y="91"/>
                  </a:cubicBezTo>
                  <a:cubicBezTo>
                    <a:pt x="732" y="91"/>
                    <a:pt x="732" y="89"/>
                    <a:pt x="731" y="90"/>
                  </a:cubicBezTo>
                  <a:close/>
                  <a:moveTo>
                    <a:pt x="725" y="114"/>
                  </a:moveTo>
                  <a:cubicBezTo>
                    <a:pt x="725" y="115"/>
                    <a:pt x="725" y="115"/>
                    <a:pt x="725" y="116"/>
                  </a:cubicBezTo>
                  <a:cubicBezTo>
                    <a:pt x="726" y="116"/>
                    <a:pt x="726" y="117"/>
                    <a:pt x="726" y="117"/>
                  </a:cubicBezTo>
                  <a:cubicBezTo>
                    <a:pt x="727" y="116"/>
                    <a:pt x="726" y="114"/>
                    <a:pt x="725" y="114"/>
                  </a:cubicBezTo>
                  <a:close/>
                  <a:moveTo>
                    <a:pt x="728" y="93"/>
                  </a:moveTo>
                  <a:cubicBezTo>
                    <a:pt x="728" y="93"/>
                    <a:pt x="728" y="94"/>
                    <a:pt x="728" y="94"/>
                  </a:cubicBezTo>
                  <a:cubicBezTo>
                    <a:pt x="728" y="93"/>
                    <a:pt x="728" y="93"/>
                    <a:pt x="728" y="93"/>
                  </a:cubicBezTo>
                  <a:cubicBezTo>
                    <a:pt x="728" y="94"/>
                    <a:pt x="728" y="94"/>
                    <a:pt x="728" y="95"/>
                  </a:cubicBezTo>
                  <a:cubicBezTo>
                    <a:pt x="729" y="94"/>
                    <a:pt x="730" y="93"/>
                    <a:pt x="729" y="93"/>
                  </a:cubicBezTo>
                  <a:cubicBezTo>
                    <a:pt x="729" y="94"/>
                    <a:pt x="729" y="93"/>
                    <a:pt x="728" y="93"/>
                  </a:cubicBezTo>
                  <a:close/>
                  <a:moveTo>
                    <a:pt x="728" y="91"/>
                  </a:moveTo>
                  <a:cubicBezTo>
                    <a:pt x="728" y="90"/>
                    <a:pt x="729" y="91"/>
                    <a:pt x="730" y="90"/>
                  </a:cubicBezTo>
                  <a:cubicBezTo>
                    <a:pt x="729" y="90"/>
                    <a:pt x="729" y="89"/>
                    <a:pt x="729" y="89"/>
                  </a:cubicBezTo>
                  <a:cubicBezTo>
                    <a:pt x="729" y="90"/>
                    <a:pt x="728" y="90"/>
                    <a:pt x="728" y="91"/>
                  </a:cubicBezTo>
                  <a:close/>
                  <a:moveTo>
                    <a:pt x="723" y="116"/>
                  </a:moveTo>
                  <a:cubicBezTo>
                    <a:pt x="723" y="115"/>
                    <a:pt x="723" y="115"/>
                    <a:pt x="723" y="115"/>
                  </a:cubicBezTo>
                  <a:cubicBezTo>
                    <a:pt x="723" y="116"/>
                    <a:pt x="723" y="117"/>
                    <a:pt x="722" y="117"/>
                  </a:cubicBezTo>
                  <a:cubicBezTo>
                    <a:pt x="723" y="117"/>
                    <a:pt x="722" y="119"/>
                    <a:pt x="723" y="118"/>
                  </a:cubicBezTo>
                  <a:cubicBezTo>
                    <a:pt x="723" y="118"/>
                    <a:pt x="723" y="118"/>
                    <a:pt x="724" y="118"/>
                  </a:cubicBezTo>
                  <a:cubicBezTo>
                    <a:pt x="723" y="117"/>
                    <a:pt x="724" y="117"/>
                    <a:pt x="724" y="117"/>
                  </a:cubicBezTo>
                  <a:cubicBezTo>
                    <a:pt x="724" y="117"/>
                    <a:pt x="723" y="117"/>
                    <a:pt x="723" y="116"/>
                  </a:cubicBezTo>
                  <a:cubicBezTo>
                    <a:pt x="724" y="116"/>
                    <a:pt x="724" y="116"/>
                    <a:pt x="725" y="115"/>
                  </a:cubicBezTo>
                  <a:cubicBezTo>
                    <a:pt x="723" y="116"/>
                    <a:pt x="724" y="114"/>
                    <a:pt x="724" y="114"/>
                  </a:cubicBezTo>
                  <a:cubicBezTo>
                    <a:pt x="723" y="115"/>
                    <a:pt x="724" y="115"/>
                    <a:pt x="723" y="116"/>
                  </a:cubicBezTo>
                  <a:close/>
                  <a:moveTo>
                    <a:pt x="722" y="119"/>
                  </a:moveTo>
                  <a:cubicBezTo>
                    <a:pt x="722" y="119"/>
                    <a:pt x="723" y="120"/>
                    <a:pt x="724" y="119"/>
                  </a:cubicBezTo>
                  <a:cubicBezTo>
                    <a:pt x="723" y="119"/>
                    <a:pt x="723" y="119"/>
                    <a:pt x="722" y="119"/>
                  </a:cubicBezTo>
                  <a:close/>
                  <a:moveTo>
                    <a:pt x="722" y="96"/>
                  </a:moveTo>
                  <a:cubicBezTo>
                    <a:pt x="723" y="96"/>
                    <a:pt x="722" y="97"/>
                    <a:pt x="723" y="97"/>
                  </a:cubicBezTo>
                  <a:cubicBezTo>
                    <a:pt x="724" y="96"/>
                    <a:pt x="725" y="97"/>
                    <a:pt x="726" y="96"/>
                  </a:cubicBezTo>
                  <a:cubicBezTo>
                    <a:pt x="724" y="95"/>
                    <a:pt x="723" y="96"/>
                    <a:pt x="722" y="96"/>
                  </a:cubicBezTo>
                  <a:close/>
                  <a:moveTo>
                    <a:pt x="724" y="95"/>
                  </a:moveTo>
                  <a:cubicBezTo>
                    <a:pt x="724" y="95"/>
                    <a:pt x="723" y="94"/>
                    <a:pt x="723" y="95"/>
                  </a:cubicBezTo>
                  <a:cubicBezTo>
                    <a:pt x="723" y="95"/>
                    <a:pt x="723" y="95"/>
                    <a:pt x="723" y="95"/>
                  </a:cubicBezTo>
                  <a:cubicBezTo>
                    <a:pt x="724" y="95"/>
                    <a:pt x="725" y="94"/>
                    <a:pt x="725" y="94"/>
                  </a:cubicBezTo>
                  <a:cubicBezTo>
                    <a:pt x="724" y="93"/>
                    <a:pt x="724" y="93"/>
                    <a:pt x="725" y="94"/>
                  </a:cubicBezTo>
                  <a:cubicBezTo>
                    <a:pt x="724" y="94"/>
                    <a:pt x="724" y="94"/>
                    <a:pt x="724" y="95"/>
                  </a:cubicBezTo>
                  <a:close/>
                  <a:moveTo>
                    <a:pt x="721" y="94"/>
                  </a:moveTo>
                  <a:cubicBezTo>
                    <a:pt x="720" y="94"/>
                    <a:pt x="721" y="95"/>
                    <a:pt x="721" y="95"/>
                  </a:cubicBezTo>
                  <a:cubicBezTo>
                    <a:pt x="721" y="94"/>
                    <a:pt x="723" y="95"/>
                    <a:pt x="722" y="94"/>
                  </a:cubicBezTo>
                  <a:cubicBezTo>
                    <a:pt x="721" y="94"/>
                    <a:pt x="721" y="94"/>
                    <a:pt x="721" y="94"/>
                  </a:cubicBezTo>
                  <a:close/>
                  <a:moveTo>
                    <a:pt x="719" y="91"/>
                  </a:moveTo>
                  <a:cubicBezTo>
                    <a:pt x="720" y="92"/>
                    <a:pt x="718" y="92"/>
                    <a:pt x="718" y="94"/>
                  </a:cubicBezTo>
                  <a:cubicBezTo>
                    <a:pt x="719" y="94"/>
                    <a:pt x="720" y="93"/>
                    <a:pt x="721" y="93"/>
                  </a:cubicBezTo>
                  <a:cubicBezTo>
                    <a:pt x="720" y="93"/>
                    <a:pt x="720" y="92"/>
                    <a:pt x="720" y="91"/>
                  </a:cubicBezTo>
                  <a:cubicBezTo>
                    <a:pt x="720" y="91"/>
                    <a:pt x="721" y="91"/>
                    <a:pt x="720" y="90"/>
                  </a:cubicBezTo>
                  <a:cubicBezTo>
                    <a:pt x="720" y="91"/>
                    <a:pt x="720" y="90"/>
                    <a:pt x="719" y="91"/>
                  </a:cubicBezTo>
                  <a:close/>
                  <a:moveTo>
                    <a:pt x="714" y="114"/>
                  </a:moveTo>
                  <a:cubicBezTo>
                    <a:pt x="714" y="115"/>
                    <a:pt x="713" y="116"/>
                    <a:pt x="714" y="116"/>
                  </a:cubicBezTo>
                  <a:cubicBezTo>
                    <a:pt x="714" y="115"/>
                    <a:pt x="715" y="115"/>
                    <a:pt x="715" y="115"/>
                  </a:cubicBezTo>
                  <a:cubicBezTo>
                    <a:pt x="714" y="115"/>
                    <a:pt x="714" y="115"/>
                    <a:pt x="714" y="114"/>
                  </a:cubicBezTo>
                  <a:close/>
                  <a:moveTo>
                    <a:pt x="717" y="92"/>
                  </a:moveTo>
                  <a:cubicBezTo>
                    <a:pt x="717" y="92"/>
                    <a:pt x="716" y="92"/>
                    <a:pt x="716" y="92"/>
                  </a:cubicBezTo>
                  <a:cubicBezTo>
                    <a:pt x="716" y="92"/>
                    <a:pt x="717" y="92"/>
                    <a:pt x="717" y="92"/>
                  </a:cubicBezTo>
                  <a:cubicBezTo>
                    <a:pt x="716" y="93"/>
                    <a:pt x="717" y="93"/>
                    <a:pt x="716" y="95"/>
                  </a:cubicBezTo>
                  <a:cubicBezTo>
                    <a:pt x="718" y="94"/>
                    <a:pt x="716" y="93"/>
                    <a:pt x="718" y="93"/>
                  </a:cubicBezTo>
                  <a:cubicBezTo>
                    <a:pt x="717" y="92"/>
                    <a:pt x="716" y="93"/>
                    <a:pt x="717" y="92"/>
                  </a:cubicBezTo>
                  <a:close/>
                  <a:moveTo>
                    <a:pt x="712" y="96"/>
                  </a:moveTo>
                  <a:cubicBezTo>
                    <a:pt x="712" y="96"/>
                    <a:pt x="712" y="96"/>
                    <a:pt x="712" y="96"/>
                  </a:cubicBezTo>
                  <a:cubicBezTo>
                    <a:pt x="711" y="97"/>
                    <a:pt x="713" y="98"/>
                    <a:pt x="713" y="98"/>
                  </a:cubicBezTo>
                  <a:cubicBezTo>
                    <a:pt x="712" y="98"/>
                    <a:pt x="713" y="96"/>
                    <a:pt x="712" y="96"/>
                  </a:cubicBezTo>
                  <a:close/>
                  <a:moveTo>
                    <a:pt x="710" y="94"/>
                  </a:moveTo>
                  <a:cubicBezTo>
                    <a:pt x="710" y="94"/>
                    <a:pt x="710" y="94"/>
                    <a:pt x="711" y="94"/>
                  </a:cubicBezTo>
                  <a:cubicBezTo>
                    <a:pt x="710" y="94"/>
                    <a:pt x="711" y="92"/>
                    <a:pt x="710" y="93"/>
                  </a:cubicBezTo>
                  <a:cubicBezTo>
                    <a:pt x="710" y="93"/>
                    <a:pt x="710" y="93"/>
                    <a:pt x="710" y="93"/>
                  </a:cubicBezTo>
                  <a:cubicBezTo>
                    <a:pt x="710" y="93"/>
                    <a:pt x="710" y="93"/>
                    <a:pt x="709" y="94"/>
                  </a:cubicBezTo>
                  <a:cubicBezTo>
                    <a:pt x="710" y="94"/>
                    <a:pt x="709" y="95"/>
                    <a:pt x="709" y="95"/>
                  </a:cubicBezTo>
                  <a:cubicBezTo>
                    <a:pt x="710" y="95"/>
                    <a:pt x="710" y="95"/>
                    <a:pt x="710" y="95"/>
                  </a:cubicBezTo>
                  <a:cubicBezTo>
                    <a:pt x="710" y="95"/>
                    <a:pt x="710" y="95"/>
                    <a:pt x="710" y="96"/>
                  </a:cubicBezTo>
                  <a:cubicBezTo>
                    <a:pt x="711" y="95"/>
                    <a:pt x="711" y="96"/>
                    <a:pt x="711" y="96"/>
                  </a:cubicBezTo>
                  <a:cubicBezTo>
                    <a:pt x="711" y="95"/>
                    <a:pt x="710" y="95"/>
                    <a:pt x="710" y="94"/>
                  </a:cubicBezTo>
                  <a:close/>
                  <a:moveTo>
                    <a:pt x="707" y="97"/>
                  </a:moveTo>
                  <a:cubicBezTo>
                    <a:pt x="707" y="97"/>
                    <a:pt x="709" y="97"/>
                    <a:pt x="708" y="98"/>
                  </a:cubicBezTo>
                  <a:cubicBezTo>
                    <a:pt x="709" y="98"/>
                    <a:pt x="709" y="98"/>
                    <a:pt x="709" y="97"/>
                  </a:cubicBezTo>
                  <a:cubicBezTo>
                    <a:pt x="708" y="97"/>
                    <a:pt x="709" y="97"/>
                    <a:pt x="708" y="96"/>
                  </a:cubicBezTo>
                  <a:cubicBezTo>
                    <a:pt x="708" y="96"/>
                    <a:pt x="706" y="97"/>
                    <a:pt x="707" y="97"/>
                  </a:cubicBezTo>
                  <a:close/>
                  <a:moveTo>
                    <a:pt x="708" y="101"/>
                  </a:moveTo>
                  <a:cubicBezTo>
                    <a:pt x="707" y="101"/>
                    <a:pt x="706" y="101"/>
                    <a:pt x="707" y="101"/>
                  </a:cubicBezTo>
                  <a:cubicBezTo>
                    <a:pt x="707" y="100"/>
                    <a:pt x="708" y="103"/>
                    <a:pt x="708" y="101"/>
                  </a:cubicBezTo>
                  <a:cubicBezTo>
                    <a:pt x="708" y="101"/>
                    <a:pt x="708" y="101"/>
                    <a:pt x="708" y="101"/>
                  </a:cubicBezTo>
                  <a:close/>
                  <a:moveTo>
                    <a:pt x="708" y="93"/>
                  </a:moveTo>
                  <a:cubicBezTo>
                    <a:pt x="708" y="94"/>
                    <a:pt x="708" y="94"/>
                    <a:pt x="708" y="94"/>
                  </a:cubicBezTo>
                  <a:cubicBezTo>
                    <a:pt x="708" y="94"/>
                    <a:pt x="707" y="94"/>
                    <a:pt x="707" y="95"/>
                  </a:cubicBezTo>
                  <a:cubicBezTo>
                    <a:pt x="708" y="95"/>
                    <a:pt x="708" y="95"/>
                    <a:pt x="708" y="95"/>
                  </a:cubicBezTo>
                  <a:cubicBezTo>
                    <a:pt x="708" y="95"/>
                    <a:pt x="707" y="94"/>
                    <a:pt x="708" y="95"/>
                  </a:cubicBezTo>
                  <a:cubicBezTo>
                    <a:pt x="709" y="94"/>
                    <a:pt x="709" y="94"/>
                    <a:pt x="709" y="93"/>
                  </a:cubicBezTo>
                  <a:cubicBezTo>
                    <a:pt x="708" y="94"/>
                    <a:pt x="707" y="93"/>
                    <a:pt x="708" y="93"/>
                  </a:cubicBezTo>
                  <a:close/>
                  <a:moveTo>
                    <a:pt x="702" y="102"/>
                  </a:moveTo>
                  <a:cubicBezTo>
                    <a:pt x="702" y="102"/>
                    <a:pt x="702" y="102"/>
                    <a:pt x="702" y="102"/>
                  </a:cubicBezTo>
                  <a:cubicBezTo>
                    <a:pt x="702" y="102"/>
                    <a:pt x="702" y="102"/>
                    <a:pt x="703" y="103"/>
                  </a:cubicBezTo>
                  <a:cubicBezTo>
                    <a:pt x="703" y="102"/>
                    <a:pt x="703" y="102"/>
                    <a:pt x="702" y="102"/>
                  </a:cubicBezTo>
                  <a:close/>
                  <a:moveTo>
                    <a:pt x="692" y="106"/>
                  </a:moveTo>
                  <a:cubicBezTo>
                    <a:pt x="692" y="105"/>
                    <a:pt x="693" y="106"/>
                    <a:pt x="693" y="105"/>
                  </a:cubicBezTo>
                  <a:cubicBezTo>
                    <a:pt x="693" y="105"/>
                    <a:pt x="692" y="104"/>
                    <a:pt x="692" y="105"/>
                  </a:cubicBezTo>
                  <a:cubicBezTo>
                    <a:pt x="692" y="105"/>
                    <a:pt x="692" y="105"/>
                    <a:pt x="692" y="105"/>
                  </a:cubicBezTo>
                  <a:cubicBezTo>
                    <a:pt x="692" y="105"/>
                    <a:pt x="692" y="106"/>
                    <a:pt x="692" y="106"/>
                  </a:cubicBezTo>
                  <a:close/>
                  <a:moveTo>
                    <a:pt x="687" y="124"/>
                  </a:moveTo>
                  <a:cubicBezTo>
                    <a:pt x="687" y="123"/>
                    <a:pt x="686" y="123"/>
                    <a:pt x="686" y="122"/>
                  </a:cubicBezTo>
                  <a:cubicBezTo>
                    <a:pt x="686" y="122"/>
                    <a:pt x="687" y="121"/>
                    <a:pt x="686" y="121"/>
                  </a:cubicBezTo>
                  <a:cubicBezTo>
                    <a:pt x="686" y="122"/>
                    <a:pt x="686" y="122"/>
                    <a:pt x="686" y="123"/>
                  </a:cubicBezTo>
                  <a:cubicBezTo>
                    <a:pt x="686" y="123"/>
                    <a:pt x="686" y="123"/>
                    <a:pt x="686" y="124"/>
                  </a:cubicBezTo>
                  <a:cubicBezTo>
                    <a:pt x="687" y="124"/>
                    <a:pt x="687" y="124"/>
                    <a:pt x="687" y="124"/>
                  </a:cubicBezTo>
                  <a:cubicBezTo>
                    <a:pt x="687" y="124"/>
                    <a:pt x="688" y="124"/>
                    <a:pt x="688" y="124"/>
                  </a:cubicBezTo>
                  <a:cubicBezTo>
                    <a:pt x="687" y="124"/>
                    <a:pt x="687" y="124"/>
                    <a:pt x="687" y="124"/>
                  </a:cubicBezTo>
                  <a:close/>
                  <a:moveTo>
                    <a:pt x="690" y="103"/>
                  </a:moveTo>
                  <a:cubicBezTo>
                    <a:pt x="690" y="103"/>
                    <a:pt x="691" y="102"/>
                    <a:pt x="690" y="102"/>
                  </a:cubicBezTo>
                  <a:cubicBezTo>
                    <a:pt x="690" y="103"/>
                    <a:pt x="690" y="102"/>
                    <a:pt x="689" y="103"/>
                  </a:cubicBezTo>
                  <a:cubicBezTo>
                    <a:pt x="690" y="103"/>
                    <a:pt x="691" y="104"/>
                    <a:pt x="690" y="103"/>
                  </a:cubicBezTo>
                  <a:cubicBezTo>
                    <a:pt x="691" y="103"/>
                    <a:pt x="690" y="103"/>
                    <a:pt x="690" y="103"/>
                  </a:cubicBezTo>
                  <a:close/>
                  <a:moveTo>
                    <a:pt x="687" y="103"/>
                  </a:moveTo>
                  <a:cubicBezTo>
                    <a:pt x="687" y="102"/>
                    <a:pt x="688" y="103"/>
                    <a:pt x="689" y="102"/>
                  </a:cubicBezTo>
                  <a:cubicBezTo>
                    <a:pt x="688" y="102"/>
                    <a:pt x="687" y="102"/>
                    <a:pt x="687" y="103"/>
                  </a:cubicBezTo>
                  <a:close/>
                  <a:moveTo>
                    <a:pt x="685" y="116"/>
                  </a:moveTo>
                  <a:cubicBezTo>
                    <a:pt x="685" y="116"/>
                    <a:pt x="685" y="116"/>
                    <a:pt x="685" y="116"/>
                  </a:cubicBezTo>
                  <a:cubicBezTo>
                    <a:pt x="685" y="116"/>
                    <a:pt x="685" y="116"/>
                    <a:pt x="685" y="117"/>
                  </a:cubicBezTo>
                  <a:cubicBezTo>
                    <a:pt x="685" y="117"/>
                    <a:pt x="686" y="117"/>
                    <a:pt x="686" y="116"/>
                  </a:cubicBezTo>
                  <a:cubicBezTo>
                    <a:pt x="686" y="116"/>
                    <a:pt x="686" y="115"/>
                    <a:pt x="685" y="116"/>
                  </a:cubicBezTo>
                  <a:close/>
                  <a:moveTo>
                    <a:pt x="681" y="102"/>
                  </a:moveTo>
                  <a:cubicBezTo>
                    <a:pt x="681" y="102"/>
                    <a:pt x="683" y="102"/>
                    <a:pt x="683" y="102"/>
                  </a:cubicBezTo>
                  <a:cubicBezTo>
                    <a:pt x="682" y="102"/>
                    <a:pt x="681" y="101"/>
                    <a:pt x="681" y="102"/>
                  </a:cubicBezTo>
                  <a:close/>
                  <a:moveTo>
                    <a:pt x="670" y="106"/>
                  </a:moveTo>
                  <a:cubicBezTo>
                    <a:pt x="671" y="106"/>
                    <a:pt x="671" y="104"/>
                    <a:pt x="672" y="106"/>
                  </a:cubicBezTo>
                  <a:cubicBezTo>
                    <a:pt x="672" y="105"/>
                    <a:pt x="673" y="105"/>
                    <a:pt x="672" y="104"/>
                  </a:cubicBezTo>
                  <a:cubicBezTo>
                    <a:pt x="672" y="105"/>
                    <a:pt x="671" y="105"/>
                    <a:pt x="670" y="106"/>
                  </a:cubicBezTo>
                  <a:close/>
                  <a:moveTo>
                    <a:pt x="663" y="131"/>
                  </a:moveTo>
                  <a:cubicBezTo>
                    <a:pt x="663" y="130"/>
                    <a:pt x="663" y="130"/>
                    <a:pt x="663" y="130"/>
                  </a:cubicBezTo>
                  <a:cubicBezTo>
                    <a:pt x="662" y="130"/>
                    <a:pt x="663" y="129"/>
                    <a:pt x="662" y="128"/>
                  </a:cubicBezTo>
                  <a:cubicBezTo>
                    <a:pt x="662" y="129"/>
                    <a:pt x="663" y="129"/>
                    <a:pt x="662" y="130"/>
                  </a:cubicBezTo>
                  <a:cubicBezTo>
                    <a:pt x="662" y="130"/>
                    <a:pt x="662" y="131"/>
                    <a:pt x="661" y="131"/>
                  </a:cubicBezTo>
                  <a:cubicBezTo>
                    <a:pt x="662" y="130"/>
                    <a:pt x="660" y="130"/>
                    <a:pt x="660" y="130"/>
                  </a:cubicBezTo>
                  <a:cubicBezTo>
                    <a:pt x="661" y="131"/>
                    <a:pt x="661" y="132"/>
                    <a:pt x="662" y="132"/>
                  </a:cubicBezTo>
                  <a:cubicBezTo>
                    <a:pt x="662" y="130"/>
                    <a:pt x="662" y="132"/>
                    <a:pt x="663" y="131"/>
                  </a:cubicBezTo>
                  <a:close/>
                  <a:moveTo>
                    <a:pt x="660" y="130"/>
                  </a:moveTo>
                  <a:cubicBezTo>
                    <a:pt x="661" y="129"/>
                    <a:pt x="661" y="129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lose/>
                  <a:moveTo>
                    <a:pt x="663" y="111"/>
                  </a:moveTo>
                  <a:cubicBezTo>
                    <a:pt x="663" y="112"/>
                    <a:pt x="663" y="112"/>
                    <a:pt x="662" y="112"/>
                  </a:cubicBezTo>
                  <a:cubicBezTo>
                    <a:pt x="663" y="113"/>
                    <a:pt x="663" y="112"/>
                    <a:pt x="664" y="111"/>
                  </a:cubicBezTo>
                  <a:cubicBezTo>
                    <a:pt x="664" y="111"/>
                    <a:pt x="663" y="111"/>
                    <a:pt x="663" y="111"/>
                  </a:cubicBezTo>
                  <a:close/>
                  <a:moveTo>
                    <a:pt x="657" y="132"/>
                  </a:moveTo>
                  <a:cubicBezTo>
                    <a:pt x="657" y="132"/>
                    <a:pt x="659" y="133"/>
                    <a:pt x="659" y="133"/>
                  </a:cubicBezTo>
                  <a:cubicBezTo>
                    <a:pt x="659" y="131"/>
                    <a:pt x="659" y="131"/>
                    <a:pt x="659" y="130"/>
                  </a:cubicBezTo>
                  <a:cubicBezTo>
                    <a:pt x="658" y="131"/>
                    <a:pt x="658" y="131"/>
                    <a:pt x="659" y="132"/>
                  </a:cubicBezTo>
                  <a:cubicBezTo>
                    <a:pt x="658" y="132"/>
                    <a:pt x="658" y="130"/>
                    <a:pt x="657" y="131"/>
                  </a:cubicBezTo>
                  <a:cubicBezTo>
                    <a:pt x="657" y="132"/>
                    <a:pt x="657" y="130"/>
                    <a:pt x="657" y="130"/>
                  </a:cubicBezTo>
                  <a:cubicBezTo>
                    <a:pt x="656" y="130"/>
                    <a:pt x="656" y="130"/>
                    <a:pt x="656" y="131"/>
                  </a:cubicBezTo>
                  <a:cubicBezTo>
                    <a:pt x="657" y="131"/>
                    <a:pt x="657" y="132"/>
                    <a:pt x="657" y="132"/>
                  </a:cubicBezTo>
                  <a:close/>
                  <a:moveTo>
                    <a:pt x="656" y="132"/>
                  </a:moveTo>
                  <a:cubicBezTo>
                    <a:pt x="655" y="132"/>
                    <a:pt x="656" y="131"/>
                    <a:pt x="655" y="131"/>
                  </a:cubicBezTo>
                  <a:cubicBezTo>
                    <a:pt x="655" y="133"/>
                    <a:pt x="655" y="133"/>
                    <a:pt x="655" y="134"/>
                  </a:cubicBezTo>
                  <a:cubicBezTo>
                    <a:pt x="655" y="132"/>
                    <a:pt x="657" y="133"/>
                    <a:pt x="657" y="132"/>
                  </a:cubicBezTo>
                  <a:cubicBezTo>
                    <a:pt x="657" y="132"/>
                    <a:pt x="656" y="133"/>
                    <a:pt x="656" y="132"/>
                  </a:cubicBezTo>
                  <a:close/>
                  <a:moveTo>
                    <a:pt x="657" y="114"/>
                  </a:moveTo>
                  <a:cubicBezTo>
                    <a:pt x="658" y="114"/>
                    <a:pt x="659" y="114"/>
                    <a:pt x="659" y="114"/>
                  </a:cubicBezTo>
                  <a:cubicBezTo>
                    <a:pt x="658" y="113"/>
                    <a:pt x="657" y="114"/>
                    <a:pt x="657" y="114"/>
                  </a:cubicBezTo>
                  <a:close/>
                  <a:moveTo>
                    <a:pt x="649" y="131"/>
                  </a:moveTo>
                  <a:cubicBezTo>
                    <a:pt x="649" y="131"/>
                    <a:pt x="650" y="132"/>
                    <a:pt x="651" y="132"/>
                  </a:cubicBezTo>
                  <a:cubicBezTo>
                    <a:pt x="651" y="132"/>
                    <a:pt x="651" y="131"/>
                    <a:pt x="651" y="131"/>
                  </a:cubicBezTo>
                  <a:cubicBezTo>
                    <a:pt x="651" y="132"/>
                    <a:pt x="648" y="130"/>
                    <a:pt x="649" y="131"/>
                  </a:cubicBezTo>
                  <a:close/>
                  <a:moveTo>
                    <a:pt x="637" y="122"/>
                  </a:moveTo>
                  <a:cubicBezTo>
                    <a:pt x="636" y="122"/>
                    <a:pt x="637" y="121"/>
                    <a:pt x="637" y="120"/>
                  </a:cubicBezTo>
                  <a:cubicBezTo>
                    <a:pt x="636" y="121"/>
                    <a:pt x="636" y="122"/>
                    <a:pt x="635" y="123"/>
                  </a:cubicBezTo>
                  <a:cubicBezTo>
                    <a:pt x="635" y="123"/>
                    <a:pt x="635" y="123"/>
                    <a:pt x="636" y="123"/>
                  </a:cubicBezTo>
                  <a:cubicBezTo>
                    <a:pt x="636" y="121"/>
                    <a:pt x="636" y="122"/>
                    <a:pt x="637" y="122"/>
                  </a:cubicBezTo>
                  <a:close/>
                  <a:moveTo>
                    <a:pt x="621" y="127"/>
                  </a:moveTo>
                  <a:cubicBezTo>
                    <a:pt x="621" y="127"/>
                    <a:pt x="621" y="128"/>
                    <a:pt x="622" y="128"/>
                  </a:cubicBezTo>
                  <a:cubicBezTo>
                    <a:pt x="624" y="127"/>
                    <a:pt x="621" y="127"/>
                    <a:pt x="621" y="127"/>
                  </a:cubicBezTo>
                  <a:close/>
                  <a:moveTo>
                    <a:pt x="619" y="128"/>
                  </a:moveTo>
                  <a:cubicBezTo>
                    <a:pt x="619" y="127"/>
                    <a:pt x="619" y="128"/>
                    <a:pt x="620" y="127"/>
                  </a:cubicBezTo>
                  <a:cubicBezTo>
                    <a:pt x="619" y="126"/>
                    <a:pt x="618" y="128"/>
                    <a:pt x="619" y="128"/>
                  </a:cubicBezTo>
                  <a:close/>
                  <a:moveTo>
                    <a:pt x="612" y="145"/>
                  </a:moveTo>
                  <a:cubicBezTo>
                    <a:pt x="612" y="145"/>
                    <a:pt x="612" y="145"/>
                    <a:pt x="612" y="144"/>
                  </a:cubicBezTo>
                  <a:cubicBezTo>
                    <a:pt x="611" y="144"/>
                    <a:pt x="611" y="145"/>
                    <a:pt x="611" y="145"/>
                  </a:cubicBezTo>
                  <a:cubicBezTo>
                    <a:pt x="611" y="145"/>
                    <a:pt x="611" y="145"/>
                    <a:pt x="611" y="145"/>
                  </a:cubicBezTo>
                  <a:cubicBezTo>
                    <a:pt x="611" y="146"/>
                    <a:pt x="612" y="145"/>
                    <a:pt x="612" y="146"/>
                  </a:cubicBezTo>
                  <a:cubicBezTo>
                    <a:pt x="612" y="145"/>
                    <a:pt x="613" y="146"/>
                    <a:pt x="614" y="145"/>
                  </a:cubicBezTo>
                  <a:cubicBezTo>
                    <a:pt x="613" y="144"/>
                    <a:pt x="613" y="145"/>
                    <a:pt x="612" y="145"/>
                  </a:cubicBezTo>
                  <a:close/>
                  <a:moveTo>
                    <a:pt x="613" y="130"/>
                  </a:moveTo>
                  <a:cubicBezTo>
                    <a:pt x="614" y="129"/>
                    <a:pt x="614" y="130"/>
                    <a:pt x="614" y="130"/>
                  </a:cubicBezTo>
                  <a:cubicBezTo>
                    <a:pt x="615" y="130"/>
                    <a:pt x="614" y="131"/>
                    <a:pt x="615" y="131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4" y="130"/>
                    <a:pt x="613" y="129"/>
                    <a:pt x="613" y="130"/>
                  </a:cubicBezTo>
                  <a:close/>
                  <a:moveTo>
                    <a:pt x="610" y="146"/>
                  </a:moveTo>
                  <a:cubicBezTo>
                    <a:pt x="609" y="147"/>
                    <a:pt x="610" y="147"/>
                    <a:pt x="610" y="147"/>
                  </a:cubicBezTo>
                  <a:cubicBezTo>
                    <a:pt x="610" y="148"/>
                    <a:pt x="610" y="148"/>
                    <a:pt x="610" y="148"/>
                  </a:cubicBezTo>
                  <a:cubicBezTo>
                    <a:pt x="610" y="147"/>
                    <a:pt x="610" y="147"/>
                    <a:pt x="611" y="147"/>
                  </a:cubicBezTo>
                  <a:cubicBezTo>
                    <a:pt x="610" y="147"/>
                    <a:pt x="611" y="146"/>
                    <a:pt x="610" y="146"/>
                  </a:cubicBezTo>
                  <a:close/>
                  <a:moveTo>
                    <a:pt x="607" y="151"/>
                  </a:moveTo>
                  <a:cubicBezTo>
                    <a:pt x="607" y="150"/>
                    <a:pt x="609" y="150"/>
                    <a:pt x="609" y="150"/>
                  </a:cubicBezTo>
                  <a:cubicBezTo>
                    <a:pt x="608" y="150"/>
                    <a:pt x="610" y="150"/>
                    <a:pt x="610" y="150"/>
                  </a:cubicBezTo>
                  <a:cubicBezTo>
                    <a:pt x="609" y="150"/>
                    <a:pt x="611" y="148"/>
                    <a:pt x="610" y="148"/>
                  </a:cubicBezTo>
                  <a:cubicBezTo>
                    <a:pt x="610" y="149"/>
                    <a:pt x="608" y="149"/>
                    <a:pt x="609" y="150"/>
                  </a:cubicBezTo>
                  <a:cubicBezTo>
                    <a:pt x="609" y="149"/>
                    <a:pt x="609" y="149"/>
                    <a:pt x="609" y="149"/>
                  </a:cubicBezTo>
                  <a:cubicBezTo>
                    <a:pt x="609" y="150"/>
                    <a:pt x="609" y="150"/>
                    <a:pt x="608" y="150"/>
                  </a:cubicBezTo>
                  <a:cubicBezTo>
                    <a:pt x="608" y="149"/>
                    <a:pt x="607" y="149"/>
                    <a:pt x="607" y="149"/>
                  </a:cubicBezTo>
                  <a:cubicBezTo>
                    <a:pt x="608" y="150"/>
                    <a:pt x="607" y="150"/>
                    <a:pt x="606" y="149"/>
                  </a:cubicBezTo>
                  <a:cubicBezTo>
                    <a:pt x="606" y="150"/>
                    <a:pt x="607" y="150"/>
                    <a:pt x="606" y="150"/>
                  </a:cubicBezTo>
                  <a:cubicBezTo>
                    <a:pt x="606" y="150"/>
                    <a:pt x="606" y="150"/>
                    <a:pt x="605" y="150"/>
                  </a:cubicBezTo>
                  <a:cubicBezTo>
                    <a:pt x="605" y="151"/>
                    <a:pt x="603" y="150"/>
                    <a:pt x="603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2"/>
                    <a:pt x="604" y="152"/>
                    <a:pt x="604" y="152"/>
                  </a:cubicBezTo>
                  <a:cubicBezTo>
                    <a:pt x="605" y="150"/>
                    <a:pt x="604" y="152"/>
                    <a:pt x="605" y="152"/>
                  </a:cubicBezTo>
                  <a:cubicBezTo>
                    <a:pt x="606" y="151"/>
                    <a:pt x="607" y="151"/>
                    <a:pt x="607" y="151"/>
                  </a:cubicBezTo>
                  <a:close/>
                  <a:moveTo>
                    <a:pt x="609" y="146"/>
                  </a:moveTo>
                  <a:cubicBezTo>
                    <a:pt x="610" y="146"/>
                    <a:pt x="609" y="145"/>
                    <a:pt x="610" y="144"/>
                  </a:cubicBezTo>
                  <a:cubicBezTo>
                    <a:pt x="609" y="144"/>
                    <a:pt x="609" y="144"/>
                    <a:pt x="608" y="144"/>
                  </a:cubicBezTo>
                  <a:cubicBezTo>
                    <a:pt x="609" y="144"/>
                    <a:pt x="608" y="145"/>
                    <a:pt x="609" y="145"/>
                  </a:cubicBezTo>
                  <a:cubicBezTo>
                    <a:pt x="609" y="144"/>
                    <a:pt x="609" y="145"/>
                    <a:pt x="609" y="146"/>
                  </a:cubicBezTo>
                  <a:close/>
                  <a:moveTo>
                    <a:pt x="608" y="146"/>
                  </a:moveTo>
                  <a:cubicBezTo>
                    <a:pt x="609" y="147"/>
                    <a:pt x="609" y="148"/>
                    <a:pt x="609" y="147"/>
                  </a:cubicBezTo>
                  <a:cubicBezTo>
                    <a:pt x="609" y="147"/>
                    <a:pt x="610" y="147"/>
                    <a:pt x="609" y="146"/>
                  </a:cubicBezTo>
                  <a:cubicBezTo>
                    <a:pt x="609" y="146"/>
                    <a:pt x="609" y="147"/>
                    <a:pt x="609" y="146"/>
                  </a:cubicBezTo>
                  <a:cubicBezTo>
                    <a:pt x="609" y="146"/>
                    <a:pt x="608" y="146"/>
                    <a:pt x="608" y="146"/>
                  </a:cubicBezTo>
                  <a:close/>
                  <a:moveTo>
                    <a:pt x="603" y="150"/>
                  </a:moveTo>
                  <a:cubicBezTo>
                    <a:pt x="603" y="149"/>
                    <a:pt x="603" y="150"/>
                    <a:pt x="604" y="149"/>
                  </a:cubicBezTo>
                  <a:cubicBezTo>
                    <a:pt x="604" y="149"/>
                    <a:pt x="604" y="149"/>
                    <a:pt x="604" y="148"/>
                  </a:cubicBezTo>
                  <a:cubicBezTo>
                    <a:pt x="603" y="149"/>
                    <a:pt x="603" y="149"/>
                    <a:pt x="603" y="148"/>
                  </a:cubicBezTo>
                  <a:cubicBezTo>
                    <a:pt x="603" y="148"/>
                    <a:pt x="602" y="148"/>
                    <a:pt x="602" y="148"/>
                  </a:cubicBezTo>
                  <a:cubicBezTo>
                    <a:pt x="602" y="148"/>
                    <a:pt x="602" y="149"/>
                    <a:pt x="601" y="149"/>
                  </a:cubicBezTo>
                  <a:cubicBezTo>
                    <a:pt x="603" y="149"/>
                    <a:pt x="603" y="149"/>
                    <a:pt x="603" y="150"/>
                  </a:cubicBezTo>
                  <a:close/>
                  <a:moveTo>
                    <a:pt x="601" y="154"/>
                  </a:moveTo>
                  <a:cubicBezTo>
                    <a:pt x="601" y="153"/>
                    <a:pt x="601" y="152"/>
                    <a:pt x="600" y="153"/>
                  </a:cubicBezTo>
                  <a:cubicBezTo>
                    <a:pt x="601" y="153"/>
                    <a:pt x="600" y="155"/>
                    <a:pt x="601" y="155"/>
                  </a:cubicBezTo>
                  <a:cubicBezTo>
                    <a:pt x="601" y="153"/>
                    <a:pt x="603" y="153"/>
                    <a:pt x="603" y="152"/>
                  </a:cubicBezTo>
                  <a:cubicBezTo>
                    <a:pt x="602" y="152"/>
                    <a:pt x="603" y="151"/>
                    <a:pt x="602" y="151"/>
                  </a:cubicBezTo>
                  <a:cubicBezTo>
                    <a:pt x="602" y="151"/>
                    <a:pt x="602" y="152"/>
                    <a:pt x="601" y="151"/>
                  </a:cubicBezTo>
                  <a:cubicBezTo>
                    <a:pt x="601" y="152"/>
                    <a:pt x="602" y="152"/>
                    <a:pt x="601" y="152"/>
                  </a:cubicBezTo>
                  <a:cubicBezTo>
                    <a:pt x="601" y="152"/>
                    <a:pt x="601" y="152"/>
                    <a:pt x="600" y="152"/>
                  </a:cubicBezTo>
                  <a:cubicBezTo>
                    <a:pt x="601" y="152"/>
                    <a:pt x="601" y="152"/>
                    <a:pt x="601" y="153"/>
                  </a:cubicBezTo>
                  <a:cubicBezTo>
                    <a:pt x="601" y="153"/>
                    <a:pt x="602" y="153"/>
                    <a:pt x="602" y="153"/>
                  </a:cubicBezTo>
                  <a:cubicBezTo>
                    <a:pt x="601" y="153"/>
                    <a:pt x="601" y="154"/>
                    <a:pt x="601" y="154"/>
                  </a:cubicBezTo>
                  <a:close/>
                  <a:moveTo>
                    <a:pt x="601" y="151"/>
                  </a:moveTo>
                  <a:cubicBezTo>
                    <a:pt x="601" y="150"/>
                    <a:pt x="602" y="150"/>
                    <a:pt x="602" y="149"/>
                  </a:cubicBezTo>
                  <a:cubicBezTo>
                    <a:pt x="601" y="149"/>
                    <a:pt x="601" y="149"/>
                    <a:pt x="600" y="150"/>
                  </a:cubicBezTo>
                  <a:cubicBezTo>
                    <a:pt x="601" y="150"/>
                    <a:pt x="601" y="151"/>
                    <a:pt x="601" y="151"/>
                  </a:cubicBezTo>
                  <a:close/>
                  <a:moveTo>
                    <a:pt x="598" y="150"/>
                  </a:moveTo>
                  <a:cubicBezTo>
                    <a:pt x="599" y="150"/>
                    <a:pt x="599" y="151"/>
                    <a:pt x="599" y="151"/>
                  </a:cubicBezTo>
                  <a:cubicBezTo>
                    <a:pt x="599" y="151"/>
                    <a:pt x="599" y="151"/>
                    <a:pt x="600" y="151"/>
                  </a:cubicBezTo>
                  <a:cubicBezTo>
                    <a:pt x="599" y="150"/>
                    <a:pt x="599" y="149"/>
                    <a:pt x="598" y="150"/>
                  </a:cubicBezTo>
                  <a:close/>
                  <a:moveTo>
                    <a:pt x="596" y="151"/>
                  </a:moveTo>
                  <a:cubicBezTo>
                    <a:pt x="596" y="151"/>
                    <a:pt x="596" y="152"/>
                    <a:pt x="596" y="152"/>
                  </a:cubicBezTo>
                  <a:cubicBezTo>
                    <a:pt x="597" y="152"/>
                    <a:pt x="596" y="152"/>
                    <a:pt x="597" y="153"/>
                  </a:cubicBezTo>
                  <a:cubicBezTo>
                    <a:pt x="597" y="152"/>
                    <a:pt x="598" y="152"/>
                    <a:pt x="598" y="152"/>
                  </a:cubicBezTo>
                  <a:cubicBezTo>
                    <a:pt x="597" y="152"/>
                    <a:pt x="597" y="152"/>
                    <a:pt x="596" y="151"/>
                  </a:cubicBezTo>
                  <a:close/>
                  <a:moveTo>
                    <a:pt x="594" y="153"/>
                  </a:moveTo>
                  <a:cubicBezTo>
                    <a:pt x="594" y="153"/>
                    <a:pt x="594" y="152"/>
                    <a:pt x="594" y="152"/>
                  </a:cubicBezTo>
                  <a:cubicBezTo>
                    <a:pt x="593" y="152"/>
                    <a:pt x="593" y="152"/>
                    <a:pt x="593" y="153"/>
                  </a:cubicBezTo>
                  <a:cubicBezTo>
                    <a:pt x="594" y="153"/>
                    <a:pt x="594" y="153"/>
                    <a:pt x="594" y="153"/>
                  </a:cubicBezTo>
                  <a:close/>
                  <a:moveTo>
                    <a:pt x="590" y="154"/>
                  </a:moveTo>
                  <a:cubicBezTo>
                    <a:pt x="591" y="154"/>
                    <a:pt x="591" y="155"/>
                    <a:pt x="592" y="155"/>
                  </a:cubicBezTo>
                  <a:cubicBezTo>
                    <a:pt x="592" y="155"/>
                    <a:pt x="592" y="154"/>
                    <a:pt x="592" y="154"/>
                  </a:cubicBezTo>
                  <a:cubicBezTo>
                    <a:pt x="591" y="155"/>
                    <a:pt x="591" y="153"/>
                    <a:pt x="590" y="154"/>
                  </a:cubicBezTo>
                  <a:close/>
                  <a:moveTo>
                    <a:pt x="587" y="155"/>
                  </a:moveTo>
                  <a:cubicBezTo>
                    <a:pt x="587" y="155"/>
                    <a:pt x="588" y="155"/>
                    <a:pt x="588" y="156"/>
                  </a:cubicBezTo>
                  <a:cubicBezTo>
                    <a:pt x="589" y="155"/>
                    <a:pt x="588" y="154"/>
                    <a:pt x="589" y="154"/>
                  </a:cubicBezTo>
                  <a:cubicBezTo>
                    <a:pt x="588" y="153"/>
                    <a:pt x="589" y="155"/>
                    <a:pt x="587" y="155"/>
                  </a:cubicBezTo>
                  <a:cubicBezTo>
                    <a:pt x="587" y="154"/>
                    <a:pt x="587" y="154"/>
                    <a:pt x="587" y="155"/>
                  </a:cubicBezTo>
                  <a:close/>
                  <a:moveTo>
                    <a:pt x="585" y="158"/>
                  </a:moveTo>
                  <a:cubicBezTo>
                    <a:pt x="585" y="158"/>
                    <a:pt x="585" y="158"/>
                    <a:pt x="586" y="158"/>
                  </a:cubicBezTo>
                  <a:cubicBezTo>
                    <a:pt x="585" y="157"/>
                    <a:pt x="586" y="156"/>
                    <a:pt x="585" y="156"/>
                  </a:cubicBezTo>
                  <a:cubicBezTo>
                    <a:pt x="585" y="157"/>
                    <a:pt x="584" y="158"/>
                    <a:pt x="585" y="158"/>
                  </a:cubicBezTo>
                  <a:close/>
                  <a:moveTo>
                    <a:pt x="584" y="158"/>
                  </a:moveTo>
                  <a:cubicBezTo>
                    <a:pt x="583" y="158"/>
                    <a:pt x="584" y="157"/>
                    <a:pt x="583" y="157"/>
                  </a:cubicBezTo>
                  <a:cubicBezTo>
                    <a:pt x="583" y="157"/>
                    <a:pt x="582" y="157"/>
                    <a:pt x="582" y="157"/>
                  </a:cubicBezTo>
                  <a:cubicBezTo>
                    <a:pt x="582" y="158"/>
                    <a:pt x="583" y="158"/>
                    <a:pt x="583" y="158"/>
                  </a:cubicBezTo>
                  <a:cubicBezTo>
                    <a:pt x="582" y="158"/>
                    <a:pt x="582" y="159"/>
                    <a:pt x="581" y="159"/>
                  </a:cubicBezTo>
                  <a:cubicBezTo>
                    <a:pt x="582" y="159"/>
                    <a:pt x="582" y="159"/>
                    <a:pt x="582" y="159"/>
                  </a:cubicBezTo>
                  <a:cubicBezTo>
                    <a:pt x="582" y="159"/>
                    <a:pt x="582" y="159"/>
                    <a:pt x="582" y="158"/>
                  </a:cubicBezTo>
                  <a:cubicBezTo>
                    <a:pt x="583" y="159"/>
                    <a:pt x="583" y="158"/>
                    <a:pt x="584" y="158"/>
                  </a:cubicBezTo>
                  <a:cubicBezTo>
                    <a:pt x="584" y="158"/>
                    <a:pt x="583" y="158"/>
                    <a:pt x="583" y="159"/>
                  </a:cubicBezTo>
                  <a:cubicBezTo>
                    <a:pt x="584" y="159"/>
                    <a:pt x="584" y="159"/>
                    <a:pt x="584" y="159"/>
                  </a:cubicBezTo>
                  <a:cubicBezTo>
                    <a:pt x="584" y="158"/>
                    <a:pt x="584" y="158"/>
                    <a:pt x="584" y="158"/>
                  </a:cubicBezTo>
                  <a:close/>
                  <a:moveTo>
                    <a:pt x="588" y="156"/>
                  </a:moveTo>
                  <a:cubicBezTo>
                    <a:pt x="587" y="155"/>
                    <a:pt x="587" y="155"/>
                    <a:pt x="585" y="155"/>
                  </a:cubicBezTo>
                  <a:cubicBezTo>
                    <a:pt x="585" y="157"/>
                    <a:pt x="587" y="156"/>
                    <a:pt x="588" y="156"/>
                  </a:cubicBezTo>
                  <a:close/>
                  <a:moveTo>
                    <a:pt x="586" y="156"/>
                  </a:moveTo>
                  <a:cubicBezTo>
                    <a:pt x="586" y="157"/>
                    <a:pt x="586" y="157"/>
                    <a:pt x="586" y="157"/>
                  </a:cubicBezTo>
                  <a:cubicBezTo>
                    <a:pt x="586" y="157"/>
                    <a:pt x="587" y="157"/>
                    <a:pt x="587" y="157"/>
                  </a:cubicBezTo>
                  <a:cubicBezTo>
                    <a:pt x="587" y="157"/>
                    <a:pt x="587" y="157"/>
                    <a:pt x="586" y="156"/>
                  </a:cubicBezTo>
                  <a:close/>
                  <a:moveTo>
                    <a:pt x="584" y="152"/>
                  </a:moveTo>
                  <a:cubicBezTo>
                    <a:pt x="583" y="152"/>
                    <a:pt x="583" y="153"/>
                    <a:pt x="583" y="153"/>
                  </a:cubicBezTo>
                  <a:cubicBezTo>
                    <a:pt x="583" y="154"/>
                    <a:pt x="584" y="154"/>
                    <a:pt x="584" y="154"/>
                  </a:cubicBezTo>
                  <a:cubicBezTo>
                    <a:pt x="583" y="153"/>
                    <a:pt x="585" y="153"/>
                    <a:pt x="586" y="153"/>
                  </a:cubicBezTo>
                  <a:cubicBezTo>
                    <a:pt x="585" y="153"/>
                    <a:pt x="587" y="151"/>
                    <a:pt x="586" y="152"/>
                  </a:cubicBezTo>
                  <a:cubicBezTo>
                    <a:pt x="585" y="153"/>
                    <a:pt x="584" y="153"/>
                    <a:pt x="584" y="152"/>
                  </a:cubicBezTo>
                  <a:close/>
                  <a:moveTo>
                    <a:pt x="585" y="150"/>
                  </a:moveTo>
                  <a:cubicBezTo>
                    <a:pt x="585" y="149"/>
                    <a:pt x="586" y="150"/>
                    <a:pt x="586" y="150"/>
                  </a:cubicBezTo>
                  <a:cubicBezTo>
                    <a:pt x="586" y="150"/>
                    <a:pt x="586" y="149"/>
                    <a:pt x="585" y="149"/>
                  </a:cubicBezTo>
                  <a:cubicBezTo>
                    <a:pt x="585" y="150"/>
                    <a:pt x="585" y="150"/>
                    <a:pt x="585" y="150"/>
                  </a:cubicBezTo>
                  <a:close/>
                  <a:moveTo>
                    <a:pt x="580" y="158"/>
                  </a:moveTo>
                  <a:cubicBezTo>
                    <a:pt x="581" y="158"/>
                    <a:pt x="582" y="158"/>
                    <a:pt x="582" y="158"/>
                  </a:cubicBezTo>
                  <a:cubicBezTo>
                    <a:pt x="581" y="157"/>
                    <a:pt x="581" y="157"/>
                    <a:pt x="580" y="158"/>
                  </a:cubicBezTo>
                  <a:close/>
                  <a:moveTo>
                    <a:pt x="580" y="154"/>
                  </a:moveTo>
                  <a:cubicBezTo>
                    <a:pt x="580" y="154"/>
                    <a:pt x="580" y="153"/>
                    <a:pt x="580" y="153"/>
                  </a:cubicBezTo>
                  <a:cubicBezTo>
                    <a:pt x="580" y="153"/>
                    <a:pt x="580" y="154"/>
                    <a:pt x="580" y="154"/>
                  </a:cubicBezTo>
                  <a:cubicBezTo>
                    <a:pt x="580" y="154"/>
                    <a:pt x="580" y="154"/>
                    <a:pt x="581" y="155"/>
                  </a:cubicBezTo>
                  <a:cubicBezTo>
                    <a:pt x="581" y="154"/>
                    <a:pt x="582" y="154"/>
                    <a:pt x="582" y="154"/>
                  </a:cubicBezTo>
                  <a:cubicBezTo>
                    <a:pt x="581" y="153"/>
                    <a:pt x="581" y="154"/>
                    <a:pt x="580" y="154"/>
                  </a:cubicBezTo>
                  <a:close/>
                  <a:moveTo>
                    <a:pt x="585" y="114"/>
                  </a:moveTo>
                  <a:cubicBezTo>
                    <a:pt x="586" y="114"/>
                    <a:pt x="587" y="115"/>
                    <a:pt x="588" y="113"/>
                  </a:cubicBezTo>
                  <a:cubicBezTo>
                    <a:pt x="586" y="113"/>
                    <a:pt x="585" y="113"/>
                    <a:pt x="585" y="114"/>
                  </a:cubicBezTo>
                  <a:close/>
                  <a:moveTo>
                    <a:pt x="578" y="159"/>
                  </a:moveTo>
                  <a:cubicBezTo>
                    <a:pt x="578" y="159"/>
                    <a:pt x="578" y="159"/>
                    <a:pt x="578" y="160"/>
                  </a:cubicBezTo>
                  <a:cubicBezTo>
                    <a:pt x="578" y="160"/>
                    <a:pt x="578" y="160"/>
                    <a:pt x="578" y="160"/>
                  </a:cubicBezTo>
                  <a:cubicBezTo>
                    <a:pt x="577" y="160"/>
                    <a:pt x="577" y="159"/>
                    <a:pt x="577" y="159"/>
                  </a:cubicBezTo>
                  <a:cubicBezTo>
                    <a:pt x="577" y="160"/>
                    <a:pt x="576" y="160"/>
                    <a:pt x="576" y="161"/>
                  </a:cubicBezTo>
                  <a:cubicBezTo>
                    <a:pt x="576" y="160"/>
                    <a:pt x="577" y="160"/>
                    <a:pt x="576" y="160"/>
                  </a:cubicBezTo>
                  <a:cubicBezTo>
                    <a:pt x="576" y="161"/>
                    <a:pt x="575" y="161"/>
                    <a:pt x="574" y="161"/>
                  </a:cubicBezTo>
                  <a:cubicBezTo>
                    <a:pt x="575" y="161"/>
                    <a:pt x="574" y="162"/>
                    <a:pt x="575" y="162"/>
                  </a:cubicBezTo>
                  <a:cubicBezTo>
                    <a:pt x="575" y="162"/>
                    <a:pt x="574" y="163"/>
                    <a:pt x="575" y="163"/>
                  </a:cubicBezTo>
                  <a:cubicBezTo>
                    <a:pt x="575" y="162"/>
                    <a:pt x="576" y="162"/>
                    <a:pt x="575" y="162"/>
                  </a:cubicBezTo>
                  <a:cubicBezTo>
                    <a:pt x="576" y="163"/>
                    <a:pt x="577" y="160"/>
                    <a:pt x="578" y="161"/>
                  </a:cubicBezTo>
                  <a:cubicBezTo>
                    <a:pt x="578" y="160"/>
                    <a:pt x="579" y="160"/>
                    <a:pt x="579" y="160"/>
                  </a:cubicBezTo>
                  <a:cubicBezTo>
                    <a:pt x="578" y="160"/>
                    <a:pt x="580" y="158"/>
                    <a:pt x="579" y="159"/>
                  </a:cubicBezTo>
                  <a:cubicBezTo>
                    <a:pt x="579" y="161"/>
                    <a:pt x="578" y="158"/>
                    <a:pt x="578" y="159"/>
                  </a:cubicBezTo>
                  <a:close/>
                  <a:moveTo>
                    <a:pt x="578" y="153"/>
                  </a:moveTo>
                  <a:cubicBezTo>
                    <a:pt x="578" y="153"/>
                    <a:pt x="578" y="153"/>
                    <a:pt x="578" y="153"/>
                  </a:cubicBezTo>
                  <a:cubicBezTo>
                    <a:pt x="578" y="153"/>
                    <a:pt x="578" y="154"/>
                    <a:pt x="578" y="154"/>
                  </a:cubicBezTo>
                  <a:cubicBezTo>
                    <a:pt x="578" y="154"/>
                    <a:pt x="579" y="154"/>
                    <a:pt x="579" y="155"/>
                  </a:cubicBezTo>
                  <a:cubicBezTo>
                    <a:pt x="579" y="154"/>
                    <a:pt x="580" y="153"/>
                    <a:pt x="579" y="153"/>
                  </a:cubicBezTo>
                  <a:cubicBezTo>
                    <a:pt x="579" y="154"/>
                    <a:pt x="578" y="154"/>
                    <a:pt x="578" y="153"/>
                  </a:cubicBezTo>
                  <a:close/>
                  <a:moveTo>
                    <a:pt x="584" y="114"/>
                  </a:moveTo>
                  <a:cubicBezTo>
                    <a:pt x="581" y="116"/>
                    <a:pt x="576" y="116"/>
                    <a:pt x="572" y="118"/>
                  </a:cubicBezTo>
                  <a:cubicBezTo>
                    <a:pt x="570" y="117"/>
                    <a:pt x="570" y="118"/>
                    <a:pt x="569" y="118"/>
                  </a:cubicBezTo>
                  <a:cubicBezTo>
                    <a:pt x="568" y="118"/>
                    <a:pt x="566" y="120"/>
                    <a:pt x="564" y="119"/>
                  </a:cubicBezTo>
                  <a:cubicBezTo>
                    <a:pt x="564" y="120"/>
                    <a:pt x="561" y="121"/>
                    <a:pt x="560" y="120"/>
                  </a:cubicBezTo>
                  <a:cubicBezTo>
                    <a:pt x="559" y="121"/>
                    <a:pt x="560" y="121"/>
                    <a:pt x="559" y="121"/>
                  </a:cubicBezTo>
                  <a:cubicBezTo>
                    <a:pt x="558" y="121"/>
                    <a:pt x="555" y="124"/>
                    <a:pt x="552" y="123"/>
                  </a:cubicBezTo>
                  <a:cubicBezTo>
                    <a:pt x="552" y="124"/>
                    <a:pt x="550" y="124"/>
                    <a:pt x="549" y="124"/>
                  </a:cubicBezTo>
                  <a:cubicBezTo>
                    <a:pt x="548" y="125"/>
                    <a:pt x="544" y="126"/>
                    <a:pt x="542" y="126"/>
                  </a:cubicBezTo>
                  <a:cubicBezTo>
                    <a:pt x="535" y="130"/>
                    <a:pt x="524" y="131"/>
                    <a:pt x="518" y="135"/>
                  </a:cubicBezTo>
                  <a:cubicBezTo>
                    <a:pt x="518" y="134"/>
                    <a:pt x="518" y="135"/>
                    <a:pt x="517" y="135"/>
                  </a:cubicBezTo>
                  <a:cubicBezTo>
                    <a:pt x="512" y="136"/>
                    <a:pt x="507" y="138"/>
                    <a:pt x="502" y="140"/>
                  </a:cubicBezTo>
                  <a:cubicBezTo>
                    <a:pt x="501" y="140"/>
                    <a:pt x="501" y="140"/>
                    <a:pt x="501" y="140"/>
                  </a:cubicBezTo>
                  <a:cubicBezTo>
                    <a:pt x="498" y="142"/>
                    <a:pt x="495" y="142"/>
                    <a:pt x="492" y="144"/>
                  </a:cubicBezTo>
                  <a:cubicBezTo>
                    <a:pt x="490" y="143"/>
                    <a:pt x="488" y="146"/>
                    <a:pt x="486" y="145"/>
                  </a:cubicBezTo>
                  <a:cubicBezTo>
                    <a:pt x="486" y="146"/>
                    <a:pt x="484" y="145"/>
                    <a:pt x="483" y="146"/>
                  </a:cubicBezTo>
                  <a:cubicBezTo>
                    <a:pt x="483" y="147"/>
                    <a:pt x="481" y="147"/>
                    <a:pt x="480" y="147"/>
                  </a:cubicBezTo>
                  <a:cubicBezTo>
                    <a:pt x="479" y="147"/>
                    <a:pt x="480" y="148"/>
                    <a:pt x="479" y="148"/>
                  </a:cubicBezTo>
                  <a:cubicBezTo>
                    <a:pt x="474" y="150"/>
                    <a:pt x="470" y="151"/>
                    <a:pt x="466" y="153"/>
                  </a:cubicBezTo>
                  <a:cubicBezTo>
                    <a:pt x="465" y="152"/>
                    <a:pt x="465" y="152"/>
                    <a:pt x="465" y="152"/>
                  </a:cubicBezTo>
                  <a:cubicBezTo>
                    <a:pt x="464" y="152"/>
                    <a:pt x="464" y="153"/>
                    <a:pt x="464" y="153"/>
                  </a:cubicBezTo>
                  <a:cubicBezTo>
                    <a:pt x="460" y="154"/>
                    <a:pt x="457" y="157"/>
                    <a:pt x="452" y="157"/>
                  </a:cubicBezTo>
                  <a:cubicBezTo>
                    <a:pt x="453" y="157"/>
                    <a:pt x="452" y="158"/>
                    <a:pt x="451" y="158"/>
                  </a:cubicBezTo>
                  <a:cubicBezTo>
                    <a:pt x="446" y="158"/>
                    <a:pt x="441" y="162"/>
                    <a:pt x="436" y="162"/>
                  </a:cubicBezTo>
                  <a:cubicBezTo>
                    <a:pt x="436" y="162"/>
                    <a:pt x="436" y="163"/>
                    <a:pt x="436" y="163"/>
                  </a:cubicBezTo>
                  <a:cubicBezTo>
                    <a:pt x="435" y="163"/>
                    <a:pt x="434" y="164"/>
                    <a:pt x="433" y="164"/>
                  </a:cubicBezTo>
                  <a:cubicBezTo>
                    <a:pt x="430" y="166"/>
                    <a:pt x="425" y="166"/>
                    <a:pt x="423" y="168"/>
                  </a:cubicBezTo>
                  <a:cubicBezTo>
                    <a:pt x="422" y="167"/>
                    <a:pt x="422" y="169"/>
                    <a:pt x="420" y="169"/>
                  </a:cubicBezTo>
                  <a:cubicBezTo>
                    <a:pt x="420" y="169"/>
                    <a:pt x="420" y="168"/>
                    <a:pt x="420" y="168"/>
                  </a:cubicBezTo>
                  <a:cubicBezTo>
                    <a:pt x="419" y="169"/>
                    <a:pt x="420" y="168"/>
                    <a:pt x="420" y="169"/>
                  </a:cubicBezTo>
                  <a:cubicBezTo>
                    <a:pt x="420" y="169"/>
                    <a:pt x="419" y="169"/>
                    <a:pt x="419" y="169"/>
                  </a:cubicBezTo>
                  <a:cubicBezTo>
                    <a:pt x="419" y="169"/>
                    <a:pt x="419" y="170"/>
                    <a:pt x="418" y="170"/>
                  </a:cubicBezTo>
                  <a:cubicBezTo>
                    <a:pt x="416" y="170"/>
                    <a:pt x="415" y="171"/>
                    <a:pt x="413" y="172"/>
                  </a:cubicBezTo>
                  <a:cubicBezTo>
                    <a:pt x="416" y="173"/>
                    <a:pt x="418" y="170"/>
                    <a:pt x="421" y="170"/>
                  </a:cubicBezTo>
                  <a:cubicBezTo>
                    <a:pt x="428" y="167"/>
                    <a:pt x="434" y="165"/>
                    <a:pt x="442" y="164"/>
                  </a:cubicBezTo>
                  <a:cubicBezTo>
                    <a:pt x="445" y="162"/>
                    <a:pt x="450" y="160"/>
                    <a:pt x="454" y="159"/>
                  </a:cubicBezTo>
                  <a:cubicBezTo>
                    <a:pt x="458" y="158"/>
                    <a:pt x="462" y="157"/>
                    <a:pt x="466" y="156"/>
                  </a:cubicBezTo>
                  <a:cubicBezTo>
                    <a:pt x="466" y="156"/>
                    <a:pt x="466" y="155"/>
                    <a:pt x="467" y="155"/>
                  </a:cubicBezTo>
                  <a:cubicBezTo>
                    <a:pt x="484" y="151"/>
                    <a:pt x="498" y="144"/>
                    <a:pt x="514" y="140"/>
                  </a:cubicBezTo>
                  <a:cubicBezTo>
                    <a:pt x="521" y="137"/>
                    <a:pt x="528" y="134"/>
                    <a:pt x="535" y="132"/>
                  </a:cubicBezTo>
                  <a:cubicBezTo>
                    <a:pt x="547" y="127"/>
                    <a:pt x="560" y="124"/>
                    <a:pt x="572" y="119"/>
                  </a:cubicBezTo>
                  <a:cubicBezTo>
                    <a:pt x="573" y="119"/>
                    <a:pt x="573" y="119"/>
                    <a:pt x="574" y="119"/>
                  </a:cubicBezTo>
                  <a:cubicBezTo>
                    <a:pt x="574" y="118"/>
                    <a:pt x="574" y="118"/>
                    <a:pt x="575" y="119"/>
                  </a:cubicBezTo>
                  <a:cubicBezTo>
                    <a:pt x="575" y="118"/>
                    <a:pt x="575" y="118"/>
                    <a:pt x="576" y="118"/>
                  </a:cubicBezTo>
                  <a:cubicBezTo>
                    <a:pt x="579" y="117"/>
                    <a:pt x="581" y="116"/>
                    <a:pt x="584" y="115"/>
                  </a:cubicBezTo>
                  <a:cubicBezTo>
                    <a:pt x="584" y="115"/>
                    <a:pt x="585" y="115"/>
                    <a:pt x="584" y="115"/>
                  </a:cubicBezTo>
                  <a:cubicBezTo>
                    <a:pt x="584" y="115"/>
                    <a:pt x="584" y="114"/>
                    <a:pt x="584" y="114"/>
                  </a:cubicBezTo>
                  <a:close/>
                  <a:moveTo>
                    <a:pt x="574" y="156"/>
                  </a:moveTo>
                  <a:cubicBezTo>
                    <a:pt x="574" y="156"/>
                    <a:pt x="574" y="156"/>
                    <a:pt x="574" y="156"/>
                  </a:cubicBezTo>
                  <a:cubicBezTo>
                    <a:pt x="574" y="156"/>
                    <a:pt x="574" y="157"/>
                    <a:pt x="575" y="157"/>
                  </a:cubicBezTo>
                  <a:cubicBezTo>
                    <a:pt x="575" y="156"/>
                    <a:pt x="574" y="156"/>
                    <a:pt x="575" y="156"/>
                  </a:cubicBezTo>
                  <a:cubicBezTo>
                    <a:pt x="575" y="156"/>
                    <a:pt x="575" y="156"/>
                    <a:pt x="575" y="156"/>
                  </a:cubicBezTo>
                  <a:cubicBezTo>
                    <a:pt x="574" y="156"/>
                    <a:pt x="574" y="155"/>
                    <a:pt x="574" y="156"/>
                  </a:cubicBezTo>
                  <a:close/>
                  <a:moveTo>
                    <a:pt x="573" y="162"/>
                  </a:moveTo>
                  <a:cubicBezTo>
                    <a:pt x="573" y="161"/>
                    <a:pt x="574" y="162"/>
                    <a:pt x="574" y="162"/>
                  </a:cubicBezTo>
                  <a:cubicBezTo>
                    <a:pt x="574" y="161"/>
                    <a:pt x="574" y="161"/>
                    <a:pt x="574" y="161"/>
                  </a:cubicBezTo>
                  <a:cubicBezTo>
                    <a:pt x="573" y="160"/>
                    <a:pt x="572" y="161"/>
                    <a:pt x="572" y="162"/>
                  </a:cubicBezTo>
                  <a:cubicBezTo>
                    <a:pt x="573" y="161"/>
                    <a:pt x="573" y="161"/>
                    <a:pt x="574" y="161"/>
                  </a:cubicBezTo>
                  <a:cubicBezTo>
                    <a:pt x="574" y="161"/>
                    <a:pt x="572" y="162"/>
                    <a:pt x="573" y="162"/>
                  </a:cubicBezTo>
                  <a:close/>
                  <a:moveTo>
                    <a:pt x="572" y="163"/>
                  </a:moveTo>
                  <a:cubicBezTo>
                    <a:pt x="572" y="163"/>
                    <a:pt x="571" y="164"/>
                    <a:pt x="571" y="164"/>
                  </a:cubicBezTo>
                  <a:cubicBezTo>
                    <a:pt x="572" y="164"/>
                    <a:pt x="574" y="163"/>
                    <a:pt x="573" y="162"/>
                  </a:cubicBezTo>
                  <a:cubicBezTo>
                    <a:pt x="573" y="163"/>
                    <a:pt x="573" y="163"/>
                    <a:pt x="572" y="163"/>
                  </a:cubicBezTo>
                  <a:close/>
                  <a:moveTo>
                    <a:pt x="572" y="157"/>
                  </a:moveTo>
                  <a:cubicBezTo>
                    <a:pt x="571" y="157"/>
                    <a:pt x="572" y="157"/>
                    <a:pt x="572" y="156"/>
                  </a:cubicBezTo>
                  <a:cubicBezTo>
                    <a:pt x="571" y="157"/>
                    <a:pt x="571" y="157"/>
                    <a:pt x="570" y="158"/>
                  </a:cubicBezTo>
                  <a:cubicBezTo>
                    <a:pt x="569" y="157"/>
                    <a:pt x="570" y="158"/>
                    <a:pt x="569" y="158"/>
                  </a:cubicBezTo>
                  <a:cubicBezTo>
                    <a:pt x="569" y="158"/>
                    <a:pt x="569" y="158"/>
                    <a:pt x="569" y="157"/>
                  </a:cubicBezTo>
                  <a:cubicBezTo>
                    <a:pt x="569" y="157"/>
                    <a:pt x="569" y="157"/>
                    <a:pt x="569" y="157"/>
                  </a:cubicBezTo>
                  <a:cubicBezTo>
                    <a:pt x="569" y="157"/>
                    <a:pt x="568" y="157"/>
                    <a:pt x="568" y="157"/>
                  </a:cubicBezTo>
                  <a:cubicBezTo>
                    <a:pt x="568" y="158"/>
                    <a:pt x="569" y="158"/>
                    <a:pt x="569" y="159"/>
                  </a:cubicBezTo>
                  <a:cubicBezTo>
                    <a:pt x="569" y="157"/>
                    <a:pt x="570" y="160"/>
                    <a:pt x="571" y="159"/>
                  </a:cubicBezTo>
                  <a:cubicBezTo>
                    <a:pt x="571" y="158"/>
                    <a:pt x="572" y="157"/>
                    <a:pt x="573" y="157"/>
                  </a:cubicBezTo>
                  <a:cubicBezTo>
                    <a:pt x="573" y="157"/>
                    <a:pt x="573" y="156"/>
                    <a:pt x="573" y="156"/>
                  </a:cubicBezTo>
                  <a:cubicBezTo>
                    <a:pt x="573" y="157"/>
                    <a:pt x="572" y="157"/>
                    <a:pt x="572" y="157"/>
                  </a:cubicBezTo>
                  <a:close/>
                  <a:moveTo>
                    <a:pt x="573" y="144"/>
                  </a:moveTo>
                  <a:cubicBezTo>
                    <a:pt x="573" y="144"/>
                    <a:pt x="573" y="145"/>
                    <a:pt x="574" y="145"/>
                  </a:cubicBezTo>
                  <a:cubicBezTo>
                    <a:pt x="574" y="145"/>
                    <a:pt x="574" y="145"/>
                    <a:pt x="575" y="145"/>
                  </a:cubicBezTo>
                  <a:cubicBezTo>
                    <a:pt x="573" y="145"/>
                    <a:pt x="574" y="144"/>
                    <a:pt x="573" y="144"/>
                  </a:cubicBezTo>
                  <a:close/>
                  <a:moveTo>
                    <a:pt x="569" y="161"/>
                  </a:moveTo>
                  <a:cubicBezTo>
                    <a:pt x="570" y="161"/>
                    <a:pt x="570" y="161"/>
                    <a:pt x="570" y="162"/>
                  </a:cubicBezTo>
                  <a:cubicBezTo>
                    <a:pt x="571" y="161"/>
                    <a:pt x="570" y="161"/>
                    <a:pt x="570" y="160"/>
                  </a:cubicBezTo>
                  <a:cubicBezTo>
                    <a:pt x="571" y="161"/>
                    <a:pt x="571" y="160"/>
                    <a:pt x="571" y="160"/>
                  </a:cubicBezTo>
                  <a:cubicBezTo>
                    <a:pt x="570" y="160"/>
                    <a:pt x="570" y="160"/>
                    <a:pt x="569" y="161"/>
                  </a:cubicBezTo>
                  <a:close/>
                  <a:moveTo>
                    <a:pt x="569" y="162"/>
                  </a:moveTo>
                  <a:cubicBezTo>
                    <a:pt x="568" y="162"/>
                    <a:pt x="568" y="164"/>
                    <a:pt x="569" y="164"/>
                  </a:cubicBezTo>
                  <a:cubicBezTo>
                    <a:pt x="568" y="163"/>
                    <a:pt x="569" y="163"/>
                    <a:pt x="569" y="162"/>
                  </a:cubicBezTo>
                  <a:close/>
                  <a:moveTo>
                    <a:pt x="566" y="158"/>
                  </a:moveTo>
                  <a:cubicBezTo>
                    <a:pt x="568" y="158"/>
                    <a:pt x="567" y="160"/>
                    <a:pt x="568" y="160"/>
                  </a:cubicBezTo>
                  <a:cubicBezTo>
                    <a:pt x="569" y="159"/>
                    <a:pt x="568" y="159"/>
                    <a:pt x="568" y="159"/>
                  </a:cubicBezTo>
                  <a:cubicBezTo>
                    <a:pt x="568" y="159"/>
                    <a:pt x="566" y="157"/>
                    <a:pt x="566" y="158"/>
                  </a:cubicBezTo>
                  <a:close/>
                  <a:moveTo>
                    <a:pt x="568" y="161"/>
                  </a:moveTo>
                  <a:cubicBezTo>
                    <a:pt x="568" y="161"/>
                    <a:pt x="567" y="161"/>
                    <a:pt x="567" y="161"/>
                  </a:cubicBezTo>
                  <a:cubicBezTo>
                    <a:pt x="566" y="161"/>
                    <a:pt x="567" y="160"/>
                    <a:pt x="566" y="160"/>
                  </a:cubicBezTo>
                  <a:cubicBezTo>
                    <a:pt x="566" y="161"/>
                    <a:pt x="566" y="162"/>
                    <a:pt x="565" y="163"/>
                  </a:cubicBezTo>
                  <a:cubicBezTo>
                    <a:pt x="564" y="162"/>
                    <a:pt x="566" y="162"/>
                    <a:pt x="565" y="162"/>
                  </a:cubicBezTo>
                  <a:cubicBezTo>
                    <a:pt x="565" y="163"/>
                    <a:pt x="564" y="162"/>
                    <a:pt x="564" y="163"/>
                  </a:cubicBezTo>
                  <a:cubicBezTo>
                    <a:pt x="564" y="163"/>
                    <a:pt x="565" y="163"/>
                    <a:pt x="565" y="163"/>
                  </a:cubicBezTo>
                  <a:cubicBezTo>
                    <a:pt x="564" y="164"/>
                    <a:pt x="563" y="163"/>
                    <a:pt x="563" y="163"/>
                  </a:cubicBezTo>
                  <a:cubicBezTo>
                    <a:pt x="563" y="162"/>
                    <a:pt x="565" y="162"/>
                    <a:pt x="565" y="161"/>
                  </a:cubicBezTo>
                  <a:cubicBezTo>
                    <a:pt x="564" y="161"/>
                    <a:pt x="564" y="161"/>
                    <a:pt x="564" y="161"/>
                  </a:cubicBezTo>
                  <a:cubicBezTo>
                    <a:pt x="564" y="161"/>
                    <a:pt x="564" y="162"/>
                    <a:pt x="563" y="162"/>
                  </a:cubicBezTo>
                  <a:cubicBezTo>
                    <a:pt x="564" y="161"/>
                    <a:pt x="563" y="162"/>
                    <a:pt x="563" y="162"/>
                  </a:cubicBezTo>
                  <a:cubicBezTo>
                    <a:pt x="563" y="161"/>
                    <a:pt x="562" y="161"/>
                    <a:pt x="563" y="161"/>
                  </a:cubicBezTo>
                  <a:cubicBezTo>
                    <a:pt x="561" y="161"/>
                    <a:pt x="561" y="161"/>
                    <a:pt x="560" y="161"/>
                  </a:cubicBezTo>
                  <a:cubicBezTo>
                    <a:pt x="560" y="161"/>
                    <a:pt x="559" y="161"/>
                    <a:pt x="559" y="162"/>
                  </a:cubicBezTo>
                  <a:cubicBezTo>
                    <a:pt x="559" y="162"/>
                    <a:pt x="559" y="162"/>
                    <a:pt x="560" y="163"/>
                  </a:cubicBezTo>
                  <a:cubicBezTo>
                    <a:pt x="560" y="162"/>
                    <a:pt x="562" y="161"/>
                    <a:pt x="562" y="162"/>
                  </a:cubicBezTo>
                  <a:cubicBezTo>
                    <a:pt x="562" y="162"/>
                    <a:pt x="561" y="162"/>
                    <a:pt x="561" y="163"/>
                  </a:cubicBezTo>
                  <a:cubicBezTo>
                    <a:pt x="561" y="163"/>
                    <a:pt x="561" y="164"/>
                    <a:pt x="562" y="164"/>
                  </a:cubicBezTo>
                  <a:cubicBezTo>
                    <a:pt x="562" y="164"/>
                    <a:pt x="562" y="164"/>
                    <a:pt x="563" y="164"/>
                  </a:cubicBezTo>
                  <a:cubicBezTo>
                    <a:pt x="563" y="164"/>
                    <a:pt x="562" y="165"/>
                    <a:pt x="563" y="165"/>
                  </a:cubicBezTo>
                  <a:cubicBezTo>
                    <a:pt x="563" y="165"/>
                    <a:pt x="564" y="165"/>
                    <a:pt x="564" y="165"/>
                  </a:cubicBezTo>
                  <a:cubicBezTo>
                    <a:pt x="564" y="164"/>
                    <a:pt x="564" y="164"/>
                    <a:pt x="564" y="164"/>
                  </a:cubicBezTo>
                  <a:cubicBezTo>
                    <a:pt x="565" y="164"/>
                    <a:pt x="565" y="164"/>
                    <a:pt x="565" y="164"/>
                  </a:cubicBezTo>
                  <a:cubicBezTo>
                    <a:pt x="567" y="164"/>
                    <a:pt x="568" y="162"/>
                    <a:pt x="568" y="161"/>
                  </a:cubicBezTo>
                  <a:close/>
                  <a:moveTo>
                    <a:pt x="568" y="147"/>
                  </a:moveTo>
                  <a:cubicBezTo>
                    <a:pt x="568" y="147"/>
                    <a:pt x="568" y="147"/>
                    <a:pt x="568" y="146"/>
                  </a:cubicBezTo>
                  <a:cubicBezTo>
                    <a:pt x="568" y="146"/>
                    <a:pt x="568" y="147"/>
                    <a:pt x="567" y="147"/>
                  </a:cubicBezTo>
                  <a:cubicBezTo>
                    <a:pt x="568" y="147"/>
                    <a:pt x="568" y="147"/>
                    <a:pt x="568" y="148"/>
                  </a:cubicBezTo>
                  <a:cubicBezTo>
                    <a:pt x="568" y="147"/>
                    <a:pt x="568" y="147"/>
                    <a:pt x="569" y="147"/>
                  </a:cubicBezTo>
                  <a:cubicBezTo>
                    <a:pt x="568" y="147"/>
                    <a:pt x="568" y="147"/>
                    <a:pt x="568" y="147"/>
                  </a:cubicBezTo>
                  <a:close/>
                  <a:moveTo>
                    <a:pt x="565" y="158"/>
                  </a:moveTo>
                  <a:cubicBezTo>
                    <a:pt x="565" y="159"/>
                    <a:pt x="564" y="159"/>
                    <a:pt x="563" y="159"/>
                  </a:cubicBezTo>
                  <a:cubicBezTo>
                    <a:pt x="564" y="159"/>
                    <a:pt x="563" y="160"/>
                    <a:pt x="564" y="161"/>
                  </a:cubicBezTo>
                  <a:cubicBezTo>
                    <a:pt x="564" y="160"/>
                    <a:pt x="565" y="161"/>
                    <a:pt x="565" y="161"/>
                  </a:cubicBezTo>
                  <a:cubicBezTo>
                    <a:pt x="565" y="160"/>
                    <a:pt x="566" y="160"/>
                    <a:pt x="566" y="159"/>
                  </a:cubicBezTo>
                  <a:cubicBezTo>
                    <a:pt x="565" y="159"/>
                    <a:pt x="565" y="158"/>
                    <a:pt x="565" y="158"/>
                  </a:cubicBezTo>
                  <a:close/>
                  <a:moveTo>
                    <a:pt x="560" y="166"/>
                  </a:moveTo>
                  <a:cubicBezTo>
                    <a:pt x="560" y="165"/>
                    <a:pt x="560" y="164"/>
                    <a:pt x="560" y="165"/>
                  </a:cubicBezTo>
                  <a:cubicBezTo>
                    <a:pt x="560" y="165"/>
                    <a:pt x="559" y="165"/>
                    <a:pt x="558" y="165"/>
                  </a:cubicBezTo>
                  <a:cubicBezTo>
                    <a:pt x="558" y="166"/>
                    <a:pt x="559" y="166"/>
                    <a:pt x="559" y="167"/>
                  </a:cubicBezTo>
                  <a:cubicBezTo>
                    <a:pt x="560" y="166"/>
                    <a:pt x="559" y="166"/>
                    <a:pt x="559" y="166"/>
                  </a:cubicBezTo>
                  <a:cubicBezTo>
                    <a:pt x="560" y="166"/>
                    <a:pt x="560" y="167"/>
                    <a:pt x="561" y="166"/>
                  </a:cubicBezTo>
                  <a:cubicBezTo>
                    <a:pt x="560" y="166"/>
                    <a:pt x="561" y="165"/>
                    <a:pt x="560" y="165"/>
                  </a:cubicBezTo>
                  <a:cubicBezTo>
                    <a:pt x="560" y="166"/>
                    <a:pt x="560" y="165"/>
                    <a:pt x="560" y="166"/>
                  </a:cubicBezTo>
                  <a:close/>
                  <a:moveTo>
                    <a:pt x="558" y="163"/>
                  </a:moveTo>
                  <a:cubicBezTo>
                    <a:pt x="558" y="162"/>
                    <a:pt x="559" y="162"/>
                    <a:pt x="559" y="162"/>
                  </a:cubicBezTo>
                  <a:cubicBezTo>
                    <a:pt x="558" y="161"/>
                    <a:pt x="558" y="162"/>
                    <a:pt x="557" y="161"/>
                  </a:cubicBezTo>
                  <a:cubicBezTo>
                    <a:pt x="557" y="163"/>
                    <a:pt x="558" y="163"/>
                    <a:pt x="558" y="164"/>
                  </a:cubicBezTo>
                  <a:cubicBezTo>
                    <a:pt x="558" y="163"/>
                    <a:pt x="559" y="164"/>
                    <a:pt x="559" y="163"/>
                  </a:cubicBezTo>
                  <a:cubicBezTo>
                    <a:pt x="559" y="162"/>
                    <a:pt x="559" y="162"/>
                    <a:pt x="558" y="163"/>
                  </a:cubicBezTo>
                  <a:close/>
                  <a:moveTo>
                    <a:pt x="556" y="165"/>
                  </a:moveTo>
                  <a:cubicBezTo>
                    <a:pt x="556" y="164"/>
                    <a:pt x="555" y="164"/>
                    <a:pt x="556" y="164"/>
                  </a:cubicBezTo>
                  <a:cubicBezTo>
                    <a:pt x="555" y="163"/>
                    <a:pt x="555" y="164"/>
                    <a:pt x="555" y="164"/>
                  </a:cubicBezTo>
                  <a:cubicBezTo>
                    <a:pt x="555" y="163"/>
                    <a:pt x="555" y="163"/>
                    <a:pt x="555" y="162"/>
                  </a:cubicBezTo>
                  <a:cubicBezTo>
                    <a:pt x="554" y="163"/>
                    <a:pt x="555" y="161"/>
                    <a:pt x="554" y="162"/>
                  </a:cubicBezTo>
                  <a:cubicBezTo>
                    <a:pt x="555" y="162"/>
                    <a:pt x="554" y="163"/>
                    <a:pt x="554" y="164"/>
                  </a:cubicBezTo>
                  <a:cubicBezTo>
                    <a:pt x="554" y="164"/>
                    <a:pt x="555" y="164"/>
                    <a:pt x="555" y="164"/>
                  </a:cubicBezTo>
                  <a:cubicBezTo>
                    <a:pt x="555" y="166"/>
                    <a:pt x="554" y="165"/>
                    <a:pt x="554" y="165"/>
                  </a:cubicBezTo>
                  <a:cubicBezTo>
                    <a:pt x="554" y="166"/>
                    <a:pt x="554" y="165"/>
                    <a:pt x="555" y="165"/>
                  </a:cubicBezTo>
                  <a:cubicBezTo>
                    <a:pt x="555" y="166"/>
                    <a:pt x="556" y="165"/>
                    <a:pt x="556" y="166"/>
                  </a:cubicBezTo>
                  <a:cubicBezTo>
                    <a:pt x="554" y="166"/>
                    <a:pt x="555" y="168"/>
                    <a:pt x="554" y="168"/>
                  </a:cubicBezTo>
                  <a:cubicBezTo>
                    <a:pt x="554" y="168"/>
                    <a:pt x="555" y="168"/>
                    <a:pt x="555" y="167"/>
                  </a:cubicBezTo>
                  <a:cubicBezTo>
                    <a:pt x="555" y="168"/>
                    <a:pt x="555" y="168"/>
                    <a:pt x="555" y="169"/>
                  </a:cubicBezTo>
                  <a:cubicBezTo>
                    <a:pt x="557" y="169"/>
                    <a:pt x="556" y="167"/>
                    <a:pt x="557" y="167"/>
                  </a:cubicBezTo>
                  <a:cubicBezTo>
                    <a:pt x="557" y="167"/>
                    <a:pt x="557" y="167"/>
                    <a:pt x="557" y="167"/>
                  </a:cubicBezTo>
                  <a:cubicBezTo>
                    <a:pt x="557" y="167"/>
                    <a:pt x="558" y="167"/>
                    <a:pt x="558" y="168"/>
                  </a:cubicBezTo>
                  <a:cubicBezTo>
                    <a:pt x="558" y="167"/>
                    <a:pt x="558" y="167"/>
                    <a:pt x="558" y="166"/>
                  </a:cubicBezTo>
                  <a:cubicBezTo>
                    <a:pt x="558" y="166"/>
                    <a:pt x="557" y="166"/>
                    <a:pt x="557" y="165"/>
                  </a:cubicBezTo>
                  <a:cubicBezTo>
                    <a:pt x="557" y="166"/>
                    <a:pt x="557" y="167"/>
                    <a:pt x="556" y="167"/>
                  </a:cubicBezTo>
                  <a:cubicBezTo>
                    <a:pt x="557" y="166"/>
                    <a:pt x="555" y="167"/>
                    <a:pt x="555" y="166"/>
                  </a:cubicBezTo>
                  <a:cubicBezTo>
                    <a:pt x="556" y="166"/>
                    <a:pt x="556" y="165"/>
                    <a:pt x="557" y="164"/>
                  </a:cubicBezTo>
                  <a:cubicBezTo>
                    <a:pt x="556" y="163"/>
                    <a:pt x="556" y="165"/>
                    <a:pt x="556" y="165"/>
                  </a:cubicBezTo>
                  <a:close/>
                  <a:moveTo>
                    <a:pt x="554" y="164"/>
                  </a:moveTo>
                  <a:cubicBezTo>
                    <a:pt x="554" y="164"/>
                    <a:pt x="554" y="164"/>
                    <a:pt x="554" y="164"/>
                  </a:cubicBezTo>
                  <a:cubicBezTo>
                    <a:pt x="553" y="165"/>
                    <a:pt x="552" y="163"/>
                    <a:pt x="552" y="164"/>
                  </a:cubicBezTo>
                  <a:cubicBezTo>
                    <a:pt x="552" y="165"/>
                    <a:pt x="550" y="164"/>
                    <a:pt x="551" y="165"/>
                  </a:cubicBezTo>
                  <a:cubicBezTo>
                    <a:pt x="551" y="165"/>
                    <a:pt x="550" y="165"/>
                    <a:pt x="550" y="165"/>
                  </a:cubicBezTo>
                  <a:cubicBezTo>
                    <a:pt x="549" y="166"/>
                    <a:pt x="550" y="166"/>
                    <a:pt x="550" y="166"/>
                  </a:cubicBezTo>
                  <a:cubicBezTo>
                    <a:pt x="549" y="166"/>
                    <a:pt x="549" y="166"/>
                    <a:pt x="549" y="166"/>
                  </a:cubicBezTo>
                  <a:cubicBezTo>
                    <a:pt x="549" y="166"/>
                    <a:pt x="549" y="166"/>
                    <a:pt x="549" y="167"/>
                  </a:cubicBezTo>
                  <a:cubicBezTo>
                    <a:pt x="550" y="167"/>
                    <a:pt x="550" y="167"/>
                    <a:pt x="550" y="168"/>
                  </a:cubicBezTo>
                  <a:cubicBezTo>
                    <a:pt x="550" y="168"/>
                    <a:pt x="550" y="167"/>
                    <a:pt x="549" y="168"/>
                  </a:cubicBezTo>
                  <a:cubicBezTo>
                    <a:pt x="549" y="168"/>
                    <a:pt x="549" y="169"/>
                    <a:pt x="550" y="169"/>
                  </a:cubicBezTo>
                  <a:cubicBezTo>
                    <a:pt x="549" y="169"/>
                    <a:pt x="549" y="169"/>
                    <a:pt x="549" y="169"/>
                  </a:cubicBezTo>
                  <a:cubicBezTo>
                    <a:pt x="549" y="169"/>
                    <a:pt x="547" y="169"/>
                    <a:pt x="548" y="170"/>
                  </a:cubicBezTo>
                  <a:cubicBezTo>
                    <a:pt x="548" y="169"/>
                    <a:pt x="549" y="169"/>
                    <a:pt x="549" y="170"/>
                  </a:cubicBezTo>
                  <a:cubicBezTo>
                    <a:pt x="549" y="170"/>
                    <a:pt x="549" y="170"/>
                    <a:pt x="548" y="170"/>
                  </a:cubicBezTo>
                  <a:cubicBezTo>
                    <a:pt x="550" y="171"/>
                    <a:pt x="552" y="169"/>
                    <a:pt x="552" y="170"/>
                  </a:cubicBezTo>
                  <a:cubicBezTo>
                    <a:pt x="553" y="170"/>
                    <a:pt x="553" y="170"/>
                    <a:pt x="553" y="169"/>
                  </a:cubicBezTo>
                  <a:cubicBezTo>
                    <a:pt x="553" y="169"/>
                    <a:pt x="553" y="170"/>
                    <a:pt x="552" y="169"/>
                  </a:cubicBezTo>
                  <a:cubicBezTo>
                    <a:pt x="552" y="168"/>
                    <a:pt x="552" y="168"/>
                    <a:pt x="551" y="168"/>
                  </a:cubicBezTo>
                  <a:cubicBezTo>
                    <a:pt x="551" y="168"/>
                    <a:pt x="552" y="169"/>
                    <a:pt x="551" y="169"/>
                  </a:cubicBezTo>
                  <a:cubicBezTo>
                    <a:pt x="552" y="168"/>
                    <a:pt x="550" y="169"/>
                    <a:pt x="551" y="168"/>
                  </a:cubicBezTo>
                  <a:cubicBezTo>
                    <a:pt x="551" y="168"/>
                    <a:pt x="551" y="168"/>
                    <a:pt x="552" y="167"/>
                  </a:cubicBezTo>
                  <a:cubicBezTo>
                    <a:pt x="551" y="167"/>
                    <a:pt x="551" y="167"/>
                    <a:pt x="551" y="167"/>
                  </a:cubicBezTo>
                  <a:cubicBezTo>
                    <a:pt x="552" y="167"/>
                    <a:pt x="552" y="166"/>
                    <a:pt x="553" y="166"/>
                  </a:cubicBezTo>
                  <a:cubicBezTo>
                    <a:pt x="553" y="166"/>
                    <a:pt x="553" y="166"/>
                    <a:pt x="553" y="165"/>
                  </a:cubicBezTo>
                  <a:cubicBezTo>
                    <a:pt x="552" y="165"/>
                    <a:pt x="552" y="166"/>
                    <a:pt x="552" y="166"/>
                  </a:cubicBezTo>
                  <a:cubicBezTo>
                    <a:pt x="552" y="165"/>
                    <a:pt x="553" y="165"/>
                    <a:pt x="552" y="164"/>
                  </a:cubicBezTo>
                  <a:cubicBezTo>
                    <a:pt x="553" y="164"/>
                    <a:pt x="553" y="164"/>
                    <a:pt x="554" y="164"/>
                  </a:cubicBezTo>
                  <a:cubicBezTo>
                    <a:pt x="554" y="165"/>
                    <a:pt x="554" y="165"/>
                    <a:pt x="554" y="164"/>
                  </a:cubicBezTo>
                  <a:close/>
                  <a:moveTo>
                    <a:pt x="548" y="168"/>
                  </a:moveTo>
                  <a:cubicBezTo>
                    <a:pt x="548" y="168"/>
                    <a:pt x="549" y="166"/>
                    <a:pt x="548" y="166"/>
                  </a:cubicBezTo>
                  <a:cubicBezTo>
                    <a:pt x="548" y="166"/>
                    <a:pt x="548" y="167"/>
                    <a:pt x="548" y="167"/>
                  </a:cubicBezTo>
                  <a:cubicBezTo>
                    <a:pt x="548" y="167"/>
                    <a:pt x="547" y="167"/>
                    <a:pt x="547" y="167"/>
                  </a:cubicBezTo>
                  <a:cubicBezTo>
                    <a:pt x="547" y="166"/>
                    <a:pt x="547" y="166"/>
                    <a:pt x="547" y="165"/>
                  </a:cubicBezTo>
                  <a:cubicBezTo>
                    <a:pt x="547" y="166"/>
                    <a:pt x="546" y="165"/>
                    <a:pt x="546" y="166"/>
                  </a:cubicBezTo>
                  <a:cubicBezTo>
                    <a:pt x="546" y="166"/>
                    <a:pt x="546" y="166"/>
                    <a:pt x="547" y="166"/>
                  </a:cubicBezTo>
                  <a:cubicBezTo>
                    <a:pt x="546" y="166"/>
                    <a:pt x="547" y="167"/>
                    <a:pt x="546" y="167"/>
                  </a:cubicBezTo>
                  <a:cubicBezTo>
                    <a:pt x="546" y="166"/>
                    <a:pt x="546" y="165"/>
                    <a:pt x="545" y="166"/>
                  </a:cubicBezTo>
                  <a:cubicBezTo>
                    <a:pt x="546" y="166"/>
                    <a:pt x="546" y="166"/>
                    <a:pt x="546" y="167"/>
                  </a:cubicBezTo>
                  <a:cubicBezTo>
                    <a:pt x="546" y="167"/>
                    <a:pt x="546" y="167"/>
                    <a:pt x="546" y="168"/>
                  </a:cubicBezTo>
                  <a:cubicBezTo>
                    <a:pt x="546" y="168"/>
                    <a:pt x="546" y="168"/>
                    <a:pt x="545" y="168"/>
                  </a:cubicBezTo>
                  <a:cubicBezTo>
                    <a:pt x="545" y="168"/>
                    <a:pt x="545" y="167"/>
                    <a:pt x="545" y="167"/>
                  </a:cubicBezTo>
                  <a:cubicBezTo>
                    <a:pt x="544" y="167"/>
                    <a:pt x="544" y="167"/>
                    <a:pt x="543" y="168"/>
                  </a:cubicBezTo>
                  <a:cubicBezTo>
                    <a:pt x="543" y="167"/>
                    <a:pt x="544" y="167"/>
                    <a:pt x="544" y="167"/>
                  </a:cubicBezTo>
                  <a:cubicBezTo>
                    <a:pt x="542" y="168"/>
                    <a:pt x="542" y="170"/>
                    <a:pt x="539" y="168"/>
                  </a:cubicBezTo>
                  <a:cubicBezTo>
                    <a:pt x="539" y="169"/>
                    <a:pt x="540" y="169"/>
                    <a:pt x="540" y="169"/>
                  </a:cubicBezTo>
                  <a:cubicBezTo>
                    <a:pt x="540" y="169"/>
                    <a:pt x="539" y="170"/>
                    <a:pt x="539" y="170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40" y="170"/>
                    <a:pt x="540" y="170"/>
                    <a:pt x="540" y="171"/>
                  </a:cubicBezTo>
                  <a:cubicBezTo>
                    <a:pt x="540" y="171"/>
                    <a:pt x="540" y="170"/>
                    <a:pt x="539" y="170"/>
                  </a:cubicBezTo>
                  <a:cubicBezTo>
                    <a:pt x="539" y="172"/>
                    <a:pt x="540" y="171"/>
                    <a:pt x="540" y="171"/>
                  </a:cubicBezTo>
                  <a:cubicBezTo>
                    <a:pt x="540" y="171"/>
                    <a:pt x="540" y="171"/>
                    <a:pt x="541" y="171"/>
                  </a:cubicBezTo>
                  <a:cubicBezTo>
                    <a:pt x="541" y="170"/>
                    <a:pt x="541" y="172"/>
                    <a:pt x="542" y="171"/>
                  </a:cubicBezTo>
                  <a:cubicBezTo>
                    <a:pt x="542" y="171"/>
                    <a:pt x="541" y="171"/>
                    <a:pt x="541" y="170"/>
                  </a:cubicBezTo>
                  <a:cubicBezTo>
                    <a:pt x="542" y="170"/>
                    <a:pt x="544" y="171"/>
                    <a:pt x="543" y="169"/>
                  </a:cubicBezTo>
                  <a:cubicBezTo>
                    <a:pt x="544" y="169"/>
                    <a:pt x="545" y="170"/>
                    <a:pt x="545" y="170"/>
                  </a:cubicBezTo>
                  <a:cubicBezTo>
                    <a:pt x="545" y="168"/>
                    <a:pt x="547" y="169"/>
                    <a:pt x="548" y="167"/>
                  </a:cubicBezTo>
                  <a:cubicBezTo>
                    <a:pt x="548" y="169"/>
                    <a:pt x="545" y="170"/>
                    <a:pt x="548" y="171"/>
                  </a:cubicBezTo>
                  <a:cubicBezTo>
                    <a:pt x="548" y="171"/>
                    <a:pt x="549" y="171"/>
                    <a:pt x="549" y="170"/>
                  </a:cubicBezTo>
                  <a:cubicBezTo>
                    <a:pt x="548" y="170"/>
                    <a:pt x="547" y="170"/>
                    <a:pt x="547" y="169"/>
                  </a:cubicBezTo>
                  <a:cubicBezTo>
                    <a:pt x="548" y="169"/>
                    <a:pt x="548" y="169"/>
                    <a:pt x="548" y="168"/>
                  </a:cubicBezTo>
                  <a:close/>
                  <a:moveTo>
                    <a:pt x="538" y="170"/>
                  </a:moveTo>
                  <a:cubicBezTo>
                    <a:pt x="538" y="171"/>
                    <a:pt x="538" y="172"/>
                    <a:pt x="537" y="171"/>
                  </a:cubicBezTo>
                  <a:cubicBezTo>
                    <a:pt x="537" y="172"/>
                    <a:pt x="539" y="172"/>
                    <a:pt x="539" y="171"/>
                  </a:cubicBezTo>
                  <a:cubicBezTo>
                    <a:pt x="538" y="171"/>
                    <a:pt x="538" y="169"/>
                    <a:pt x="538" y="170"/>
                  </a:cubicBezTo>
                  <a:close/>
                  <a:moveTo>
                    <a:pt x="552" y="168"/>
                  </a:moveTo>
                  <a:cubicBezTo>
                    <a:pt x="553" y="168"/>
                    <a:pt x="553" y="169"/>
                    <a:pt x="553" y="168"/>
                  </a:cubicBezTo>
                  <a:cubicBezTo>
                    <a:pt x="553" y="168"/>
                    <a:pt x="552" y="168"/>
                    <a:pt x="552" y="167"/>
                  </a:cubicBezTo>
                  <a:cubicBezTo>
                    <a:pt x="554" y="167"/>
                    <a:pt x="553" y="166"/>
                    <a:pt x="554" y="165"/>
                  </a:cubicBezTo>
                  <a:cubicBezTo>
                    <a:pt x="553" y="166"/>
                    <a:pt x="553" y="167"/>
                    <a:pt x="552" y="168"/>
                  </a:cubicBezTo>
                  <a:close/>
                  <a:moveTo>
                    <a:pt x="547" y="171"/>
                  </a:moveTo>
                  <a:cubicBezTo>
                    <a:pt x="546" y="171"/>
                    <a:pt x="547" y="170"/>
                    <a:pt x="546" y="170"/>
                  </a:cubicBezTo>
                  <a:cubicBezTo>
                    <a:pt x="545" y="171"/>
                    <a:pt x="546" y="171"/>
                    <a:pt x="546" y="172"/>
                  </a:cubicBezTo>
                  <a:cubicBezTo>
                    <a:pt x="545" y="171"/>
                    <a:pt x="544" y="171"/>
                    <a:pt x="543" y="172"/>
                  </a:cubicBezTo>
                  <a:cubicBezTo>
                    <a:pt x="545" y="172"/>
                    <a:pt x="546" y="172"/>
                    <a:pt x="547" y="172"/>
                  </a:cubicBezTo>
                  <a:cubicBezTo>
                    <a:pt x="547" y="171"/>
                    <a:pt x="547" y="171"/>
                    <a:pt x="547" y="171"/>
                  </a:cubicBezTo>
                  <a:close/>
                  <a:moveTo>
                    <a:pt x="540" y="174"/>
                  </a:moveTo>
                  <a:cubicBezTo>
                    <a:pt x="540" y="173"/>
                    <a:pt x="540" y="173"/>
                    <a:pt x="540" y="173"/>
                  </a:cubicBezTo>
                  <a:cubicBezTo>
                    <a:pt x="540" y="172"/>
                    <a:pt x="539" y="174"/>
                    <a:pt x="540" y="174"/>
                  </a:cubicBezTo>
                  <a:cubicBezTo>
                    <a:pt x="540" y="173"/>
                    <a:pt x="541" y="175"/>
                    <a:pt x="541" y="174"/>
                  </a:cubicBezTo>
                  <a:cubicBezTo>
                    <a:pt x="540" y="174"/>
                    <a:pt x="540" y="174"/>
                    <a:pt x="540" y="174"/>
                  </a:cubicBezTo>
                  <a:close/>
                  <a:moveTo>
                    <a:pt x="539" y="175"/>
                  </a:moveTo>
                  <a:cubicBezTo>
                    <a:pt x="537" y="175"/>
                    <a:pt x="538" y="174"/>
                    <a:pt x="537" y="173"/>
                  </a:cubicBezTo>
                  <a:cubicBezTo>
                    <a:pt x="537" y="174"/>
                    <a:pt x="537" y="174"/>
                    <a:pt x="537" y="174"/>
                  </a:cubicBezTo>
                  <a:cubicBezTo>
                    <a:pt x="537" y="174"/>
                    <a:pt x="537" y="175"/>
                    <a:pt x="537" y="175"/>
                  </a:cubicBezTo>
                  <a:cubicBezTo>
                    <a:pt x="537" y="174"/>
                    <a:pt x="536" y="174"/>
                    <a:pt x="536" y="174"/>
                  </a:cubicBezTo>
                  <a:cubicBezTo>
                    <a:pt x="536" y="174"/>
                    <a:pt x="536" y="174"/>
                    <a:pt x="536" y="174"/>
                  </a:cubicBezTo>
                  <a:cubicBezTo>
                    <a:pt x="536" y="175"/>
                    <a:pt x="537" y="176"/>
                    <a:pt x="539" y="175"/>
                  </a:cubicBezTo>
                  <a:close/>
                  <a:moveTo>
                    <a:pt x="539" y="175"/>
                  </a:moveTo>
                  <a:cubicBezTo>
                    <a:pt x="539" y="175"/>
                    <a:pt x="539" y="174"/>
                    <a:pt x="539" y="174"/>
                  </a:cubicBezTo>
                  <a:cubicBezTo>
                    <a:pt x="539" y="175"/>
                    <a:pt x="538" y="174"/>
                    <a:pt x="538" y="174"/>
                  </a:cubicBezTo>
                  <a:cubicBezTo>
                    <a:pt x="538" y="175"/>
                    <a:pt x="539" y="175"/>
                    <a:pt x="539" y="175"/>
                  </a:cubicBezTo>
                  <a:close/>
                  <a:moveTo>
                    <a:pt x="536" y="173"/>
                  </a:moveTo>
                  <a:cubicBezTo>
                    <a:pt x="536" y="173"/>
                    <a:pt x="536" y="173"/>
                    <a:pt x="536" y="172"/>
                  </a:cubicBezTo>
                  <a:cubicBezTo>
                    <a:pt x="536" y="173"/>
                    <a:pt x="537" y="173"/>
                    <a:pt x="537" y="173"/>
                  </a:cubicBezTo>
                  <a:cubicBezTo>
                    <a:pt x="538" y="172"/>
                    <a:pt x="535" y="171"/>
                    <a:pt x="535" y="172"/>
                  </a:cubicBezTo>
                  <a:cubicBezTo>
                    <a:pt x="535" y="172"/>
                    <a:pt x="536" y="171"/>
                    <a:pt x="535" y="171"/>
                  </a:cubicBezTo>
                  <a:cubicBezTo>
                    <a:pt x="535" y="171"/>
                    <a:pt x="535" y="171"/>
                    <a:pt x="534" y="171"/>
                  </a:cubicBezTo>
                  <a:cubicBezTo>
                    <a:pt x="535" y="172"/>
                    <a:pt x="534" y="172"/>
                    <a:pt x="534" y="172"/>
                  </a:cubicBezTo>
                  <a:cubicBezTo>
                    <a:pt x="535" y="172"/>
                    <a:pt x="534" y="173"/>
                    <a:pt x="535" y="174"/>
                  </a:cubicBezTo>
                  <a:cubicBezTo>
                    <a:pt x="535" y="172"/>
                    <a:pt x="537" y="174"/>
                    <a:pt x="536" y="173"/>
                  </a:cubicBezTo>
                  <a:close/>
                  <a:moveTo>
                    <a:pt x="536" y="169"/>
                  </a:moveTo>
                  <a:cubicBezTo>
                    <a:pt x="536" y="169"/>
                    <a:pt x="536" y="170"/>
                    <a:pt x="536" y="170"/>
                  </a:cubicBezTo>
                  <a:cubicBezTo>
                    <a:pt x="537" y="169"/>
                    <a:pt x="538" y="169"/>
                    <a:pt x="537" y="169"/>
                  </a:cubicBezTo>
                  <a:cubicBezTo>
                    <a:pt x="537" y="170"/>
                    <a:pt x="536" y="169"/>
                    <a:pt x="536" y="169"/>
                  </a:cubicBezTo>
                  <a:close/>
                  <a:moveTo>
                    <a:pt x="543" y="120"/>
                  </a:moveTo>
                  <a:cubicBezTo>
                    <a:pt x="543" y="121"/>
                    <a:pt x="543" y="122"/>
                    <a:pt x="542" y="122"/>
                  </a:cubicBezTo>
                  <a:cubicBezTo>
                    <a:pt x="543" y="122"/>
                    <a:pt x="542" y="123"/>
                    <a:pt x="543" y="123"/>
                  </a:cubicBezTo>
                  <a:cubicBezTo>
                    <a:pt x="543" y="122"/>
                    <a:pt x="544" y="122"/>
                    <a:pt x="544" y="121"/>
                  </a:cubicBezTo>
                  <a:cubicBezTo>
                    <a:pt x="543" y="122"/>
                    <a:pt x="544" y="120"/>
                    <a:pt x="543" y="120"/>
                  </a:cubicBezTo>
                  <a:close/>
                  <a:moveTo>
                    <a:pt x="534" y="174"/>
                  </a:moveTo>
                  <a:cubicBezTo>
                    <a:pt x="534" y="173"/>
                    <a:pt x="534" y="173"/>
                    <a:pt x="534" y="172"/>
                  </a:cubicBezTo>
                  <a:cubicBezTo>
                    <a:pt x="533" y="171"/>
                    <a:pt x="532" y="173"/>
                    <a:pt x="533" y="171"/>
                  </a:cubicBezTo>
                  <a:cubicBezTo>
                    <a:pt x="532" y="171"/>
                    <a:pt x="532" y="172"/>
                    <a:pt x="532" y="173"/>
                  </a:cubicBezTo>
                  <a:cubicBezTo>
                    <a:pt x="531" y="173"/>
                    <a:pt x="531" y="175"/>
                    <a:pt x="530" y="174"/>
                  </a:cubicBezTo>
                  <a:cubicBezTo>
                    <a:pt x="530" y="174"/>
                    <a:pt x="530" y="175"/>
                    <a:pt x="530" y="175"/>
                  </a:cubicBezTo>
                  <a:cubicBezTo>
                    <a:pt x="531" y="175"/>
                    <a:pt x="531" y="174"/>
                    <a:pt x="531" y="175"/>
                  </a:cubicBezTo>
                  <a:cubicBezTo>
                    <a:pt x="532" y="174"/>
                    <a:pt x="532" y="175"/>
                    <a:pt x="532" y="175"/>
                  </a:cubicBezTo>
                  <a:cubicBezTo>
                    <a:pt x="531" y="174"/>
                    <a:pt x="533" y="173"/>
                    <a:pt x="534" y="174"/>
                  </a:cubicBezTo>
                  <a:close/>
                  <a:moveTo>
                    <a:pt x="529" y="163"/>
                  </a:moveTo>
                  <a:cubicBezTo>
                    <a:pt x="528" y="162"/>
                    <a:pt x="529" y="163"/>
                    <a:pt x="529" y="164"/>
                  </a:cubicBezTo>
                  <a:cubicBezTo>
                    <a:pt x="529" y="164"/>
                    <a:pt x="529" y="164"/>
                    <a:pt x="528" y="164"/>
                  </a:cubicBezTo>
                  <a:cubicBezTo>
                    <a:pt x="530" y="164"/>
                    <a:pt x="530" y="164"/>
                    <a:pt x="532" y="163"/>
                  </a:cubicBezTo>
                  <a:cubicBezTo>
                    <a:pt x="531" y="163"/>
                    <a:pt x="531" y="162"/>
                    <a:pt x="530" y="162"/>
                  </a:cubicBezTo>
                  <a:cubicBezTo>
                    <a:pt x="530" y="162"/>
                    <a:pt x="530" y="162"/>
                    <a:pt x="530" y="163"/>
                  </a:cubicBezTo>
                  <a:cubicBezTo>
                    <a:pt x="530" y="163"/>
                    <a:pt x="529" y="163"/>
                    <a:pt x="529" y="163"/>
                  </a:cubicBezTo>
                  <a:cubicBezTo>
                    <a:pt x="529" y="163"/>
                    <a:pt x="529" y="163"/>
                    <a:pt x="529" y="163"/>
                  </a:cubicBezTo>
                  <a:close/>
                  <a:moveTo>
                    <a:pt x="525" y="165"/>
                  </a:moveTo>
                  <a:cubicBezTo>
                    <a:pt x="526" y="166"/>
                    <a:pt x="526" y="165"/>
                    <a:pt x="526" y="165"/>
                  </a:cubicBezTo>
                  <a:cubicBezTo>
                    <a:pt x="526" y="165"/>
                    <a:pt x="527" y="165"/>
                    <a:pt x="527" y="165"/>
                  </a:cubicBezTo>
                  <a:cubicBezTo>
                    <a:pt x="526" y="164"/>
                    <a:pt x="525" y="165"/>
                    <a:pt x="525" y="165"/>
                  </a:cubicBezTo>
                  <a:close/>
                  <a:moveTo>
                    <a:pt x="479" y="182"/>
                  </a:moveTo>
                  <a:cubicBezTo>
                    <a:pt x="480" y="182"/>
                    <a:pt x="481" y="183"/>
                    <a:pt x="481" y="182"/>
                  </a:cubicBezTo>
                  <a:cubicBezTo>
                    <a:pt x="480" y="182"/>
                    <a:pt x="479" y="181"/>
                    <a:pt x="479" y="182"/>
                  </a:cubicBezTo>
                  <a:close/>
                  <a:moveTo>
                    <a:pt x="473" y="186"/>
                  </a:moveTo>
                  <a:cubicBezTo>
                    <a:pt x="474" y="185"/>
                    <a:pt x="476" y="185"/>
                    <a:pt x="476" y="184"/>
                  </a:cubicBezTo>
                  <a:cubicBezTo>
                    <a:pt x="475" y="185"/>
                    <a:pt x="473" y="185"/>
                    <a:pt x="473" y="186"/>
                  </a:cubicBezTo>
                  <a:close/>
                  <a:moveTo>
                    <a:pt x="472" y="200"/>
                  </a:moveTo>
                  <a:cubicBezTo>
                    <a:pt x="473" y="199"/>
                    <a:pt x="472" y="198"/>
                    <a:pt x="473" y="198"/>
                  </a:cubicBezTo>
                  <a:cubicBezTo>
                    <a:pt x="471" y="198"/>
                    <a:pt x="472" y="200"/>
                    <a:pt x="472" y="200"/>
                  </a:cubicBezTo>
                  <a:close/>
                  <a:moveTo>
                    <a:pt x="469" y="143"/>
                  </a:moveTo>
                  <a:cubicBezTo>
                    <a:pt x="468" y="143"/>
                    <a:pt x="468" y="144"/>
                    <a:pt x="467" y="143"/>
                  </a:cubicBezTo>
                  <a:cubicBezTo>
                    <a:pt x="467" y="144"/>
                    <a:pt x="468" y="146"/>
                    <a:pt x="468" y="145"/>
                  </a:cubicBezTo>
                  <a:cubicBezTo>
                    <a:pt x="468" y="145"/>
                    <a:pt x="468" y="145"/>
                    <a:pt x="468" y="145"/>
                  </a:cubicBezTo>
                  <a:cubicBezTo>
                    <a:pt x="469" y="145"/>
                    <a:pt x="469" y="144"/>
                    <a:pt x="469" y="144"/>
                  </a:cubicBezTo>
                  <a:cubicBezTo>
                    <a:pt x="469" y="144"/>
                    <a:pt x="469" y="144"/>
                    <a:pt x="469" y="143"/>
                  </a:cubicBezTo>
                  <a:close/>
                  <a:moveTo>
                    <a:pt x="468" y="143"/>
                  </a:moveTo>
                  <a:cubicBezTo>
                    <a:pt x="468" y="143"/>
                    <a:pt x="469" y="143"/>
                    <a:pt x="469" y="142"/>
                  </a:cubicBezTo>
                  <a:cubicBezTo>
                    <a:pt x="468" y="142"/>
                    <a:pt x="468" y="142"/>
                    <a:pt x="468" y="143"/>
                  </a:cubicBezTo>
                  <a:close/>
                  <a:moveTo>
                    <a:pt x="466" y="146"/>
                  </a:moveTo>
                  <a:cubicBezTo>
                    <a:pt x="466" y="146"/>
                    <a:pt x="466" y="147"/>
                    <a:pt x="466" y="146"/>
                  </a:cubicBezTo>
                  <a:cubicBezTo>
                    <a:pt x="466" y="146"/>
                    <a:pt x="467" y="145"/>
                    <a:pt x="467" y="145"/>
                  </a:cubicBezTo>
                  <a:cubicBezTo>
                    <a:pt x="466" y="145"/>
                    <a:pt x="466" y="146"/>
                    <a:pt x="466" y="146"/>
                  </a:cubicBezTo>
                  <a:close/>
                  <a:moveTo>
                    <a:pt x="466" y="145"/>
                  </a:moveTo>
                  <a:cubicBezTo>
                    <a:pt x="465" y="145"/>
                    <a:pt x="465" y="146"/>
                    <a:pt x="464" y="145"/>
                  </a:cubicBezTo>
                  <a:cubicBezTo>
                    <a:pt x="464" y="146"/>
                    <a:pt x="464" y="146"/>
                    <a:pt x="465" y="146"/>
                  </a:cubicBezTo>
                  <a:cubicBezTo>
                    <a:pt x="465" y="146"/>
                    <a:pt x="465" y="146"/>
                    <a:pt x="465" y="146"/>
                  </a:cubicBezTo>
                  <a:cubicBezTo>
                    <a:pt x="465" y="146"/>
                    <a:pt x="465" y="147"/>
                    <a:pt x="465" y="147"/>
                  </a:cubicBezTo>
                  <a:cubicBezTo>
                    <a:pt x="466" y="146"/>
                    <a:pt x="465" y="146"/>
                    <a:pt x="466" y="145"/>
                  </a:cubicBezTo>
                  <a:close/>
                  <a:moveTo>
                    <a:pt x="468" y="118"/>
                  </a:moveTo>
                  <a:cubicBezTo>
                    <a:pt x="468" y="119"/>
                    <a:pt x="468" y="119"/>
                    <a:pt x="468" y="119"/>
                  </a:cubicBezTo>
                  <a:cubicBezTo>
                    <a:pt x="468" y="119"/>
                    <a:pt x="468" y="119"/>
                    <a:pt x="469" y="120"/>
                  </a:cubicBezTo>
                  <a:cubicBezTo>
                    <a:pt x="468" y="119"/>
                    <a:pt x="469" y="119"/>
                    <a:pt x="469" y="119"/>
                  </a:cubicBezTo>
                  <a:cubicBezTo>
                    <a:pt x="469" y="118"/>
                    <a:pt x="469" y="119"/>
                    <a:pt x="468" y="118"/>
                  </a:cubicBezTo>
                  <a:close/>
                  <a:moveTo>
                    <a:pt x="462" y="147"/>
                  </a:moveTo>
                  <a:cubicBezTo>
                    <a:pt x="462" y="148"/>
                    <a:pt x="461" y="147"/>
                    <a:pt x="462" y="148"/>
                  </a:cubicBezTo>
                  <a:cubicBezTo>
                    <a:pt x="462" y="148"/>
                    <a:pt x="462" y="147"/>
                    <a:pt x="462" y="147"/>
                  </a:cubicBezTo>
                  <a:cubicBezTo>
                    <a:pt x="462" y="148"/>
                    <a:pt x="462" y="149"/>
                    <a:pt x="463" y="149"/>
                  </a:cubicBezTo>
                  <a:cubicBezTo>
                    <a:pt x="463" y="149"/>
                    <a:pt x="463" y="149"/>
                    <a:pt x="463" y="148"/>
                  </a:cubicBezTo>
                  <a:cubicBezTo>
                    <a:pt x="462" y="148"/>
                    <a:pt x="463" y="147"/>
                    <a:pt x="462" y="147"/>
                  </a:cubicBezTo>
                  <a:close/>
                  <a:moveTo>
                    <a:pt x="449" y="212"/>
                  </a:moveTo>
                  <a:cubicBezTo>
                    <a:pt x="449" y="212"/>
                    <a:pt x="450" y="211"/>
                    <a:pt x="450" y="211"/>
                  </a:cubicBezTo>
                  <a:cubicBezTo>
                    <a:pt x="449" y="210"/>
                    <a:pt x="447" y="212"/>
                    <a:pt x="448" y="212"/>
                  </a:cubicBezTo>
                  <a:cubicBezTo>
                    <a:pt x="448" y="211"/>
                    <a:pt x="449" y="212"/>
                    <a:pt x="449" y="213"/>
                  </a:cubicBezTo>
                  <a:cubicBezTo>
                    <a:pt x="449" y="212"/>
                    <a:pt x="450" y="212"/>
                    <a:pt x="450" y="212"/>
                  </a:cubicBezTo>
                  <a:cubicBezTo>
                    <a:pt x="450" y="213"/>
                    <a:pt x="449" y="212"/>
                    <a:pt x="449" y="212"/>
                  </a:cubicBezTo>
                  <a:close/>
                  <a:moveTo>
                    <a:pt x="460" y="146"/>
                  </a:moveTo>
                  <a:cubicBezTo>
                    <a:pt x="460" y="146"/>
                    <a:pt x="460" y="148"/>
                    <a:pt x="461" y="147"/>
                  </a:cubicBezTo>
                  <a:cubicBezTo>
                    <a:pt x="461" y="147"/>
                    <a:pt x="461" y="146"/>
                    <a:pt x="460" y="146"/>
                  </a:cubicBezTo>
                  <a:close/>
                  <a:moveTo>
                    <a:pt x="460" y="148"/>
                  </a:moveTo>
                  <a:cubicBezTo>
                    <a:pt x="460" y="148"/>
                    <a:pt x="460" y="146"/>
                    <a:pt x="459" y="146"/>
                  </a:cubicBezTo>
                  <a:cubicBezTo>
                    <a:pt x="459" y="148"/>
                    <a:pt x="458" y="147"/>
                    <a:pt x="457" y="146"/>
                  </a:cubicBezTo>
                  <a:cubicBezTo>
                    <a:pt x="457" y="147"/>
                    <a:pt x="457" y="148"/>
                    <a:pt x="456" y="148"/>
                  </a:cubicBezTo>
                  <a:cubicBezTo>
                    <a:pt x="456" y="147"/>
                    <a:pt x="456" y="147"/>
                    <a:pt x="456" y="146"/>
                  </a:cubicBezTo>
                  <a:cubicBezTo>
                    <a:pt x="456" y="147"/>
                    <a:pt x="455" y="146"/>
                    <a:pt x="455" y="146"/>
                  </a:cubicBezTo>
                  <a:cubicBezTo>
                    <a:pt x="455" y="147"/>
                    <a:pt x="455" y="147"/>
                    <a:pt x="455" y="148"/>
                  </a:cubicBezTo>
                  <a:cubicBezTo>
                    <a:pt x="455" y="148"/>
                    <a:pt x="456" y="147"/>
                    <a:pt x="456" y="147"/>
                  </a:cubicBezTo>
                  <a:cubicBezTo>
                    <a:pt x="456" y="149"/>
                    <a:pt x="457" y="147"/>
                    <a:pt x="458" y="148"/>
                  </a:cubicBezTo>
                  <a:cubicBezTo>
                    <a:pt x="457" y="148"/>
                    <a:pt x="458" y="148"/>
                    <a:pt x="457" y="149"/>
                  </a:cubicBezTo>
                  <a:cubicBezTo>
                    <a:pt x="458" y="149"/>
                    <a:pt x="457" y="148"/>
                    <a:pt x="458" y="148"/>
                  </a:cubicBezTo>
                  <a:cubicBezTo>
                    <a:pt x="459" y="148"/>
                    <a:pt x="458" y="147"/>
                    <a:pt x="459" y="147"/>
                  </a:cubicBezTo>
                  <a:cubicBezTo>
                    <a:pt x="459" y="148"/>
                    <a:pt x="459" y="149"/>
                    <a:pt x="460" y="148"/>
                  </a:cubicBezTo>
                  <a:close/>
                  <a:moveTo>
                    <a:pt x="448" y="209"/>
                  </a:moveTo>
                  <a:cubicBezTo>
                    <a:pt x="448" y="211"/>
                    <a:pt x="447" y="209"/>
                    <a:pt x="447" y="210"/>
                  </a:cubicBezTo>
                  <a:cubicBezTo>
                    <a:pt x="446" y="210"/>
                    <a:pt x="447" y="210"/>
                    <a:pt x="447" y="211"/>
                  </a:cubicBezTo>
                  <a:cubicBezTo>
                    <a:pt x="448" y="209"/>
                    <a:pt x="447" y="211"/>
                    <a:pt x="448" y="211"/>
                  </a:cubicBezTo>
                  <a:cubicBezTo>
                    <a:pt x="448" y="210"/>
                    <a:pt x="449" y="210"/>
                    <a:pt x="449" y="210"/>
                  </a:cubicBezTo>
                  <a:cubicBezTo>
                    <a:pt x="449" y="209"/>
                    <a:pt x="449" y="209"/>
                    <a:pt x="448" y="209"/>
                  </a:cubicBezTo>
                  <a:close/>
                  <a:moveTo>
                    <a:pt x="452" y="149"/>
                  </a:moveTo>
                  <a:cubicBezTo>
                    <a:pt x="452" y="148"/>
                    <a:pt x="451" y="148"/>
                    <a:pt x="451" y="148"/>
                  </a:cubicBezTo>
                  <a:cubicBezTo>
                    <a:pt x="451" y="149"/>
                    <a:pt x="452" y="149"/>
                    <a:pt x="451" y="149"/>
                  </a:cubicBezTo>
                  <a:cubicBezTo>
                    <a:pt x="452" y="150"/>
                    <a:pt x="453" y="150"/>
                    <a:pt x="454" y="149"/>
                  </a:cubicBezTo>
                  <a:cubicBezTo>
                    <a:pt x="454" y="148"/>
                    <a:pt x="452" y="149"/>
                    <a:pt x="452" y="149"/>
                  </a:cubicBezTo>
                  <a:close/>
                  <a:moveTo>
                    <a:pt x="442" y="209"/>
                  </a:moveTo>
                  <a:cubicBezTo>
                    <a:pt x="442" y="210"/>
                    <a:pt x="441" y="209"/>
                    <a:pt x="441" y="210"/>
                  </a:cubicBezTo>
                  <a:cubicBezTo>
                    <a:pt x="442" y="210"/>
                    <a:pt x="443" y="209"/>
                    <a:pt x="442" y="209"/>
                  </a:cubicBezTo>
                  <a:close/>
                  <a:moveTo>
                    <a:pt x="438" y="212"/>
                  </a:moveTo>
                  <a:cubicBezTo>
                    <a:pt x="438" y="211"/>
                    <a:pt x="439" y="211"/>
                    <a:pt x="439" y="211"/>
                  </a:cubicBezTo>
                  <a:cubicBezTo>
                    <a:pt x="439" y="211"/>
                    <a:pt x="439" y="211"/>
                    <a:pt x="438" y="211"/>
                  </a:cubicBezTo>
                  <a:cubicBezTo>
                    <a:pt x="438" y="210"/>
                    <a:pt x="439" y="210"/>
                    <a:pt x="438" y="210"/>
                  </a:cubicBezTo>
                  <a:cubicBezTo>
                    <a:pt x="438" y="211"/>
                    <a:pt x="438" y="211"/>
                    <a:pt x="438" y="212"/>
                  </a:cubicBezTo>
                  <a:close/>
                  <a:moveTo>
                    <a:pt x="409" y="173"/>
                  </a:moveTo>
                  <a:cubicBezTo>
                    <a:pt x="409" y="173"/>
                    <a:pt x="409" y="174"/>
                    <a:pt x="410" y="174"/>
                  </a:cubicBezTo>
                  <a:cubicBezTo>
                    <a:pt x="409" y="173"/>
                    <a:pt x="411" y="173"/>
                    <a:pt x="411" y="173"/>
                  </a:cubicBezTo>
                  <a:cubicBezTo>
                    <a:pt x="412" y="173"/>
                    <a:pt x="412" y="173"/>
                    <a:pt x="412" y="172"/>
                  </a:cubicBezTo>
                  <a:cubicBezTo>
                    <a:pt x="411" y="171"/>
                    <a:pt x="410" y="173"/>
                    <a:pt x="409" y="173"/>
                  </a:cubicBezTo>
                  <a:close/>
                  <a:moveTo>
                    <a:pt x="398" y="229"/>
                  </a:moveTo>
                  <a:cubicBezTo>
                    <a:pt x="400" y="229"/>
                    <a:pt x="399" y="228"/>
                    <a:pt x="400" y="227"/>
                  </a:cubicBezTo>
                  <a:cubicBezTo>
                    <a:pt x="399" y="227"/>
                    <a:pt x="399" y="228"/>
                    <a:pt x="398" y="229"/>
                  </a:cubicBezTo>
                  <a:close/>
                  <a:moveTo>
                    <a:pt x="393" y="230"/>
                  </a:moveTo>
                  <a:cubicBezTo>
                    <a:pt x="393" y="231"/>
                    <a:pt x="394" y="231"/>
                    <a:pt x="394" y="231"/>
                  </a:cubicBezTo>
                  <a:cubicBezTo>
                    <a:pt x="394" y="231"/>
                    <a:pt x="395" y="231"/>
                    <a:pt x="396" y="231"/>
                  </a:cubicBezTo>
                  <a:cubicBezTo>
                    <a:pt x="396" y="231"/>
                    <a:pt x="396" y="230"/>
                    <a:pt x="396" y="230"/>
                  </a:cubicBezTo>
                  <a:cubicBezTo>
                    <a:pt x="395" y="230"/>
                    <a:pt x="395" y="231"/>
                    <a:pt x="393" y="230"/>
                  </a:cubicBezTo>
                  <a:close/>
                  <a:moveTo>
                    <a:pt x="390" y="232"/>
                  </a:moveTo>
                  <a:cubicBezTo>
                    <a:pt x="392" y="232"/>
                    <a:pt x="392" y="231"/>
                    <a:pt x="392" y="231"/>
                  </a:cubicBezTo>
                  <a:cubicBezTo>
                    <a:pt x="391" y="231"/>
                    <a:pt x="391" y="231"/>
                    <a:pt x="390" y="232"/>
                  </a:cubicBezTo>
                  <a:close/>
                  <a:moveTo>
                    <a:pt x="393" y="179"/>
                  </a:moveTo>
                  <a:cubicBezTo>
                    <a:pt x="394" y="179"/>
                    <a:pt x="395" y="179"/>
                    <a:pt x="395" y="178"/>
                  </a:cubicBezTo>
                  <a:cubicBezTo>
                    <a:pt x="394" y="178"/>
                    <a:pt x="394" y="179"/>
                    <a:pt x="393" y="179"/>
                  </a:cubicBezTo>
                  <a:close/>
                  <a:moveTo>
                    <a:pt x="129" y="269"/>
                  </a:moveTo>
                  <a:cubicBezTo>
                    <a:pt x="133" y="268"/>
                    <a:pt x="137" y="265"/>
                    <a:pt x="142" y="264"/>
                  </a:cubicBezTo>
                  <a:cubicBezTo>
                    <a:pt x="144" y="263"/>
                    <a:pt x="147" y="262"/>
                    <a:pt x="151" y="261"/>
                  </a:cubicBezTo>
                  <a:cubicBezTo>
                    <a:pt x="151" y="260"/>
                    <a:pt x="153" y="260"/>
                    <a:pt x="154" y="259"/>
                  </a:cubicBezTo>
                  <a:cubicBezTo>
                    <a:pt x="154" y="259"/>
                    <a:pt x="154" y="259"/>
                    <a:pt x="155" y="259"/>
                  </a:cubicBezTo>
                  <a:cubicBezTo>
                    <a:pt x="158" y="258"/>
                    <a:pt x="161" y="256"/>
                    <a:pt x="164" y="256"/>
                  </a:cubicBezTo>
                  <a:cubicBezTo>
                    <a:pt x="165" y="254"/>
                    <a:pt x="168" y="254"/>
                    <a:pt x="169" y="253"/>
                  </a:cubicBezTo>
                  <a:cubicBezTo>
                    <a:pt x="178" y="250"/>
                    <a:pt x="186" y="245"/>
                    <a:pt x="195" y="243"/>
                  </a:cubicBezTo>
                  <a:cubicBezTo>
                    <a:pt x="205" y="238"/>
                    <a:pt x="215" y="234"/>
                    <a:pt x="225" y="230"/>
                  </a:cubicBezTo>
                  <a:cubicBezTo>
                    <a:pt x="227" y="229"/>
                    <a:pt x="230" y="228"/>
                    <a:pt x="233" y="227"/>
                  </a:cubicBezTo>
                  <a:cubicBezTo>
                    <a:pt x="239" y="224"/>
                    <a:pt x="246" y="221"/>
                    <a:pt x="252" y="218"/>
                  </a:cubicBezTo>
                  <a:cubicBezTo>
                    <a:pt x="256" y="217"/>
                    <a:pt x="259" y="215"/>
                    <a:pt x="261" y="215"/>
                  </a:cubicBezTo>
                  <a:cubicBezTo>
                    <a:pt x="264" y="214"/>
                    <a:pt x="266" y="212"/>
                    <a:pt x="269" y="212"/>
                  </a:cubicBezTo>
                  <a:cubicBezTo>
                    <a:pt x="286" y="204"/>
                    <a:pt x="304" y="196"/>
                    <a:pt x="322" y="189"/>
                  </a:cubicBezTo>
                  <a:cubicBezTo>
                    <a:pt x="322" y="189"/>
                    <a:pt x="322" y="190"/>
                    <a:pt x="323" y="189"/>
                  </a:cubicBezTo>
                  <a:cubicBezTo>
                    <a:pt x="322" y="189"/>
                    <a:pt x="322" y="189"/>
                    <a:pt x="322" y="189"/>
                  </a:cubicBezTo>
                  <a:cubicBezTo>
                    <a:pt x="335" y="184"/>
                    <a:pt x="347" y="178"/>
                    <a:pt x="359" y="174"/>
                  </a:cubicBezTo>
                  <a:cubicBezTo>
                    <a:pt x="359" y="173"/>
                    <a:pt x="360" y="173"/>
                    <a:pt x="360" y="173"/>
                  </a:cubicBezTo>
                  <a:cubicBezTo>
                    <a:pt x="366" y="171"/>
                    <a:pt x="374" y="168"/>
                    <a:pt x="379" y="166"/>
                  </a:cubicBezTo>
                  <a:cubicBezTo>
                    <a:pt x="379" y="165"/>
                    <a:pt x="381" y="166"/>
                    <a:pt x="380" y="164"/>
                  </a:cubicBezTo>
                  <a:cubicBezTo>
                    <a:pt x="379" y="166"/>
                    <a:pt x="377" y="166"/>
                    <a:pt x="377" y="165"/>
                  </a:cubicBezTo>
                  <a:cubicBezTo>
                    <a:pt x="377" y="165"/>
                    <a:pt x="377" y="166"/>
                    <a:pt x="376" y="166"/>
                  </a:cubicBezTo>
                  <a:cubicBezTo>
                    <a:pt x="373" y="166"/>
                    <a:pt x="370" y="168"/>
                    <a:pt x="368" y="167"/>
                  </a:cubicBezTo>
                  <a:cubicBezTo>
                    <a:pt x="367" y="168"/>
                    <a:pt x="367" y="168"/>
                    <a:pt x="366" y="168"/>
                  </a:cubicBezTo>
                  <a:cubicBezTo>
                    <a:pt x="366" y="168"/>
                    <a:pt x="366" y="168"/>
                    <a:pt x="365" y="168"/>
                  </a:cubicBezTo>
                  <a:cubicBezTo>
                    <a:pt x="364" y="168"/>
                    <a:pt x="364" y="169"/>
                    <a:pt x="364" y="170"/>
                  </a:cubicBezTo>
                  <a:cubicBezTo>
                    <a:pt x="362" y="169"/>
                    <a:pt x="362" y="170"/>
                    <a:pt x="361" y="170"/>
                  </a:cubicBezTo>
                  <a:cubicBezTo>
                    <a:pt x="361" y="170"/>
                    <a:pt x="360" y="169"/>
                    <a:pt x="360" y="170"/>
                  </a:cubicBezTo>
                  <a:cubicBezTo>
                    <a:pt x="360" y="170"/>
                    <a:pt x="360" y="170"/>
                    <a:pt x="360" y="170"/>
                  </a:cubicBezTo>
                  <a:cubicBezTo>
                    <a:pt x="358" y="171"/>
                    <a:pt x="356" y="170"/>
                    <a:pt x="356" y="171"/>
                  </a:cubicBezTo>
                  <a:cubicBezTo>
                    <a:pt x="355" y="171"/>
                    <a:pt x="355" y="171"/>
                    <a:pt x="355" y="171"/>
                  </a:cubicBezTo>
                  <a:cubicBezTo>
                    <a:pt x="354" y="171"/>
                    <a:pt x="354" y="172"/>
                    <a:pt x="352" y="171"/>
                  </a:cubicBezTo>
                  <a:cubicBezTo>
                    <a:pt x="352" y="173"/>
                    <a:pt x="350" y="172"/>
                    <a:pt x="349" y="172"/>
                  </a:cubicBezTo>
                  <a:cubicBezTo>
                    <a:pt x="349" y="173"/>
                    <a:pt x="349" y="172"/>
                    <a:pt x="348" y="173"/>
                  </a:cubicBezTo>
                  <a:cubicBezTo>
                    <a:pt x="348" y="172"/>
                    <a:pt x="347" y="173"/>
                    <a:pt x="347" y="174"/>
                  </a:cubicBezTo>
                  <a:cubicBezTo>
                    <a:pt x="347" y="173"/>
                    <a:pt x="347" y="173"/>
                    <a:pt x="346" y="172"/>
                  </a:cubicBezTo>
                  <a:cubicBezTo>
                    <a:pt x="346" y="173"/>
                    <a:pt x="344" y="172"/>
                    <a:pt x="344" y="173"/>
                  </a:cubicBezTo>
                  <a:cubicBezTo>
                    <a:pt x="345" y="173"/>
                    <a:pt x="344" y="173"/>
                    <a:pt x="344" y="173"/>
                  </a:cubicBezTo>
                  <a:cubicBezTo>
                    <a:pt x="344" y="174"/>
                    <a:pt x="345" y="174"/>
                    <a:pt x="345" y="174"/>
                  </a:cubicBezTo>
                  <a:cubicBezTo>
                    <a:pt x="343" y="175"/>
                    <a:pt x="342" y="173"/>
                    <a:pt x="341" y="174"/>
                  </a:cubicBezTo>
                  <a:cubicBezTo>
                    <a:pt x="342" y="174"/>
                    <a:pt x="342" y="175"/>
                    <a:pt x="342" y="175"/>
                  </a:cubicBezTo>
                  <a:cubicBezTo>
                    <a:pt x="341" y="175"/>
                    <a:pt x="340" y="176"/>
                    <a:pt x="340" y="176"/>
                  </a:cubicBezTo>
                  <a:cubicBezTo>
                    <a:pt x="340" y="175"/>
                    <a:pt x="340" y="175"/>
                    <a:pt x="341" y="175"/>
                  </a:cubicBezTo>
                  <a:cubicBezTo>
                    <a:pt x="339" y="175"/>
                    <a:pt x="337" y="176"/>
                    <a:pt x="336" y="176"/>
                  </a:cubicBezTo>
                  <a:cubicBezTo>
                    <a:pt x="337" y="176"/>
                    <a:pt x="338" y="176"/>
                    <a:pt x="338" y="177"/>
                  </a:cubicBezTo>
                  <a:cubicBezTo>
                    <a:pt x="337" y="177"/>
                    <a:pt x="336" y="177"/>
                    <a:pt x="335" y="177"/>
                  </a:cubicBezTo>
                  <a:cubicBezTo>
                    <a:pt x="336" y="178"/>
                    <a:pt x="333" y="178"/>
                    <a:pt x="334" y="179"/>
                  </a:cubicBezTo>
                  <a:cubicBezTo>
                    <a:pt x="334" y="179"/>
                    <a:pt x="334" y="178"/>
                    <a:pt x="333" y="178"/>
                  </a:cubicBezTo>
                  <a:cubicBezTo>
                    <a:pt x="333" y="178"/>
                    <a:pt x="332" y="179"/>
                    <a:pt x="331" y="179"/>
                  </a:cubicBezTo>
                  <a:cubicBezTo>
                    <a:pt x="331" y="178"/>
                    <a:pt x="332" y="179"/>
                    <a:pt x="332" y="178"/>
                  </a:cubicBezTo>
                  <a:cubicBezTo>
                    <a:pt x="331" y="177"/>
                    <a:pt x="331" y="178"/>
                    <a:pt x="330" y="179"/>
                  </a:cubicBezTo>
                  <a:cubicBezTo>
                    <a:pt x="330" y="178"/>
                    <a:pt x="329" y="178"/>
                    <a:pt x="329" y="179"/>
                  </a:cubicBezTo>
                  <a:cubicBezTo>
                    <a:pt x="329" y="179"/>
                    <a:pt x="329" y="179"/>
                    <a:pt x="329" y="180"/>
                  </a:cubicBezTo>
                  <a:cubicBezTo>
                    <a:pt x="328" y="180"/>
                    <a:pt x="328" y="179"/>
                    <a:pt x="327" y="178"/>
                  </a:cubicBezTo>
                  <a:cubicBezTo>
                    <a:pt x="327" y="180"/>
                    <a:pt x="325" y="180"/>
                    <a:pt x="325" y="180"/>
                  </a:cubicBezTo>
                  <a:cubicBezTo>
                    <a:pt x="326" y="180"/>
                    <a:pt x="327" y="179"/>
                    <a:pt x="327" y="180"/>
                  </a:cubicBezTo>
                  <a:cubicBezTo>
                    <a:pt x="326" y="180"/>
                    <a:pt x="324" y="182"/>
                    <a:pt x="323" y="181"/>
                  </a:cubicBezTo>
                  <a:cubicBezTo>
                    <a:pt x="324" y="182"/>
                    <a:pt x="323" y="180"/>
                    <a:pt x="324" y="181"/>
                  </a:cubicBezTo>
                  <a:cubicBezTo>
                    <a:pt x="324" y="180"/>
                    <a:pt x="324" y="180"/>
                    <a:pt x="323" y="180"/>
                  </a:cubicBezTo>
                  <a:cubicBezTo>
                    <a:pt x="323" y="181"/>
                    <a:pt x="322" y="181"/>
                    <a:pt x="321" y="180"/>
                  </a:cubicBezTo>
                  <a:cubicBezTo>
                    <a:pt x="321" y="182"/>
                    <a:pt x="322" y="180"/>
                    <a:pt x="322" y="181"/>
                  </a:cubicBezTo>
                  <a:cubicBezTo>
                    <a:pt x="322" y="181"/>
                    <a:pt x="322" y="182"/>
                    <a:pt x="322" y="182"/>
                  </a:cubicBezTo>
                  <a:cubicBezTo>
                    <a:pt x="321" y="181"/>
                    <a:pt x="320" y="181"/>
                    <a:pt x="321" y="182"/>
                  </a:cubicBezTo>
                  <a:cubicBezTo>
                    <a:pt x="320" y="183"/>
                    <a:pt x="318" y="181"/>
                    <a:pt x="318" y="183"/>
                  </a:cubicBezTo>
                  <a:cubicBezTo>
                    <a:pt x="318" y="182"/>
                    <a:pt x="319" y="183"/>
                    <a:pt x="319" y="183"/>
                  </a:cubicBezTo>
                  <a:cubicBezTo>
                    <a:pt x="318" y="183"/>
                    <a:pt x="318" y="184"/>
                    <a:pt x="317" y="183"/>
                  </a:cubicBezTo>
                  <a:cubicBezTo>
                    <a:pt x="316" y="184"/>
                    <a:pt x="318" y="183"/>
                    <a:pt x="318" y="184"/>
                  </a:cubicBezTo>
                  <a:cubicBezTo>
                    <a:pt x="317" y="184"/>
                    <a:pt x="316" y="183"/>
                    <a:pt x="315" y="183"/>
                  </a:cubicBezTo>
                  <a:cubicBezTo>
                    <a:pt x="315" y="185"/>
                    <a:pt x="312" y="184"/>
                    <a:pt x="311" y="186"/>
                  </a:cubicBezTo>
                  <a:cubicBezTo>
                    <a:pt x="311" y="185"/>
                    <a:pt x="311" y="185"/>
                    <a:pt x="310" y="185"/>
                  </a:cubicBezTo>
                  <a:cubicBezTo>
                    <a:pt x="310" y="186"/>
                    <a:pt x="310" y="186"/>
                    <a:pt x="309" y="187"/>
                  </a:cubicBezTo>
                  <a:cubicBezTo>
                    <a:pt x="310" y="185"/>
                    <a:pt x="308" y="187"/>
                    <a:pt x="307" y="187"/>
                  </a:cubicBezTo>
                  <a:cubicBezTo>
                    <a:pt x="308" y="187"/>
                    <a:pt x="307" y="187"/>
                    <a:pt x="307" y="186"/>
                  </a:cubicBezTo>
                  <a:cubicBezTo>
                    <a:pt x="306" y="187"/>
                    <a:pt x="305" y="187"/>
                    <a:pt x="305" y="187"/>
                  </a:cubicBezTo>
                  <a:cubicBezTo>
                    <a:pt x="305" y="188"/>
                    <a:pt x="305" y="188"/>
                    <a:pt x="305" y="188"/>
                  </a:cubicBezTo>
                  <a:cubicBezTo>
                    <a:pt x="304" y="187"/>
                    <a:pt x="302" y="189"/>
                    <a:pt x="299" y="189"/>
                  </a:cubicBezTo>
                  <a:cubicBezTo>
                    <a:pt x="299" y="189"/>
                    <a:pt x="300" y="188"/>
                    <a:pt x="299" y="188"/>
                  </a:cubicBezTo>
                  <a:cubicBezTo>
                    <a:pt x="299" y="189"/>
                    <a:pt x="298" y="189"/>
                    <a:pt x="298" y="189"/>
                  </a:cubicBezTo>
                  <a:cubicBezTo>
                    <a:pt x="298" y="189"/>
                    <a:pt x="298" y="190"/>
                    <a:pt x="298" y="190"/>
                  </a:cubicBezTo>
                  <a:cubicBezTo>
                    <a:pt x="297" y="190"/>
                    <a:pt x="297" y="191"/>
                    <a:pt x="296" y="190"/>
                  </a:cubicBezTo>
                  <a:cubicBezTo>
                    <a:pt x="296" y="190"/>
                    <a:pt x="296" y="190"/>
                    <a:pt x="296" y="190"/>
                  </a:cubicBezTo>
                  <a:cubicBezTo>
                    <a:pt x="296" y="191"/>
                    <a:pt x="296" y="191"/>
                    <a:pt x="296" y="192"/>
                  </a:cubicBezTo>
                  <a:cubicBezTo>
                    <a:pt x="296" y="191"/>
                    <a:pt x="295" y="191"/>
                    <a:pt x="295" y="191"/>
                  </a:cubicBezTo>
                  <a:cubicBezTo>
                    <a:pt x="295" y="191"/>
                    <a:pt x="295" y="191"/>
                    <a:pt x="295" y="190"/>
                  </a:cubicBezTo>
                  <a:cubicBezTo>
                    <a:pt x="294" y="192"/>
                    <a:pt x="293" y="192"/>
                    <a:pt x="292" y="192"/>
                  </a:cubicBezTo>
                  <a:cubicBezTo>
                    <a:pt x="293" y="194"/>
                    <a:pt x="289" y="193"/>
                    <a:pt x="288" y="193"/>
                  </a:cubicBezTo>
                  <a:cubicBezTo>
                    <a:pt x="289" y="195"/>
                    <a:pt x="286" y="194"/>
                    <a:pt x="286" y="195"/>
                  </a:cubicBezTo>
                  <a:cubicBezTo>
                    <a:pt x="286" y="195"/>
                    <a:pt x="285" y="194"/>
                    <a:pt x="285" y="194"/>
                  </a:cubicBezTo>
                  <a:cubicBezTo>
                    <a:pt x="284" y="195"/>
                    <a:pt x="284" y="196"/>
                    <a:pt x="283" y="195"/>
                  </a:cubicBezTo>
                  <a:cubicBezTo>
                    <a:pt x="283" y="196"/>
                    <a:pt x="283" y="196"/>
                    <a:pt x="282" y="196"/>
                  </a:cubicBezTo>
                  <a:cubicBezTo>
                    <a:pt x="282" y="196"/>
                    <a:pt x="282" y="196"/>
                    <a:pt x="282" y="195"/>
                  </a:cubicBezTo>
                  <a:cubicBezTo>
                    <a:pt x="281" y="196"/>
                    <a:pt x="281" y="196"/>
                    <a:pt x="280" y="196"/>
                  </a:cubicBezTo>
                  <a:cubicBezTo>
                    <a:pt x="280" y="196"/>
                    <a:pt x="280" y="196"/>
                    <a:pt x="279" y="196"/>
                  </a:cubicBezTo>
                  <a:cubicBezTo>
                    <a:pt x="279" y="197"/>
                    <a:pt x="279" y="198"/>
                    <a:pt x="279" y="197"/>
                  </a:cubicBezTo>
                  <a:cubicBezTo>
                    <a:pt x="278" y="197"/>
                    <a:pt x="279" y="197"/>
                    <a:pt x="279" y="198"/>
                  </a:cubicBezTo>
                  <a:cubicBezTo>
                    <a:pt x="278" y="198"/>
                    <a:pt x="277" y="199"/>
                    <a:pt x="276" y="198"/>
                  </a:cubicBezTo>
                  <a:cubicBezTo>
                    <a:pt x="276" y="200"/>
                    <a:pt x="275" y="199"/>
                    <a:pt x="274" y="200"/>
                  </a:cubicBezTo>
                  <a:cubicBezTo>
                    <a:pt x="274" y="199"/>
                    <a:pt x="275" y="199"/>
                    <a:pt x="274" y="198"/>
                  </a:cubicBezTo>
                  <a:cubicBezTo>
                    <a:pt x="274" y="199"/>
                    <a:pt x="274" y="198"/>
                    <a:pt x="273" y="198"/>
                  </a:cubicBezTo>
                  <a:cubicBezTo>
                    <a:pt x="273" y="200"/>
                    <a:pt x="272" y="199"/>
                    <a:pt x="272" y="200"/>
                  </a:cubicBezTo>
                  <a:cubicBezTo>
                    <a:pt x="272" y="200"/>
                    <a:pt x="273" y="200"/>
                    <a:pt x="273" y="200"/>
                  </a:cubicBezTo>
                  <a:cubicBezTo>
                    <a:pt x="272" y="200"/>
                    <a:pt x="272" y="201"/>
                    <a:pt x="271" y="201"/>
                  </a:cubicBezTo>
                  <a:cubicBezTo>
                    <a:pt x="271" y="200"/>
                    <a:pt x="271" y="200"/>
                    <a:pt x="271" y="199"/>
                  </a:cubicBezTo>
                  <a:cubicBezTo>
                    <a:pt x="271" y="200"/>
                    <a:pt x="270" y="200"/>
                    <a:pt x="270" y="200"/>
                  </a:cubicBezTo>
                  <a:cubicBezTo>
                    <a:pt x="270" y="200"/>
                    <a:pt x="270" y="201"/>
                    <a:pt x="270" y="201"/>
                  </a:cubicBezTo>
                  <a:cubicBezTo>
                    <a:pt x="269" y="201"/>
                    <a:pt x="270" y="200"/>
                    <a:pt x="269" y="200"/>
                  </a:cubicBezTo>
                  <a:cubicBezTo>
                    <a:pt x="269" y="201"/>
                    <a:pt x="268" y="202"/>
                    <a:pt x="268" y="202"/>
                  </a:cubicBezTo>
                  <a:cubicBezTo>
                    <a:pt x="268" y="202"/>
                    <a:pt x="269" y="201"/>
                    <a:pt x="268" y="201"/>
                  </a:cubicBezTo>
                  <a:cubicBezTo>
                    <a:pt x="268" y="201"/>
                    <a:pt x="267" y="201"/>
                    <a:pt x="267" y="201"/>
                  </a:cubicBezTo>
                  <a:cubicBezTo>
                    <a:pt x="268" y="201"/>
                    <a:pt x="268" y="202"/>
                    <a:pt x="267" y="202"/>
                  </a:cubicBezTo>
                  <a:cubicBezTo>
                    <a:pt x="266" y="201"/>
                    <a:pt x="266" y="203"/>
                    <a:pt x="265" y="202"/>
                  </a:cubicBezTo>
                  <a:cubicBezTo>
                    <a:pt x="264" y="203"/>
                    <a:pt x="264" y="203"/>
                    <a:pt x="264" y="204"/>
                  </a:cubicBezTo>
                  <a:cubicBezTo>
                    <a:pt x="264" y="203"/>
                    <a:pt x="263" y="205"/>
                    <a:pt x="262" y="204"/>
                  </a:cubicBezTo>
                  <a:cubicBezTo>
                    <a:pt x="263" y="204"/>
                    <a:pt x="263" y="203"/>
                    <a:pt x="264" y="203"/>
                  </a:cubicBezTo>
                  <a:cubicBezTo>
                    <a:pt x="261" y="203"/>
                    <a:pt x="259" y="205"/>
                    <a:pt x="256" y="205"/>
                  </a:cubicBezTo>
                  <a:cubicBezTo>
                    <a:pt x="256" y="206"/>
                    <a:pt x="255" y="206"/>
                    <a:pt x="256" y="206"/>
                  </a:cubicBezTo>
                  <a:cubicBezTo>
                    <a:pt x="256" y="207"/>
                    <a:pt x="257" y="206"/>
                    <a:pt x="257" y="207"/>
                  </a:cubicBezTo>
                  <a:cubicBezTo>
                    <a:pt x="256" y="206"/>
                    <a:pt x="256" y="207"/>
                    <a:pt x="255" y="207"/>
                  </a:cubicBezTo>
                  <a:cubicBezTo>
                    <a:pt x="255" y="207"/>
                    <a:pt x="255" y="206"/>
                    <a:pt x="255" y="206"/>
                  </a:cubicBezTo>
                  <a:cubicBezTo>
                    <a:pt x="254" y="208"/>
                    <a:pt x="252" y="207"/>
                    <a:pt x="251" y="209"/>
                  </a:cubicBezTo>
                  <a:cubicBezTo>
                    <a:pt x="251" y="208"/>
                    <a:pt x="252" y="208"/>
                    <a:pt x="251" y="207"/>
                  </a:cubicBezTo>
                  <a:cubicBezTo>
                    <a:pt x="251" y="208"/>
                    <a:pt x="251" y="208"/>
                    <a:pt x="250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8"/>
                    <a:pt x="250" y="208"/>
                    <a:pt x="249" y="208"/>
                  </a:cubicBezTo>
                  <a:cubicBezTo>
                    <a:pt x="249" y="209"/>
                    <a:pt x="246" y="209"/>
                    <a:pt x="246" y="210"/>
                  </a:cubicBezTo>
                  <a:cubicBezTo>
                    <a:pt x="243" y="210"/>
                    <a:pt x="240" y="214"/>
                    <a:pt x="237" y="213"/>
                  </a:cubicBezTo>
                  <a:cubicBezTo>
                    <a:pt x="236" y="215"/>
                    <a:pt x="236" y="214"/>
                    <a:pt x="236" y="215"/>
                  </a:cubicBezTo>
                  <a:cubicBezTo>
                    <a:pt x="235" y="215"/>
                    <a:pt x="235" y="215"/>
                    <a:pt x="235" y="215"/>
                  </a:cubicBezTo>
                  <a:cubicBezTo>
                    <a:pt x="235" y="216"/>
                    <a:pt x="232" y="216"/>
                    <a:pt x="232" y="216"/>
                  </a:cubicBezTo>
                  <a:cubicBezTo>
                    <a:pt x="232" y="216"/>
                    <a:pt x="233" y="218"/>
                    <a:pt x="231" y="217"/>
                  </a:cubicBezTo>
                  <a:cubicBezTo>
                    <a:pt x="231" y="217"/>
                    <a:pt x="232" y="217"/>
                    <a:pt x="232" y="217"/>
                  </a:cubicBezTo>
                  <a:cubicBezTo>
                    <a:pt x="228" y="218"/>
                    <a:pt x="224" y="220"/>
                    <a:pt x="220" y="222"/>
                  </a:cubicBezTo>
                  <a:cubicBezTo>
                    <a:pt x="220" y="221"/>
                    <a:pt x="220" y="221"/>
                    <a:pt x="220" y="221"/>
                  </a:cubicBezTo>
                  <a:cubicBezTo>
                    <a:pt x="219" y="222"/>
                    <a:pt x="219" y="220"/>
                    <a:pt x="219" y="222"/>
                  </a:cubicBezTo>
                  <a:cubicBezTo>
                    <a:pt x="217" y="222"/>
                    <a:pt x="216" y="224"/>
                    <a:pt x="214" y="224"/>
                  </a:cubicBezTo>
                  <a:cubicBezTo>
                    <a:pt x="214" y="225"/>
                    <a:pt x="211" y="226"/>
                    <a:pt x="210" y="225"/>
                  </a:cubicBezTo>
                  <a:cubicBezTo>
                    <a:pt x="208" y="228"/>
                    <a:pt x="205" y="229"/>
                    <a:pt x="202" y="229"/>
                  </a:cubicBezTo>
                  <a:cubicBezTo>
                    <a:pt x="202" y="230"/>
                    <a:pt x="200" y="230"/>
                    <a:pt x="200" y="231"/>
                  </a:cubicBezTo>
                  <a:cubicBezTo>
                    <a:pt x="200" y="230"/>
                    <a:pt x="199" y="231"/>
                    <a:pt x="199" y="231"/>
                  </a:cubicBezTo>
                  <a:cubicBezTo>
                    <a:pt x="197" y="232"/>
                    <a:pt x="197" y="232"/>
                    <a:pt x="195" y="233"/>
                  </a:cubicBezTo>
                  <a:cubicBezTo>
                    <a:pt x="194" y="233"/>
                    <a:pt x="193" y="235"/>
                    <a:pt x="191" y="234"/>
                  </a:cubicBezTo>
                  <a:cubicBezTo>
                    <a:pt x="191" y="235"/>
                    <a:pt x="189" y="236"/>
                    <a:pt x="189" y="235"/>
                  </a:cubicBezTo>
                  <a:cubicBezTo>
                    <a:pt x="189" y="237"/>
                    <a:pt x="188" y="236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6" y="237"/>
                    <a:pt x="187" y="238"/>
                    <a:pt x="187" y="238"/>
                  </a:cubicBezTo>
                  <a:cubicBezTo>
                    <a:pt x="186" y="237"/>
                    <a:pt x="185" y="239"/>
                    <a:pt x="184" y="239"/>
                  </a:cubicBezTo>
                  <a:cubicBezTo>
                    <a:pt x="184" y="239"/>
                    <a:pt x="183" y="238"/>
                    <a:pt x="183" y="239"/>
                  </a:cubicBezTo>
                  <a:cubicBezTo>
                    <a:pt x="183" y="239"/>
                    <a:pt x="184" y="240"/>
                    <a:pt x="183" y="239"/>
                  </a:cubicBezTo>
                  <a:cubicBezTo>
                    <a:pt x="182" y="239"/>
                    <a:pt x="181" y="241"/>
                    <a:pt x="180" y="240"/>
                  </a:cubicBezTo>
                  <a:cubicBezTo>
                    <a:pt x="180" y="241"/>
                    <a:pt x="178" y="242"/>
                    <a:pt x="176" y="242"/>
                  </a:cubicBezTo>
                  <a:cubicBezTo>
                    <a:pt x="176" y="242"/>
                    <a:pt x="176" y="242"/>
                    <a:pt x="176" y="243"/>
                  </a:cubicBezTo>
                  <a:cubicBezTo>
                    <a:pt x="175" y="242"/>
                    <a:pt x="175" y="244"/>
                    <a:pt x="175" y="244"/>
                  </a:cubicBezTo>
                  <a:cubicBezTo>
                    <a:pt x="174" y="243"/>
                    <a:pt x="174" y="243"/>
                    <a:pt x="173" y="243"/>
                  </a:cubicBezTo>
                  <a:cubicBezTo>
                    <a:pt x="173" y="244"/>
                    <a:pt x="171" y="244"/>
                    <a:pt x="171" y="245"/>
                  </a:cubicBezTo>
                  <a:cubicBezTo>
                    <a:pt x="171" y="245"/>
                    <a:pt x="171" y="244"/>
                    <a:pt x="170" y="245"/>
                  </a:cubicBezTo>
                  <a:cubicBezTo>
                    <a:pt x="169" y="247"/>
                    <a:pt x="167" y="247"/>
                    <a:pt x="165" y="248"/>
                  </a:cubicBezTo>
                  <a:cubicBezTo>
                    <a:pt x="166" y="248"/>
                    <a:pt x="165" y="249"/>
                    <a:pt x="164" y="249"/>
                  </a:cubicBezTo>
                  <a:cubicBezTo>
                    <a:pt x="164" y="248"/>
                    <a:pt x="165" y="248"/>
                    <a:pt x="165" y="248"/>
                  </a:cubicBezTo>
                  <a:cubicBezTo>
                    <a:pt x="162" y="251"/>
                    <a:pt x="154" y="252"/>
                    <a:pt x="153" y="255"/>
                  </a:cubicBezTo>
                  <a:cubicBezTo>
                    <a:pt x="152" y="255"/>
                    <a:pt x="151" y="256"/>
                    <a:pt x="151" y="256"/>
                  </a:cubicBezTo>
                  <a:cubicBezTo>
                    <a:pt x="151" y="256"/>
                    <a:pt x="152" y="256"/>
                    <a:pt x="151" y="257"/>
                  </a:cubicBezTo>
                  <a:cubicBezTo>
                    <a:pt x="151" y="257"/>
                    <a:pt x="151" y="256"/>
                    <a:pt x="150" y="256"/>
                  </a:cubicBezTo>
                  <a:cubicBezTo>
                    <a:pt x="150" y="257"/>
                    <a:pt x="150" y="257"/>
                    <a:pt x="149" y="257"/>
                  </a:cubicBezTo>
                  <a:cubicBezTo>
                    <a:pt x="149" y="257"/>
                    <a:pt x="149" y="256"/>
                    <a:pt x="148" y="257"/>
                  </a:cubicBezTo>
                  <a:cubicBezTo>
                    <a:pt x="147" y="258"/>
                    <a:pt x="146" y="257"/>
                    <a:pt x="144" y="259"/>
                  </a:cubicBezTo>
                  <a:cubicBezTo>
                    <a:pt x="140" y="260"/>
                    <a:pt x="135" y="265"/>
                    <a:pt x="130" y="266"/>
                  </a:cubicBezTo>
                  <a:cubicBezTo>
                    <a:pt x="129" y="266"/>
                    <a:pt x="130" y="267"/>
                    <a:pt x="129" y="267"/>
                  </a:cubicBezTo>
                  <a:cubicBezTo>
                    <a:pt x="129" y="266"/>
                    <a:pt x="127" y="269"/>
                    <a:pt x="127" y="268"/>
                  </a:cubicBezTo>
                  <a:cubicBezTo>
                    <a:pt x="126" y="268"/>
                    <a:pt x="126" y="269"/>
                    <a:pt x="125" y="269"/>
                  </a:cubicBezTo>
                  <a:cubicBezTo>
                    <a:pt x="126" y="270"/>
                    <a:pt x="128" y="269"/>
                    <a:pt x="129" y="269"/>
                  </a:cubicBezTo>
                  <a:close/>
                  <a:moveTo>
                    <a:pt x="297" y="189"/>
                  </a:moveTo>
                  <a:cubicBezTo>
                    <a:pt x="297" y="189"/>
                    <a:pt x="298" y="189"/>
                    <a:pt x="298" y="189"/>
                  </a:cubicBezTo>
                  <a:cubicBezTo>
                    <a:pt x="297" y="188"/>
                    <a:pt x="297" y="189"/>
                    <a:pt x="297" y="189"/>
                  </a:cubicBezTo>
                  <a:cubicBezTo>
                    <a:pt x="297" y="189"/>
                    <a:pt x="297" y="190"/>
                    <a:pt x="297" y="190"/>
                  </a:cubicBezTo>
                  <a:cubicBezTo>
                    <a:pt x="297" y="190"/>
                    <a:pt x="297" y="190"/>
                    <a:pt x="297" y="189"/>
                  </a:cubicBezTo>
                  <a:close/>
                  <a:moveTo>
                    <a:pt x="326" y="256"/>
                  </a:moveTo>
                  <a:cubicBezTo>
                    <a:pt x="325" y="257"/>
                    <a:pt x="325" y="256"/>
                    <a:pt x="324" y="256"/>
                  </a:cubicBezTo>
                  <a:cubicBezTo>
                    <a:pt x="324" y="257"/>
                    <a:pt x="324" y="258"/>
                    <a:pt x="325" y="258"/>
                  </a:cubicBezTo>
                  <a:cubicBezTo>
                    <a:pt x="325" y="257"/>
                    <a:pt x="326" y="258"/>
                    <a:pt x="326" y="257"/>
                  </a:cubicBezTo>
                  <a:cubicBezTo>
                    <a:pt x="325" y="257"/>
                    <a:pt x="325" y="257"/>
                    <a:pt x="326" y="256"/>
                  </a:cubicBezTo>
                  <a:close/>
                  <a:moveTo>
                    <a:pt x="324" y="258"/>
                  </a:moveTo>
                  <a:cubicBezTo>
                    <a:pt x="324" y="258"/>
                    <a:pt x="322" y="258"/>
                    <a:pt x="323" y="258"/>
                  </a:cubicBezTo>
                  <a:cubicBezTo>
                    <a:pt x="323" y="258"/>
                    <a:pt x="324" y="259"/>
                    <a:pt x="324" y="258"/>
                  </a:cubicBezTo>
                  <a:cubicBezTo>
                    <a:pt x="324" y="258"/>
                    <a:pt x="324" y="258"/>
                    <a:pt x="324" y="258"/>
                  </a:cubicBezTo>
                  <a:close/>
                  <a:moveTo>
                    <a:pt x="308" y="264"/>
                  </a:moveTo>
                  <a:cubicBezTo>
                    <a:pt x="307" y="264"/>
                    <a:pt x="307" y="264"/>
                    <a:pt x="307" y="264"/>
                  </a:cubicBezTo>
                  <a:cubicBezTo>
                    <a:pt x="306" y="265"/>
                    <a:pt x="307" y="265"/>
                    <a:pt x="308" y="265"/>
                  </a:cubicBezTo>
                  <a:cubicBezTo>
                    <a:pt x="307" y="265"/>
                    <a:pt x="308" y="264"/>
                    <a:pt x="308" y="264"/>
                  </a:cubicBezTo>
                  <a:close/>
                  <a:moveTo>
                    <a:pt x="300" y="269"/>
                  </a:moveTo>
                  <a:cubicBezTo>
                    <a:pt x="301" y="268"/>
                    <a:pt x="302" y="268"/>
                    <a:pt x="303" y="268"/>
                  </a:cubicBezTo>
                  <a:cubicBezTo>
                    <a:pt x="302" y="267"/>
                    <a:pt x="300" y="268"/>
                    <a:pt x="300" y="269"/>
                  </a:cubicBezTo>
                  <a:close/>
                  <a:moveTo>
                    <a:pt x="291" y="276"/>
                  </a:moveTo>
                  <a:cubicBezTo>
                    <a:pt x="291" y="277"/>
                    <a:pt x="290" y="279"/>
                    <a:pt x="291" y="278"/>
                  </a:cubicBezTo>
                  <a:cubicBezTo>
                    <a:pt x="291" y="278"/>
                    <a:pt x="291" y="276"/>
                    <a:pt x="291" y="276"/>
                  </a:cubicBezTo>
                  <a:close/>
                  <a:moveTo>
                    <a:pt x="266" y="290"/>
                  </a:moveTo>
                  <a:cubicBezTo>
                    <a:pt x="265" y="290"/>
                    <a:pt x="265" y="292"/>
                    <a:pt x="265" y="292"/>
                  </a:cubicBezTo>
                  <a:cubicBezTo>
                    <a:pt x="265" y="291"/>
                    <a:pt x="266" y="291"/>
                    <a:pt x="266" y="290"/>
                  </a:cubicBezTo>
                  <a:close/>
                  <a:moveTo>
                    <a:pt x="243" y="306"/>
                  </a:moveTo>
                  <a:cubicBezTo>
                    <a:pt x="243" y="306"/>
                    <a:pt x="242" y="306"/>
                    <a:pt x="242" y="307"/>
                  </a:cubicBezTo>
                  <a:cubicBezTo>
                    <a:pt x="243" y="306"/>
                    <a:pt x="243" y="308"/>
                    <a:pt x="244" y="307"/>
                  </a:cubicBezTo>
                  <a:cubicBezTo>
                    <a:pt x="243" y="307"/>
                    <a:pt x="243" y="306"/>
                    <a:pt x="243" y="306"/>
                  </a:cubicBezTo>
                  <a:close/>
                  <a:moveTo>
                    <a:pt x="240" y="306"/>
                  </a:moveTo>
                  <a:cubicBezTo>
                    <a:pt x="239" y="306"/>
                    <a:pt x="239" y="306"/>
                    <a:pt x="239" y="306"/>
                  </a:cubicBezTo>
                  <a:cubicBezTo>
                    <a:pt x="239" y="306"/>
                    <a:pt x="239" y="307"/>
                    <a:pt x="239" y="307"/>
                  </a:cubicBezTo>
                  <a:cubicBezTo>
                    <a:pt x="239" y="306"/>
                    <a:pt x="240" y="307"/>
                    <a:pt x="240" y="307"/>
                  </a:cubicBezTo>
                  <a:cubicBezTo>
                    <a:pt x="241" y="306"/>
                    <a:pt x="239" y="307"/>
                    <a:pt x="239" y="306"/>
                  </a:cubicBezTo>
                  <a:cubicBezTo>
                    <a:pt x="239" y="306"/>
                    <a:pt x="240" y="306"/>
                    <a:pt x="240" y="306"/>
                  </a:cubicBezTo>
                  <a:close/>
                  <a:moveTo>
                    <a:pt x="231" y="309"/>
                  </a:moveTo>
                  <a:cubicBezTo>
                    <a:pt x="230" y="310"/>
                    <a:pt x="231" y="311"/>
                    <a:pt x="232" y="310"/>
                  </a:cubicBezTo>
                  <a:cubicBezTo>
                    <a:pt x="231" y="311"/>
                    <a:pt x="231" y="309"/>
                    <a:pt x="232" y="309"/>
                  </a:cubicBezTo>
                  <a:cubicBezTo>
                    <a:pt x="232" y="309"/>
                    <a:pt x="232" y="309"/>
                    <a:pt x="232" y="309"/>
                  </a:cubicBezTo>
                  <a:cubicBezTo>
                    <a:pt x="231" y="309"/>
                    <a:pt x="232" y="309"/>
                    <a:pt x="231" y="309"/>
                  </a:cubicBezTo>
                  <a:close/>
                  <a:moveTo>
                    <a:pt x="226" y="312"/>
                  </a:moveTo>
                  <a:cubicBezTo>
                    <a:pt x="226" y="314"/>
                    <a:pt x="225" y="311"/>
                    <a:pt x="225" y="312"/>
                  </a:cubicBezTo>
                  <a:cubicBezTo>
                    <a:pt x="225" y="312"/>
                    <a:pt x="225" y="313"/>
                    <a:pt x="226" y="313"/>
                  </a:cubicBezTo>
                  <a:cubicBezTo>
                    <a:pt x="226" y="312"/>
                    <a:pt x="227" y="314"/>
                    <a:pt x="227" y="313"/>
                  </a:cubicBezTo>
                  <a:cubicBezTo>
                    <a:pt x="226" y="313"/>
                    <a:pt x="227" y="312"/>
                    <a:pt x="226" y="312"/>
                  </a:cubicBezTo>
                  <a:close/>
                  <a:moveTo>
                    <a:pt x="225" y="315"/>
                  </a:moveTo>
                  <a:cubicBezTo>
                    <a:pt x="225" y="316"/>
                    <a:pt x="224" y="317"/>
                    <a:pt x="225" y="317"/>
                  </a:cubicBezTo>
                  <a:cubicBezTo>
                    <a:pt x="225" y="317"/>
                    <a:pt x="225" y="317"/>
                    <a:pt x="225" y="316"/>
                  </a:cubicBezTo>
                  <a:cubicBezTo>
                    <a:pt x="225" y="317"/>
                    <a:pt x="225" y="317"/>
                    <a:pt x="225" y="317"/>
                  </a:cubicBezTo>
                  <a:cubicBezTo>
                    <a:pt x="225" y="316"/>
                    <a:pt x="225" y="316"/>
                    <a:pt x="225" y="315"/>
                  </a:cubicBezTo>
                  <a:close/>
                  <a:moveTo>
                    <a:pt x="220" y="312"/>
                  </a:moveTo>
                  <a:cubicBezTo>
                    <a:pt x="220" y="312"/>
                    <a:pt x="220" y="313"/>
                    <a:pt x="220" y="313"/>
                  </a:cubicBezTo>
                  <a:cubicBezTo>
                    <a:pt x="221" y="313"/>
                    <a:pt x="220" y="314"/>
                    <a:pt x="220" y="314"/>
                  </a:cubicBezTo>
                  <a:cubicBezTo>
                    <a:pt x="220" y="314"/>
                    <a:pt x="221" y="315"/>
                    <a:pt x="221" y="314"/>
                  </a:cubicBezTo>
                  <a:cubicBezTo>
                    <a:pt x="220" y="314"/>
                    <a:pt x="221" y="313"/>
                    <a:pt x="220" y="312"/>
                  </a:cubicBezTo>
                  <a:close/>
                  <a:moveTo>
                    <a:pt x="216" y="316"/>
                  </a:moveTo>
                  <a:cubicBezTo>
                    <a:pt x="217" y="315"/>
                    <a:pt x="216" y="315"/>
                    <a:pt x="217" y="314"/>
                  </a:cubicBezTo>
                  <a:cubicBezTo>
                    <a:pt x="216" y="314"/>
                    <a:pt x="217" y="317"/>
                    <a:pt x="215" y="315"/>
                  </a:cubicBezTo>
                  <a:cubicBezTo>
                    <a:pt x="215" y="316"/>
                    <a:pt x="215" y="317"/>
                    <a:pt x="215" y="317"/>
                  </a:cubicBezTo>
                  <a:cubicBezTo>
                    <a:pt x="216" y="317"/>
                    <a:pt x="216" y="319"/>
                    <a:pt x="217" y="318"/>
                  </a:cubicBezTo>
                  <a:cubicBezTo>
                    <a:pt x="216" y="318"/>
                    <a:pt x="216" y="317"/>
                    <a:pt x="216" y="317"/>
                  </a:cubicBezTo>
                  <a:cubicBezTo>
                    <a:pt x="216" y="316"/>
                    <a:pt x="217" y="316"/>
                    <a:pt x="217" y="316"/>
                  </a:cubicBezTo>
                  <a:cubicBezTo>
                    <a:pt x="218" y="316"/>
                    <a:pt x="218" y="317"/>
                    <a:pt x="219" y="317"/>
                  </a:cubicBezTo>
                  <a:cubicBezTo>
                    <a:pt x="219" y="316"/>
                    <a:pt x="219" y="316"/>
                    <a:pt x="219" y="316"/>
                  </a:cubicBezTo>
                  <a:cubicBezTo>
                    <a:pt x="218" y="316"/>
                    <a:pt x="218" y="315"/>
                    <a:pt x="216" y="316"/>
                  </a:cubicBezTo>
                  <a:close/>
                  <a:moveTo>
                    <a:pt x="217" y="320"/>
                  </a:moveTo>
                  <a:cubicBezTo>
                    <a:pt x="216" y="320"/>
                    <a:pt x="216" y="322"/>
                    <a:pt x="217" y="322"/>
                  </a:cubicBezTo>
                  <a:cubicBezTo>
                    <a:pt x="217" y="322"/>
                    <a:pt x="217" y="320"/>
                    <a:pt x="216" y="321"/>
                  </a:cubicBezTo>
                  <a:cubicBezTo>
                    <a:pt x="216" y="320"/>
                    <a:pt x="217" y="320"/>
                    <a:pt x="217" y="320"/>
                  </a:cubicBezTo>
                  <a:close/>
                  <a:moveTo>
                    <a:pt x="206" y="328"/>
                  </a:moveTo>
                  <a:cubicBezTo>
                    <a:pt x="206" y="328"/>
                    <a:pt x="207" y="328"/>
                    <a:pt x="207" y="328"/>
                  </a:cubicBezTo>
                  <a:cubicBezTo>
                    <a:pt x="206" y="327"/>
                    <a:pt x="206" y="327"/>
                    <a:pt x="206" y="327"/>
                  </a:cubicBezTo>
                  <a:cubicBezTo>
                    <a:pt x="205" y="328"/>
                    <a:pt x="206" y="329"/>
                    <a:pt x="206" y="328"/>
                  </a:cubicBezTo>
                  <a:cubicBezTo>
                    <a:pt x="206" y="328"/>
                    <a:pt x="206" y="328"/>
                    <a:pt x="206" y="328"/>
                  </a:cubicBezTo>
                  <a:close/>
                  <a:moveTo>
                    <a:pt x="192" y="329"/>
                  </a:moveTo>
                  <a:cubicBezTo>
                    <a:pt x="192" y="329"/>
                    <a:pt x="192" y="330"/>
                    <a:pt x="191" y="330"/>
                  </a:cubicBezTo>
                  <a:cubicBezTo>
                    <a:pt x="191" y="330"/>
                    <a:pt x="191" y="331"/>
                    <a:pt x="192" y="331"/>
                  </a:cubicBezTo>
                  <a:cubicBezTo>
                    <a:pt x="192" y="330"/>
                    <a:pt x="192" y="330"/>
                    <a:pt x="192" y="330"/>
                  </a:cubicBezTo>
                  <a:cubicBezTo>
                    <a:pt x="192" y="330"/>
                    <a:pt x="192" y="329"/>
                    <a:pt x="192" y="329"/>
                  </a:cubicBezTo>
                  <a:close/>
                  <a:moveTo>
                    <a:pt x="191" y="332"/>
                  </a:moveTo>
                  <a:cubicBezTo>
                    <a:pt x="190" y="332"/>
                    <a:pt x="190" y="332"/>
                    <a:pt x="190" y="332"/>
                  </a:cubicBezTo>
                  <a:cubicBezTo>
                    <a:pt x="190" y="332"/>
                    <a:pt x="189" y="332"/>
                    <a:pt x="189" y="333"/>
                  </a:cubicBezTo>
                  <a:cubicBezTo>
                    <a:pt x="190" y="333"/>
                    <a:pt x="190" y="333"/>
                    <a:pt x="190" y="334"/>
                  </a:cubicBezTo>
                  <a:cubicBezTo>
                    <a:pt x="190" y="333"/>
                    <a:pt x="191" y="333"/>
                    <a:pt x="191" y="333"/>
                  </a:cubicBezTo>
                  <a:cubicBezTo>
                    <a:pt x="191" y="332"/>
                    <a:pt x="190" y="333"/>
                    <a:pt x="190" y="333"/>
                  </a:cubicBezTo>
                  <a:cubicBezTo>
                    <a:pt x="190" y="333"/>
                    <a:pt x="190" y="332"/>
                    <a:pt x="191" y="332"/>
                  </a:cubicBezTo>
                  <a:close/>
                  <a:moveTo>
                    <a:pt x="188" y="335"/>
                  </a:moveTo>
                  <a:cubicBezTo>
                    <a:pt x="187" y="335"/>
                    <a:pt x="187" y="335"/>
                    <a:pt x="187" y="336"/>
                  </a:cubicBezTo>
                  <a:cubicBezTo>
                    <a:pt x="187" y="336"/>
                    <a:pt x="188" y="336"/>
                    <a:pt x="188" y="336"/>
                  </a:cubicBezTo>
                  <a:cubicBezTo>
                    <a:pt x="187" y="336"/>
                    <a:pt x="186" y="337"/>
                    <a:pt x="187" y="337"/>
                  </a:cubicBezTo>
                  <a:cubicBezTo>
                    <a:pt x="187" y="337"/>
                    <a:pt x="188" y="337"/>
                    <a:pt x="188" y="337"/>
                  </a:cubicBezTo>
                  <a:cubicBezTo>
                    <a:pt x="188" y="336"/>
                    <a:pt x="188" y="336"/>
                    <a:pt x="188" y="335"/>
                  </a:cubicBezTo>
                  <a:close/>
                  <a:moveTo>
                    <a:pt x="185" y="333"/>
                  </a:moveTo>
                  <a:cubicBezTo>
                    <a:pt x="185" y="334"/>
                    <a:pt x="185" y="334"/>
                    <a:pt x="185" y="335"/>
                  </a:cubicBezTo>
                  <a:cubicBezTo>
                    <a:pt x="186" y="336"/>
                    <a:pt x="185" y="334"/>
                    <a:pt x="186" y="334"/>
                  </a:cubicBezTo>
                  <a:cubicBezTo>
                    <a:pt x="185" y="334"/>
                    <a:pt x="186" y="335"/>
                    <a:pt x="186" y="334"/>
                  </a:cubicBezTo>
                  <a:cubicBezTo>
                    <a:pt x="185" y="334"/>
                    <a:pt x="186" y="334"/>
                    <a:pt x="185" y="333"/>
                  </a:cubicBezTo>
                  <a:close/>
                  <a:moveTo>
                    <a:pt x="181" y="341"/>
                  </a:moveTo>
                  <a:cubicBezTo>
                    <a:pt x="181" y="341"/>
                    <a:pt x="182" y="342"/>
                    <a:pt x="182" y="341"/>
                  </a:cubicBezTo>
                  <a:cubicBezTo>
                    <a:pt x="181" y="341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1" y="340"/>
                    <a:pt x="181" y="341"/>
                  </a:cubicBezTo>
                  <a:close/>
                  <a:moveTo>
                    <a:pt x="180" y="340"/>
                  </a:moveTo>
                  <a:cubicBezTo>
                    <a:pt x="181" y="340"/>
                    <a:pt x="182" y="340"/>
                    <a:pt x="182" y="339"/>
                  </a:cubicBezTo>
                  <a:cubicBezTo>
                    <a:pt x="181" y="339"/>
                    <a:pt x="181" y="340"/>
                    <a:pt x="180" y="340"/>
                  </a:cubicBezTo>
                  <a:close/>
                  <a:moveTo>
                    <a:pt x="176" y="338"/>
                  </a:moveTo>
                  <a:cubicBezTo>
                    <a:pt x="177" y="338"/>
                    <a:pt x="177" y="338"/>
                    <a:pt x="178" y="337"/>
                  </a:cubicBezTo>
                  <a:cubicBezTo>
                    <a:pt x="177" y="336"/>
                    <a:pt x="176" y="337"/>
                    <a:pt x="176" y="338"/>
                  </a:cubicBezTo>
                  <a:close/>
                  <a:moveTo>
                    <a:pt x="144" y="365"/>
                  </a:moveTo>
                  <a:cubicBezTo>
                    <a:pt x="144" y="365"/>
                    <a:pt x="144" y="365"/>
                    <a:pt x="143" y="365"/>
                  </a:cubicBezTo>
                  <a:cubicBezTo>
                    <a:pt x="143" y="366"/>
                    <a:pt x="143" y="366"/>
                    <a:pt x="143" y="367"/>
                  </a:cubicBezTo>
                  <a:cubicBezTo>
                    <a:pt x="144" y="367"/>
                    <a:pt x="144" y="366"/>
                    <a:pt x="144" y="366"/>
                  </a:cubicBezTo>
                  <a:cubicBezTo>
                    <a:pt x="144" y="366"/>
                    <a:pt x="144" y="365"/>
                    <a:pt x="144" y="365"/>
                  </a:cubicBezTo>
                  <a:close/>
                  <a:moveTo>
                    <a:pt x="132" y="359"/>
                  </a:moveTo>
                  <a:cubicBezTo>
                    <a:pt x="133" y="359"/>
                    <a:pt x="134" y="360"/>
                    <a:pt x="134" y="359"/>
                  </a:cubicBezTo>
                  <a:cubicBezTo>
                    <a:pt x="134" y="359"/>
                    <a:pt x="133" y="358"/>
                    <a:pt x="132" y="359"/>
                  </a:cubicBezTo>
                  <a:close/>
                  <a:moveTo>
                    <a:pt x="120" y="377"/>
                  </a:moveTo>
                  <a:cubicBezTo>
                    <a:pt x="121" y="378"/>
                    <a:pt x="119" y="378"/>
                    <a:pt x="119" y="379"/>
                  </a:cubicBezTo>
                  <a:cubicBezTo>
                    <a:pt x="119" y="379"/>
                    <a:pt x="120" y="379"/>
                    <a:pt x="120" y="379"/>
                  </a:cubicBezTo>
                  <a:cubicBezTo>
                    <a:pt x="120" y="378"/>
                    <a:pt x="120" y="378"/>
                    <a:pt x="121" y="379"/>
                  </a:cubicBezTo>
                  <a:cubicBezTo>
                    <a:pt x="121" y="378"/>
                    <a:pt x="120" y="376"/>
                    <a:pt x="120" y="377"/>
                  </a:cubicBezTo>
                  <a:close/>
                  <a:moveTo>
                    <a:pt x="115" y="381"/>
                  </a:moveTo>
                  <a:cubicBezTo>
                    <a:pt x="114" y="380"/>
                    <a:pt x="114" y="381"/>
                    <a:pt x="114" y="380"/>
                  </a:cubicBezTo>
                  <a:cubicBezTo>
                    <a:pt x="114" y="381"/>
                    <a:pt x="114" y="382"/>
                    <a:pt x="114" y="382"/>
                  </a:cubicBezTo>
                  <a:cubicBezTo>
                    <a:pt x="114" y="382"/>
                    <a:pt x="115" y="382"/>
                    <a:pt x="115" y="382"/>
                  </a:cubicBezTo>
                  <a:cubicBezTo>
                    <a:pt x="115" y="381"/>
                    <a:pt x="115" y="381"/>
                    <a:pt x="115" y="381"/>
                  </a:cubicBezTo>
                  <a:close/>
                  <a:moveTo>
                    <a:pt x="109" y="383"/>
                  </a:moveTo>
                  <a:cubicBezTo>
                    <a:pt x="109" y="384"/>
                    <a:pt x="109" y="384"/>
                    <a:pt x="108" y="384"/>
                  </a:cubicBezTo>
                  <a:cubicBezTo>
                    <a:pt x="109" y="384"/>
                    <a:pt x="109" y="384"/>
                    <a:pt x="109" y="385"/>
                  </a:cubicBezTo>
                  <a:cubicBezTo>
                    <a:pt x="109" y="384"/>
                    <a:pt x="109" y="384"/>
                    <a:pt x="110" y="384"/>
                  </a:cubicBezTo>
                  <a:cubicBezTo>
                    <a:pt x="109" y="384"/>
                    <a:pt x="109" y="383"/>
                    <a:pt x="109" y="383"/>
                  </a:cubicBezTo>
                  <a:close/>
                  <a:moveTo>
                    <a:pt x="110" y="380"/>
                  </a:moveTo>
                  <a:cubicBezTo>
                    <a:pt x="110" y="379"/>
                    <a:pt x="110" y="379"/>
                    <a:pt x="110" y="378"/>
                  </a:cubicBezTo>
                  <a:cubicBezTo>
                    <a:pt x="109" y="378"/>
                    <a:pt x="109" y="379"/>
                    <a:pt x="110" y="380"/>
                  </a:cubicBezTo>
                  <a:close/>
                  <a:moveTo>
                    <a:pt x="116" y="323"/>
                  </a:moveTo>
                  <a:cubicBezTo>
                    <a:pt x="116" y="323"/>
                    <a:pt x="117" y="322"/>
                    <a:pt x="117" y="322"/>
                  </a:cubicBezTo>
                  <a:cubicBezTo>
                    <a:pt x="117" y="322"/>
                    <a:pt x="116" y="322"/>
                    <a:pt x="116" y="323"/>
                  </a:cubicBezTo>
                  <a:close/>
                  <a:moveTo>
                    <a:pt x="124" y="269"/>
                  </a:moveTo>
                  <a:cubicBezTo>
                    <a:pt x="124" y="269"/>
                    <a:pt x="124" y="270"/>
                    <a:pt x="124" y="270"/>
                  </a:cubicBezTo>
                  <a:cubicBezTo>
                    <a:pt x="124" y="270"/>
                    <a:pt x="125" y="270"/>
                    <a:pt x="125" y="270"/>
                  </a:cubicBezTo>
                  <a:cubicBezTo>
                    <a:pt x="125" y="269"/>
                    <a:pt x="125" y="269"/>
                    <a:pt x="124" y="269"/>
                  </a:cubicBezTo>
                  <a:close/>
                  <a:moveTo>
                    <a:pt x="115" y="323"/>
                  </a:moveTo>
                  <a:cubicBezTo>
                    <a:pt x="114" y="323"/>
                    <a:pt x="113" y="324"/>
                    <a:pt x="114" y="324"/>
                  </a:cubicBezTo>
                  <a:cubicBezTo>
                    <a:pt x="114" y="324"/>
                    <a:pt x="114" y="324"/>
                    <a:pt x="114" y="324"/>
                  </a:cubicBezTo>
                  <a:cubicBezTo>
                    <a:pt x="114" y="324"/>
                    <a:pt x="114" y="324"/>
                    <a:pt x="115" y="324"/>
                  </a:cubicBezTo>
                  <a:cubicBezTo>
                    <a:pt x="115" y="324"/>
                    <a:pt x="116" y="324"/>
                    <a:pt x="115" y="324"/>
                  </a:cubicBezTo>
                  <a:cubicBezTo>
                    <a:pt x="115" y="324"/>
                    <a:pt x="115" y="324"/>
                    <a:pt x="115" y="323"/>
                  </a:cubicBezTo>
                  <a:close/>
                  <a:moveTo>
                    <a:pt x="111" y="319"/>
                  </a:moveTo>
                  <a:cubicBezTo>
                    <a:pt x="111" y="319"/>
                    <a:pt x="111" y="319"/>
                    <a:pt x="111" y="319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2" y="320"/>
                    <a:pt x="112" y="320"/>
                    <a:pt x="112" y="319"/>
                  </a:cubicBezTo>
                  <a:cubicBezTo>
                    <a:pt x="112" y="319"/>
                    <a:pt x="112" y="319"/>
                    <a:pt x="112" y="319"/>
                  </a:cubicBezTo>
                  <a:cubicBezTo>
                    <a:pt x="112" y="319"/>
                    <a:pt x="112" y="319"/>
                    <a:pt x="111" y="319"/>
                  </a:cubicBezTo>
                  <a:close/>
                  <a:moveTo>
                    <a:pt x="90" y="398"/>
                  </a:moveTo>
                  <a:cubicBezTo>
                    <a:pt x="91" y="399"/>
                    <a:pt x="91" y="398"/>
                    <a:pt x="92" y="398"/>
                  </a:cubicBezTo>
                  <a:cubicBezTo>
                    <a:pt x="91" y="398"/>
                    <a:pt x="90" y="397"/>
                    <a:pt x="90" y="398"/>
                  </a:cubicBezTo>
                  <a:close/>
                  <a:moveTo>
                    <a:pt x="90" y="381"/>
                  </a:moveTo>
                  <a:cubicBezTo>
                    <a:pt x="91" y="381"/>
                    <a:pt x="92" y="381"/>
                    <a:pt x="92" y="380"/>
                  </a:cubicBezTo>
                  <a:cubicBezTo>
                    <a:pt x="91" y="380"/>
                    <a:pt x="90" y="380"/>
                    <a:pt x="90" y="381"/>
                  </a:cubicBezTo>
                  <a:close/>
                  <a:moveTo>
                    <a:pt x="81" y="401"/>
                  </a:moveTo>
                  <a:cubicBezTo>
                    <a:pt x="81" y="400"/>
                    <a:pt x="82" y="400"/>
                    <a:pt x="81" y="399"/>
                  </a:cubicBezTo>
                  <a:cubicBezTo>
                    <a:pt x="81" y="400"/>
                    <a:pt x="80" y="400"/>
                    <a:pt x="81" y="401"/>
                  </a:cubicBezTo>
                  <a:close/>
                  <a:moveTo>
                    <a:pt x="82" y="386"/>
                  </a:moveTo>
                  <a:cubicBezTo>
                    <a:pt x="81" y="385"/>
                    <a:pt x="83" y="385"/>
                    <a:pt x="82" y="384"/>
                  </a:cubicBezTo>
                  <a:cubicBezTo>
                    <a:pt x="82" y="385"/>
                    <a:pt x="81" y="385"/>
                    <a:pt x="82" y="386"/>
                  </a:cubicBezTo>
                  <a:close/>
                  <a:moveTo>
                    <a:pt x="78" y="405"/>
                  </a:moveTo>
                  <a:cubicBezTo>
                    <a:pt x="78" y="405"/>
                    <a:pt x="78" y="405"/>
                    <a:pt x="78" y="405"/>
                  </a:cubicBezTo>
                  <a:cubicBezTo>
                    <a:pt x="78" y="405"/>
                    <a:pt x="78" y="405"/>
                    <a:pt x="79" y="405"/>
                  </a:cubicBezTo>
                  <a:cubicBezTo>
                    <a:pt x="78" y="405"/>
                    <a:pt x="79" y="404"/>
                    <a:pt x="79" y="404"/>
                  </a:cubicBezTo>
                  <a:cubicBezTo>
                    <a:pt x="78" y="405"/>
                    <a:pt x="78" y="404"/>
                    <a:pt x="78" y="405"/>
                  </a:cubicBezTo>
                  <a:close/>
                  <a:moveTo>
                    <a:pt x="77" y="402"/>
                  </a:moveTo>
                  <a:cubicBezTo>
                    <a:pt x="77" y="402"/>
                    <a:pt x="77" y="403"/>
                    <a:pt x="77" y="403"/>
                  </a:cubicBezTo>
                  <a:cubicBezTo>
                    <a:pt x="77" y="403"/>
                    <a:pt x="77" y="402"/>
                    <a:pt x="77" y="402"/>
                  </a:cubicBezTo>
                  <a:cubicBezTo>
                    <a:pt x="77" y="402"/>
                    <a:pt x="78" y="402"/>
                    <a:pt x="78" y="402"/>
                  </a:cubicBezTo>
                  <a:cubicBezTo>
                    <a:pt x="78" y="402"/>
                    <a:pt x="77" y="401"/>
                    <a:pt x="77" y="402"/>
                  </a:cubicBezTo>
                  <a:close/>
                  <a:moveTo>
                    <a:pt x="76" y="402"/>
                  </a:moveTo>
                  <a:cubicBezTo>
                    <a:pt x="76" y="403"/>
                    <a:pt x="75" y="402"/>
                    <a:pt x="75" y="403"/>
                  </a:cubicBezTo>
                  <a:cubicBezTo>
                    <a:pt x="76" y="403"/>
                    <a:pt x="76" y="404"/>
                    <a:pt x="77" y="403"/>
                  </a:cubicBezTo>
                  <a:cubicBezTo>
                    <a:pt x="76" y="403"/>
                    <a:pt x="77" y="402"/>
                    <a:pt x="76" y="402"/>
                  </a:cubicBezTo>
                  <a:close/>
                  <a:moveTo>
                    <a:pt x="74" y="403"/>
                  </a:moveTo>
                  <a:cubicBezTo>
                    <a:pt x="74" y="404"/>
                    <a:pt x="73" y="403"/>
                    <a:pt x="72" y="404"/>
                  </a:cubicBezTo>
                  <a:cubicBezTo>
                    <a:pt x="73" y="404"/>
                    <a:pt x="73" y="404"/>
                    <a:pt x="74" y="404"/>
                  </a:cubicBezTo>
                  <a:cubicBezTo>
                    <a:pt x="74" y="404"/>
                    <a:pt x="75" y="404"/>
                    <a:pt x="74" y="403"/>
                  </a:cubicBezTo>
                  <a:close/>
                  <a:moveTo>
                    <a:pt x="68" y="408"/>
                  </a:moveTo>
                  <a:cubicBezTo>
                    <a:pt x="69" y="408"/>
                    <a:pt x="69" y="408"/>
                    <a:pt x="69" y="409"/>
                  </a:cubicBezTo>
                  <a:cubicBezTo>
                    <a:pt x="69" y="409"/>
                    <a:pt x="68" y="409"/>
                    <a:pt x="68" y="409"/>
                  </a:cubicBezTo>
                  <a:cubicBezTo>
                    <a:pt x="68" y="410"/>
                    <a:pt x="69" y="410"/>
                    <a:pt x="70" y="410"/>
                  </a:cubicBezTo>
                  <a:cubicBezTo>
                    <a:pt x="69" y="409"/>
                    <a:pt x="71" y="409"/>
                    <a:pt x="71" y="409"/>
                  </a:cubicBezTo>
                  <a:cubicBezTo>
                    <a:pt x="71" y="409"/>
                    <a:pt x="71" y="409"/>
                    <a:pt x="71" y="408"/>
                  </a:cubicBezTo>
                  <a:cubicBezTo>
                    <a:pt x="71" y="408"/>
                    <a:pt x="71" y="408"/>
                    <a:pt x="71" y="408"/>
                  </a:cubicBezTo>
                  <a:cubicBezTo>
                    <a:pt x="71" y="408"/>
                    <a:pt x="71" y="408"/>
                    <a:pt x="70" y="408"/>
                  </a:cubicBezTo>
                  <a:cubicBezTo>
                    <a:pt x="70" y="408"/>
                    <a:pt x="70" y="409"/>
                    <a:pt x="70" y="409"/>
                  </a:cubicBezTo>
                  <a:cubicBezTo>
                    <a:pt x="70" y="408"/>
                    <a:pt x="70" y="408"/>
                    <a:pt x="70" y="408"/>
                  </a:cubicBezTo>
                  <a:cubicBezTo>
                    <a:pt x="70" y="408"/>
                    <a:pt x="69" y="408"/>
                    <a:pt x="69" y="407"/>
                  </a:cubicBezTo>
                  <a:cubicBezTo>
                    <a:pt x="69" y="407"/>
                    <a:pt x="69" y="408"/>
                    <a:pt x="68" y="408"/>
                  </a:cubicBezTo>
                  <a:cubicBezTo>
                    <a:pt x="68" y="408"/>
                    <a:pt x="68" y="407"/>
                    <a:pt x="68" y="408"/>
                  </a:cubicBezTo>
                  <a:close/>
                  <a:moveTo>
                    <a:pt x="66" y="383"/>
                  </a:moveTo>
                  <a:cubicBezTo>
                    <a:pt x="66" y="382"/>
                    <a:pt x="66" y="382"/>
                    <a:pt x="66" y="382"/>
                  </a:cubicBezTo>
                  <a:cubicBezTo>
                    <a:pt x="65" y="381"/>
                    <a:pt x="64" y="383"/>
                    <a:pt x="64" y="382"/>
                  </a:cubicBezTo>
                  <a:cubicBezTo>
                    <a:pt x="65" y="383"/>
                    <a:pt x="63" y="383"/>
                    <a:pt x="63" y="384"/>
                  </a:cubicBezTo>
                  <a:cubicBezTo>
                    <a:pt x="64" y="384"/>
                    <a:pt x="64" y="383"/>
                    <a:pt x="66" y="383"/>
                  </a:cubicBezTo>
                  <a:cubicBezTo>
                    <a:pt x="66" y="383"/>
                    <a:pt x="66" y="383"/>
                    <a:pt x="66" y="384"/>
                  </a:cubicBezTo>
                  <a:cubicBezTo>
                    <a:pt x="67" y="383"/>
                    <a:pt x="66" y="383"/>
                    <a:pt x="67" y="382"/>
                  </a:cubicBezTo>
                  <a:cubicBezTo>
                    <a:pt x="67" y="382"/>
                    <a:pt x="67" y="383"/>
                    <a:pt x="66" y="383"/>
                  </a:cubicBezTo>
                  <a:close/>
                  <a:moveTo>
                    <a:pt x="59" y="388"/>
                  </a:moveTo>
                  <a:cubicBezTo>
                    <a:pt x="60" y="388"/>
                    <a:pt x="61" y="388"/>
                    <a:pt x="61" y="387"/>
                  </a:cubicBezTo>
                  <a:cubicBezTo>
                    <a:pt x="60" y="387"/>
                    <a:pt x="59" y="387"/>
                    <a:pt x="59" y="388"/>
                  </a:cubicBezTo>
                  <a:close/>
                  <a:moveTo>
                    <a:pt x="54" y="393"/>
                  </a:moveTo>
                  <a:cubicBezTo>
                    <a:pt x="54" y="393"/>
                    <a:pt x="54" y="393"/>
                    <a:pt x="54" y="393"/>
                  </a:cubicBezTo>
                  <a:cubicBezTo>
                    <a:pt x="54" y="392"/>
                    <a:pt x="54" y="392"/>
                    <a:pt x="54" y="391"/>
                  </a:cubicBezTo>
                  <a:cubicBezTo>
                    <a:pt x="54" y="391"/>
                    <a:pt x="55" y="391"/>
                    <a:pt x="55" y="391"/>
                  </a:cubicBezTo>
                  <a:cubicBezTo>
                    <a:pt x="55" y="390"/>
                    <a:pt x="56" y="390"/>
                    <a:pt x="55" y="390"/>
                  </a:cubicBezTo>
                  <a:cubicBezTo>
                    <a:pt x="53" y="391"/>
                    <a:pt x="50" y="390"/>
                    <a:pt x="49" y="393"/>
                  </a:cubicBezTo>
                  <a:cubicBezTo>
                    <a:pt x="51" y="394"/>
                    <a:pt x="54" y="392"/>
                    <a:pt x="54" y="393"/>
                  </a:cubicBezTo>
                  <a:close/>
                  <a:moveTo>
                    <a:pt x="44" y="396"/>
                  </a:moveTo>
                  <a:cubicBezTo>
                    <a:pt x="44" y="396"/>
                    <a:pt x="45" y="396"/>
                    <a:pt x="46" y="396"/>
                  </a:cubicBezTo>
                  <a:cubicBezTo>
                    <a:pt x="45" y="395"/>
                    <a:pt x="46" y="395"/>
                    <a:pt x="45" y="394"/>
                  </a:cubicBezTo>
                  <a:cubicBezTo>
                    <a:pt x="46" y="394"/>
                    <a:pt x="46" y="394"/>
                    <a:pt x="47" y="395"/>
                  </a:cubicBezTo>
                  <a:cubicBezTo>
                    <a:pt x="47" y="394"/>
                    <a:pt x="47" y="394"/>
                    <a:pt x="47" y="393"/>
                  </a:cubicBezTo>
                  <a:cubicBezTo>
                    <a:pt x="47" y="394"/>
                    <a:pt x="47" y="394"/>
                    <a:pt x="47" y="394"/>
                  </a:cubicBezTo>
                  <a:cubicBezTo>
                    <a:pt x="46" y="393"/>
                    <a:pt x="46" y="395"/>
                    <a:pt x="45" y="394"/>
                  </a:cubicBezTo>
                  <a:cubicBezTo>
                    <a:pt x="45" y="394"/>
                    <a:pt x="45" y="395"/>
                    <a:pt x="45" y="395"/>
                  </a:cubicBezTo>
                  <a:cubicBezTo>
                    <a:pt x="45" y="394"/>
                    <a:pt x="43" y="396"/>
                    <a:pt x="44" y="396"/>
                  </a:cubicBezTo>
                  <a:close/>
                  <a:moveTo>
                    <a:pt x="36" y="377"/>
                  </a:moveTo>
                  <a:cubicBezTo>
                    <a:pt x="36" y="377"/>
                    <a:pt x="37" y="377"/>
                    <a:pt x="37" y="377"/>
                  </a:cubicBezTo>
                  <a:cubicBezTo>
                    <a:pt x="37" y="376"/>
                    <a:pt x="37" y="375"/>
                    <a:pt x="36" y="375"/>
                  </a:cubicBezTo>
                  <a:cubicBezTo>
                    <a:pt x="36" y="377"/>
                    <a:pt x="36" y="377"/>
                    <a:pt x="36" y="377"/>
                  </a:cubicBezTo>
                  <a:close/>
                  <a:moveTo>
                    <a:pt x="34" y="379"/>
                  </a:moveTo>
                  <a:cubicBezTo>
                    <a:pt x="33" y="380"/>
                    <a:pt x="34" y="380"/>
                    <a:pt x="34" y="381"/>
                  </a:cubicBezTo>
                  <a:cubicBezTo>
                    <a:pt x="34" y="381"/>
                    <a:pt x="34" y="381"/>
                    <a:pt x="34" y="381"/>
                  </a:cubicBezTo>
                  <a:cubicBezTo>
                    <a:pt x="34" y="381"/>
                    <a:pt x="34" y="382"/>
                    <a:pt x="34" y="381"/>
                  </a:cubicBezTo>
                  <a:cubicBezTo>
                    <a:pt x="33" y="380"/>
                    <a:pt x="35" y="382"/>
                    <a:pt x="35" y="381"/>
                  </a:cubicBezTo>
                  <a:cubicBezTo>
                    <a:pt x="34" y="380"/>
                    <a:pt x="34" y="380"/>
                    <a:pt x="34" y="379"/>
                  </a:cubicBezTo>
                  <a:close/>
                  <a:moveTo>
                    <a:pt x="15" y="392"/>
                  </a:moveTo>
                  <a:cubicBezTo>
                    <a:pt x="15" y="392"/>
                    <a:pt x="15" y="392"/>
                    <a:pt x="15" y="392"/>
                  </a:cubicBezTo>
                  <a:cubicBezTo>
                    <a:pt x="15" y="392"/>
                    <a:pt x="15" y="393"/>
                    <a:pt x="16" y="392"/>
                  </a:cubicBezTo>
                  <a:cubicBezTo>
                    <a:pt x="16" y="392"/>
                    <a:pt x="16" y="392"/>
                    <a:pt x="16" y="392"/>
                  </a:cubicBezTo>
                  <a:cubicBezTo>
                    <a:pt x="15" y="391"/>
                    <a:pt x="15" y="392"/>
                    <a:pt x="15" y="392"/>
                  </a:cubicBezTo>
                  <a:close/>
                  <a:moveTo>
                    <a:pt x="8" y="423"/>
                  </a:moveTo>
                  <a:cubicBezTo>
                    <a:pt x="8" y="422"/>
                    <a:pt x="7" y="422"/>
                    <a:pt x="7" y="421"/>
                  </a:cubicBezTo>
                  <a:cubicBezTo>
                    <a:pt x="6" y="423"/>
                    <a:pt x="7" y="424"/>
                    <a:pt x="9" y="424"/>
                  </a:cubicBezTo>
                  <a:cubicBezTo>
                    <a:pt x="9" y="423"/>
                    <a:pt x="8" y="423"/>
                    <a:pt x="8" y="423"/>
                  </a:cubicBezTo>
                  <a:close/>
                  <a:moveTo>
                    <a:pt x="6" y="425"/>
                  </a:moveTo>
                  <a:cubicBezTo>
                    <a:pt x="6" y="426"/>
                    <a:pt x="7" y="427"/>
                    <a:pt x="8" y="426"/>
                  </a:cubicBezTo>
                  <a:cubicBezTo>
                    <a:pt x="7" y="426"/>
                    <a:pt x="7" y="426"/>
                    <a:pt x="7" y="425"/>
                  </a:cubicBezTo>
                  <a:cubicBezTo>
                    <a:pt x="7" y="425"/>
                    <a:pt x="7" y="425"/>
                    <a:pt x="7" y="425"/>
                  </a:cubicBezTo>
                  <a:cubicBezTo>
                    <a:pt x="7" y="426"/>
                    <a:pt x="6" y="425"/>
                    <a:pt x="6" y="4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淘宝网Chenying0907出品 134"/>
            <p:cNvSpPr>
              <a:spLocks/>
            </p:cNvSpPr>
            <p:nvPr/>
          </p:nvSpPr>
          <p:spPr bwMode="auto">
            <a:xfrm>
              <a:off x="7388" y="3550"/>
              <a:ext cx="9" cy="2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1 h 1"/>
                <a:gd name="T4" fmla="*/ 3 w 4"/>
                <a:gd name="T5" fmla="*/ 0 h 1"/>
                <a:gd name="T6" fmla="*/ 1 w 4"/>
                <a:gd name="T7" fmla="*/ 1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0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淘宝网Chenying0907出品 135"/>
            <p:cNvSpPr>
              <a:spLocks/>
            </p:cNvSpPr>
            <p:nvPr/>
          </p:nvSpPr>
          <p:spPr bwMode="auto">
            <a:xfrm>
              <a:off x="8383" y="3107"/>
              <a:ext cx="14" cy="7"/>
            </a:xfrm>
            <a:custGeom>
              <a:avLst/>
              <a:gdLst>
                <a:gd name="T0" fmla="*/ 1 w 6"/>
                <a:gd name="T1" fmla="*/ 2 h 3"/>
                <a:gd name="T2" fmla="*/ 1 w 6"/>
                <a:gd name="T3" fmla="*/ 1 h 3"/>
                <a:gd name="T4" fmla="*/ 3 w 6"/>
                <a:gd name="T5" fmla="*/ 0 h 3"/>
                <a:gd name="T6" fmla="*/ 5 w 6"/>
                <a:gd name="T7" fmla="*/ 1 h 3"/>
                <a:gd name="T8" fmla="*/ 4 w 6"/>
                <a:gd name="T9" fmla="*/ 3 h 3"/>
                <a:gd name="T10" fmla="*/ 2 w 6"/>
                <a:gd name="T11" fmla="*/ 3 h 3"/>
                <a:gd name="T12" fmla="*/ 3 w 6"/>
                <a:gd name="T13" fmla="*/ 3 h 3"/>
                <a:gd name="T14" fmla="*/ 2 w 6"/>
                <a:gd name="T15" fmla="*/ 1 h 3"/>
                <a:gd name="T16" fmla="*/ 0 w 6"/>
                <a:gd name="T17" fmla="*/ 3 h 3"/>
                <a:gd name="T18" fmla="*/ 1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1"/>
                    <a:pt x="3" y="0"/>
                  </a:cubicBezTo>
                  <a:cubicBezTo>
                    <a:pt x="3" y="1"/>
                    <a:pt x="4" y="2"/>
                    <a:pt x="5" y="1"/>
                  </a:cubicBezTo>
                  <a:cubicBezTo>
                    <a:pt x="6" y="2"/>
                    <a:pt x="4" y="1"/>
                    <a:pt x="4" y="3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淘宝网Chenying0907出品 136"/>
            <p:cNvSpPr>
              <a:spLocks/>
            </p:cNvSpPr>
            <p:nvPr/>
          </p:nvSpPr>
          <p:spPr bwMode="auto">
            <a:xfrm>
              <a:off x="8940" y="2967"/>
              <a:ext cx="4" cy="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1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淘宝网Chenying0907出品 137"/>
            <p:cNvSpPr>
              <a:spLocks/>
            </p:cNvSpPr>
            <p:nvPr/>
          </p:nvSpPr>
          <p:spPr bwMode="auto">
            <a:xfrm>
              <a:off x="9056" y="2923"/>
              <a:ext cx="7" cy="4"/>
            </a:xfrm>
            <a:custGeom>
              <a:avLst/>
              <a:gdLst>
                <a:gd name="T0" fmla="*/ 3 w 3"/>
                <a:gd name="T1" fmla="*/ 1 h 2"/>
                <a:gd name="T2" fmla="*/ 3 w 3"/>
                <a:gd name="T3" fmla="*/ 1 h 2"/>
                <a:gd name="T4" fmla="*/ 2 w 3"/>
                <a:gd name="T5" fmla="*/ 2 h 2"/>
                <a:gd name="T6" fmla="*/ 1 w 3"/>
                <a:gd name="T7" fmla="*/ 1 h 2"/>
                <a:gd name="T8" fmla="*/ 3 w 3"/>
                <a:gd name="T9" fmla="*/ 0 h 2"/>
                <a:gd name="T10" fmla="*/ 3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0"/>
                    <a:pt x="2" y="1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淘宝网Chenying0907出品 138"/>
            <p:cNvSpPr>
              <a:spLocks/>
            </p:cNvSpPr>
            <p:nvPr/>
          </p:nvSpPr>
          <p:spPr bwMode="auto">
            <a:xfrm>
              <a:off x="9008" y="2951"/>
              <a:ext cx="10" cy="2"/>
            </a:xfrm>
            <a:custGeom>
              <a:avLst/>
              <a:gdLst>
                <a:gd name="T0" fmla="*/ 1 w 4"/>
                <a:gd name="T1" fmla="*/ 1 h 1"/>
                <a:gd name="T2" fmla="*/ 2 w 4"/>
                <a:gd name="T3" fmla="*/ 0 h 1"/>
                <a:gd name="T4" fmla="*/ 1 w 4"/>
                <a:gd name="T5" fmla="*/ 0 h 1"/>
                <a:gd name="T6" fmla="*/ 4 w 4"/>
                <a:gd name="T7" fmla="*/ 0 h 1"/>
                <a:gd name="T8" fmla="*/ 1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1" y="1"/>
                    <a:pt x="3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淘宝网Chenying0907出品 139"/>
            <p:cNvSpPr>
              <a:spLocks/>
            </p:cNvSpPr>
            <p:nvPr/>
          </p:nvSpPr>
          <p:spPr bwMode="auto">
            <a:xfrm>
              <a:off x="8996" y="2953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淘宝网Chenying0907出品 140"/>
            <p:cNvSpPr>
              <a:spLocks/>
            </p:cNvSpPr>
            <p:nvPr/>
          </p:nvSpPr>
          <p:spPr bwMode="auto">
            <a:xfrm>
              <a:off x="8982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1 h 2"/>
                <a:gd name="T6" fmla="*/ 1 w 2"/>
                <a:gd name="T7" fmla="*/ 2 h 2"/>
                <a:gd name="T8" fmla="*/ 1 w 2"/>
                <a:gd name="T9" fmla="*/ 1 h 2"/>
                <a:gd name="T10" fmla="*/ 0 w 2"/>
                <a:gd name="T11" fmla="*/ 0 h 2"/>
                <a:gd name="T12" fmla="*/ 1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淘宝网Chenying0907出品 141"/>
            <p:cNvSpPr>
              <a:spLocks/>
            </p:cNvSpPr>
            <p:nvPr/>
          </p:nvSpPr>
          <p:spPr bwMode="auto">
            <a:xfrm>
              <a:off x="8959" y="2960"/>
              <a:ext cx="14" cy="7"/>
            </a:xfrm>
            <a:custGeom>
              <a:avLst/>
              <a:gdLst>
                <a:gd name="T0" fmla="*/ 4 w 6"/>
                <a:gd name="T1" fmla="*/ 2 h 3"/>
                <a:gd name="T2" fmla="*/ 4 w 6"/>
                <a:gd name="T3" fmla="*/ 3 h 3"/>
                <a:gd name="T4" fmla="*/ 2 w 6"/>
                <a:gd name="T5" fmla="*/ 3 h 3"/>
                <a:gd name="T6" fmla="*/ 2 w 6"/>
                <a:gd name="T7" fmla="*/ 2 h 3"/>
                <a:gd name="T8" fmla="*/ 0 w 6"/>
                <a:gd name="T9" fmla="*/ 1 h 3"/>
                <a:gd name="T10" fmla="*/ 2 w 6"/>
                <a:gd name="T11" fmla="*/ 1 h 3"/>
                <a:gd name="T12" fmla="*/ 2 w 6"/>
                <a:gd name="T13" fmla="*/ 0 h 3"/>
                <a:gd name="T14" fmla="*/ 4 w 6"/>
                <a:gd name="T15" fmla="*/ 1 h 3"/>
                <a:gd name="T16" fmla="*/ 3 w 6"/>
                <a:gd name="T17" fmla="*/ 1 h 3"/>
                <a:gd name="T18" fmla="*/ 4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4" y="2"/>
                  </a:moveTo>
                  <a:cubicBezTo>
                    <a:pt x="6" y="2"/>
                    <a:pt x="3" y="2"/>
                    <a:pt x="4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4" y="3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淘宝网Chenying0907出品 142"/>
            <p:cNvSpPr>
              <a:spLocks/>
            </p:cNvSpPr>
            <p:nvPr/>
          </p:nvSpPr>
          <p:spPr bwMode="auto">
            <a:xfrm>
              <a:off x="8949" y="2967"/>
              <a:ext cx="7" cy="5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1 h 2"/>
                <a:gd name="T4" fmla="*/ 3 w 3"/>
                <a:gd name="T5" fmla="*/ 0 h 2"/>
                <a:gd name="T6" fmla="*/ 2 w 3"/>
                <a:gd name="T7" fmla="*/ 2 h 2"/>
                <a:gd name="T8" fmla="*/ 0 w 3"/>
                <a:gd name="T9" fmla="*/ 1 h 2"/>
                <a:gd name="T10" fmla="*/ 0 w 3"/>
                <a:gd name="T11" fmla="*/ 0 h 2"/>
                <a:gd name="T12" fmla="*/ 1 w 3"/>
                <a:gd name="T13" fmla="*/ 0 h 2"/>
                <a:gd name="T14" fmla="*/ 3 w 3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淘宝网Chenying0907出品 143"/>
            <p:cNvSpPr>
              <a:spLocks/>
            </p:cNvSpPr>
            <p:nvPr/>
          </p:nvSpPr>
          <p:spPr bwMode="auto">
            <a:xfrm>
              <a:off x="8954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1 w 2"/>
                <a:gd name="T5" fmla="*/ 1 h 2"/>
                <a:gd name="T6" fmla="*/ 2 w 2"/>
                <a:gd name="T7" fmla="*/ 2 h 2"/>
                <a:gd name="T8" fmla="*/ 1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淘宝网Chenying0907出品 144"/>
            <p:cNvSpPr>
              <a:spLocks/>
            </p:cNvSpPr>
            <p:nvPr/>
          </p:nvSpPr>
          <p:spPr bwMode="auto">
            <a:xfrm>
              <a:off x="8951" y="2960"/>
              <a:ext cx="8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2 h 2"/>
                <a:gd name="T4" fmla="*/ 1 w 3"/>
                <a:gd name="T5" fmla="*/ 2 h 2"/>
                <a:gd name="T6" fmla="*/ 0 w 3"/>
                <a:gd name="T7" fmla="*/ 2 h 2"/>
                <a:gd name="T8" fmla="*/ 1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淘宝网Chenying0907出品 145"/>
            <p:cNvSpPr>
              <a:spLocks/>
            </p:cNvSpPr>
            <p:nvPr/>
          </p:nvSpPr>
          <p:spPr bwMode="auto">
            <a:xfrm>
              <a:off x="8696" y="3031"/>
              <a:ext cx="4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0 h 2"/>
                <a:gd name="T6" fmla="*/ 0 w 2"/>
                <a:gd name="T7" fmla="*/ 1 h 2"/>
                <a:gd name="T8" fmla="*/ 1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淘宝网Chenying0907出品 146"/>
            <p:cNvSpPr>
              <a:spLocks/>
            </p:cNvSpPr>
            <p:nvPr/>
          </p:nvSpPr>
          <p:spPr bwMode="auto">
            <a:xfrm>
              <a:off x="8693" y="3031"/>
              <a:ext cx="3" cy="8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1 h 3"/>
                <a:gd name="T12" fmla="*/ 0 w 1"/>
                <a:gd name="T13" fmla="*/ 1 h 3"/>
                <a:gd name="T14" fmla="*/ 1 w 1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淘宝网Chenying0907出品 147"/>
            <p:cNvSpPr>
              <a:spLocks/>
            </p:cNvSpPr>
            <p:nvPr/>
          </p:nvSpPr>
          <p:spPr bwMode="auto">
            <a:xfrm>
              <a:off x="8670" y="3039"/>
              <a:ext cx="4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淘宝网Chenying0907出品 148"/>
            <p:cNvSpPr>
              <a:spLocks/>
            </p:cNvSpPr>
            <p:nvPr/>
          </p:nvSpPr>
          <p:spPr bwMode="auto">
            <a:xfrm>
              <a:off x="8636" y="3050"/>
              <a:ext cx="7" cy="7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1 h 3"/>
                <a:gd name="T4" fmla="*/ 1 w 3"/>
                <a:gd name="T5" fmla="*/ 1 h 3"/>
                <a:gd name="T6" fmla="*/ 0 w 3"/>
                <a:gd name="T7" fmla="*/ 1 h 3"/>
                <a:gd name="T8" fmla="*/ 1 w 3"/>
                <a:gd name="T9" fmla="*/ 0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3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淘宝网Chenying0907出品 149"/>
            <p:cNvSpPr>
              <a:spLocks/>
            </p:cNvSpPr>
            <p:nvPr/>
          </p:nvSpPr>
          <p:spPr bwMode="auto">
            <a:xfrm>
              <a:off x="8622" y="3048"/>
              <a:ext cx="10" cy="7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2 h 3"/>
                <a:gd name="T4" fmla="*/ 3 w 4"/>
                <a:gd name="T5" fmla="*/ 1 h 3"/>
                <a:gd name="T6" fmla="*/ 3 w 4"/>
                <a:gd name="T7" fmla="*/ 3 h 3"/>
                <a:gd name="T8" fmla="*/ 0 w 4"/>
                <a:gd name="T9" fmla="*/ 1 h 3"/>
                <a:gd name="T10" fmla="*/ 0 w 4"/>
                <a:gd name="T11" fmla="*/ 0 h 3"/>
                <a:gd name="T12" fmla="*/ 1 w 4"/>
                <a:gd name="T13" fmla="*/ 0 h 3"/>
                <a:gd name="T14" fmla="*/ 3 w 4"/>
                <a:gd name="T15" fmla="*/ 0 h 3"/>
                <a:gd name="T16" fmla="*/ 4 w 4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1"/>
                    <a:pt x="3" y="2"/>
                    <a:pt x="3" y="3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3" y="0"/>
                  </a:cubicBezTo>
                  <a:cubicBezTo>
                    <a:pt x="2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淘宝网Chenying0907出品 150"/>
            <p:cNvSpPr>
              <a:spLocks/>
            </p:cNvSpPr>
            <p:nvPr/>
          </p:nvSpPr>
          <p:spPr bwMode="auto">
            <a:xfrm>
              <a:off x="8622" y="3053"/>
              <a:ext cx="3" cy="7"/>
            </a:xfrm>
            <a:custGeom>
              <a:avLst/>
              <a:gdLst>
                <a:gd name="T0" fmla="*/ 0 w 1"/>
                <a:gd name="T1" fmla="*/ 1 h 3"/>
                <a:gd name="T2" fmla="*/ 1 w 1"/>
                <a:gd name="T3" fmla="*/ 1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1" y="2"/>
                    <a:pt x="0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1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淘宝网Chenying0907出品 151"/>
            <p:cNvSpPr>
              <a:spLocks noEditPoints="1"/>
            </p:cNvSpPr>
            <p:nvPr/>
          </p:nvSpPr>
          <p:spPr bwMode="auto">
            <a:xfrm>
              <a:off x="6895" y="3351"/>
              <a:ext cx="1675" cy="1433"/>
            </a:xfrm>
            <a:custGeom>
              <a:avLst/>
              <a:gdLst>
                <a:gd name="T0" fmla="*/ 463 w 707"/>
                <a:gd name="T1" fmla="*/ 175 h 605"/>
                <a:gd name="T2" fmla="*/ 216 w 707"/>
                <a:gd name="T3" fmla="*/ 333 h 605"/>
                <a:gd name="T4" fmla="*/ 41 w 707"/>
                <a:gd name="T5" fmla="*/ 483 h 605"/>
                <a:gd name="T6" fmla="*/ 539 w 707"/>
                <a:gd name="T7" fmla="*/ 159 h 605"/>
                <a:gd name="T8" fmla="*/ 638 w 707"/>
                <a:gd name="T9" fmla="*/ 138 h 605"/>
                <a:gd name="T10" fmla="*/ 455 w 707"/>
                <a:gd name="T11" fmla="*/ 240 h 605"/>
                <a:gd name="T12" fmla="*/ 318 w 707"/>
                <a:gd name="T13" fmla="*/ 325 h 605"/>
                <a:gd name="T14" fmla="*/ 232 w 707"/>
                <a:gd name="T15" fmla="*/ 385 h 605"/>
                <a:gd name="T16" fmla="*/ 157 w 707"/>
                <a:gd name="T17" fmla="*/ 441 h 605"/>
                <a:gd name="T18" fmla="*/ 322 w 707"/>
                <a:gd name="T19" fmla="*/ 331 h 605"/>
                <a:gd name="T20" fmla="*/ 506 w 707"/>
                <a:gd name="T21" fmla="*/ 225 h 605"/>
                <a:gd name="T22" fmla="*/ 670 w 707"/>
                <a:gd name="T23" fmla="*/ 159 h 605"/>
                <a:gd name="T24" fmla="*/ 656 w 707"/>
                <a:gd name="T25" fmla="*/ 175 h 605"/>
                <a:gd name="T26" fmla="*/ 649 w 707"/>
                <a:gd name="T27" fmla="*/ 183 h 605"/>
                <a:gd name="T28" fmla="*/ 540 w 707"/>
                <a:gd name="T29" fmla="*/ 254 h 605"/>
                <a:gd name="T30" fmla="*/ 502 w 707"/>
                <a:gd name="T31" fmla="*/ 361 h 605"/>
                <a:gd name="T32" fmla="*/ 508 w 707"/>
                <a:gd name="T33" fmla="*/ 393 h 605"/>
                <a:gd name="T34" fmla="*/ 572 w 707"/>
                <a:gd name="T35" fmla="*/ 403 h 605"/>
                <a:gd name="T36" fmla="*/ 576 w 707"/>
                <a:gd name="T37" fmla="*/ 427 h 605"/>
                <a:gd name="T38" fmla="*/ 582 w 707"/>
                <a:gd name="T39" fmla="*/ 434 h 605"/>
                <a:gd name="T40" fmla="*/ 568 w 707"/>
                <a:gd name="T41" fmla="*/ 457 h 605"/>
                <a:gd name="T42" fmla="*/ 523 w 707"/>
                <a:gd name="T43" fmla="*/ 469 h 605"/>
                <a:gd name="T44" fmla="*/ 498 w 707"/>
                <a:gd name="T45" fmla="*/ 478 h 605"/>
                <a:gd name="T46" fmla="*/ 531 w 707"/>
                <a:gd name="T47" fmla="*/ 462 h 605"/>
                <a:gd name="T48" fmla="*/ 515 w 707"/>
                <a:gd name="T49" fmla="*/ 461 h 605"/>
                <a:gd name="T50" fmla="*/ 528 w 707"/>
                <a:gd name="T51" fmla="*/ 448 h 605"/>
                <a:gd name="T52" fmla="*/ 440 w 707"/>
                <a:gd name="T53" fmla="*/ 501 h 605"/>
                <a:gd name="T54" fmla="*/ 436 w 707"/>
                <a:gd name="T55" fmla="*/ 514 h 605"/>
                <a:gd name="T56" fmla="*/ 393 w 707"/>
                <a:gd name="T57" fmla="*/ 541 h 605"/>
                <a:gd name="T58" fmla="*/ 342 w 707"/>
                <a:gd name="T59" fmla="*/ 537 h 605"/>
                <a:gd name="T60" fmla="*/ 346 w 707"/>
                <a:gd name="T61" fmla="*/ 422 h 605"/>
                <a:gd name="T62" fmla="*/ 258 w 707"/>
                <a:gd name="T63" fmla="*/ 421 h 605"/>
                <a:gd name="T64" fmla="*/ 264 w 707"/>
                <a:gd name="T65" fmla="*/ 411 h 605"/>
                <a:gd name="T66" fmla="*/ 248 w 707"/>
                <a:gd name="T67" fmla="*/ 404 h 605"/>
                <a:gd name="T68" fmla="*/ 195 w 707"/>
                <a:gd name="T69" fmla="*/ 444 h 605"/>
                <a:gd name="T70" fmla="*/ 153 w 707"/>
                <a:gd name="T71" fmla="*/ 475 h 605"/>
                <a:gd name="T72" fmla="*/ 127 w 707"/>
                <a:gd name="T73" fmla="*/ 492 h 605"/>
                <a:gd name="T74" fmla="*/ 113 w 707"/>
                <a:gd name="T75" fmla="*/ 506 h 605"/>
                <a:gd name="T76" fmla="*/ 98 w 707"/>
                <a:gd name="T77" fmla="*/ 516 h 605"/>
                <a:gd name="T78" fmla="*/ 92 w 707"/>
                <a:gd name="T79" fmla="*/ 520 h 605"/>
                <a:gd name="T80" fmla="*/ 75 w 707"/>
                <a:gd name="T81" fmla="*/ 533 h 605"/>
                <a:gd name="T82" fmla="*/ 51 w 707"/>
                <a:gd name="T83" fmla="*/ 553 h 605"/>
                <a:gd name="T84" fmla="*/ 28 w 707"/>
                <a:gd name="T85" fmla="*/ 573 h 605"/>
                <a:gd name="T86" fmla="*/ 5 w 707"/>
                <a:gd name="T87" fmla="*/ 582 h 605"/>
                <a:gd name="T88" fmla="*/ 492 w 707"/>
                <a:gd name="T89" fmla="*/ 141 h 605"/>
                <a:gd name="T90" fmla="*/ 437 w 707"/>
                <a:gd name="T91" fmla="*/ 98 h 605"/>
                <a:gd name="T92" fmla="*/ 222 w 707"/>
                <a:gd name="T93" fmla="*/ 228 h 605"/>
                <a:gd name="T94" fmla="*/ 666 w 707"/>
                <a:gd name="T95" fmla="*/ 163 h 605"/>
                <a:gd name="T96" fmla="*/ 100 w 707"/>
                <a:gd name="T97" fmla="*/ 511 h 605"/>
                <a:gd name="T98" fmla="*/ 645 w 707"/>
                <a:gd name="T99" fmla="*/ 170 h 605"/>
                <a:gd name="T100" fmla="*/ 635 w 707"/>
                <a:gd name="T101" fmla="*/ 186 h 605"/>
                <a:gd name="T102" fmla="*/ 578 w 707"/>
                <a:gd name="T103" fmla="*/ 443 h 605"/>
                <a:gd name="T104" fmla="*/ 578 w 707"/>
                <a:gd name="T105" fmla="*/ 438 h 605"/>
                <a:gd name="T106" fmla="*/ 551 w 707"/>
                <a:gd name="T107" fmla="*/ 456 h 605"/>
                <a:gd name="T108" fmla="*/ 548 w 707"/>
                <a:gd name="T109" fmla="*/ 456 h 605"/>
                <a:gd name="T110" fmla="*/ 529 w 707"/>
                <a:gd name="T111" fmla="*/ 468 h 605"/>
                <a:gd name="T112" fmla="*/ 506 w 707"/>
                <a:gd name="T113" fmla="*/ 336 h 605"/>
                <a:gd name="T114" fmla="*/ 382 w 707"/>
                <a:gd name="T115" fmla="*/ 541 h 605"/>
                <a:gd name="T116" fmla="*/ 251 w 707"/>
                <a:gd name="T117" fmla="*/ 397 h 605"/>
                <a:gd name="T118" fmla="*/ 242 w 707"/>
                <a:gd name="T119" fmla="*/ 406 h 605"/>
                <a:gd name="T120" fmla="*/ 139 w 707"/>
                <a:gd name="T121" fmla="*/ 484 h 605"/>
                <a:gd name="T122" fmla="*/ 115 w 707"/>
                <a:gd name="T123" fmla="*/ 476 h 605"/>
                <a:gd name="T124" fmla="*/ 95 w 707"/>
                <a:gd name="T125" fmla="*/ 52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7" h="605">
                  <a:moveTo>
                    <a:pt x="691" y="30"/>
                  </a:moveTo>
                  <a:cubicBezTo>
                    <a:pt x="691" y="30"/>
                    <a:pt x="692" y="30"/>
                    <a:pt x="691" y="31"/>
                  </a:cubicBezTo>
                  <a:cubicBezTo>
                    <a:pt x="686" y="34"/>
                    <a:pt x="682" y="38"/>
                    <a:pt x="677" y="41"/>
                  </a:cubicBezTo>
                  <a:cubicBezTo>
                    <a:pt x="676" y="43"/>
                    <a:pt x="674" y="43"/>
                    <a:pt x="673" y="45"/>
                  </a:cubicBezTo>
                  <a:cubicBezTo>
                    <a:pt x="668" y="48"/>
                    <a:pt x="662" y="51"/>
                    <a:pt x="657" y="55"/>
                  </a:cubicBezTo>
                  <a:cubicBezTo>
                    <a:pt x="657" y="55"/>
                    <a:pt x="657" y="55"/>
                    <a:pt x="656" y="55"/>
                  </a:cubicBezTo>
                  <a:cubicBezTo>
                    <a:pt x="653" y="59"/>
                    <a:pt x="647" y="61"/>
                    <a:pt x="644" y="65"/>
                  </a:cubicBezTo>
                  <a:cubicBezTo>
                    <a:pt x="644" y="65"/>
                    <a:pt x="643" y="65"/>
                    <a:pt x="643" y="65"/>
                  </a:cubicBezTo>
                  <a:cubicBezTo>
                    <a:pt x="642" y="65"/>
                    <a:pt x="642" y="65"/>
                    <a:pt x="642" y="66"/>
                  </a:cubicBezTo>
                  <a:cubicBezTo>
                    <a:pt x="641" y="66"/>
                    <a:pt x="640" y="66"/>
                    <a:pt x="639" y="67"/>
                  </a:cubicBezTo>
                  <a:cubicBezTo>
                    <a:pt x="637" y="69"/>
                    <a:pt x="634" y="70"/>
                    <a:pt x="631" y="72"/>
                  </a:cubicBezTo>
                  <a:cubicBezTo>
                    <a:pt x="631" y="72"/>
                    <a:pt x="630" y="72"/>
                    <a:pt x="629" y="73"/>
                  </a:cubicBezTo>
                  <a:cubicBezTo>
                    <a:pt x="627" y="75"/>
                    <a:pt x="624" y="77"/>
                    <a:pt x="622" y="79"/>
                  </a:cubicBezTo>
                  <a:cubicBezTo>
                    <a:pt x="619" y="79"/>
                    <a:pt x="618" y="81"/>
                    <a:pt x="616" y="82"/>
                  </a:cubicBezTo>
                  <a:cubicBezTo>
                    <a:pt x="614" y="85"/>
                    <a:pt x="609" y="86"/>
                    <a:pt x="606" y="89"/>
                  </a:cubicBezTo>
                  <a:cubicBezTo>
                    <a:pt x="602" y="89"/>
                    <a:pt x="600" y="94"/>
                    <a:pt x="595" y="95"/>
                  </a:cubicBezTo>
                  <a:cubicBezTo>
                    <a:pt x="589" y="99"/>
                    <a:pt x="582" y="104"/>
                    <a:pt x="576" y="107"/>
                  </a:cubicBezTo>
                  <a:cubicBezTo>
                    <a:pt x="575" y="108"/>
                    <a:pt x="573" y="108"/>
                    <a:pt x="573" y="109"/>
                  </a:cubicBezTo>
                  <a:cubicBezTo>
                    <a:pt x="571" y="109"/>
                    <a:pt x="571" y="110"/>
                    <a:pt x="570" y="110"/>
                  </a:cubicBezTo>
                  <a:cubicBezTo>
                    <a:pt x="562" y="115"/>
                    <a:pt x="555" y="120"/>
                    <a:pt x="547" y="124"/>
                  </a:cubicBezTo>
                  <a:cubicBezTo>
                    <a:pt x="547" y="124"/>
                    <a:pt x="547" y="125"/>
                    <a:pt x="547" y="125"/>
                  </a:cubicBezTo>
                  <a:cubicBezTo>
                    <a:pt x="541" y="127"/>
                    <a:pt x="537" y="131"/>
                    <a:pt x="532" y="133"/>
                  </a:cubicBezTo>
                  <a:cubicBezTo>
                    <a:pt x="529" y="135"/>
                    <a:pt x="526" y="137"/>
                    <a:pt x="523" y="138"/>
                  </a:cubicBezTo>
                  <a:cubicBezTo>
                    <a:pt x="522" y="139"/>
                    <a:pt x="522" y="140"/>
                    <a:pt x="521" y="140"/>
                  </a:cubicBezTo>
                  <a:cubicBezTo>
                    <a:pt x="519" y="142"/>
                    <a:pt x="516" y="143"/>
                    <a:pt x="513" y="144"/>
                  </a:cubicBezTo>
                  <a:cubicBezTo>
                    <a:pt x="511" y="147"/>
                    <a:pt x="507" y="147"/>
                    <a:pt x="505" y="150"/>
                  </a:cubicBezTo>
                  <a:cubicBezTo>
                    <a:pt x="496" y="154"/>
                    <a:pt x="488" y="160"/>
                    <a:pt x="480" y="165"/>
                  </a:cubicBezTo>
                  <a:cubicBezTo>
                    <a:pt x="476" y="166"/>
                    <a:pt x="474" y="169"/>
                    <a:pt x="470" y="170"/>
                  </a:cubicBezTo>
                  <a:cubicBezTo>
                    <a:pt x="469" y="171"/>
                    <a:pt x="468" y="171"/>
                    <a:pt x="467" y="171"/>
                  </a:cubicBezTo>
                  <a:cubicBezTo>
                    <a:pt x="467" y="172"/>
                    <a:pt x="466" y="173"/>
                    <a:pt x="466" y="173"/>
                  </a:cubicBezTo>
                  <a:cubicBezTo>
                    <a:pt x="465" y="173"/>
                    <a:pt x="464" y="173"/>
                    <a:pt x="463" y="175"/>
                  </a:cubicBezTo>
                  <a:cubicBezTo>
                    <a:pt x="461" y="175"/>
                    <a:pt x="461" y="177"/>
                    <a:pt x="459" y="177"/>
                  </a:cubicBezTo>
                  <a:cubicBezTo>
                    <a:pt x="458" y="177"/>
                    <a:pt x="457" y="177"/>
                    <a:pt x="457" y="179"/>
                  </a:cubicBezTo>
                  <a:cubicBezTo>
                    <a:pt x="453" y="179"/>
                    <a:pt x="451" y="183"/>
                    <a:pt x="446" y="184"/>
                  </a:cubicBezTo>
                  <a:cubicBezTo>
                    <a:pt x="446" y="184"/>
                    <a:pt x="445" y="186"/>
                    <a:pt x="444" y="185"/>
                  </a:cubicBezTo>
                  <a:cubicBezTo>
                    <a:pt x="444" y="185"/>
                    <a:pt x="444" y="186"/>
                    <a:pt x="444" y="186"/>
                  </a:cubicBezTo>
                  <a:cubicBezTo>
                    <a:pt x="427" y="196"/>
                    <a:pt x="410" y="206"/>
                    <a:pt x="393" y="217"/>
                  </a:cubicBezTo>
                  <a:cubicBezTo>
                    <a:pt x="393" y="217"/>
                    <a:pt x="392" y="217"/>
                    <a:pt x="392" y="217"/>
                  </a:cubicBezTo>
                  <a:cubicBezTo>
                    <a:pt x="385" y="221"/>
                    <a:pt x="378" y="225"/>
                    <a:pt x="371" y="230"/>
                  </a:cubicBezTo>
                  <a:cubicBezTo>
                    <a:pt x="369" y="231"/>
                    <a:pt x="367" y="231"/>
                    <a:pt x="366" y="233"/>
                  </a:cubicBezTo>
                  <a:cubicBezTo>
                    <a:pt x="362" y="235"/>
                    <a:pt x="358" y="239"/>
                    <a:pt x="353" y="240"/>
                  </a:cubicBezTo>
                  <a:cubicBezTo>
                    <a:pt x="353" y="241"/>
                    <a:pt x="353" y="241"/>
                    <a:pt x="353" y="241"/>
                  </a:cubicBezTo>
                  <a:cubicBezTo>
                    <a:pt x="350" y="242"/>
                    <a:pt x="348" y="245"/>
                    <a:pt x="345" y="246"/>
                  </a:cubicBezTo>
                  <a:cubicBezTo>
                    <a:pt x="344" y="246"/>
                    <a:pt x="344" y="247"/>
                    <a:pt x="344" y="247"/>
                  </a:cubicBezTo>
                  <a:cubicBezTo>
                    <a:pt x="343" y="247"/>
                    <a:pt x="342" y="248"/>
                    <a:pt x="341" y="249"/>
                  </a:cubicBezTo>
                  <a:cubicBezTo>
                    <a:pt x="335" y="252"/>
                    <a:pt x="331" y="257"/>
                    <a:pt x="325" y="259"/>
                  </a:cubicBezTo>
                  <a:cubicBezTo>
                    <a:pt x="324" y="259"/>
                    <a:pt x="325" y="260"/>
                    <a:pt x="324" y="260"/>
                  </a:cubicBezTo>
                  <a:cubicBezTo>
                    <a:pt x="315" y="265"/>
                    <a:pt x="306" y="273"/>
                    <a:pt x="297" y="278"/>
                  </a:cubicBezTo>
                  <a:cubicBezTo>
                    <a:pt x="297" y="279"/>
                    <a:pt x="296" y="279"/>
                    <a:pt x="296" y="280"/>
                  </a:cubicBezTo>
                  <a:cubicBezTo>
                    <a:pt x="295" y="279"/>
                    <a:pt x="295" y="280"/>
                    <a:pt x="295" y="280"/>
                  </a:cubicBezTo>
                  <a:cubicBezTo>
                    <a:pt x="293" y="282"/>
                    <a:pt x="290" y="282"/>
                    <a:pt x="289" y="284"/>
                  </a:cubicBezTo>
                  <a:cubicBezTo>
                    <a:pt x="288" y="284"/>
                    <a:pt x="288" y="284"/>
                    <a:pt x="288" y="284"/>
                  </a:cubicBezTo>
                  <a:cubicBezTo>
                    <a:pt x="284" y="287"/>
                    <a:pt x="280" y="288"/>
                    <a:pt x="277" y="291"/>
                  </a:cubicBezTo>
                  <a:cubicBezTo>
                    <a:pt x="275" y="291"/>
                    <a:pt x="274" y="294"/>
                    <a:pt x="272" y="293"/>
                  </a:cubicBezTo>
                  <a:cubicBezTo>
                    <a:pt x="272" y="296"/>
                    <a:pt x="268" y="296"/>
                    <a:pt x="267" y="298"/>
                  </a:cubicBezTo>
                  <a:cubicBezTo>
                    <a:pt x="265" y="298"/>
                    <a:pt x="265" y="300"/>
                    <a:pt x="263" y="299"/>
                  </a:cubicBezTo>
                  <a:cubicBezTo>
                    <a:pt x="263" y="303"/>
                    <a:pt x="260" y="301"/>
                    <a:pt x="259" y="303"/>
                  </a:cubicBezTo>
                  <a:cubicBezTo>
                    <a:pt x="256" y="303"/>
                    <a:pt x="254" y="308"/>
                    <a:pt x="251" y="309"/>
                  </a:cubicBezTo>
                  <a:cubicBezTo>
                    <a:pt x="249" y="310"/>
                    <a:pt x="247" y="312"/>
                    <a:pt x="244" y="313"/>
                  </a:cubicBezTo>
                  <a:cubicBezTo>
                    <a:pt x="241" y="318"/>
                    <a:pt x="235" y="318"/>
                    <a:pt x="233" y="322"/>
                  </a:cubicBezTo>
                  <a:cubicBezTo>
                    <a:pt x="232" y="322"/>
                    <a:pt x="232" y="322"/>
                    <a:pt x="232" y="322"/>
                  </a:cubicBezTo>
                  <a:cubicBezTo>
                    <a:pt x="226" y="325"/>
                    <a:pt x="222" y="331"/>
                    <a:pt x="216" y="333"/>
                  </a:cubicBezTo>
                  <a:cubicBezTo>
                    <a:pt x="216" y="334"/>
                    <a:pt x="214" y="334"/>
                    <a:pt x="214" y="335"/>
                  </a:cubicBezTo>
                  <a:cubicBezTo>
                    <a:pt x="213" y="335"/>
                    <a:pt x="212" y="336"/>
                    <a:pt x="211" y="338"/>
                  </a:cubicBezTo>
                  <a:cubicBezTo>
                    <a:pt x="208" y="339"/>
                    <a:pt x="204" y="343"/>
                    <a:pt x="201" y="345"/>
                  </a:cubicBezTo>
                  <a:cubicBezTo>
                    <a:pt x="200" y="345"/>
                    <a:pt x="199" y="345"/>
                    <a:pt x="198" y="347"/>
                  </a:cubicBezTo>
                  <a:cubicBezTo>
                    <a:pt x="195" y="348"/>
                    <a:pt x="193" y="351"/>
                    <a:pt x="190" y="352"/>
                  </a:cubicBezTo>
                  <a:cubicBezTo>
                    <a:pt x="187" y="356"/>
                    <a:pt x="180" y="358"/>
                    <a:pt x="177" y="363"/>
                  </a:cubicBezTo>
                  <a:cubicBezTo>
                    <a:pt x="177" y="362"/>
                    <a:pt x="176" y="362"/>
                    <a:pt x="176" y="362"/>
                  </a:cubicBezTo>
                  <a:cubicBezTo>
                    <a:pt x="176" y="365"/>
                    <a:pt x="172" y="364"/>
                    <a:pt x="171" y="367"/>
                  </a:cubicBezTo>
                  <a:cubicBezTo>
                    <a:pt x="171" y="367"/>
                    <a:pt x="170" y="367"/>
                    <a:pt x="170" y="367"/>
                  </a:cubicBezTo>
                  <a:cubicBezTo>
                    <a:pt x="170" y="368"/>
                    <a:pt x="169" y="368"/>
                    <a:pt x="168" y="370"/>
                  </a:cubicBezTo>
                  <a:cubicBezTo>
                    <a:pt x="165" y="371"/>
                    <a:pt x="162" y="373"/>
                    <a:pt x="159" y="376"/>
                  </a:cubicBezTo>
                  <a:cubicBezTo>
                    <a:pt x="158" y="377"/>
                    <a:pt x="155" y="378"/>
                    <a:pt x="154" y="381"/>
                  </a:cubicBezTo>
                  <a:cubicBezTo>
                    <a:pt x="152" y="382"/>
                    <a:pt x="150" y="384"/>
                    <a:pt x="147" y="385"/>
                  </a:cubicBezTo>
                  <a:cubicBezTo>
                    <a:pt x="148" y="386"/>
                    <a:pt x="146" y="385"/>
                    <a:pt x="146" y="387"/>
                  </a:cubicBezTo>
                  <a:cubicBezTo>
                    <a:pt x="143" y="388"/>
                    <a:pt x="141" y="391"/>
                    <a:pt x="138" y="393"/>
                  </a:cubicBezTo>
                  <a:cubicBezTo>
                    <a:pt x="138" y="393"/>
                    <a:pt x="138" y="393"/>
                    <a:pt x="138" y="394"/>
                  </a:cubicBezTo>
                  <a:cubicBezTo>
                    <a:pt x="134" y="395"/>
                    <a:pt x="133" y="399"/>
                    <a:pt x="129" y="400"/>
                  </a:cubicBezTo>
                  <a:cubicBezTo>
                    <a:pt x="129" y="402"/>
                    <a:pt x="127" y="401"/>
                    <a:pt x="126" y="403"/>
                  </a:cubicBezTo>
                  <a:cubicBezTo>
                    <a:pt x="126" y="403"/>
                    <a:pt x="125" y="404"/>
                    <a:pt x="124" y="404"/>
                  </a:cubicBezTo>
                  <a:cubicBezTo>
                    <a:pt x="121" y="408"/>
                    <a:pt x="117" y="410"/>
                    <a:pt x="114" y="414"/>
                  </a:cubicBezTo>
                  <a:cubicBezTo>
                    <a:pt x="113" y="413"/>
                    <a:pt x="113" y="415"/>
                    <a:pt x="112" y="414"/>
                  </a:cubicBezTo>
                  <a:cubicBezTo>
                    <a:pt x="112" y="415"/>
                    <a:pt x="112" y="415"/>
                    <a:pt x="112" y="416"/>
                  </a:cubicBezTo>
                  <a:cubicBezTo>
                    <a:pt x="111" y="416"/>
                    <a:pt x="111" y="417"/>
                    <a:pt x="110" y="416"/>
                  </a:cubicBezTo>
                  <a:cubicBezTo>
                    <a:pt x="103" y="423"/>
                    <a:pt x="96" y="429"/>
                    <a:pt x="89" y="436"/>
                  </a:cubicBezTo>
                  <a:cubicBezTo>
                    <a:pt x="88" y="436"/>
                    <a:pt x="87" y="437"/>
                    <a:pt x="87" y="438"/>
                  </a:cubicBezTo>
                  <a:cubicBezTo>
                    <a:pt x="84" y="439"/>
                    <a:pt x="83" y="443"/>
                    <a:pt x="80" y="443"/>
                  </a:cubicBezTo>
                  <a:cubicBezTo>
                    <a:pt x="80" y="444"/>
                    <a:pt x="79" y="445"/>
                    <a:pt x="78" y="445"/>
                  </a:cubicBezTo>
                  <a:cubicBezTo>
                    <a:pt x="68" y="456"/>
                    <a:pt x="57" y="464"/>
                    <a:pt x="48" y="476"/>
                  </a:cubicBezTo>
                  <a:cubicBezTo>
                    <a:pt x="48" y="476"/>
                    <a:pt x="48" y="477"/>
                    <a:pt x="47" y="476"/>
                  </a:cubicBezTo>
                  <a:cubicBezTo>
                    <a:pt x="47" y="478"/>
                    <a:pt x="45" y="479"/>
                    <a:pt x="44" y="480"/>
                  </a:cubicBezTo>
                  <a:cubicBezTo>
                    <a:pt x="43" y="481"/>
                    <a:pt x="43" y="483"/>
                    <a:pt x="41" y="483"/>
                  </a:cubicBezTo>
                  <a:cubicBezTo>
                    <a:pt x="41" y="484"/>
                    <a:pt x="40" y="485"/>
                    <a:pt x="39" y="486"/>
                  </a:cubicBezTo>
                  <a:cubicBezTo>
                    <a:pt x="39" y="488"/>
                    <a:pt x="37" y="490"/>
                    <a:pt x="36" y="490"/>
                  </a:cubicBezTo>
                  <a:cubicBezTo>
                    <a:pt x="33" y="496"/>
                    <a:pt x="30" y="501"/>
                    <a:pt x="37" y="502"/>
                  </a:cubicBezTo>
                  <a:cubicBezTo>
                    <a:pt x="39" y="502"/>
                    <a:pt x="42" y="501"/>
                    <a:pt x="44" y="499"/>
                  </a:cubicBezTo>
                  <a:cubicBezTo>
                    <a:pt x="48" y="498"/>
                    <a:pt x="51" y="494"/>
                    <a:pt x="55" y="492"/>
                  </a:cubicBezTo>
                  <a:cubicBezTo>
                    <a:pt x="55" y="492"/>
                    <a:pt x="56" y="491"/>
                    <a:pt x="57" y="490"/>
                  </a:cubicBezTo>
                  <a:cubicBezTo>
                    <a:pt x="68" y="482"/>
                    <a:pt x="78" y="473"/>
                    <a:pt x="88" y="466"/>
                  </a:cubicBezTo>
                  <a:cubicBezTo>
                    <a:pt x="89" y="465"/>
                    <a:pt x="90" y="465"/>
                    <a:pt x="90" y="464"/>
                  </a:cubicBezTo>
                  <a:cubicBezTo>
                    <a:pt x="96" y="460"/>
                    <a:pt x="101" y="454"/>
                    <a:pt x="107" y="451"/>
                  </a:cubicBezTo>
                  <a:cubicBezTo>
                    <a:pt x="118" y="440"/>
                    <a:pt x="130" y="431"/>
                    <a:pt x="142" y="422"/>
                  </a:cubicBezTo>
                  <a:cubicBezTo>
                    <a:pt x="149" y="416"/>
                    <a:pt x="156" y="411"/>
                    <a:pt x="163" y="405"/>
                  </a:cubicBezTo>
                  <a:cubicBezTo>
                    <a:pt x="164" y="405"/>
                    <a:pt x="164" y="404"/>
                    <a:pt x="165" y="404"/>
                  </a:cubicBezTo>
                  <a:cubicBezTo>
                    <a:pt x="168" y="400"/>
                    <a:pt x="172" y="399"/>
                    <a:pt x="175" y="395"/>
                  </a:cubicBezTo>
                  <a:cubicBezTo>
                    <a:pt x="176" y="395"/>
                    <a:pt x="176" y="395"/>
                    <a:pt x="176" y="395"/>
                  </a:cubicBezTo>
                  <a:cubicBezTo>
                    <a:pt x="195" y="379"/>
                    <a:pt x="216" y="365"/>
                    <a:pt x="235" y="350"/>
                  </a:cubicBezTo>
                  <a:cubicBezTo>
                    <a:pt x="262" y="330"/>
                    <a:pt x="288" y="310"/>
                    <a:pt x="316" y="292"/>
                  </a:cubicBezTo>
                  <a:cubicBezTo>
                    <a:pt x="321" y="289"/>
                    <a:pt x="325" y="286"/>
                    <a:pt x="329" y="283"/>
                  </a:cubicBezTo>
                  <a:cubicBezTo>
                    <a:pt x="334" y="279"/>
                    <a:pt x="340" y="275"/>
                    <a:pt x="346" y="272"/>
                  </a:cubicBezTo>
                  <a:cubicBezTo>
                    <a:pt x="346" y="272"/>
                    <a:pt x="346" y="271"/>
                    <a:pt x="346" y="271"/>
                  </a:cubicBezTo>
                  <a:cubicBezTo>
                    <a:pt x="355" y="266"/>
                    <a:pt x="363" y="259"/>
                    <a:pt x="372" y="254"/>
                  </a:cubicBezTo>
                  <a:cubicBezTo>
                    <a:pt x="375" y="252"/>
                    <a:pt x="380" y="250"/>
                    <a:pt x="383" y="248"/>
                  </a:cubicBezTo>
                  <a:cubicBezTo>
                    <a:pt x="385" y="246"/>
                    <a:pt x="388" y="245"/>
                    <a:pt x="390" y="243"/>
                  </a:cubicBezTo>
                  <a:cubicBezTo>
                    <a:pt x="399" y="238"/>
                    <a:pt x="407" y="232"/>
                    <a:pt x="416" y="227"/>
                  </a:cubicBezTo>
                  <a:cubicBezTo>
                    <a:pt x="416" y="227"/>
                    <a:pt x="416" y="227"/>
                    <a:pt x="416" y="226"/>
                  </a:cubicBezTo>
                  <a:cubicBezTo>
                    <a:pt x="421" y="224"/>
                    <a:pt x="425" y="222"/>
                    <a:pt x="429" y="220"/>
                  </a:cubicBezTo>
                  <a:cubicBezTo>
                    <a:pt x="430" y="220"/>
                    <a:pt x="429" y="219"/>
                    <a:pt x="430" y="219"/>
                  </a:cubicBezTo>
                  <a:cubicBezTo>
                    <a:pt x="446" y="211"/>
                    <a:pt x="460" y="201"/>
                    <a:pt x="477" y="193"/>
                  </a:cubicBezTo>
                  <a:cubicBezTo>
                    <a:pt x="487" y="187"/>
                    <a:pt x="497" y="181"/>
                    <a:pt x="508" y="176"/>
                  </a:cubicBezTo>
                  <a:cubicBezTo>
                    <a:pt x="516" y="171"/>
                    <a:pt x="524" y="168"/>
                    <a:pt x="532" y="164"/>
                  </a:cubicBezTo>
                  <a:cubicBezTo>
                    <a:pt x="533" y="163"/>
                    <a:pt x="533" y="163"/>
                    <a:pt x="533" y="162"/>
                  </a:cubicBezTo>
                  <a:cubicBezTo>
                    <a:pt x="536" y="162"/>
                    <a:pt x="538" y="161"/>
                    <a:pt x="539" y="159"/>
                  </a:cubicBezTo>
                  <a:cubicBezTo>
                    <a:pt x="539" y="159"/>
                    <a:pt x="539" y="160"/>
                    <a:pt x="539" y="160"/>
                  </a:cubicBezTo>
                  <a:cubicBezTo>
                    <a:pt x="546" y="156"/>
                    <a:pt x="552" y="153"/>
                    <a:pt x="559" y="150"/>
                  </a:cubicBezTo>
                  <a:cubicBezTo>
                    <a:pt x="568" y="145"/>
                    <a:pt x="576" y="141"/>
                    <a:pt x="585" y="137"/>
                  </a:cubicBezTo>
                  <a:cubicBezTo>
                    <a:pt x="603" y="128"/>
                    <a:pt x="625" y="118"/>
                    <a:pt x="646" y="111"/>
                  </a:cubicBezTo>
                  <a:cubicBezTo>
                    <a:pt x="649" y="110"/>
                    <a:pt x="652" y="109"/>
                    <a:pt x="655" y="108"/>
                  </a:cubicBezTo>
                  <a:cubicBezTo>
                    <a:pt x="658" y="107"/>
                    <a:pt x="664" y="105"/>
                    <a:pt x="669" y="105"/>
                  </a:cubicBezTo>
                  <a:cubicBezTo>
                    <a:pt x="670" y="105"/>
                    <a:pt x="671" y="106"/>
                    <a:pt x="672" y="105"/>
                  </a:cubicBezTo>
                  <a:cubicBezTo>
                    <a:pt x="674" y="105"/>
                    <a:pt x="674" y="105"/>
                    <a:pt x="676" y="105"/>
                  </a:cubicBezTo>
                  <a:cubicBezTo>
                    <a:pt x="676" y="106"/>
                    <a:pt x="675" y="106"/>
                    <a:pt x="675" y="106"/>
                  </a:cubicBezTo>
                  <a:cubicBezTo>
                    <a:pt x="675" y="106"/>
                    <a:pt x="676" y="106"/>
                    <a:pt x="676" y="106"/>
                  </a:cubicBezTo>
                  <a:cubicBezTo>
                    <a:pt x="676" y="106"/>
                    <a:pt x="676" y="108"/>
                    <a:pt x="676" y="107"/>
                  </a:cubicBezTo>
                  <a:cubicBezTo>
                    <a:pt x="676" y="108"/>
                    <a:pt x="677" y="107"/>
                    <a:pt x="678" y="109"/>
                  </a:cubicBezTo>
                  <a:cubicBezTo>
                    <a:pt x="677" y="109"/>
                    <a:pt x="677" y="110"/>
                    <a:pt x="677" y="110"/>
                  </a:cubicBezTo>
                  <a:cubicBezTo>
                    <a:pt x="678" y="110"/>
                    <a:pt x="678" y="111"/>
                    <a:pt x="679" y="111"/>
                  </a:cubicBezTo>
                  <a:cubicBezTo>
                    <a:pt x="678" y="112"/>
                    <a:pt x="678" y="112"/>
                    <a:pt x="677" y="114"/>
                  </a:cubicBezTo>
                  <a:cubicBezTo>
                    <a:pt x="675" y="114"/>
                    <a:pt x="673" y="115"/>
                    <a:pt x="672" y="116"/>
                  </a:cubicBezTo>
                  <a:cubicBezTo>
                    <a:pt x="672" y="116"/>
                    <a:pt x="671" y="117"/>
                    <a:pt x="670" y="116"/>
                  </a:cubicBezTo>
                  <a:cubicBezTo>
                    <a:pt x="670" y="118"/>
                    <a:pt x="669" y="118"/>
                    <a:pt x="668" y="118"/>
                  </a:cubicBezTo>
                  <a:cubicBezTo>
                    <a:pt x="669" y="119"/>
                    <a:pt x="667" y="119"/>
                    <a:pt x="666" y="119"/>
                  </a:cubicBezTo>
                  <a:cubicBezTo>
                    <a:pt x="666" y="120"/>
                    <a:pt x="667" y="119"/>
                    <a:pt x="667" y="120"/>
                  </a:cubicBezTo>
                  <a:cubicBezTo>
                    <a:pt x="667" y="120"/>
                    <a:pt x="666" y="120"/>
                    <a:pt x="666" y="119"/>
                  </a:cubicBezTo>
                  <a:cubicBezTo>
                    <a:pt x="666" y="119"/>
                    <a:pt x="666" y="121"/>
                    <a:pt x="665" y="120"/>
                  </a:cubicBezTo>
                  <a:cubicBezTo>
                    <a:pt x="665" y="120"/>
                    <a:pt x="665" y="121"/>
                    <a:pt x="665" y="121"/>
                  </a:cubicBezTo>
                  <a:cubicBezTo>
                    <a:pt x="664" y="121"/>
                    <a:pt x="665" y="121"/>
                    <a:pt x="665" y="120"/>
                  </a:cubicBezTo>
                  <a:cubicBezTo>
                    <a:pt x="663" y="123"/>
                    <a:pt x="660" y="125"/>
                    <a:pt x="658" y="125"/>
                  </a:cubicBezTo>
                  <a:cubicBezTo>
                    <a:pt x="657" y="126"/>
                    <a:pt x="657" y="126"/>
                    <a:pt x="657" y="127"/>
                  </a:cubicBezTo>
                  <a:cubicBezTo>
                    <a:pt x="654" y="127"/>
                    <a:pt x="653" y="130"/>
                    <a:pt x="650" y="130"/>
                  </a:cubicBezTo>
                  <a:cubicBezTo>
                    <a:pt x="649" y="131"/>
                    <a:pt x="648" y="132"/>
                    <a:pt x="647" y="132"/>
                  </a:cubicBezTo>
                  <a:cubicBezTo>
                    <a:pt x="645" y="135"/>
                    <a:pt x="642" y="136"/>
                    <a:pt x="640" y="137"/>
                  </a:cubicBezTo>
                  <a:cubicBezTo>
                    <a:pt x="639" y="137"/>
                    <a:pt x="639" y="138"/>
                    <a:pt x="639" y="138"/>
                  </a:cubicBezTo>
                  <a:cubicBezTo>
                    <a:pt x="638" y="138"/>
                    <a:pt x="638" y="138"/>
                    <a:pt x="638" y="138"/>
                  </a:cubicBezTo>
                  <a:cubicBezTo>
                    <a:pt x="632" y="142"/>
                    <a:pt x="626" y="145"/>
                    <a:pt x="620" y="148"/>
                  </a:cubicBezTo>
                  <a:cubicBezTo>
                    <a:pt x="619" y="148"/>
                    <a:pt x="620" y="148"/>
                    <a:pt x="619" y="149"/>
                  </a:cubicBezTo>
                  <a:cubicBezTo>
                    <a:pt x="617" y="149"/>
                    <a:pt x="616" y="151"/>
                    <a:pt x="614" y="152"/>
                  </a:cubicBezTo>
                  <a:cubicBezTo>
                    <a:pt x="612" y="153"/>
                    <a:pt x="611" y="153"/>
                    <a:pt x="609" y="154"/>
                  </a:cubicBezTo>
                  <a:cubicBezTo>
                    <a:pt x="605" y="156"/>
                    <a:pt x="602" y="159"/>
                    <a:pt x="596" y="160"/>
                  </a:cubicBezTo>
                  <a:cubicBezTo>
                    <a:pt x="596" y="161"/>
                    <a:pt x="594" y="163"/>
                    <a:pt x="593" y="163"/>
                  </a:cubicBezTo>
                  <a:cubicBezTo>
                    <a:pt x="589" y="165"/>
                    <a:pt x="586" y="167"/>
                    <a:pt x="581" y="168"/>
                  </a:cubicBezTo>
                  <a:cubicBezTo>
                    <a:pt x="581" y="168"/>
                    <a:pt x="581" y="169"/>
                    <a:pt x="580" y="170"/>
                  </a:cubicBezTo>
                  <a:cubicBezTo>
                    <a:pt x="578" y="170"/>
                    <a:pt x="576" y="172"/>
                    <a:pt x="574" y="173"/>
                  </a:cubicBezTo>
                  <a:cubicBezTo>
                    <a:pt x="571" y="176"/>
                    <a:pt x="567" y="175"/>
                    <a:pt x="565" y="178"/>
                  </a:cubicBezTo>
                  <a:cubicBezTo>
                    <a:pt x="564" y="178"/>
                    <a:pt x="564" y="178"/>
                    <a:pt x="563" y="178"/>
                  </a:cubicBezTo>
                  <a:cubicBezTo>
                    <a:pt x="563" y="178"/>
                    <a:pt x="563" y="179"/>
                    <a:pt x="563" y="179"/>
                  </a:cubicBezTo>
                  <a:cubicBezTo>
                    <a:pt x="557" y="181"/>
                    <a:pt x="555" y="185"/>
                    <a:pt x="549" y="186"/>
                  </a:cubicBezTo>
                  <a:cubicBezTo>
                    <a:pt x="547" y="188"/>
                    <a:pt x="543" y="188"/>
                    <a:pt x="543" y="190"/>
                  </a:cubicBezTo>
                  <a:cubicBezTo>
                    <a:pt x="538" y="193"/>
                    <a:pt x="531" y="195"/>
                    <a:pt x="526" y="200"/>
                  </a:cubicBezTo>
                  <a:cubicBezTo>
                    <a:pt x="525" y="198"/>
                    <a:pt x="524" y="202"/>
                    <a:pt x="522" y="201"/>
                  </a:cubicBezTo>
                  <a:cubicBezTo>
                    <a:pt x="522" y="202"/>
                    <a:pt x="522" y="201"/>
                    <a:pt x="521" y="202"/>
                  </a:cubicBezTo>
                  <a:cubicBezTo>
                    <a:pt x="520" y="202"/>
                    <a:pt x="520" y="203"/>
                    <a:pt x="519" y="204"/>
                  </a:cubicBezTo>
                  <a:cubicBezTo>
                    <a:pt x="519" y="204"/>
                    <a:pt x="517" y="204"/>
                    <a:pt x="516" y="205"/>
                  </a:cubicBezTo>
                  <a:cubicBezTo>
                    <a:pt x="516" y="205"/>
                    <a:pt x="515" y="206"/>
                    <a:pt x="514" y="206"/>
                  </a:cubicBezTo>
                  <a:cubicBezTo>
                    <a:pt x="513" y="207"/>
                    <a:pt x="513" y="208"/>
                    <a:pt x="511" y="207"/>
                  </a:cubicBezTo>
                  <a:cubicBezTo>
                    <a:pt x="509" y="209"/>
                    <a:pt x="507" y="211"/>
                    <a:pt x="504" y="211"/>
                  </a:cubicBezTo>
                  <a:cubicBezTo>
                    <a:pt x="502" y="213"/>
                    <a:pt x="499" y="215"/>
                    <a:pt x="496" y="215"/>
                  </a:cubicBezTo>
                  <a:cubicBezTo>
                    <a:pt x="495" y="217"/>
                    <a:pt x="493" y="218"/>
                    <a:pt x="492" y="218"/>
                  </a:cubicBezTo>
                  <a:cubicBezTo>
                    <a:pt x="491" y="219"/>
                    <a:pt x="489" y="220"/>
                    <a:pt x="488" y="220"/>
                  </a:cubicBezTo>
                  <a:cubicBezTo>
                    <a:pt x="487" y="221"/>
                    <a:pt x="486" y="223"/>
                    <a:pt x="484" y="222"/>
                  </a:cubicBezTo>
                  <a:cubicBezTo>
                    <a:pt x="483" y="224"/>
                    <a:pt x="481" y="224"/>
                    <a:pt x="480" y="225"/>
                  </a:cubicBezTo>
                  <a:cubicBezTo>
                    <a:pt x="480" y="225"/>
                    <a:pt x="479" y="225"/>
                    <a:pt x="479" y="225"/>
                  </a:cubicBezTo>
                  <a:cubicBezTo>
                    <a:pt x="477" y="227"/>
                    <a:pt x="474" y="229"/>
                    <a:pt x="472" y="230"/>
                  </a:cubicBezTo>
                  <a:cubicBezTo>
                    <a:pt x="470" y="230"/>
                    <a:pt x="470" y="231"/>
                    <a:pt x="469" y="232"/>
                  </a:cubicBezTo>
                  <a:cubicBezTo>
                    <a:pt x="465" y="236"/>
                    <a:pt x="459" y="236"/>
                    <a:pt x="455" y="240"/>
                  </a:cubicBezTo>
                  <a:cubicBezTo>
                    <a:pt x="452" y="240"/>
                    <a:pt x="451" y="243"/>
                    <a:pt x="449" y="242"/>
                  </a:cubicBezTo>
                  <a:cubicBezTo>
                    <a:pt x="449" y="243"/>
                    <a:pt x="449" y="244"/>
                    <a:pt x="448" y="244"/>
                  </a:cubicBezTo>
                  <a:cubicBezTo>
                    <a:pt x="449" y="245"/>
                    <a:pt x="443" y="246"/>
                    <a:pt x="441" y="248"/>
                  </a:cubicBezTo>
                  <a:cubicBezTo>
                    <a:pt x="439" y="249"/>
                    <a:pt x="438" y="250"/>
                    <a:pt x="437" y="251"/>
                  </a:cubicBezTo>
                  <a:cubicBezTo>
                    <a:pt x="436" y="251"/>
                    <a:pt x="435" y="252"/>
                    <a:pt x="434" y="252"/>
                  </a:cubicBezTo>
                  <a:cubicBezTo>
                    <a:pt x="432" y="253"/>
                    <a:pt x="428" y="255"/>
                    <a:pt x="425" y="256"/>
                  </a:cubicBezTo>
                  <a:cubicBezTo>
                    <a:pt x="425" y="257"/>
                    <a:pt x="424" y="258"/>
                    <a:pt x="423" y="259"/>
                  </a:cubicBezTo>
                  <a:cubicBezTo>
                    <a:pt x="423" y="259"/>
                    <a:pt x="422" y="258"/>
                    <a:pt x="422" y="259"/>
                  </a:cubicBezTo>
                  <a:cubicBezTo>
                    <a:pt x="421" y="259"/>
                    <a:pt x="419" y="260"/>
                    <a:pt x="419" y="261"/>
                  </a:cubicBezTo>
                  <a:cubicBezTo>
                    <a:pt x="416" y="261"/>
                    <a:pt x="415" y="264"/>
                    <a:pt x="412" y="265"/>
                  </a:cubicBezTo>
                  <a:cubicBezTo>
                    <a:pt x="410" y="266"/>
                    <a:pt x="406" y="269"/>
                    <a:pt x="403" y="271"/>
                  </a:cubicBezTo>
                  <a:cubicBezTo>
                    <a:pt x="399" y="274"/>
                    <a:pt x="396" y="274"/>
                    <a:pt x="393" y="277"/>
                  </a:cubicBezTo>
                  <a:cubicBezTo>
                    <a:pt x="391" y="279"/>
                    <a:pt x="389" y="279"/>
                    <a:pt x="387" y="280"/>
                  </a:cubicBezTo>
                  <a:cubicBezTo>
                    <a:pt x="385" y="283"/>
                    <a:pt x="383" y="284"/>
                    <a:pt x="379" y="285"/>
                  </a:cubicBezTo>
                  <a:cubicBezTo>
                    <a:pt x="380" y="288"/>
                    <a:pt x="375" y="287"/>
                    <a:pt x="373" y="290"/>
                  </a:cubicBezTo>
                  <a:cubicBezTo>
                    <a:pt x="373" y="290"/>
                    <a:pt x="372" y="290"/>
                    <a:pt x="372" y="290"/>
                  </a:cubicBezTo>
                  <a:cubicBezTo>
                    <a:pt x="371" y="291"/>
                    <a:pt x="369" y="291"/>
                    <a:pt x="369" y="293"/>
                  </a:cubicBezTo>
                  <a:cubicBezTo>
                    <a:pt x="366" y="293"/>
                    <a:pt x="365" y="297"/>
                    <a:pt x="362" y="296"/>
                  </a:cubicBezTo>
                  <a:cubicBezTo>
                    <a:pt x="361" y="297"/>
                    <a:pt x="359" y="298"/>
                    <a:pt x="359" y="298"/>
                  </a:cubicBezTo>
                  <a:cubicBezTo>
                    <a:pt x="357" y="299"/>
                    <a:pt x="358" y="300"/>
                    <a:pt x="356" y="300"/>
                  </a:cubicBezTo>
                  <a:cubicBezTo>
                    <a:pt x="355" y="300"/>
                    <a:pt x="356" y="301"/>
                    <a:pt x="356" y="301"/>
                  </a:cubicBezTo>
                  <a:cubicBezTo>
                    <a:pt x="354" y="303"/>
                    <a:pt x="349" y="304"/>
                    <a:pt x="347" y="306"/>
                  </a:cubicBezTo>
                  <a:cubicBezTo>
                    <a:pt x="347" y="306"/>
                    <a:pt x="347" y="306"/>
                    <a:pt x="347" y="306"/>
                  </a:cubicBezTo>
                  <a:cubicBezTo>
                    <a:pt x="347" y="307"/>
                    <a:pt x="345" y="307"/>
                    <a:pt x="344" y="307"/>
                  </a:cubicBezTo>
                  <a:cubicBezTo>
                    <a:pt x="343" y="311"/>
                    <a:pt x="339" y="310"/>
                    <a:pt x="338" y="313"/>
                  </a:cubicBezTo>
                  <a:cubicBezTo>
                    <a:pt x="337" y="313"/>
                    <a:pt x="336" y="313"/>
                    <a:pt x="336" y="313"/>
                  </a:cubicBezTo>
                  <a:cubicBezTo>
                    <a:pt x="336" y="315"/>
                    <a:pt x="333" y="314"/>
                    <a:pt x="333" y="316"/>
                  </a:cubicBezTo>
                  <a:cubicBezTo>
                    <a:pt x="330" y="316"/>
                    <a:pt x="329" y="319"/>
                    <a:pt x="326" y="320"/>
                  </a:cubicBezTo>
                  <a:cubicBezTo>
                    <a:pt x="324" y="322"/>
                    <a:pt x="321" y="322"/>
                    <a:pt x="319" y="325"/>
                  </a:cubicBezTo>
                  <a:cubicBezTo>
                    <a:pt x="318" y="324"/>
                    <a:pt x="318" y="325"/>
                    <a:pt x="317" y="325"/>
                  </a:cubicBezTo>
                  <a:cubicBezTo>
                    <a:pt x="317" y="325"/>
                    <a:pt x="317" y="325"/>
                    <a:pt x="318" y="325"/>
                  </a:cubicBezTo>
                  <a:cubicBezTo>
                    <a:pt x="315" y="326"/>
                    <a:pt x="314" y="329"/>
                    <a:pt x="311" y="329"/>
                  </a:cubicBezTo>
                  <a:cubicBezTo>
                    <a:pt x="311" y="331"/>
                    <a:pt x="309" y="330"/>
                    <a:pt x="308" y="332"/>
                  </a:cubicBezTo>
                  <a:cubicBezTo>
                    <a:pt x="308" y="331"/>
                    <a:pt x="306" y="333"/>
                    <a:pt x="305" y="334"/>
                  </a:cubicBezTo>
                  <a:cubicBezTo>
                    <a:pt x="306" y="333"/>
                    <a:pt x="306" y="333"/>
                    <a:pt x="306" y="334"/>
                  </a:cubicBezTo>
                  <a:cubicBezTo>
                    <a:pt x="305" y="334"/>
                    <a:pt x="305" y="333"/>
                    <a:pt x="305" y="333"/>
                  </a:cubicBezTo>
                  <a:cubicBezTo>
                    <a:pt x="304" y="333"/>
                    <a:pt x="304" y="334"/>
                    <a:pt x="304" y="335"/>
                  </a:cubicBezTo>
                  <a:cubicBezTo>
                    <a:pt x="302" y="335"/>
                    <a:pt x="301" y="336"/>
                    <a:pt x="300" y="337"/>
                  </a:cubicBezTo>
                  <a:cubicBezTo>
                    <a:pt x="299" y="337"/>
                    <a:pt x="299" y="337"/>
                    <a:pt x="300" y="336"/>
                  </a:cubicBezTo>
                  <a:cubicBezTo>
                    <a:pt x="299" y="336"/>
                    <a:pt x="299" y="338"/>
                    <a:pt x="299" y="337"/>
                  </a:cubicBezTo>
                  <a:cubicBezTo>
                    <a:pt x="299" y="338"/>
                    <a:pt x="296" y="339"/>
                    <a:pt x="296" y="340"/>
                  </a:cubicBezTo>
                  <a:cubicBezTo>
                    <a:pt x="295" y="341"/>
                    <a:pt x="293" y="340"/>
                    <a:pt x="293" y="342"/>
                  </a:cubicBezTo>
                  <a:cubicBezTo>
                    <a:pt x="291" y="342"/>
                    <a:pt x="291" y="344"/>
                    <a:pt x="290" y="343"/>
                  </a:cubicBezTo>
                  <a:cubicBezTo>
                    <a:pt x="291" y="344"/>
                    <a:pt x="289" y="344"/>
                    <a:pt x="289" y="345"/>
                  </a:cubicBezTo>
                  <a:cubicBezTo>
                    <a:pt x="286" y="345"/>
                    <a:pt x="286" y="348"/>
                    <a:pt x="283" y="348"/>
                  </a:cubicBezTo>
                  <a:cubicBezTo>
                    <a:pt x="282" y="350"/>
                    <a:pt x="280" y="350"/>
                    <a:pt x="280" y="352"/>
                  </a:cubicBezTo>
                  <a:cubicBezTo>
                    <a:pt x="277" y="351"/>
                    <a:pt x="278" y="355"/>
                    <a:pt x="276" y="354"/>
                  </a:cubicBezTo>
                  <a:cubicBezTo>
                    <a:pt x="276" y="354"/>
                    <a:pt x="275" y="354"/>
                    <a:pt x="275" y="355"/>
                  </a:cubicBezTo>
                  <a:cubicBezTo>
                    <a:pt x="273" y="355"/>
                    <a:pt x="272" y="357"/>
                    <a:pt x="270" y="359"/>
                  </a:cubicBezTo>
                  <a:cubicBezTo>
                    <a:pt x="268" y="360"/>
                    <a:pt x="265" y="360"/>
                    <a:pt x="265" y="362"/>
                  </a:cubicBezTo>
                  <a:cubicBezTo>
                    <a:pt x="263" y="362"/>
                    <a:pt x="261" y="363"/>
                    <a:pt x="261" y="365"/>
                  </a:cubicBezTo>
                  <a:cubicBezTo>
                    <a:pt x="260" y="364"/>
                    <a:pt x="260" y="364"/>
                    <a:pt x="260" y="364"/>
                  </a:cubicBezTo>
                  <a:cubicBezTo>
                    <a:pt x="259" y="366"/>
                    <a:pt x="257" y="366"/>
                    <a:pt x="256" y="368"/>
                  </a:cubicBezTo>
                  <a:cubicBezTo>
                    <a:pt x="252" y="369"/>
                    <a:pt x="251" y="372"/>
                    <a:pt x="248" y="374"/>
                  </a:cubicBezTo>
                  <a:cubicBezTo>
                    <a:pt x="246" y="374"/>
                    <a:pt x="246" y="375"/>
                    <a:pt x="246" y="376"/>
                  </a:cubicBezTo>
                  <a:cubicBezTo>
                    <a:pt x="244" y="375"/>
                    <a:pt x="244" y="376"/>
                    <a:pt x="244" y="376"/>
                  </a:cubicBezTo>
                  <a:cubicBezTo>
                    <a:pt x="243" y="376"/>
                    <a:pt x="243" y="377"/>
                    <a:pt x="242" y="378"/>
                  </a:cubicBezTo>
                  <a:cubicBezTo>
                    <a:pt x="242" y="378"/>
                    <a:pt x="242" y="378"/>
                    <a:pt x="241" y="377"/>
                  </a:cubicBezTo>
                  <a:cubicBezTo>
                    <a:pt x="240" y="380"/>
                    <a:pt x="238" y="380"/>
                    <a:pt x="236" y="382"/>
                  </a:cubicBezTo>
                  <a:cubicBezTo>
                    <a:pt x="235" y="382"/>
                    <a:pt x="235" y="381"/>
                    <a:pt x="235" y="381"/>
                  </a:cubicBezTo>
                  <a:cubicBezTo>
                    <a:pt x="234" y="382"/>
                    <a:pt x="236" y="382"/>
                    <a:pt x="235" y="383"/>
                  </a:cubicBezTo>
                  <a:cubicBezTo>
                    <a:pt x="234" y="383"/>
                    <a:pt x="232" y="382"/>
                    <a:pt x="232" y="385"/>
                  </a:cubicBezTo>
                  <a:cubicBezTo>
                    <a:pt x="231" y="384"/>
                    <a:pt x="231" y="385"/>
                    <a:pt x="231" y="386"/>
                  </a:cubicBezTo>
                  <a:cubicBezTo>
                    <a:pt x="230" y="384"/>
                    <a:pt x="228" y="389"/>
                    <a:pt x="226" y="388"/>
                  </a:cubicBezTo>
                  <a:cubicBezTo>
                    <a:pt x="226" y="388"/>
                    <a:pt x="225" y="389"/>
                    <a:pt x="225" y="390"/>
                  </a:cubicBezTo>
                  <a:cubicBezTo>
                    <a:pt x="225" y="390"/>
                    <a:pt x="225" y="390"/>
                    <a:pt x="224" y="390"/>
                  </a:cubicBezTo>
                  <a:cubicBezTo>
                    <a:pt x="223" y="390"/>
                    <a:pt x="224" y="390"/>
                    <a:pt x="224" y="391"/>
                  </a:cubicBezTo>
                  <a:cubicBezTo>
                    <a:pt x="222" y="390"/>
                    <a:pt x="223" y="391"/>
                    <a:pt x="222" y="391"/>
                  </a:cubicBezTo>
                  <a:cubicBezTo>
                    <a:pt x="222" y="391"/>
                    <a:pt x="221" y="392"/>
                    <a:pt x="222" y="392"/>
                  </a:cubicBezTo>
                  <a:cubicBezTo>
                    <a:pt x="221" y="393"/>
                    <a:pt x="219" y="393"/>
                    <a:pt x="219" y="395"/>
                  </a:cubicBezTo>
                  <a:cubicBezTo>
                    <a:pt x="218" y="395"/>
                    <a:pt x="218" y="394"/>
                    <a:pt x="218" y="394"/>
                  </a:cubicBezTo>
                  <a:cubicBezTo>
                    <a:pt x="218" y="396"/>
                    <a:pt x="216" y="396"/>
                    <a:pt x="214" y="398"/>
                  </a:cubicBezTo>
                  <a:cubicBezTo>
                    <a:pt x="214" y="397"/>
                    <a:pt x="213" y="397"/>
                    <a:pt x="214" y="397"/>
                  </a:cubicBezTo>
                  <a:cubicBezTo>
                    <a:pt x="214" y="398"/>
                    <a:pt x="212" y="398"/>
                    <a:pt x="212" y="400"/>
                  </a:cubicBezTo>
                  <a:cubicBezTo>
                    <a:pt x="209" y="400"/>
                    <a:pt x="209" y="403"/>
                    <a:pt x="206" y="403"/>
                  </a:cubicBezTo>
                  <a:cubicBezTo>
                    <a:pt x="206" y="403"/>
                    <a:pt x="205" y="404"/>
                    <a:pt x="204" y="404"/>
                  </a:cubicBezTo>
                  <a:cubicBezTo>
                    <a:pt x="204" y="405"/>
                    <a:pt x="204" y="405"/>
                    <a:pt x="203" y="405"/>
                  </a:cubicBezTo>
                  <a:cubicBezTo>
                    <a:pt x="204" y="406"/>
                    <a:pt x="203" y="405"/>
                    <a:pt x="204" y="406"/>
                  </a:cubicBezTo>
                  <a:cubicBezTo>
                    <a:pt x="200" y="407"/>
                    <a:pt x="199" y="411"/>
                    <a:pt x="194" y="412"/>
                  </a:cubicBezTo>
                  <a:cubicBezTo>
                    <a:pt x="193" y="414"/>
                    <a:pt x="189" y="416"/>
                    <a:pt x="188" y="418"/>
                  </a:cubicBezTo>
                  <a:cubicBezTo>
                    <a:pt x="188" y="418"/>
                    <a:pt x="187" y="418"/>
                    <a:pt x="187" y="418"/>
                  </a:cubicBezTo>
                  <a:cubicBezTo>
                    <a:pt x="187" y="420"/>
                    <a:pt x="184" y="419"/>
                    <a:pt x="182" y="422"/>
                  </a:cubicBezTo>
                  <a:cubicBezTo>
                    <a:pt x="182" y="422"/>
                    <a:pt x="181" y="422"/>
                    <a:pt x="181" y="422"/>
                  </a:cubicBezTo>
                  <a:cubicBezTo>
                    <a:pt x="181" y="422"/>
                    <a:pt x="181" y="423"/>
                    <a:pt x="180" y="422"/>
                  </a:cubicBezTo>
                  <a:cubicBezTo>
                    <a:pt x="179" y="424"/>
                    <a:pt x="178" y="425"/>
                    <a:pt x="176" y="425"/>
                  </a:cubicBezTo>
                  <a:cubicBezTo>
                    <a:pt x="176" y="427"/>
                    <a:pt x="174" y="427"/>
                    <a:pt x="173" y="429"/>
                  </a:cubicBezTo>
                  <a:cubicBezTo>
                    <a:pt x="173" y="429"/>
                    <a:pt x="172" y="429"/>
                    <a:pt x="172" y="430"/>
                  </a:cubicBezTo>
                  <a:cubicBezTo>
                    <a:pt x="172" y="429"/>
                    <a:pt x="172" y="429"/>
                    <a:pt x="172" y="429"/>
                  </a:cubicBezTo>
                  <a:cubicBezTo>
                    <a:pt x="171" y="429"/>
                    <a:pt x="170" y="430"/>
                    <a:pt x="170" y="431"/>
                  </a:cubicBezTo>
                  <a:cubicBezTo>
                    <a:pt x="168" y="433"/>
                    <a:pt x="166" y="435"/>
                    <a:pt x="164" y="436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2" y="438"/>
                    <a:pt x="160" y="437"/>
                    <a:pt x="159" y="440"/>
                  </a:cubicBezTo>
                  <a:cubicBezTo>
                    <a:pt x="158" y="439"/>
                    <a:pt x="157" y="440"/>
                    <a:pt x="157" y="441"/>
                  </a:cubicBezTo>
                  <a:cubicBezTo>
                    <a:pt x="156" y="441"/>
                    <a:pt x="156" y="441"/>
                    <a:pt x="156" y="440"/>
                  </a:cubicBezTo>
                  <a:cubicBezTo>
                    <a:pt x="155" y="441"/>
                    <a:pt x="157" y="442"/>
                    <a:pt x="156" y="442"/>
                  </a:cubicBezTo>
                  <a:cubicBezTo>
                    <a:pt x="155" y="444"/>
                    <a:pt x="153" y="445"/>
                    <a:pt x="151" y="447"/>
                  </a:cubicBezTo>
                  <a:cubicBezTo>
                    <a:pt x="151" y="447"/>
                    <a:pt x="151" y="446"/>
                    <a:pt x="150" y="446"/>
                  </a:cubicBezTo>
                  <a:cubicBezTo>
                    <a:pt x="151" y="448"/>
                    <a:pt x="149" y="448"/>
                    <a:pt x="148" y="448"/>
                  </a:cubicBezTo>
                  <a:cubicBezTo>
                    <a:pt x="148" y="448"/>
                    <a:pt x="146" y="449"/>
                    <a:pt x="147" y="449"/>
                  </a:cubicBezTo>
                  <a:cubicBezTo>
                    <a:pt x="147" y="450"/>
                    <a:pt x="146" y="450"/>
                    <a:pt x="146" y="449"/>
                  </a:cubicBezTo>
                  <a:cubicBezTo>
                    <a:pt x="145" y="449"/>
                    <a:pt x="146" y="450"/>
                    <a:pt x="145" y="450"/>
                  </a:cubicBezTo>
                  <a:cubicBezTo>
                    <a:pt x="145" y="450"/>
                    <a:pt x="145" y="450"/>
                    <a:pt x="145" y="450"/>
                  </a:cubicBezTo>
                  <a:cubicBezTo>
                    <a:pt x="145" y="450"/>
                    <a:pt x="145" y="452"/>
                    <a:pt x="144" y="451"/>
                  </a:cubicBezTo>
                  <a:cubicBezTo>
                    <a:pt x="144" y="452"/>
                    <a:pt x="144" y="451"/>
                    <a:pt x="143" y="453"/>
                  </a:cubicBezTo>
                  <a:cubicBezTo>
                    <a:pt x="143" y="454"/>
                    <a:pt x="143" y="453"/>
                    <a:pt x="142" y="453"/>
                  </a:cubicBezTo>
                  <a:cubicBezTo>
                    <a:pt x="142" y="453"/>
                    <a:pt x="142" y="453"/>
                    <a:pt x="142" y="453"/>
                  </a:cubicBezTo>
                  <a:cubicBezTo>
                    <a:pt x="140" y="453"/>
                    <a:pt x="140" y="457"/>
                    <a:pt x="138" y="457"/>
                  </a:cubicBezTo>
                  <a:cubicBezTo>
                    <a:pt x="137" y="458"/>
                    <a:pt x="138" y="458"/>
                    <a:pt x="138" y="458"/>
                  </a:cubicBezTo>
                  <a:cubicBezTo>
                    <a:pt x="142" y="457"/>
                    <a:pt x="144" y="453"/>
                    <a:pt x="148" y="452"/>
                  </a:cubicBezTo>
                  <a:cubicBezTo>
                    <a:pt x="170" y="434"/>
                    <a:pt x="194" y="417"/>
                    <a:pt x="216" y="400"/>
                  </a:cubicBezTo>
                  <a:cubicBezTo>
                    <a:pt x="217" y="400"/>
                    <a:pt x="217" y="400"/>
                    <a:pt x="217" y="400"/>
                  </a:cubicBezTo>
                  <a:cubicBezTo>
                    <a:pt x="218" y="400"/>
                    <a:pt x="217" y="400"/>
                    <a:pt x="218" y="399"/>
                  </a:cubicBezTo>
                  <a:cubicBezTo>
                    <a:pt x="218" y="399"/>
                    <a:pt x="218" y="398"/>
                    <a:pt x="219" y="399"/>
                  </a:cubicBezTo>
                  <a:cubicBezTo>
                    <a:pt x="220" y="397"/>
                    <a:pt x="222" y="396"/>
                    <a:pt x="224" y="395"/>
                  </a:cubicBezTo>
                  <a:cubicBezTo>
                    <a:pt x="228" y="391"/>
                    <a:pt x="233" y="389"/>
                    <a:pt x="236" y="386"/>
                  </a:cubicBezTo>
                  <a:cubicBezTo>
                    <a:pt x="241" y="384"/>
                    <a:pt x="244" y="379"/>
                    <a:pt x="249" y="377"/>
                  </a:cubicBezTo>
                  <a:cubicBezTo>
                    <a:pt x="250" y="377"/>
                    <a:pt x="250" y="377"/>
                    <a:pt x="250" y="376"/>
                  </a:cubicBezTo>
                  <a:cubicBezTo>
                    <a:pt x="267" y="366"/>
                    <a:pt x="284" y="355"/>
                    <a:pt x="300" y="344"/>
                  </a:cubicBezTo>
                  <a:cubicBezTo>
                    <a:pt x="301" y="344"/>
                    <a:pt x="302" y="344"/>
                    <a:pt x="302" y="342"/>
                  </a:cubicBezTo>
                  <a:cubicBezTo>
                    <a:pt x="306" y="341"/>
                    <a:pt x="309" y="338"/>
                    <a:pt x="313" y="336"/>
                  </a:cubicBezTo>
                  <a:cubicBezTo>
                    <a:pt x="313" y="336"/>
                    <a:pt x="313" y="336"/>
                    <a:pt x="313" y="335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7" y="333"/>
                    <a:pt x="319" y="332"/>
                    <a:pt x="320" y="330"/>
                  </a:cubicBezTo>
                  <a:cubicBezTo>
                    <a:pt x="321" y="331"/>
                    <a:pt x="322" y="330"/>
                    <a:pt x="322" y="331"/>
                  </a:cubicBezTo>
                  <a:cubicBezTo>
                    <a:pt x="323" y="330"/>
                    <a:pt x="324" y="329"/>
                    <a:pt x="325" y="329"/>
                  </a:cubicBezTo>
                  <a:cubicBezTo>
                    <a:pt x="327" y="325"/>
                    <a:pt x="331" y="325"/>
                    <a:pt x="334" y="323"/>
                  </a:cubicBezTo>
                  <a:cubicBezTo>
                    <a:pt x="334" y="322"/>
                    <a:pt x="335" y="321"/>
                    <a:pt x="336" y="322"/>
                  </a:cubicBezTo>
                  <a:cubicBezTo>
                    <a:pt x="340" y="319"/>
                    <a:pt x="343" y="317"/>
                    <a:pt x="347" y="314"/>
                  </a:cubicBezTo>
                  <a:cubicBezTo>
                    <a:pt x="349" y="314"/>
                    <a:pt x="352" y="312"/>
                    <a:pt x="353" y="310"/>
                  </a:cubicBezTo>
                  <a:cubicBezTo>
                    <a:pt x="356" y="309"/>
                    <a:pt x="360" y="308"/>
                    <a:pt x="362" y="305"/>
                  </a:cubicBezTo>
                  <a:cubicBezTo>
                    <a:pt x="365" y="305"/>
                    <a:pt x="368" y="302"/>
                    <a:pt x="370" y="300"/>
                  </a:cubicBezTo>
                  <a:cubicBezTo>
                    <a:pt x="372" y="299"/>
                    <a:pt x="375" y="298"/>
                    <a:pt x="377" y="297"/>
                  </a:cubicBezTo>
                  <a:cubicBezTo>
                    <a:pt x="378" y="296"/>
                    <a:pt x="380" y="294"/>
                    <a:pt x="382" y="294"/>
                  </a:cubicBezTo>
                  <a:cubicBezTo>
                    <a:pt x="383" y="293"/>
                    <a:pt x="384" y="292"/>
                    <a:pt x="385" y="292"/>
                  </a:cubicBezTo>
                  <a:cubicBezTo>
                    <a:pt x="385" y="292"/>
                    <a:pt x="384" y="291"/>
                    <a:pt x="385" y="291"/>
                  </a:cubicBezTo>
                  <a:cubicBezTo>
                    <a:pt x="387" y="289"/>
                    <a:pt x="392" y="289"/>
                    <a:pt x="394" y="285"/>
                  </a:cubicBezTo>
                  <a:cubicBezTo>
                    <a:pt x="398" y="283"/>
                    <a:pt x="403" y="281"/>
                    <a:pt x="406" y="278"/>
                  </a:cubicBezTo>
                  <a:cubicBezTo>
                    <a:pt x="409" y="278"/>
                    <a:pt x="411" y="276"/>
                    <a:pt x="413" y="274"/>
                  </a:cubicBezTo>
                  <a:cubicBezTo>
                    <a:pt x="417" y="274"/>
                    <a:pt x="418" y="271"/>
                    <a:pt x="422" y="270"/>
                  </a:cubicBezTo>
                  <a:cubicBezTo>
                    <a:pt x="424" y="268"/>
                    <a:pt x="427" y="267"/>
                    <a:pt x="428" y="265"/>
                  </a:cubicBezTo>
                  <a:cubicBezTo>
                    <a:pt x="430" y="266"/>
                    <a:pt x="429" y="265"/>
                    <a:pt x="430" y="265"/>
                  </a:cubicBezTo>
                  <a:cubicBezTo>
                    <a:pt x="437" y="261"/>
                    <a:pt x="445" y="258"/>
                    <a:pt x="450" y="253"/>
                  </a:cubicBezTo>
                  <a:cubicBezTo>
                    <a:pt x="452" y="254"/>
                    <a:pt x="453" y="251"/>
                    <a:pt x="455" y="253"/>
                  </a:cubicBezTo>
                  <a:cubicBezTo>
                    <a:pt x="455" y="252"/>
                    <a:pt x="455" y="252"/>
                    <a:pt x="455" y="251"/>
                  </a:cubicBezTo>
                  <a:cubicBezTo>
                    <a:pt x="457" y="251"/>
                    <a:pt x="458" y="250"/>
                    <a:pt x="460" y="248"/>
                  </a:cubicBezTo>
                  <a:cubicBezTo>
                    <a:pt x="462" y="249"/>
                    <a:pt x="465" y="245"/>
                    <a:pt x="468" y="245"/>
                  </a:cubicBezTo>
                  <a:cubicBezTo>
                    <a:pt x="468" y="245"/>
                    <a:pt x="468" y="244"/>
                    <a:pt x="468" y="244"/>
                  </a:cubicBezTo>
                  <a:cubicBezTo>
                    <a:pt x="472" y="242"/>
                    <a:pt x="477" y="240"/>
                    <a:pt x="480" y="237"/>
                  </a:cubicBezTo>
                  <a:cubicBezTo>
                    <a:pt x="480" y="237"/>
                    <a:pt x="481" y="237"/>
                    <a:pt x="481" y="238"/>
                  </a:cubicBezTo>
                  <a:cubicBezTo>
                    <a:pt x="482" y="236"/>
                    <a:pt x="484" y="237"/>
                    <a:pt x="485" y="235"/>
                  </a:cubicBezTo>
                  <a:cubicBezTo>
                    <a:pt x="487" y="235"/>
                    <a:pt x="487" y="235"/>
                    <a:pt x="488" y="233"/>
                  </a:cubicBezTo>
                  <a:cubicBezTo>
                    <a:pt x="488" y="233"/>
                    <a:pt x="489" y="233"/>
                    <a:pt x="489" y="233"/>
                  </a:cubicBezTo>
                  <a:cubicBezTo>
                    <a:pt x="490" y="233"/>
                    <a:pt x="491" y="231"/>
                    <a:pt x="492" y="232"/>
                  </a:cubicBezTo>
                  <a:cubicBezTo>
                    <a:pt x="493" y="232"/>
                    <a:pt x="494" y="231"/>
                    <a:pt x="495" y="231"/>
                  </a:cubicBezTo>
                  <a:cubicBezTo>
                    <a:pt x="498" y="228"/>
                    <a:pt x="502" y="227"/>
                    <a:pt x="506" y="225"/>
                  </a:cubicBezTo>
                  <a:cubicBezTo>
                    <a:pt x="506" y="225"/>
                    <a:pt x="506" y="225"/>
                    <a:pt x="506" y="225"/>
                  </a:cubicBezTo>
                  <a:cubicBezTo>
                    <a:pt x="509" y="224"/>
                    <a:pt x="510" y="222"/>
                    <a:pt x="513" y="222"/>
                  </a:cubicBezTo>
                  <a:cubicBezTo>
                    <a:pt x="515" y="219"/>
                    <a:pt x="519" y="219"/>
                    <a:pt x="521" y="217"/>
                  </a:cubicBezTo>
                  <a:cubicBezTo>
                    <a:pt x="523" y="216"/>
                    <a:pt x="526" y="216"/>
                    <a:pt x="527" y="214"/>
                  </a:cubicBezTo>
                  <a:cubicBezTo>
                    <a:pt x="531" y="214"/>
                    <a:pt x="533" y="211"/>
                    <a:pt x="536" y="211"/>
                  </a:cubicBezTo>
                  <a:cubicBezTo>
                    <a:pt x="536" y="209"/>
                    <a:pt x="538" y="210"/>
                    <a:pt x="539" y="208"/>
                  </a:cubicBezTo>
                  <a:cubicBezTo>
                    <a:pt x="540" y="208"/>
                    <a:pt x="540" y="207"/>
                    <a:pt x="540" y="208"/>
                  </a:cubicBezTo>
                  <a:cubicBezTo>
                    <a:pt x="550" y="203"/>
                    <a:pt x="559" y="199"/>
                    <a:pt x="569" y="195"/>
                  </a:cubicBezTo>
                  <a:cubicBezTo>
                    <a:pt x="569" y="195"/>
                    <a:pt x="569" y="195"/>
                    <a:pt x="569" y="194"/>
                  </a:cubicBezTo>
                  <a:cubicBezTo>
                    <a:pt x="571" y="194"/>
                    <a:pt x="572" y="193"/>
                    <a:pt x="573" y="194"/>
                  </a:cubicBezTo>
                  <a:cubicBezTo>
                    <a:pt x="573" y="194"/>
                    <a:pt x="574" y="193"/>
                    <a:pt x="573" y="193"/>
                  </a:cubicBezTo>
                  <a:cubicBezTo>
                    <a:pt x="578" y="192"/>
                    <a:pt x="583" y="188"/>
                    <a:pt x="587" y="187"/>
                  </a:cubicBezTo>
                  <a:cubicBezTo>
                    <a:pt x="590" y="186"/>
                    <a:pt x="593" y="184"/>
                    <a:pt x="597" y="183"/>
                  </a:cubicBezTo>
                  <a:cubicBezTo>
                    <a:pt x="597" y="183"/>
                    <a:pt x="598" y="182"/>
                    <a:pt x="599" y="183"/>
                  </a:cubicBezTo>
                  <a:cubicBezTo>
                    <a:pt x="599" y="182"/>
                    <a:pt x="606" y="178"/>
                    <a:pt x="606" y="179"/>
                  </a:cubicBezTo>
                  <a:cubicBezTo>
                    <a:pt x="608" y="178"/>
                    <a:pt x="610" y="178"/>
                    <a:pt x="611" y="176"/>
                  </a:cubicBezTo>
                  <a:cubicBezTo>
                    <a:pt x="611" y="176"/>
                    <a:pt x="611" y="177"/>
                    <a:pt x="611" y="177"/>
                  </a:cubicBezTo>
                  <a:cubicBezTo>
                    <a:pt x="612" y="177"/>
                    <a:pt x="612" y="176"/>
                    <a:pt x="612" y="176"/>
                  </a:cubicBezTo>
                  <a:cubicBezTo>
                    <a:pt x="616" y="175"/>
                    <a:pt x="619" y="172"/>
                    <a:pt x="623" y="173"/>
                  </a:cubicBezTo>
                  <a:cubicBezTo>
                    <a:pt x="623" y="173"/>
                    <a:pt x="623" y="172"/>
                    <a:pt x="623" y="172"/>
                  </a:cubicBezTo>
                  <a:cubicBezTo>
                    <a:pt x="626" y="172"/>
                    <a:pt x="631" y="168"/>
                    <a:pt x="634" y="169"/>
                  </a:cubicBezTo>
                  <a:cubicBezTo>
                    <a:pt x="634" y="169"/>
                    <a:pt x="634" y="169"/>
                    <a:pt x="634" y="168"/>
                  </a:cubicBezTo>
                  <a:cubicBezTo>
                    <a:pt x="639" y="167"/>
                    <a:pt x="643" y="164"/>
                    <a:pt x="648" y="165"/>
                  </a:cubicBezTo>
                  <a:cubicBezTo>
                    <a:pt x="651" y="163"/>
                    <a:pt x="656" y="161"/>
                    <a:pt x="659" y="161"/>
                  </a:cubicBezTo>
                  <a:cubicBezTo>
                    <a:pt x="659" y="161"/>
                    <a:pt x="660" y="161"/>
                    <a:pt x="660" y="161"/>
                  </a:cubicBezTo>
                  <a:cubicBezTo>
                    <a:pt x="660" y="161"/>
                    <a:pt x="661" y="162"/>
                    <a:pt x="661" y="162"/>
                  </a:cubicBezTo>
                  <a:cubicBezTo>
                    <a:pt x="662" y="161"/>
                    <a:pt x="663" y="160"/>
                    <a:pt x="664" y="160"/>
                  </a:cubicBezTo>
                  <a:cubicBezTo>
                    <a:pt x="665" y="160"/>
                    <a:pt x="666" y="161"/>
                    <a:pt x="666" y="159"/>
                  </a:cubicBezTo>
                  <a:cubicBezTo>
                    <a:pt x="667" y="159"/>
                    <a:pt x="667" y="160"/>
                    <a:pt x="667" y="160"/>
                  </a:cubicBezTo>
                  <a:cubicBezTo>
                    <a:pt x="667" y="159"/>
                    <a:pt x="668" y="159"/>
                    <a:pt x="668" y="159"/>
                  </a:cubicBezTo>
                  <a:cubicBezTo>
                    <a:pt x="668" y="159"/>
                    <a:pt x="669" y="159"/>
                    <a:pt x="670" y="159"/>
                  </a:cubicBezTo>
                  <a:cubicBezTo>
                    <a:pt x="670" y="160"/>
                    <a:pt x="669" y="160"/>
                    <a:pt x="669" y="160"/>
                  </a:cubicBezTo>
                  <a:cubicBezTo>
                    <a:pt x="669" y="161"/>
                    <a:pt x="670" y="159"/>
                    <a:pt x="670" y="160"/>
                  </a:cubicBezTo>
                  <a:cubicBezTo>
                    <a:pt x="670" y="161"/>
                    <a:pt x="669" y="161"/>
                    <a:pt x="669" y="163"/>
                  </a:cubicBezTo>
                  <a:cubicBezTo>
                    <a:pt x="668" y="162"/>
                    <a:pt x="668" y="163"/>
                    <a:pt x="668" y="164"/>
                  </a:cubicBezTo>
                  <a:cubicBezTo>
                    <a:pt x="667" y="164"/>
                    <a:pt x="667" y="163"/>
                    <a:pt x="666" y="163"/>
                  </a:cubicBezTo>
                  <a:cubicBezTo>
                    <a:pt x="666" y="164"/>
                    <a:pt x="667" y="164"/>
                    <a:pt x="668" y="164"/>
                  </a:cubicBezTo>
                  <a:cubicBezTo>
                    <a:pt x="667" y="165"/>
                    <a:pt x="668" y="165"/>
                    <a:pt x="668" y="166"/>
                  </a:cubicBezTo>
                  <a:cubicBezTo>
                    <a:pt x="667" y="166"/>
                    <a:pt x="667" y="167"/>
                    <a:pt x="666" y="166"/>
                  </a:cubicBezTo>
                  <a:cubicBezTo>
                    <a:pt x="666" y="166"/>
                    <a:pt x="666" y="167"/>
                    <a:pt x="665" y="167"/>
                  </a:cubicBezTo>
                  <a:cubicBezTo>
                    <a:pt x="665" y="167"/>
                    <a:pt x="666" y="167"/>
                    <a:pt x="666" y="167"/>
                  </a:cubicBezTo>
                  <a:cubicBezTo>
                    <a:pt x="665" y="168"/>
                    <a:pt x="664" y="167"/>
                    <a:pt x="666" y="166"/>
                  </a:cubicBezTo>
                  <a:cubicBezTo>
                    <a:pt x="665" y="166"/>
                    <a:pt x="665" y="166"/>
                    <a:pt x="665" y="165"/>
                  </a:cubicBezTo>
                  <a:cubicBezTo>
                    <a:pt x="665" y="165"/>
                    <a:pt x="665" y="166"/>
                    <a:pt x="664" y="166"/>
                  </a:cubicBezTo>
                  <a:cubicBezTo>
                    <a:pt x="664" y="167"/>
                    <a:pt x="664" y="166"/>
                    <a:pt x="665" y="166"/>
                  </a:cubicBezTo>
                  <a:cubicBezTo>
                    <a:pt x="665" y="167"/>
                    <a:pt x="664" y="167"/>
                    <a:pt x="663" y="167"/>
                  </a:cubicBezTo>
                  <a:cubicBezTo>
                    <a:pt x="663" y="168"/>
                    <a:pt x="664" y="168"/>
                    <a:pt x="665" y="168"/>
                  </a:cubicBezTo>
                  <a:cubicBezTo>
                    <a:pt x="664" y="168"/>
                    <a:pt x="663" y="169"/>
                    <a:pt x="662" y="169"/>
                  </a:cubicBezTo>
                  <a:cubicBezTo>
                    <a:pt x="663" y="169"/>
                    <a:pt x="663" y="169"/>
                    <a:pt x="663" y="170"/>
                  </a:cubicBezTo>
                  <a:cubicBezTo>
                    <a:pt x="663" y="170"/>
                    <a:pt x="662" y="169"/>
                    <a:pt x="662" y="169"/>
                  </a:cubicBezTo>
                  <a:cubicBezTo>
                    <a:pt x="661" y="169"/>
                    <a:pt x="662" y="168"/>
                    <a:pt x="662" y="168"/>
                  </a:cubicBezTo>
                  <a:cubicBezTo>
                    <a:pt x="662" y="168"/>
                    <a:pt x="662" y="167"/>
                    <a:pt x="662" y="167"/>
                  </a:cubicBezTo>
                  <a:cubicBezTo>
                    <a:pt x="662" y="168"/>
                    <a:pt x="662" y="168"/>
                    <a:pt x="662" y="168"/>
                  </a:cubicBezTo>
                  <a:cubicBezTo>
                    <a:pt x="662" y="169"/>
                    <a:pt x="661" y="169"/>
                    <a:pt x="661" y="169"/>
                  </a:cubicBezTo>
                  <a:cubicBezTo>
                    <a:pt x="661" y="169"/>
                    <a:pt x="661" y="170"/>
                    <a:pt x="661" y="171"/>
                  </a:cubicBezTo>
                  <a:cubicBezTo>
                    <a:pt x="661" y="171"/>
                    <a:pt x="661" y="170"/>
                    <a:pt x="661" y="170"/>
                  </a:cubicBezTo>
                  <a:cubicBezTo>
                    <a:pt x="660" y="171"/>
                    <a:pt x="661" y="171"/>
                    <a:pt x="661" y="171"/>
                  </a:cubicBezTo>
                  <a:cubicBezTo>
                    <a:pt x="661" y="172"/>
                    <a:pt x="660" y="171"/>
                    <a:pt x="659" y="172"/>
                  </a:cubicBezTo>
                  <a:cubicBezTo>
                    <a:pt x="659" y="171"/>
                    <a:pt x="660" y="171"/>
                    <a:pt x="660" y="171"/>
                  </a:cubicBezTo>
                  <a:cubicBezTo>
                    <a:pt x="658" y="171"/>
                    <a:pt x="656" y="172"/>
                    <a:pt x="657" y="174"/>
                  </a:cubicBezTo>
                  <a:cubicBezTo>
                    <a:pt x="657" y="174"/>
                    <a:pt x="657" y="173"/>
                    <a:pt x="656" y="173"/>
                  </a:cubicBezTo>
                  <a:cubicBezTo>
                    <a:pt x="656" y="174"/>
                    <a:pt x="656" y="174"/>
                    <a:pt x="656" y="175"/>
                  </a:cubicBezTo>
                  <a:cubicBezTo>
                    <a:pt x="656" y="175"/>
                    <a:pt x="656" y="174"/>
                    <a:pt x="656" y="174"/>
                  </a:cubicBezTo>
                  <a:cubicBezTo>
                    <a:pt x="655" y="174"/>
                    <a:pt x="655" y="175"/>
                    <a:pt x="654" y="175"/>
                  </a:cubicBezTo>
                  <a:cubicBezTo>
                    <a:pt x="654" y="176"/>
                    <a:pt x="654" y="175"/>
                    <a:pt x="655" y="175"/>
                  </a:cubicBezTo>
                  <a:cubicBezTo>
                    <a:pt x="655" y="176"/>
                    <a:pt x="654" y="176"/>
                    <a:pt x="653" y="175"/>
                  </a:cubicBezTo>
                  <a:cubicBezTo>
                    <a:pt x="653" y="175"/>
                    <a:pt x="655" y="175"/>
                    <a:pt x="654" y="174"/>
                  </a:cubicBezTo>
                  <a:cubicBezTo>
                    <a:pt x="654" y="174"/>
                    <a:pt x="654" y="174"/>
                    <a:pt x="655" y="175"/>
                  </a:cubicBezTo>
                  <a:cubicBezTo>
                    <a:pt x="654" y="174"/>
                    <a:pt x="655" y="174"/>
                    <a:pt x="655" y="174"/>
                  </a:cubicBezTo>
                  <a:cubicBezTo>
                    <a:pt x="654" y="173"/>
                    <a:pt x="653" y="173"/>
                    <a:pt x="653" y="173"/>
                  </a:cubicBezTo>
                  <a:cubicBezTo>
                    <a:pt x="653" y="173"/>
                    <a:pt x="654" y="174"/>
                    <a:pt x="653" y="173"/>
                  </a:cubicBezTo>
                  <a:cubicBezTo>
                    <a:pt x="653" y="174"/>
                    <a:pt x="654" y="174"/>
                    <a:pt x="654" y="174"/>
                  </a:cubicBezTo>
                  <a:cubicBezTo>
                    <a:pt x="654" y="175"/>
                    <a:pt x="653" y="175"/>
                    <a:pt x="652" y="175"/>
                  </a:cubicBezTo>
                  <a:cubicBezTo>
                    <a:pt x="652" y="175"/>
                    <a:pt x="653" y="175"/>
                    <a:pt x="653" y="175"/>
                  </a:cubicBezTo>
                  <a:cubicBezTo>
                    <a:pt x="653" y="176"/>
                    <a:pt x="652" y="175"/>
                    <a:pt x="651" y="175"/>
                  </a:cubicBezTo>
                  <a:cubicBezTo>
                    <a:pt x="651" y="176"/>
                    <a:pt x="652" y="177"/>
                    <a:pt x="651" y="178"/>
                  </a:cubicBezTo>
                  <a:cubicBezTo>
                    <a:pt x="651" y="178"/>
                    <a:pt x="651" y="177"/>
                    <a:pt x="652" y="178"/>
                  </a:cubicBezTo>
                  <a:cubicBezTo>
                    <a:pt x="651" y="178"/>
                    <a:pt x="651" y="179"/>
                    <a:pt x="651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8"/>
                    <a:pt x="651" y="178"/>
                    <a:pt x="650" y="177"/>
                  </a:cubicBezTo>
                  <a:cubicBezTo>
                    <a:pt x="650" y="177"/>
                    <a:pt x="650" y="178"/>
                    <a:pt x="650" y="178"/>
                  </a:cubicBezTo>
                  <a:cubicBezTo>
                    <a:pt x="649" y="179"/>
                    <a:pt x="650" y="177"/>
                    <a:pt x="650" y="177"/>
                  </a:cubicBezTo>
                  <a:cubicBezTo>
                    <a:pt x="649" y="177"/>
                    <a:pt x="649" y="178"/>
                    <a:pt x="648" y="178"/>
                  </a:cubicBezTo>
                  <a:cubicBezTo>
                    <a:pt x="649" y="178"/>
                    <a:pt x="649" y="180"/>
                    <a:pt x="650" y="179"/>
                  </a:cubicBezTo>
                  <a:cubicBezTo>
                    <a:pt x="650" y="180"/>
                    <a:pt x="649" y="179"/>
                    <a:pt x="649" y="180"/>
                  </a:cubicBezTo>
                  <a:cubicBezTo>
                    <a:pt x="648" y="180"/>
                    <a:pt x="649" y="179"/>
                    <a:pt x="648" y="178"/>
                  </a:cubicBezTo>
                  <a:cubicBezTo>
                    <a:pt x="647" y="178"/>
                    <a:pt x="647" y="179"/>
                    <a:pt x="647" y="179"/>
                  </a:cubicBezTo>
                  <a:cubicBezTo>
                    <a:pt x="647" y="179"/>
                    <a:pt x="648" y="179"/>
                    <a:pt x="648" y="178"/>
                  </a:cubicBezTo>
                  <a:cubicBezTo>
                    <a:pt x="648" y="180"/>
                    <a:pt x="649" y="181"/>
                    <a:pt x="650" y="181"/>
                  </a:cubicBezTo>
                  <a:cubicBezTo>
                    <a:pt x="650" y="181"/>
                    <a:pt x="648" y="182"/>
                    <a:pt x="650" y="182"/>
                  </a:cubicBezTo>
                  <a:cubicBezTo>
                    <a:pt x="649" y="183"/>
                    <a:pt x="648" y="182"/>
                    <a:pt x="648" y="182"/>
                  </a:cubicBezTo>
                  <a:cubicBezTo>
                    <a:pt x="648" y="183"/>
                    <a:pt x="649" y="182"/>
                    <a:pt x="649" y="183"/>
                  </a:cubicBezTo>
                  <a:cubicBezTo>
                    <a:pt x="650" y="182"/>
                    <a:pt x="651" y="183"/>
                    <a:pt x="652" y="184"/>
                  </a:cubicBezTo>
                  <a:cubicBezTo>
                    <a:pt x="652" y="183"/>
                    <a:pt x="652" y="183"/>
                    <a:pt x="652" y="182"/>
                  </a:cubicBezTo>
                  <a:cubicBezTo>
                    <a:pt x="653" y="183"/>
                    <a:pt x="653" y="183"/>
                    <a:pt x="653" y="184"/>
                  </a:cubicBezTo>
                  <a:cubicBezTo>
                    <a:pt x="653" y="183"/>
                    <a:pt x="654" y="184"/>
                    <a:pt x="654" y="185"/>
                  </a:cubicBezTo>
                  <a:cubicBezTo>
                    <a:pt x="653" y="183"/>
                    <a:pt x="653" y="185"/>
                    <a:pt x="653" y="186"/>
                  </a:cubicBezTo>
                  <a:cubicBezTo>
                    <a:pt x="652" y="187"/>
                    <a:pt x="653" y="185"/>
                    <a:pt x="652" y="185"/>
                  </a:cubicBezTo>
                  <a:cubicBezTo>
                    <a:pt x="651" y="186"/>
                    <a:pt x="651" y="186"/>
                    <a:pt x="651" y="186"/>
                  </a:cubicBezTo>
                  <a:cubicBezTo>
                    <a:pt x="651" y="187"/>
                    <a:pt x="651" y="186"/>
                    <a:pt x="652" y="186"/>
                  </a:cubicBezTo>
                  <a:cubicBezTo>
                    <a:pt x="651" y="187"/>
                    <a:pt x="649" y="187"/>
                    <a:pt x="650" y="188"/>
                  </a:cubicBezTo>
                  <a:cubicBezTo>
                    <a:pt x="645" y="190"/>
                    <a:pt x="642" y="195"/>
                    <a:pt x="637" y="196"/>
                  </a:cubicBezTo>
                  <a:cubicBezTo>
                    <a:pt x="634" y="199"/>
                    <a:pt x="630" y="201"/>
                    <a:pt x="626" y="203"/>
                  </a:cubicBezTo>
                  <a:cubicBezTo>
                    <a:pt x="625" y="206"/>
                    <a:pt x="622" y="205"/>
                    <a:pt x="621" y="208"/>
                  </a:cubicBezTo>
                  <a:cubicBezTo>
                    <a:pt x="619" y="207"/>
                    <a:pt x="619" y="209"/>
                    <a:pt x="617" y="209"/>
                  </a:cubicBezTo>
                  <a:cubicBezTo>
                    <a:pt x="617" y="212"/>
                    <a:pt x="611" y="210"/>
                    <a:pt x="610" y="213"/>
                  </a:cubicBezTo>
                  <a:cubicBezTo>
                    <a:pt x="610" y="213"/>
                    <a:pt x="610" y="213"/>
                    <a:pt x="609" y="213"/>
                  </a:cubicBezTo>
                  <a:cubicBezTo>
                    <a:pt x="608" y="215"/>
                    <a:pt x="605" y="214"/>
                    <a:pt x="604" y="216"/>
                  </a:cubicBezTo>
                  <a:cubicBezTo>
                    <a:pt x="603" y="216"/>
                    <a:pt x="603" y="217"/>
                    <a:pt x="603" y="216"/>
                  </a:cubicBezTo>
                  <a:cubicBezTo>
                    <a:pt x="601" y="218"/>
                    <a:pt x="599" y="220"/>
                    <a:pt x="597" y="221"/>
                  </a:cubicBezTo>
                  <a:cubicBezTo>
                    <a:pt x="593" y="224"/>
                    <a:pt x="588" y="226"/>
                    <a:pt x="584" y="229"/>
                  </a:cubicBezTo>
                  <a:cubicBezTo>
                    <a:pt x="581" y="231"/>
                    <a:pt x="578" y="233"/>
                    <a:pt x="575" y="234"/>
                  </a:cubicBezTo>
                  <a:cubicBezTo>
                    <a:pt x="573" y="235"/>
                    <a:pt x="571" y="237"/>
                    <a:pt x="569" y="237"/>
                  </a:cubicBezTo>
                  <a:cubicBezTo>
                    <a:pt x="567" y="239"/>
                    <a:pt x="563" y="239"/>
                    <a:pt x="562" y="242"/>
                  </a:cubicBezTo>
                  <a:cubicBezTo>
                    <a:pt x="561" y="242"/>
                    <a:pt x="559" y="243"/>
                    <a:pt x="558" y="244"/>
                  </a:cubicBezTo>
                  <a:cubicBezTo>
                    <a:pt x="556" y="245"/>
                    <a:pt x="553" y="246"/>
                    <a:pt x="552" y="248"/>
                  </a:cubicBezTo>
                  <a:cubicBezTo>
                    <a:pt x="549" y="248"/>
                    <a:pt x="548" y="251"/>
                    <a:pt x="544" y="251"/>
                  </a:cubicBezTo>
                  <a:cubicBezTo>
                    <a:pt x="544" y="252"/>
                    <a:pt x="546" y="251"/>
                    <a:pt x="546" y="252"/>
                  </a:cubicBezTo>
                  <a:cubicBezTo>
                    <a:pt x="545" y="252"/>
                    <a:pt x="543" y="253"/>
                    <a:pt x="541" y="253"/>
                  </a:cubicBezTo>
                  <a:cubicBezTo>
                    <a:pt x="541" y="253"/>
                    <a:pt x="541" y="253"/>
                    <a:pt x="541" y="253"/>
                  </a:cubicBezTo>
                  <a:cubicBezTo>
                    <a:pt x="541" y="255"/>
                    <a:pt x="543" y="254"/>
                    <a:pt x="544" y="254"/>
                  </a:cubicBezTo>
                  <a:cubicBezTo>
                    <a:pt x="543" y="255"/>
                    <a:pt x="541" y="254"/>
                    <a:pt x="541" y="255"/>
                  </a:cubicBezTo>
                  <a:cubicBezTo>
                    <a:pt x="541" y="255"/>
                    <a:pt x="541" y="254"/>
                    <a:pt x="540" y="254"/>
                  </a:cubicBezTo>
                  <a:cubicBezTo>
                    <a:pt x="541" y="255"/>
                    <a:pt x="540" y="255"/>
                    <a:pt x="540" y="255"/>
                  </a:cubicBezTo>
                  <a:cubicBezTo>
                    <a:pt x="539" y="255"/>
                    <a:pt x="540" y="256"/>
                    <a:pt x="538" y="256"/>
                  </a:cubicBezTo>
                  <a:cubicBezTo>
                    <a:pt x="539" y="260"/>
                    <a:pt x="541" y="263"/>
                    <a:pt x="543" y="266"/>
                  </a:cubicBezTo>
                  <a:cubicBezTo>
                    <a:pt x="543" y="266"/>
                    <a:pt x="543" y="266"/>
                    <a:pt x="544" y="266"/>
                  </a:cubicBezTo>
                  <a:cubicBezTo>
                    <a:pt x="545" y="269"/>
                    <a:pt x="548" y="269"/>
                    <a:pt x="547" y="273"/>
                  </a:cubicBezTo>
                  <a:cubicBezTo>
                    <a:pt x="548" y="274"/>
                    <a:pt x="549" y="275"/>
                    <a:pt x="549" y="277"/>
                  </a:cubicBezTo>
                  <a:cubicBezTo>
                    <a:pt x="552" y="280"/>
                    <a:pt x="551" y="284"/>
                    <a:pt x="551" y="288"/>
                  </a:cubicBezTo>
                  <a:cubicBezTo>
                    <a:pt x="550" y="288"/>
                    <a:pt x="550" y="288"/>
                    <a:pt x="550" y="288"/>
                  </a:cubicBezTo>
                  <a:cubicBezTo>
                    <a:pt x="550" y="289"/>
                    <a:pt x="550" y="289"/>
                    <a:pt x="550" y="290"/>
                  </a:cubicBezTo>
                  <a:cubicBezTo>
                    <a:pt x="549" y="291"/>
                    <a:pt x="549" y="292"/>
                    <a:pt x="547" y="293"/>
                  </a:cubicBezTo>
                  <a:cubicBezTo>
                    <a:pt x="544" y="300"/>
                    <a:pt x="535" y="301"/>
                    <a:pt x="529" y="305"/>
                  </a:cubicBezTo>
                  <a:cubicBezTo>
                    <a:pt x="529" y="308"/>
                    <a:pt x="529" y="311"/>
                    <a:pt x="531" y="313"/>
                  </a:cubicBezTo>
                  <a:cubicBezTo>
                    <a:pt x="531" y="313"/>
                    <a:pt x="532" y="313"/>
                    <a:pt x="532" y="313"/>
                  </a:cubicBezTo>
                  <a:cubicBezTo>
                    <a:pt x="534" y="316"/>
                    <a:pt x="537" y="317"/>
                    <a:pt x="538" y="321"/>
                  </a:cubicBezTo>
                  <a:cubicBezTo>
                    <a:pt x="540" y="322"/>
                    <a:pt x="541" y="328"/>
                    <a:pt x="538" y="329"/>
                  </a:cubicBezTo>
                  <a:cubicBezTo>
                    <a:pt x="538" y="329"/>
                    <a:pt x="538" y="330"/>
                    <a:pt x="538" y="331"/>
                  </a:cubicBezTo>
                  <a:cubicBezTo>
                    <a:pt x="537" y="331"/>
                    <a:pt x="537" y="331"/>
                    <a:pt x="536" y="331"/>
                  </a:cubicBezTo>
                  <a:cubicBezTo>
                    <a:pt x="536" y="331"/>
                    <a:pt x="537" y="331"/>
                    <a:pt x="536" y="333"/>
                  </a:cubicBezTo>
                  <a:cubicBezTo>
                    <a:pt x="535" y="333"/>
                    <a:pt x="532" y="335"/>
                    <a:pt x="533" y="336"/>
                  </a:cubicBezTo>
                  <a:cubicBezTo>
                    <a:pt x="531" y="335"/>
                    <a:pt x="531" y="336"/>
                    <a:pt x="530" y="336"/>
                  </a:cubicBezTo>
                  <a:cubicBezTo>
                    <a:pt x="530" y="336"/>
                    <a:pt x="531" y="337"/>
                    <a:pt x="530" y="337"/>
                  </a:cubicBezTo>
                  <a:cubicBezTo>
                    <a:pt x="528" y="337"/>
                    <a:pt x="527" y="337"/>
                    <a:pt x="526" y="339"/>
                  </a:cubicBezTo>
                  <a:cubicBezTo>
                    <a:pt x="526" y="339"/>
                    <a:pt x="527" y="340"/>
                    <a:pt x="527" y="340"/>
                  </a:cubicBezTo>
                  <a:cubicBezTo>
                    <a:pt x="528" y="340"/>
                    <a:pt x="528" y="339"/>
                    <a:pt x="529" y="340"/>
                  </a:cubicBezTo>
                  <a:cubicBezTo>
                    <a:pt x="529" y="339"/>
                    <a:pt x="530" y="339"/>
                    <a:pt x="531" y="339"/>
                  </a:cubicBezTo>
                  <a:cubicBezTo>
                    <a:pt x="528" y="340"/>
                    <a:pt x="526" y="341"/>
                    <a:pt x="528" y="344"/>
                  </a:cubicBezTo>
                  <a:cubicBezTo>
                    <a:pt x="528" y="344"/>
                    <a:pt x="529" y="344"/>
                    <a:pt x="530" y="344"/>
                  </a:cubicBezTo>
                  <a:cubicBezTo>
                    <a:pt x="527" y="347"/>
                    <a:pt x="523" y="349"/>
                    <a:pt x="520" y="350"/>
                  </a:cubicBezTo>
                  <a:cubicBezTo>
                    <a:pt x="516" y="353"/>
                    <a:pt x="510" y="354"/>
                    <a:pt x="506" y="358"/>
                  </a:cubicBezTo>
                  <a:cubicBezTo>
                    <a:pt x="506" y="357"/>
                    <a:pt x="506" y="358"/>
                    <a:pt x="505" y="358"/>
                  </a:cubicBezTo>
                  <a:cubicBezTo>
                    <a:pt x="504" y="359"/>
                    <a:pt x="503" y="359"/>
                    <a:pt x="502" y="361"/>
                  </a:cubicBezTo>
                  <a:cubicBezTo>
                    <a:pt x="501" y="361"/>
                    <a:pt x="501" y="360"/>
                    <a:pt x="501" y="360"/>
                  </a:cubicBezTo>
                  <a:cubicBezTo>
                    <a:pt x="493" y="362"/>
                    <a:pt x="485" y="367"/>
                    <a:pt x="477" y="370"/>
                  </a:cubicBezTo>
                  <a:cubicBezTo>
                    <a:pt x="470" y="375"/>
                    <a:pt x="461" y="377"/>
                    <a:pt x="454" y="381"/>
                  </a:cubicBezTo>
                  <a:cubicBezTo>
                    <a:pt x="454" y="381"/>
                    <a:pt x="454" y="381"/>
                    <a:pt x="454" y="380"/>
                  </a:cubicBezTo>
                  <a:cubicBezTo>
                    <a:pt x="441" y="387"/>
                    <a:pt x="429" y="391"/>
                    <a:pt x="418" y="399"/>
                  </a:cubicBezTo>
                  <a:cubicBezTo>
                    <a:pt x="416" y="398"/>
                    <a:pt x="416" y="401"/>
                    <a:pt x="413" y="401"/>
                  </a:cubicBezTo>
                  <a:cubicBezTo>
                    <a:pt x="411" y="402"/>
                    <a:pt x="408" y="404"/>
                    <a:pt x="405" y="406"/>
                  </a:cubicBezTo>
                  <a:cubicBezTo>
                    <a:pt x="404" y="406"/>
                    <a:pt x="404" y="407"/>
                    <a:pt x="404" y="407"/>
                  </a:cubicBezTo>
                  <a:cubicBezTo>
                    <a:pt x="404" y="407"/>
                    <a:pt x="403" y="407"/>
                    <a:pt x="403" y="407"/>
                  </a:cubicBezTo>
                  <a:cubicBezTo>
                    <a:pt x="399" y="410"/>
                    <a:pt x="395" y="412"/>
                    <a:pt x="390" y="415"/>
                  </a:cubicBezTo>
                  <a:cubicBezTo>
                    <a:pt x="383" y="420"/>
                    <a:pt x="373" y="424"/>
                    <a:pt x="366" y="430"/>
                  </a:cubicBezTo>
                  <a:cubicBezTo>
                    <a:pt x="362" y="431"/>
                    <a:pt x="362" y="434"/>
                    <a:pt x="358" y="434"/>
                  </a:cubicBezTo>
                  <a:cubicBezTo>
                    <a:pt x="353" y="439"/>
                    <a:pt x="347" y="443"/>
                    <a:pt x="341" y="446"/>
                  </a:cubicBezTo>
                  <a:cubicBezTo>
                    <a:pt x="339" y="448"/>
                    <a:pt x="336" y="449"/>
                    <a:pt x="334" y="451"/>
                  </a:cubicBezTo>
                  <a:cubicBezTo>
                    <a:pt x="326" y="456"/>
                    <a:pt x="320" y="463"/>
                    <a:pt x="311" y="468"/>
                  </a:cubicBezTo>
                  <a:cubicBezTo>
                    <a:pt x="310" y="470"/>
                    <a:pt x="308" y="471"/>
                    <a:pt x="306" y="472"/>
                  </a:cubicBezTo>
                  <a:cubicBezTo>
                    <a:pt x="309" y="473"/>
                    <a:pt x="311" y="471"/>
                    <a:pt x="313" y="470"/>
                  </a:cubicBezTo>
                  <a:cubicBezTo>
                    <a:pt x="317" y="468"/>
                    <a:pt x="322" y="465"/>
                    <a:pt x="326" y="463"/>
                  </a:cubicBezTo>
                  <a:cubicBezTo>
                    <a:pt x="329" y="461"/>
                    <a:pt x="332" y="460"/>
                    <a:pt x="336" y="458"/>
                  </a:cubicBezTo>
                  <a:cubicBezTo>
                    <a:pt x="351" y="451"/>
                    <a:pt x="365" y="443"/>
                    <a:pt x="380" y="437"/>
                  </a:cubicBezTo>
                  <a:cubicBezTo>
                    <a:pt x="381" y="437"/>
                    <a:pt x="381" y="436"/>
                    <a:pt x="381" y="436"/>
                  </a:cubicBezTo>
                  <a:cubicBezTo>
                    <a:pt x="409" y="423"/>
                    <a:pt x="436" y="409"/>
                    <a:pt x="468" y="402"/>
                  </a:cubicBezTo>
                  <a:cubicBezTo>
                    <a:pt x="472" y="400"/>
                    <a:pt x="476" y="400"/>
                    <a:pt x="481" y="399"/>
                  </a:cubicBezTo>
                  <a:cubicBezTo>
                    <a:pt x="481" y="399"/>
                    <a:pt x="481" y="399"/>
                    <a:pt x="481" y="399"/>
                  </a:cubicBezTo>
                  <a:cubicBezTo>
                    <a:pt x="485" y="399"/>
                    <a:pt x="491" y="396"/>
                    <a:pt x="494" y="398"/>
                  </a:cubicBezTo>
                  <a:cubicBezTo>
                    <a:pt x="494" y="398"/>
                    <a:pt x="494" y="397"/>
                    <a:pt x="494" y="397"/>
                  </a:cubicBezTo>
                  <a:cubicBezTo>
                    <a:pt x="495" y="397"/>
                    <a:pt x="495" y="397"/>
                    <a:pt x="495" y="397"/>
                  </a:cubicBezTo>
                  <a:cubicBezTo>
                    <a:pt x="497" y="395"/>
                    <a:pt x="499" y="393"/>
                    <a:pt x="502" y="392"/>
                  </a:cubicBezTo>
                  <a:cubicBezTo>
                    <a:pt x="503" y="393"/>
                    <a:pt x="503" y="392"/>
                    <a:pt x="504" y="392"/>
                  </a:cubicBezTo>
                  <a:cubicBezTo>
                    <a:pt x="504" y="392"/>
                    <a:pt x="504" y="393"/>
                    <a:pt x="504" y="393"/>
                  </a:cubicBezTo>
                  <a:cubicBezTo>
                    <a:pt x="506" y="392"/>
                    <a:pt x="507" y="394"/>
                    <a:pt x="508" y="393"/>
                  </a:cubicBezTo>
                  <a:cubicBezTo>
                    <a:pt x="509" y="394"/>
                    <a:pt x="508" y="396"/>
                    <a:pt x="510" y="396"/>
                  </a:cubicBezTo>
                  <a:cubicBezTo>
                    <a:pt x="510" y="396"/>
                    <a:pt x="509" y="396"/>
                    <a:pt x="509" y="397"/>
                  </a:cubicBezTo>
                  <a:cubicBezTo>
                    <a:pt x="512" y="399"/>
                    <a:pt x="514" y="400"/>
                    <a:pt x="517" y="402"/>
                  </a:cubicBezTo>
                  <a:cubicBezTo>
                    <a:pt x="518" y="403"/>
                    <a:pt x="518" y="404"/>
                    <a:pt x="518" y="405"/>
                  </a:cubicBezTo>
                  <a:cubicBezTo>
                    <a:pt x="517" y="405"/>
                    <a:pt x="517" y="407"/>
                    <a:pt x="516" y="407"/>
                  </a:cubicBezTo>
                  <a:cubicBezTo>
                    <a:pt x="516" y="407"/>
                    <a:pt x="517" y="407"/>
                    <a:pt x="518" y="407"/>
                  </a:cubicBezTo>
                  <a:cubicBezTo>
                    <a:pt x="518" y="407"/>
                    <a:pt x="517" y="407"/>
                    <a:pt x="518" y="407"/>
                  </a:cubicBezTo>
                  <a:cubicBezTo>
                    <a:pt x="525" y="405"/>
                    <a:pt x="532" y="401"/>
                    <a:pt x="538" y="400"/>
                  </a:cubicBezTo>
                  <a:cubicBezTo>
                    <a:pt x="543" y="398"/>
                    <a:pt x="548" y="396"/>
                    <a:pt x="552" y="395"/>
                  </a:cubicBezTo>
                  <a:cubicBezTo>
                    <a:pt x="553" y="395"/>
                    <a:pt x="553" y="394"/>
                    <a:pt x="553" y="393"/>
                  </a:cubicBezTo>
                  <a:cubicBezTo>
                    <a:pt x="555" y="392"/>
                    <a:pt x="557" y="392"/>
                    <a:pt x="558" y="393"/>
                  </a:cubicBezTo>
                  <a:cubicBezTo>
                    <a:pt x="559" y="393"/>
                    <a:pt x="559" y="393"/>
                    <a:pt x="559" y="392"/>
                  </a:cubicBezTo>
                  <a:cubicBezTo>
                    <a:pt x="561" y="392"/>
                    <a:pt x="564" y="392"/>
                    <a:pt x="566" y="393"/>
                  </a:cubicBezTo>
                  <a:cubicBezTo>
                    <a:pt x="566" y="393"/>
                    <a:pt x="566" y="393"/>
                    <a:pt x="566" y="394"/>
                  </a:cubicBezTo>
                  <a:cubicBezTo>
                    <a:pt x="567" y="394"/>
                    <a:pt x="568" y="393"/>
                    <a:pt x="569" y="394"/>
                  </a:cubicBezTo>
                  <a:cubicBezTo>
                    <a:pt x="568" y="394"/>
                    <a:pt x="568" y="395"/>
                    <a:pt x="568" y="395"/>
                  </a:cubicBezTo>
                  <a:cubicBezTo>
                    <a:pt x="568" y="395"/>
                    <a:pt x="569" y="396"/>
                    <a:pt x="568" y="396"/>
                  </a:cubicBezTo>
                  <a:cubicBezTo>
                    <a:pt x="568" y="396"/>
                    <a:pt x="569" y="396"/>
                    <a:pt x="570" y="396"/>
                  </a:cubicBezTo>
                  <a:cubicBezTo>
                    <a:pt x="570" y="396"/>
                    <a:pt x="569" y="395"/>
                    <a:pt x="570" y="394"/>
                  </a:cubicBezTo>
                  <a:cubicBezTo>
                    <a:pt x="570" y="394"/>
                    <a:pt x="571" y="394"/>
                    <a:pt x="571" y="394"/>
                  </a:cubicBezTo>
                  <a:cubicBezTo>
                    <a:pt x="571" y="395"/>
                    <a:pt x="572" y="395"/>
                    <a:pt x="573" y="395"/>
                  </a:cubicBezTo>
                  <a:cubicBezTo>
                    <a:pt x="572" y="396"/>
                    <a:pt x="571" y="395"/>
                    <a:pt x="571" y="396"/>
                  </a:cubicBezTo>
                  <a:cubicBezTo>
                    <a:pt x="571" y="396"/>
                    <a:pt x="571" y="396"/>
                    <a:pt x="571" y="397"/>
                  </a:cubicBezTo>
                  <a:cubicBezTo>
                    <a:pt x="571" y="397"/>
                    <a:pt x="572" y="396"/>
                    <a:pt x="572" y="398"/>
                  </a:cubicBezTo>
                  <a:cubicBezTo>
                    <a:pt x="573" y="398"/>
                    <a:pt x="574" y="398"/>
                    <a:pt x="575" y="398"/>
                  </a:cubicBezTo>
                  <a:cubicBezTo>
                    <a:pt x="575" y="399"/>
                    <a:pt x="574" y="399"/>
                    <a:pt x="574" y="399"/>
                  </a:cubicBezTo>
                  <a:cubicBezTo>
                    <a:pt x="574" y="400"/>
                    <a:pt x="574" y="399"/>
                    <a:pt x="575" y="400"/>
                  </a:cubicBezTo>
                  <a:cubicBezTo>
                    <a:pt x="576" y="400"/>
                    <a:pt x="578" y="399"/>
                    <a:pt x="578" y="401"/>
                  </a:cubicBezTo>
                  <a:cubicBezTo>
                    <a:pt x="577" y="401"/>
                    <a:pt x="577" y="401"/>
                    <a:pt x="576" y="401"/>
                  </a:cubicBezTo>
                  <a:cubicBezTo>
                    <a:pt x="577" y="402"/>
                    <a:pt x="574" y="402"/>
                    <a:pt x="574" y="404"/>
                  </a:cubicBezTo>
                  <a:cubicBezTo>
                    <a:pt x="573" y="403"/>
                    <a:pt x="573" y="403"/>
                    <a:pt x="572" y="403"/>
                  </a:cubicBezTo>
                  <a:cubicBezTo>
                    <a:pt x="572" y="404"/>
                    <a:pt x="574" y="404"/>
                    <a:pt x="573" y="404"/>
                  </a:cubicBezTo>
                  <a:cubicBezTo>
                    <a:pt x="573" y="404"/>
                    <a:pt x="574" y="405"/>
                    <a:pt x="574" y="404"/>
                  </a:cubicBezTo>
                  <a:cubicBezTo>
                    <a:pt x="575" y="404"/>
                    <a:pt x="575" y="406"/>
                    <a:pt x="575" y="406"/>
                  </a:cubicBezTo>
                  <a:cubicBezTo>
                    <a:pt x="575" y="406"/>
                    <a:pt x="575" y="407"/>
                    <a:pt x="575" y="406"/>
                  </a:cubicBezTo>
                  <a:cubicBezTo>
                    <a:pt x="575" y="407"/>
                    <a:pt x="572" y="408"/>
                    <a:pt x="572" y="407"/>
                  </a:cubicBezTo>
                  <a:cubicBezTo>
                    <a:pt x="572" y="407"/>
                    <a:pt x="572" y="408"/>
                    <a:pt x="571" y="409"/>
                  </a:cubicBezTo>
                  <a:cubicBezTo>
                    <a:pt x="571" y="408"/>
                    <a:pt x="570" y="410"/>
                    <a:pt x="570" y="409"/>
                  </a:cubicBezTo>
                  <a:cubicBezTo>
                    <a:pt x="570" y="410"/>
                    <a:pt x="573" y="409"/>
                    <a:pt x="573" y="411"/>
                  </a:cubicBezTo>
                  <a:cubicBezTo>
                    <a:pt x="575" y="411"/>
                    <a:pt x="576" y="411"/>
                    <a:pt x="576" y="409"/>
                  </a:cubicBezTo>
                  <a:cubicBezTo>
                    <a:pt x="576" y="409"/>
                    <a:pt x="578" y="409"/>
                    <a:pt x="577" y="409"/>
                  </a:cubicBezTo>
                  <a:cubicBezTo>
                    <a:pt x="578" y="408"/>
                    <a:pt x="578" y="410"/>
                    <a:pt x="579" y="410"/>
                  </a:cubicBezTo>
                  <a:cubicBezTo>
                    <a:pt x="578" y="410"/>
                    <a:pt x="578" y="410"/>
                    <a:pt x="577" y="411"/>
                  </a:cubicBezTo>
                  <a:cubicBezTo>
                    <a:pt x="577" y="411"/>
                    <a:pt x="577" y="411"/>
                    <a:pt x="577" y="412"/>
                  </a:cubicBezTo>
                  <a:cubicBezTo>
                    <a:pt x="577" y="412"/>
                    <a:pt x="576" y="411"/>
                    <a:pt x="575" y="411"/>
                  </a:cubicBezTo>
                  <a:cubicBezTo>
                    <a:pt x="575" y="413"/>
                    <a:pt x="575" y="413"/>
                    <a:pt x="575" y="414"/>
                  </a:cubicBezTo>
                  <a:cubicBezTo>
                    <a:pt x="573" y="414"/>
                    <a:pt x="572" y="417"/>
                    <a:pt x="571" y="415"/>
                  </a:cubicBezTo>
                  <a:cubicBezTo>
                    <a:pt x="570" y="415"/>
                    <a:pt x="570" y="415"/>
                    <a:pt x="570" y="415"/>
                  </a:cubicBezTo>
                  <a:cubicBezTo>
                    <a:pt x="571" y="416"/>
                    <a:pt x="573" y="416"/>
                    <a:pt x="575" y="417"/>
                  </a:cubicBezTo>
                  <a:cubicBezTo>
                    <a:pt x="574" y="418"/>
                    <a:pt x="572" y="418"/>
                    <a:pt x="571" y="417"/>
                  </a:cubicBezTo>
                  <a:cubicBezTo>
                    <a:pt x="572" y="419"/>
                    <a:pt x="573" y="421"/>
                    <a:pt x="576" y="420"/>
                  </a:cubicBezTo>
                  <a:cubicBezTo>
                    <a:pt x="576" y="421"/>
                    <a:pt x="577" y="421"/>
                    <a:pt x="576" y="421"/>
                  </a:cubicBezTo>
                  <a:cubicBezTo>
                    <a:pt x="575" y="421"/>
                    <a:pt x="575" y="420"/>
                    <a:pt x="574" y="420"/>
                  </a:cubicBezTo>
                  <a:cubicBezTo>
                    <a:pt x="573" y="421"/>
                    <a:pt x="573" y="421"/>
                    <a:pt x="573" y="422"/>
                  </a:cubicBezTo>
                  <a:cubicBezTo>
                    <a:pt x="574" y="422"/>
                    <a:pt x="574" y="421"/>
                    <a:pt x="574" y="421"/>
                  </a:cubicBezTo>
                  <a:cubicBezTo>
                    <a:pt x="574" y="422"/>
                    <a:pt x="574" y="422"/>
                    <a:pt x="574" y="423"/>
                  </a:cubicBezTo>
                  <a:cubicBezTo>
                    <a:pt x="574" y="422"/>
                    <a:pt x="574" y="422"/>
                    <a:pt x="574" y="422"/>
                  </a:cubicBezTo>
                  <a:cubicBezTo>
                    <a:pt x="573" y="423"/>
                    <a:pt x="571" y="424"/>
                    <a:pt x="570" y="424"/>
                  </a:cubicBezTo>
                  <a:cubicBezTo>
                    <a:pt x="570" y="424"/>
                    <a:pt x="569" y="425"/>
                    <a:pt x="570" y="425"/>
                  </a:cubicBezTo>
                  <a:cubicBezTo>
                    <a:pt x="571" y="426"/>
                    <a:pt x="570" y="424"/>
                    <a:pt x="571" y="425"/>
                  </a:cubicBezTo>
                  <a:cubicBezTo>
                    <a:pt x="573" y="426"/>
                    <a:pt x="573" y="425"/>
                    <a:pt x="574" y="428"/>
                  </a:cubicBezTo>
                  <a:cubicBezTo>
                    <a:pt x="575" y="428"/>
                    <a:pt x="575" y="427"/>
                    <a:pt x="576" y="427"/>
                  </a:cubicBezTo>
                  <a:cubicBezTo>
                    <a:pt x="576" y="428"/>
                    <a:pt x="575" y="428"/>
                    <a:pt x="575" y="428"/>
                  </a:cubicBezTo>
                  <a:cubicBezTo>
                    <a:pt x="574" y="428"/>
                    <a:pt x="575" y="429"/>
                    <a:pt x="574" y="428"/>
                  </a:cubicBezTo>
                  <a:cubicBezTo>
                    <a:pt x="574" y="429"/>
                    <a:pt x="574" y="429"/>
                    <a:pt x="574" y="429"/>
                  </a:cubicBezTo>
                  <a:cubicBezTo>
                    <a:pt x="574" y="430"/>
                    <a:pt x="573" y="429"/>
                    <a:pt x="573" y="430"/>
                  </a:cubicBezTo>
                  <a:cubicBezTo>
                    <a:pt x="573" y="430"/>
                    <a:pt x="574" y="431"/>
                    <a:pt x="574" y="431"/>
                  </a:cubicBezTo>
                  <a:cubicBezTo>
                    <a:pt x="573" y="432"/>
                    <a:pt x="573" y="433"/>
                    <a:pt x="572" y="433"/>
                  </a:cubicBezTo>
                  <a:cubicBezTo>
                    <a:pt x="572" y="433"/>
                    <a:pt x="572" y="433"/>
                    <a:pt x="572" y="432"/>
                  </a:cubicBezTo>
                  <a:cubicBezTo>
                    <a:pt x="571" y="432"/>
                    <a:pt x="571" y="433"/>
                    <a:pt x="571" y="433"/>
                  </a:cubicBezTo>
                  <a:cubicBezTo>
                    <a:pt x="571" y="432"/>
                    <a:pt x="571" y="432"/>
                    <a:pt x="571" y="431"/>
                  </a:cubicBezTo>
                  <a:cubicBezTo>
                    <a:pt x="570" y="433"/>
                    <a:pt x="570" y="435"/>
                    <a:pt x="572" y="436"/>
                  </a:cubicBezTo>
                  <a:cubicBezTo>
                    <a:pt x="572" y="434"/>
                    <a:pt x="575" y="437"/>
                    <a:pt x="575" y="435"/>
                  </a:cubicBezTo>
                  <a:cubicBezTo>
                    <a:pt x="576" y="436"/>
                    <a:pt x="575" y="437"/>
                    <a:pt x="576" y="437"/>
                  </a:cubicBezTo>
                  <a:cubicBezTo>
                    <a:pt x="576" y="436"/>
                    <a:pt x="577" y="437"/>
                    <a:pt x="577" y="435"/>
                  </a:cubicBezTo>
                  <a:cubicBezTo>
                    <a:pt x="579" y="436"/>
                    <a:pt x="580" y="433"/>
                    <a:pt x="581" y="432"/>
                  </a:cubicBezTo>
                  <a:cubicBezTo>
                    <a:pt x="581" y="431"/>
                    <a:pt x="580" y="432"/>
                    <a:pt x="578" y="432"/>
                  </a:cubicBezTo>
                  <a:cubicBezTo>
                    <a:pt x="579" y="431"/>
                    <a:pt x="579" y="431"/>
                    <a:pt x="578" y="431"/>
                  </a:cubicBezTo>
                  <a:cubicBezTo>
                    <a:pt x="578" y="430"/>
                    <a:pt x="579" y="431"/>
                    <a:pt x="579" y="430"/>
                  </a:cubicBezTo>
                  <a:cubicBezTo>
                    <a:pt x="578" y="430"/>
                    <a:pt x="577" y="430"/>
                    <a:pt x="577" y="429"/>
                  </a:cubicBezTo>
                  <a:cubicBezTo>
                    <a:pt x="577" y="428"/>
                    <a:pt x="578" y="427"/>
                    <a:pt x="579" y="428"/>
                  </a:cubicBezTo>
                  <a:cubicBezTo>
                    <a:pt x="579" y="428"/>
                    <a:pt x="580" y="427"/>
                    <a:pt x="580" y="427"/>
                  </a:cubicBezTo>
                  <a:cubicBezTo>
                    <a:pt x="581" y="427"/>
                    <a:pt x="580" y="428"/>
                    <a:pt x="580" y="429"/>
                  </a:cubicBezTo>
                  <a:cubicBezTo>
                    <a:pt x="580" y="430"/>
                    <a:pt x="581" y="429"/>
                    <a:pt x="582" y="429"/>
                  </a:cubicBezTo>
                  <a:cubicBezTo>
                    <a:pt x="582" y="429"/>
                    <a:pt x="583" y="429"/>
                    <a:pt x="583" y="428"/>
                  </a:cubicBezTo>
                  <a:cubicBezTo>
                    <a:pt x="584" y="428"/>
                    <a:pt x="584" y="428"/>
                    <a:pt x="585" y="428"/>
                  </a:cubicBezTo>
                  <a:cubicBezTo>
                    <a:pt x="586" y="428"/>
                    <a:pt x="584" y="427"/>
                    <a:pt x="584" y="426"/>
                  </a:cubicBezTo>
                  <a:cubicBezTo>
                    <a:pt x="585" y="426"/>
                    <a:pt x="585" y="427"/>
                    <a:pt x="587" y="427"/>
                  </a:cubicBezTo>
                  <a:cubicBezTo>
                    <a:pt x="585" y="428"/>
                    <a:pt x="586" y="430"/>
                    <a:pt x="584" y="431"/>
                  </a:cubicBezTo>
                  <a:cubicBezTo>
                    <a:pt x="584" y="431"/>
                    <a:pt x="585" y="431"/>
                    <a:pt x="585" y="431"/>
                  </a:cubicBezTo>
                  <a:cubicBezTo>
                    <a:pt x="585" y="432"/>
                    <a:pt x="586" y="432"/>
                    <a:pt x="586" y="433"/>
                  </a:cubicBezTo>
                  <a:cubicBezTo>
                    <a:pt x="586" y="434"/>
                    <a:pt x="584" y="433"/>
                    <a:pt x="584" y="435"/>
                  </a:cubicBezTo>
                  <a:cubicBezTo>
                    <a:pt x="584" y="434"/>
                    <a:pt x="583" y="434"/>
                    <a:pt x="582" y="434"/>
                  </a:cubicBezTo>
                  <a:cubicBezTo>
                    <a:pt x="583" y="434"/>
                    <a:pt x="582" y="436"/>
                    <a:pt x="583" y="436"/>
                  </a:cubicBezTo>
                  <a:cubicBezTo>
                    <a:pt x="582" y="437"/>
                    <a:pt x="582" y="435"/>
                    <a:pt x="581" y="436"/>
                  </a:cubicBezTo>
                  <a:cubicBezTo>
                    <a:pt x="582" y="437"/>
                    <a:pt x="582" y="439"/>
                    <a:pt x="584" y="439"/>
                  </a:cubicBezTo>
                  <a:cubicBezTo>
                    <a:pt x="583" y="440"/>
                    <a:pt x="581" y="441"/>
                    <a:pt x="579" y="442"/>
                  </a:cubicBezTo>
                  <a:cubicBezTo>
                    <a:pt x="580" y="443"/>
                    <a:pt x="581" y="443"/>
                    <a:pt x="582" y="444"/>
                  </a:cubicBezTo>
                  <a:cubicBezTo>
                    <a:pt x="581" y="445"/>
                    <a:pt x="581" y="443"/>
                    <a:pt x="580" y="443"/>
                  </a:cubicBezTo>
                  <a:cubicBezTo>
                    <a:pt x="581" y="444"/>
                    <a:pt x="581" y="444"/>
                    <a:pt x="580" y="445"/>
                  </a:cubicBezTo>
                  <a:cubicBezTo>
                    <a:pt x="581" y="445"/>
                    <a:pt x="582" y="445"/>
                    <a:pt x="582" y="445"/>
                  </a:cubicBezTo>
                  <a:cubicBezTo>
                    <a:pt x="583" y="445"/>
                    <a:pt x="583" y="446"/>
                    <a:pt x="584" y="446"/>
                  </a:cubicBezTo>
                  <a:cubicBezTo>
                    <a:pt x="585" y="446"/>
                    <a:pt x="584" y="445"/>
                    <a:pt x="585" y="444"/>
                  </a:cubicBezTo>
                  <a:cubicBezTo>
                    <a:pt x="585" y="445"/>
                    <a:pt x="585" y="445"/>
                    <a:pt x="585" y="446"/>
                  </a:cubicBezTo>
                  <a:cubicBezTo>
                    <a:pt x="584" y="446"/>
                    <a:pt x="584" y="447"/>
                    <a:pt x="583" y="447"/>
                  </a:cubicBezTo>
                  <a:cubicBezTo>
                    <a:pt x="582" y="447"/>
                    <a:pt x="583" y="447"/>
                    <a:pt x="582" y="446"/>
                  </a:cubicBezTo>
                  <a:cubicBezTo>
                    <a:pt x="581" y="446"/>
                    <a:pt x="581" y="447"/>
                    <a:pt x="581" y="448"/>
                  </a:cubicBezTo>
                  <a:cubicBezTo>
                    <a:pt x="580" y="447"/>
                    <a:pt x="581" y="447"/>
                    <a:pt x="581" y="447"/>
                  </a:cubicBezTo>
                  <a:cubicBezTo>
                    <a:pt x="579" y="448"/>
                    <a:pt x="577" y="447"/>
                    <a:pt x="578" y="449"/>
                  </a:cubicBezTo>
                  <a:cubicBezTo>
                    <a:pt x="579" y="449"/>
                    <a:pt x="580" y="450"/>
                    <a:pt x="580" y="449"/>
                  </a:cubicBezTo>
                  <a:cubicBezTo>
                    <a:pt x="581" y="450"/>
                    <a:pt x="582" y="450"/>
                    <a:pt x="582" y="451"/>
                  </a:cubicBezTo>
                  <a:cubicBezTo>
                    <a:pt x="583" y="451"/>
                    <a:pt x="582" y="450"/>
                    <a:pt x="583" y="450"/>
                  </a:cubicBezTo>
                  <a:cubicBezTo>
                    <a:pt x="583" y="451"/>
                    <a:pt x="582" y="452"/>
                    <a:pt x="581" y="452"/>
                  </a:cubicBezTo>
                  <a:cubicBezTo>
                    <a:pt x="581" y="452"/>
                    <a:pt x="581" y="453"/>
                    <a:pt x="581" y="453"/>
                  </a:cubicBezTo>
                  <a:cubicBezTo>
                    <a:pt x="582" y="454"/>
                    <a:pt x="582" y="452"/>
                    <a:pt x="584" y="453"/>
                  </a:cubicBezTo>
                  <a:cubicBezTo>
                    <a:pt x="583" y="454"/>
                    <a:pt x="581" y="454"/>
                    <a:pt x="580" y="455"/>
                  </a:cubicBezTo>
                  <a:cubicBezTo>
                    <a:pt x="581" y="456"/>
                    <a:pt x="583" y="453"/>
                    <a:pt x="584" y="454"/>
                  </a:cubicBezTo>
                  <a:cubicBezTo>
                    <a:pt x="583" y="456"/>
                    <a:pt x="579" y="456"/>
                    <a:pt x="577" y="457"/>
                  </a:cubicBezTo>
                  <a:cubicBezTo>
                    <a:pt x="573" y="457"/>
                    <a:pt x="571" y="460"/>
                    <a:pt x="568" y="460"/>
                  </a:cubicBezTo>
                  <a:cubicBezTo>
                    <a:pt x="568" y="459"/>
                    <a:pt x="569" y="459"/>
                    <a:pt x="570" y="459"/>
                  </a:cubicBezTo>
                  <a:cubicBezTo>
                    <a:pt x="569" y="458"/>
                    <a:pt x="569" y="458"/>
                    <a:pt x="568" y="458"/>
                  </a:cubicBezTo>
                  <a:cubicBezTo>
                    <a:pt x="568" y="458"/>
                    <a:pt x="568" y="457"/>
                    <a:pt x="569" y="457"/>
                  </a:cubicBezTo>
                  <a:cubicBezTo>
                    <a:pt x="569" y="456"/>
                    <a:pt x="568" y="456"/>
                    <a:pt x="568" y="456"/>
                  </a:cubicBezTo>
                  <a:cubicBezTo>
                    <a:pt x="567" y="456"/>
                    <a:pt x="568" y="457"/>
                    <a:pt x="568" y="457"/>
                  </a:cubicBezTo>
                  <a:cubicBezTo>
                    <a:pt x="567" y="456"/>
                    <a:pt x="566" y="457"/>
                    <a:pt x="564" y="456"/>
                  </a:cubicBezTo>
                  <a:cubicBezTo>
                    <a:pt x="564" y="456"/>
                    <a:pt x="564" y="455"/>
                    <a:pt x="564" y="454"/>
                  </a:cubicBezTo>
                  <a:cubicBezTo>
                    <a:pt x="563" y="454"/>
                    <a:pt x="563" y="454"/>
                    <a:pt x="562" y="454"/>
                  </a:cubicBezTo>
                  <a:cubicBezTo>
                    <a:pt x="563" y="456"/>
                    <a:pt x="563" y="457"/>
                    <a:pt x="563" y="458"/>
                  </a:cubicBezTo>
                  <a:cubicBezTo>
                    <a:pt x="562" y="461"/>
                    <a:pt x="559" y="460"/>
                    <a:pt x="557" y="462"/>
                  </a:cubicBezTo>
                  <a:cubicBezTo>
                    <a:pt x="557" y="461"/>
                    <a:pt x="555" y="462"/>
                    <a:pt x="555" y="462"/>
                  </a:cubicBezTo>
                  <a:cubicBezTo>
                    <a:pt x="554" y="462"/>
                    <a:pt x="554" y="462"/>
                    <a:pt x="554" y="461"/>
                  </a:cubicBezTo>
                  <a:cubicBezTo>
                    <a:pt x="553" y="462"/>
                    <a:pt x="553" y="461"/>
                    <a:pt x="553" y="461"/>
                  </a:cubicBezTo>
                  <a:cubicBezTo>
                    <a:pt x="552" y="461"/>
                    <a:pt x="552" y="462"/>
                    <a:pt x="552" y="463"/>
                  </a:cubicBezTo>
                  <a:cubicBezTo>
                    <a:pt x="551" y="463"/>
                    <a:pt x="551" y="463"/>
                    <a:pt x="551" y="462"/>
                  </a:cubicBezTo>
                  <a:cubicBezTo>
                    <a:pt x="550" y="463"/>
                    <a:pt x="549" y="463"/>
                    <a:pt x="548" y="465"/>
                  </a:cubicBezTo>
                  <a:cubicBezTo>
                    <a:pt x="546" y="464"/>
                    <a:pt x="544" y="467"/>
                    <a:pt x="540" y="467"/>
                  </a:cubicBezTo>
                  <a:cubicBezTo>
                    <a:pt x="540" y="468"/>
                    <a:pt x="541" y="468"/>
                    <a:pt x="542" y="469"/>
                  </a:cubicBezTo>
                  <a:cubicBezTo>
                    <a:pt x="541" y="469"/>
                    <a:pt x="540" y="470"/>
                    <a:pt x="539" y="469"/>
                  </a:cubicBezTo>
                  <a:cubicBezTo>
                    <a:pt x="539" y="469"/>
                    <a:pt x="540" y="469"/>
                    <a:pt x="541" y="469"/>
                  </a:cubicBezTo>
                  <a:cubicBezTo>
                    <a:pt x="540" y="468"/>
                    <a:pt x="540" y="468"/>
                    <a:pt x="539" y="468"/>
                  </a:cubicBezTo>
                  <a:cubicBezTo>
                    <a:pt x="539" y="467"/>
                    <a:pt x="539" y="467"/>
                    <a:pt x="538" y="467"/>
                  </a:cubicBezTo>
                  <a:cubicBezTo>
                    <a:pt x="539" y="466"/>
                    <a:pt x="539" y="466"/>
                    <a:pt x="539" y="465"/>
                  </a:cubicBezTo>
                  <a:cubicBezTo>
                    <a:pt x="538" y="465"/>
                    <a:pt x="538" y="465"/>
                    <a:pt x="537" y="465"/>
                  </a:cubicBezTo>
                  <a:cubicBezTo>
                    <a:pt x="536" y="467"/>
                    <a:pt x="533" y="466"/>
                    <a:pt x="531" y="468"/>
                  </a:cubicBezTo>
                  <a:cubicBezTo>
                    <a:pt x="532" y="468"/>
                    <a:pt x="533" y="468"/>
                    <a:pt x="532" y="469"/>
                  </a:cubicBezTo>
                  <a:cubicBezTo>
                    <a:pt x="532" y="469"/>
                    <a:pt x="533" y="469"/>
                    <a:pt x="533" y="469"/>
                  </a:cubicBezTo>
                  <a:cubicBezTo>
                    <a:pt x="534" y="469"/>
                    <a:pt x="533" y="469"/>
                    <a:pt x="533" y="470"/>
                  </a:cubicBezTo>
                  <a:cubicBezTo>
                    <a:pt x="532" y="470"/>
                    <a:pt x="532" y="470"/>
                    <a:pt x="531" y="470"/>
                  </a:cubicBezTo>
                  <a:cubicBezTo>
                    <a:pt x="531" y="470"/>
                    <a:pt x="531" y="471"/>
                    <a:pt x="532" y="471"/>
                  </a:cubicBezTo>
                  <a:cubicBezTo>
                    <a:pt x="529" y="471"/>
                    <a:pt x="527" y="473"/>
                    <a:pt x="524" y="473"/>
                  </a:cubicBezTo>
                  <a:cubicBezTo>
                    <a:pt x="525" y="472"/>
                    <a:pt x="526" y="473"/>
                    <a:pt x="527" y="472"/>
                  </a:cubicBezTo>
                  <a:cubicBezTo>
                    <a:pt x="526" y="471"/>
                    <a:pt x="524" y="472"/>
                    <a:pt x="523" y="472"/>
                  </a:cubicBezTo>
                  <a:cubicBezTo>
                    <a:pt x="522" y="472"/>
                    <a:pt x="524" y="471"/>
                    <a:pt x="524" y="471"/>
                  </a:cubicBezTo>
                  <a:cubicBezTo>
                    <a:pt x="523" y="471"/>
                    <a:pt x="523" y="470"/>
                    <a:pt x="523" y="471"/>
                  </a:cubicBezTo>
                  <a:cubicBezTo>
                    <a:pt x="522" y="471"/>
                    <a:pt x="522" y="470"/>
                    <a:pt x="523" y="469"/>
                  </a:cubicBezTo>
                  <a:cubicBezTo>
                    <a:pt x="522" y="469"/>
                    <a:pt x="522" y="469"/>
                    <a:pt x="522" y="469"/>
                  </a:cubicBezTo>
                  <a:cubicBezTo>
                    <a:pt x="521" y="470"/>
                    <a:pt x="522" y="470"/>
                    <a:pt x="521" y="472"/>
                  </a:cubicBezTo>
                  <a:cubicBezTo>
                    <a:pt x="521" y="471"/>
                    <a:pt x="521" y="471"/>
                    <a:pt x="520" y="471"/>
                  </a:cubicBezTo>
                  <a:cubicBezTo>
                    <a:pt x="520" y="471"/>
                    <a:pt x="520" y="473"/>
                    <a:pt x="520" y="473"/>
                  </a:cubicBezTo>
                  <a:cubicBezTo>
                    <a:pt x="521" y="475"/>
                    <a:pt x="521" y="473"/>
                    <a:pt x="521" y="472"/>
                  </a:cubicBezTo>
                  <a:cubicBezTo>
                    <a:pt x="522" y="473"/>
                    <a:pt x="521" y="473"/>
                    <a:pt x="522" y="474"/>
                  </a:cubicBezTo>
                  <a:cubicBezTo>
                    <a:pt x="521" y="475"/>
                    <a:pt x="520" y="474"/>
                    <a:pt x="519" y="476"/>
                  </a:cubicBezTo>
                  <a:cubicBezTo>
                    <a:pt x="516" y="475"/>
                    <a:pt x="515" y="479"/>
                    <a:pt x="512" y="477"/>
                  </a:cubicBezTo>
                  <a:cubicBezTo>
                    <a:pt x="512" y="476"/>
                    <a:pt x="513" y="477"/>
                    <a:pt x="513" y="476"/>
                  </a:cubicBezTo>
                  <a:cubicBezTo>
                    <a:pt x="512" y="476"/>
                    <a:pt x="510" y="478"/>
                    <a:pt x="509" y="477"/>
                  </a:cubicBezTo>
                  <a:cubicBezTo>
                    <a:pt x="509" y="477"/>
                    <a:pt x="508" y="477"/>
                    <a:pt x="508" y="477"/>
                  </a:cubicBezTo>
                  <a:cubicBezTo>
                    <a:pt x="508" y="478"/>
                    <a:pt x="508" y="478"/>
                    <a:pt x="508" y="479"/>
                  </a:cubicBezTo>
                  <a:cubicBezTo>
                    <a:pt x="508" y="479"/>
                    <a:pt x="509" y="479"/>
                    <a:pt x="509" y="478"/>
                  </a:cubicBezTo>
                  <a:cubicBezTo>
                    <a:pt x="509" y="479"/>
                    <a:pt x="509" y="480"/>
                    <a:pt x="508" y="481"/>
                  </a:cubicBezTo>
                  <a:cubicBezTo>
                    <a:pt x="510" y="482"/>
                    <a:pt x="510" y="480"/>
                    <a:pt x="512" y="480"/>
                  </a:cubicBezTo>
                  <a:cubicBezTo>
                    <a:pt x="510" y="482"/>
                    <a:pt x="508" y="483"/>
                    <a:pt x="506" y="483"/>
                  </a:cubicBezTo>
                  <a:cubicBezTo>
                    <a:pt x="506" y="482"/>
                    <a:pt x="506" y="482"/>
                    <a:pt x="507" y="481"/>
                  </a:cubicBezTo>
                  <a:cubicBezTo>
                    <a:pt x="507" y="481"/>
                    <a:pt x="507" y="481"/>
                    <a:pt x="507" y="481"/>
                  </a:cubicBezTo>
                  <a:cubicBezTo>
                    <a:pt x="505" y="482"/>
                    <a:pt x="503" y="482"/>
                    <a:pt x="500" y="482"/>
                  </a:cubicBezTo>
                  <a:cubicBezTo>
                    <a:pt x="500" y="483"/>
                    <a:pt x="500" y="483"/>
                    <a:pt x="500" y="484"/>
                  </a:cubicBezTo>
                  <a:cubicBezTo>
                    <a:pt x="498" y="483"/>
                    <a:pt x="497" y="483"/>
                    <a:pt x="497" y="486"/>
                  </a:cubicBezTo>
                  <a:cubicBezTo>
                    <a:pt x="495" y="485"/>
                    <a:pt x="494" y="486"/>
                    <a:pt x="492" y="485"/>
                  </a:cubicBezTo>
                  <a:cubicBezTo>
                    <a:pt x="492" y="485"/>
                    <a:pt x="493" y="485"/>
                    <a:pt x="493" y="484"/>
                  </a:cubicBezTo>
                  <a:cubicBezTo>
                    <a:pt x="495" y="484"/>
                    <a:pt x="497" y="482"/>
                    <a:pt x="498" y="481"/>
                  </a:cubicBezTo>
                  <a:cubicBezTo>
                    <a:pt x="496" y="481"/>
                    <a:pt x="496" y="482"/>
                    <a:pt x="495" y="481"/>
                  </a:cubicBezTo>
                  <a:cubicBezTo>
                    <a:pt x="495" y="482"/>
                    <a:pt x="495" y="482"/>
                    <a:pt x="495" y="482"/>
                  </a:cubicBezTo>
                  <a:cubicBezTo>
                    <a:pt x="493" y="482"/>
                    <a:pt x="492" y="483"/>
                    <a:pt x="491" y="483"/>
                  </a:cubicBezTo>
                  <a:cubicBezTo>
                    <a:pt x="490" y="484"/>
                    <a:pt x="489" y="486"/>
                    <a:pt x="488" y="485"/>
                  </a:cubicBezTo>
                  <a:cubicBezTo>
                    <a:pt x="489" y="483"/>
                    <a:pt x="492" y="482"/>
                    <a:pt x="492" y="481"/>
                  </a:cubicBezTo>
                  <a:cubicBezTo>
                    <a:pt x="493" y="481"/>
                    <a:pt x="493" y="481"/>
                    <a:pt x="492" y="481"/>
                  </a:cubicBezTo>
                  <a:cubicBezTo>
                    <a:pt x="495" y="481"/>
                    <a:pt x="497" y="480"/>
                    <a:pt x="498" y="478"/>
                  </a:cubicBezTo>
                  <a:cubicBezTo>
                    <a:pt x="500" y="478"/>
                    <a:pt x="502" y="477"/>
                    <a:pt x="502" y="475"/>
                  </a:cubicBezTo>
                  <a:cubicBezTo>
                    <a:pt x="502" y="475"/>
                    <a:pt x="502" y="475"/>
                    <a:pt x="503" y="475"/>
                  </a:cubicBezTo>
                  <a:cubicBezTo>
                    <a:pt x="503" y="476"/>
                    <a:pt x="503" y="476"/>
                    <a:pt x="502" y="476"/>
                  </a:cubicBezTo>
                  <a:cubicBezTo>
                    <a:pt x="504" y="477"/>
                    <a:pt x="504" y="475"/>
                    <a:pt x="505" y="476"/>
                  </a:cubicBezTo>
                  <a:cubicBezTo>
                    <a:pt x="507" y="474"/>
                    <a:pt x="511" y="474"/>
                    <a:pt x="514" y="472"/>
                  </a:cubicBezTo>
                  <a:cubicBezTo>
                    <a:pt x="514" y="471"/>
                    <a:pt x="513" y="471"/>
                    <a:pt x="514" y="471"/>
                  </a:cubicBezTo>
                  <a:cubicBezTo>
                    <a:pt x="514" y="471"/>
                    <a:pt x="515" y="471"/>
                    <a:pt x="515" y="472"/>
                  </a:cubicBezTo>
                  <a:cubicBezTo>
                    <a:pt x="516" y="472"/>
                    <a:pt x="515" y="472"/>
                    <a:pt x="515" y="471"/>
                  </a:cubicBezTo>
                  <a:cubicBezTo>
                    <a:pt x="517" y="471"/>
                    <a:pt x="516" y="471"/>
                    <a:pt x="517" y="470"/>
                  </a:cubicBezTo>
                  <a:cubicBezTo>
                    <a:pt x="517" y="471"/>
                    <a:pt x="518" y="470"/>
                    <a:pt x="519" y="471"/>
                  </a:cubicBezTo>
                  <a:cubicBezTo>
                    <a:pt x="518" y="470"/>
                    <a:pt x="519" y="470"/>
                    <a:pt x="519" y="469"/>
                  </a:cubicBezTo>
                  <a:cubicBezTo>
                    <a:pt x="519" y="469"/>
                    <a:pt x="519" y="470"/>
                    <a:pt x="520" y="469"/>
                  </a:cubicBezTo>
                  <a:cubicBezTo>
                    <a:pt x="520" y="468"/>
                    <a:pt x="523" y="469"/>
                    <a:pt x="523" y="467"/>
                  </a:cubicBezTo>
                  <a:cubicBezTo>
                    <a:pt x="524" y="468"/>
                    <a:pt x="524" y="467"/>
                    <a:pt x="524" y="468"/>
                  </a:cubicBezTo>
                  <a:cubicBezTo>
                    <a:pt x="525" y="468"/>
                    <a:pt x="525" y="468"/>
                    <a:pt x="526" y="467"/>
                  </a:cubicBezTo>
                  <a:cubicBezTo>
                    <a:pt x="526" y="467"/>
                    <a:pt x="525" y="467"/>
                    <a:pt x="525" y="466"/>
                  </a:cubicBezTo>
                  <a:cubicBezTo>
                    <a:pt x="526" y="466"/>
                    <a:pt x="528" y="466"/>
                    <a:pt x="528" y="465"/>
                  </a:cubicBezTo>
                  <a:cubicBezTo>
                    <a:pt x="529" y="465"/>
                    <a:pt x="529" y="465"/>
                    <a:pt x="531" y="465"/>
                  </a:cubicBezTo>
                  <a:cubicBezTo>
                    <a:pt x="531" y="464"/>
                    <a:pt x="530" y="465"/>
                    <a:pt x="530" y="464"/>
                  </a:cubicBezTo>
                  <a:cubicBezTo>
                    <a:pt x="530" y="462"/>
                    <a:pt x="530" y="463"/>
                    <a:pt x="531" y="463"/>
                  </a:cubicBezTo>
                  <a:cubicBezTo>
                    <a:pt x="531" y="463"/>
                    <a:pt x="530" y="463"/>
                    <a:pt x="530" y="464"/>
                  </a:cubicBezTo>
                  <a:cubicBezTo>
                    <a:pt x="530" y="464"/>
                    <a:pt x="531" y="464"/>
                    <a:pt x="531" y="464"/>
                  </a:cubicBezTo>
                  <a:cubicBezTo>
                    <a:pt x="531" y="463"/>
                    <a:pt x="531" y="462"/>
                    <a:pt x="532" y="462"/>
                  </a:cubicBezTo>
                  <a:cubicBezTo>
                    <a:pt x="532" y="461"/>
                    <a:pt x="531" y="462"/>
                    <a:pt x="531" y="462"/>
                  </a:cubicBezTo>
                  <a:cubicBezTo>
                    <a:pt x="531" y="461"/>
                    <a:pt x="532" y="462"/>
                    <a:pt x="533" y="460"/>
                  </a:cubicBezTo>
                  <a:cubicBezTo>
                    <a:pt x="533" y="461"/>
                    <a:pt x="532" y="461"/>
                    <a:pt x="532" y="462"/>
                  </a:cubicBezTo>
                  <a:cubicBezTo>
                    <a:pt x="534" y="463"/>
                    <a:pt x="535" y="461"/>
                    <a:pt x="536" y="461"/>
                  </a:cubicBezTo>
                  <a:cubicBezTo>
                    <a:pt x="535" y="460"/>
                    <a:pt x="534" y="460"/>
                    <a:pt x="534" y="460"/>
                  </a:cubicBezTo>
                  <a:cubicBezTo>
                    <a:pt x="534" y="459"/>
                    <a:pt x="534" y="458"/>
                    <a:pt x="532" y="458"/>
                  </a:cubicBezTo>
                  <a:cubicBezTo>
                    <a:pt x="533" y="459"/>
                    <a:pt x="531" y="460"/>
                    <a:pt x="530" y="460"/>
                  </a:cubicBezTo>
                  <a:cubicBezTo>
                    <a:pt x="530" y="461"/>
                    <a:pt x="530" y="461"/>
                    <a:pt x="531" y="462"/>
                  </a:cubicBezTo>
                  <a:cubicBezTo>
                    <a:pt x="530" y="463"/>
                    <a:pt x="530" y="462"/>
                    <a:pt x="529" y="461"/>
                  </a:cubicBezTo>
                  <a:cubicBezTo>
                    <a:pt x="527" y="463"/>
                    <a:pt x="525" y="464"/>
                    <a:pt x="524" y="465"/>
                  </a:cubicBezTo>
                  <a:cubicBezTo>
                    <a:pt x="523" y="466"/>
                    <a:pt x="523" y="464"/>
                    <a:pt x="523" y="463"/>
                  </a:cubicBezTo>
                  <a:cubicBezTo>
                    <a:pt x="522" y="464"/>
                    <a:pt x="522" y="463"/>
                    <a:pt x="522" y="463"/>
                  </a:cubicBezTo>
                  <a:cubicBezTo>
                    <a:pt x="521" y="463"/>
                    <a:pt x="523" y="462"/>
                    <a:pt x="522" y="462"/>
                  </a:cubicBezTo>
                  <a:cubicBezTo>
                    <a:pt x="521" y="463"/>
                    <a:pt x="521" y="463"/>
                    <a:pt x="520" y="463"/>
                  </a:cubicBezTo>
                  <a:cubicBezTo>
                    <a:pt x="519" y="465"/>
                    <a:pt x="520" y="465"/>
                    <a:pt x="520" y="466"/>
                  </a:cubicBezTo>
                  <a:cubicBezTo>
                    <a:pt x="521" y="466"/>
                    <a:pt x="520" y="465"/>
                    <a:pt x="521" y="465"/>
                  </a:cubicBezTo>
                  <a:cubicBezTo>
                    <a:pt x="522" y="465"/>
                    <a:pt x="522" y="466"/>
                    <a:pt x="523" y="466"/>
                  </a:cubicBezTo>
                  <a:cubicBezTo>
                    <a:pt x="523" y="466"/>
                    <a:pt x="521" y="467"/>
                    <a:pt x="521" y="466"/>
                  </a:cubicBezTo>
                  <a:cubicBezTo>
                    <a:pt x="521" y="466"/>
                    <a:pt x="520" y="466"/>
                    <a:pt x="520" y="467"/>
                  </a:cubicBezTo>
                  <a:cubicBezTo>
                    <a:pt x="519" y="466"/>
                    <a:pt x="519" y="467"/>
                    <a:pt x="518" y="465"/>
                  </a:cubicBezTo>
                  <a:cubicBezTo>
                    <a:pt x="517" y="466"/>
                    <a:pt x="515" y="466"/>
                    <a:pt x="514" y="466"/>
                  </a:cubicBezTo>
                  <a:cubicBezTo>
                    <a:pt x="514" y="467"/>
                    <a:pt x="515" y="467"/>
                    <a:pt x="516" y="467"/>
                  </a:cubicBezTo>
                  <a:cubicBezTo>
                    <a:pt x="515" y="469"/>
                    <a:pt x="514" y="466"/>
                    <a:pt x="513" y="467"/>
                  </a:cubicBezTo>
                  <a:cubicBezTo>
                    <a:pt x="513" y="468"/>
                    <a:pt x="513" y="468"/>
                    <a:pt x="513" y="468"/>
                  </a:cubicBezTo>
                  <a:cubicBezTo>
                    <a:pt x="512" y="469"/>
                    <a:pt x="511" y="470"/>
                    <a:pt x="509" y="470"/>
                  </a:cubicBezTo>
                  <a:cubicBezTo>
                    <a:pt x="509" y="470"/>
                    <a:pt x="510" y="470"/>
                    <a:pt x="510" y="471"/>
                  </a:cubicBezTo>
                  <a:cubicBezTo>
                    <a:pt x="509" y="470"/>
                    <a:pt x="509" y="471"/>
                    <a:pt x="509" y="472"/>
                  </a:cubicBezTo>
                  <a:cubicBezTo>
                    <a:pt x="509" y="471"/>
                    <a:pt x="508" y="471"/>
                    <a:pt x="508" y="471"/>
                  </a:cubicBezTo>
                  <a:cubicBezTo>
                    <a:pt x="509" y="471"/>
                    <a:pt x="507" y="470"/>
                    <a:pt x="509" y="468"/>
                  </a:cubicBezTo>
                  <a:cubicBezTo>
                    <a:pt x="509" y="468"/>
                    <a:pt x="509" y="469"/>
                    <a:pt x="509" y="469"/>
                  </a:cubicBezTo>
                  <a:cubicBezTo>
                    <a:pt x="510" y="469"/>
                    <a:pt x="511" y="469"/>
                    <a:pt x="511" y="468"/>
                  </a:cubicBezTo>
                  <a:cubicBezTo>
                    <a:pt x="511" y="467"/>
                    <a:pt x="509" y="469"/>
                    <a:pt x="510" y="467"/>
                  </a:cubicBezTo>
                  <a:cubicBezTo>
                    <a:pt x="509" y="467"/>
                    <a:pt x="509" y="467"/>
                    <a:pt x="509" y="467"/>
                  </a:cubicBezTo>
                  <a:cubicBezTo>
                    <a:pt x="508" y="466"/>
                    <a:pt x="509" y="466"/>
                    <a:pt x="508" y="466"/>
                  </a:cubicBezTo>
                  <a:cubicBezTo>
                    <a:pt x="509" y="465"/>
                    <a:pt x="510" y="465"/>
                    <a:pt x="511" y="464"/>
                  </a:cubicBezTo>
                  <a:cubicBezTo>
                    <a:pt x="511" y="464"/>
                    <a:pt x="510" y="464"/>
                    <a:pt x="510" y="464"/>
                  </a:cubicBezTo>
                  <a:cubicBezTo>
                    <a:pt x="510" y="463"/>
                    <a:pt x="513" y="463"/>
                    <a:pt x="513" y="464"/>
                  </a:cubicBezTo>
                  <a:cubicBezTo>
                    <a:pt x="514" y="463"/>
                    <a:pt x="514" y="462"/>
                    <a:pt x="514" y="462"/>
                  </a:cubicBezTo>
                  <a:cubicBezTo>
                    <a:pt x="514" y="462"/>
                    <a:pt x="516" y="462"/>
                    <a:pt x="515" y="461"/>
                  </a:cubicBezTo>
                  <a:cubicBezTo>
                    <a:pt x="516" y="461"/>
                    <a:pt x="516" y="462"/>
                    <a:pt x="515" y="462"/>
                  </a:cubicBezTo>
                  <a:cubicBezTo>
                    <a:pt x="517" y="462"/>
                    <a:pt x="518" y="460"/>
                    <a:pt x="520" y="460"/>
                  </a:cubicBezTo>
                  <a:cubicBezTo>
                    <a:pt x="521" y="460"/>
                    <a:pt x="521" y="459"/>
                    <a:pt x="521" y="459"/>
                  </a:cubicBezTo>
                  <a:cubicBezTo>
                    <a:pt x="521" y="459"/>
                    <a:pt x="522" y="459"/>
                    <a:pt x="521" y="460"/>
                  </a:cubicBezTo>
                  <a:cubicBezTo>
                    <a:pt x="523" y="459"/>
                    <a:pt x="523" y="458"/>
                    <a:pt x="524" y="457"/>
                  </a:cubicBezTo>
                  <a:cubicBezTo>
                    <a:pt x="528" y="459"/>
                    <a:pt x="530" y="457"/>
                    <a:pt x="533" y="455"/>
                  </a:cubicBezTo>
                  <a:cubicBezTo>
                    <a:pt x="533" y="455"/>
                    <a:pt x="533" y="455"/>
                    <a:pt x="533" y="454"/>
                  </a:cubicBezTo>
                  <a:cubicBezTo>
                    <a:pt x="534" y="454"/>
                    <a:pt x="533" y="454"/>
                    <a:pt x="533" y="455"/>
                  </a:cubicBezTo>
                  <a:cubicBezTo>
                    <a:pt x="539" y="452"/>
                    <a:pt x="545" y="449"/>
                    <a:pt x="552" y="448"/>
                  </a:cubicBezTo>
                  <a:cubicBezTo>
                    <a:pt x="552" y="447"/>
                    <a:pt x="552" y="447"/>
                    <a:pt x="552" y="447"/>
                  </a:cubicBezTo>
                  <a:cubicBezTo>
                    <a:pt x="553" y="447"/>
                    <a:pt x="555" y="446"/>
                    <a:pt x="556" y="445"/>
                  </a:cubicBezTo>
                  <a:cubicBezTo>
                    <a:pt x="555" y="445"/>
                    <a:pt x="555" y="444"/>
                    <a:pt x="554" y="444"/>
                  </a:cubicBezTo>
                  <a:cubicBezTo>
                    <a:pt x="554" y="444"/>
                    <a:pt x="553" y="444"/>
                    <a:pt x="553" y="445"/>
                  </a:cubicBezTo>
                  <a:cubicBezTo>
                    <a:pt x="551" y="446"/>
                    <a:pt x="547" y="444"/>
                    <a:pt x="546" y="447"/>
                  </a:cubicBezTo>
                  <a:cubicBezTo>
                    <a:pt x="545" y="447"/>
                    <a:pt x="543" y="447"/>
                    <a:pt x="542" y="448"/>
                  </a:cubicBezTo>
                  <a:cubicBezTo>
                    <a:pt x="542" y="448"/>
                    <a:pt x="542" y="448"/>
                    <a:pt x="543" y="448"/>
                  </a:cubicBezTo>
                  <a:cubicBezTo>
                    <a:pt x="542" y="449"/>
                    <a:pt x="540" y="449"/>
                    <a:pt x="539" y="450"/>
                  </a:cubicBezTo>
                  <a:cubicBezTo>
                    <a:pt x="539" y="450"/>
                    <a:pt x="539" y="449"/>
                    <a:pt x="539" y="449"/>
                  </a:cubicBezTo>
                  <a:cubicBezTo>
                    <a:pt x="539" y="450"/>
                    <a:pt x="538" y="450"/>
                    <a:pt x="538" y="451"/>
                  </a:cubicBezTo>
                  <a:cubicBezTo>
                    <a:pt x="537" y="451"/>
                    <a:pt x="536" y="451"/>
                    <a:pt x="536" y="452"/>
                  </a:cubicBezTo>
                  <a:cubicBezTo>
                    <a:pt x="535" y="452"/>
                    <a:pt x="534" y="452"/>
                    <a:pt x="534" y="452"/>
                  </a:cubicBezTo>
                  <a:cubicBezTo>
                    <a:pt x="533" y="451"/>
                    <a:pt x="536" y="450"/>
                    <a:pt x="537" y="449"/>
                  </a:cubicBezTo>
                  <a:cubicBezTo>
                    <a:pt x="537" y="448"/>
                    <a:pt x="536" y="449"/>
                    <a:pt x="536" y="448"/>
                  </a:cubicBezTo>
                  <a:cubicBezTo>
                    <a:pt x="538" y="448"/>
                    <a:pt x="540" y="447"/>
                    <a:pt x="541" y="445"/>
                  </a:cubicBezTo>
                  <a:cubicBezTo>
                    <a:pt x="541" y="446"/>
                    <a:pt x="540" y="447"/>
                    <a:pt x="541" y="447"/>
                  </a:cubicBezTo>
                  <a:cubicBezTo>
                    <a:pt x="546" y="444"/>
                    <a:pt x="552" y="445"/>
                    <a:pt x="556" y="441"/>
                  </a:cubicBezTo>
                  <a:cubicBezTo>
                    <a:pt x="554" y="439"/>
                    <a:pt x="552" y="441"/>
                    <a:pt x="551" y="442"/>
                  </a:cubicBezTo>
                  <a:cubicBezTo>
                    <a:pt x="548" y="440"/>
                    <a:pt x="546" y="440"/>
                    <a:pt x="545" y="442"/>
                  </a:cubicBezTo>
                  <a:cubicBezTo>
                    <a:pt x="544" y="441"/>
                    <a:pt x="542" y="442"/>
                    <a:pt x="542" y="443"/>
                  </a:cubicBezTo>
                  <a:cubicBezTo>
                    <a:pt x="538" y="442"/>
                    <a:pt x="536" y="445"/>
                    <a:pt x="532" y="446"/>
                  </a:cubicBezTo>
                  <a:cubicBezTo>
                    <a:pt x="532" y="448"/>
                    <a:pt x="529" y="448"/>
                    <a:pt x="528" y="448"/>
                  </a:cubicBezTo>
                  <a:cubicBezTo>
                    <a:pt x="527" y="448"/>
                    <a:pt x="527" y="449"/>
                    <a:pt x="527" y="449"/>
                  </a:cubicBezTo>
                  <a:cubicBezTo>
                    <a:pt x="527" y="450"/>
                    <a:pt x="527" y="450"/>
                    <a:pt x="527" y="449"/>
                  </a:cubicBezTo>
                  <a:cubicBezTo>
                    <a:pt x="526" y="451"/>
                    <a:pt x="523" y="451"/>
                    <a:pt x="521" y="452"/>
                  </a:cubicBezTo>
                  <a:cubicBezTo>
                    <a:pt x="521" y="454"/>
                    <a:pt x="523" y="452"/>
                    <a:pt x="524" y="452"/>
                  </a:cubicBezTo>
                  <a:cubicBezTo>
                    <a:pt x="525" y="453"/>
                    <a:pt x="523" y="453"/>
                    <a:pt x="523" y="454"/>
                  </a:cubicBezTo>
                  <a:cubicBezTo>
                    <a:pt x="523" y="455"/>
                    <a:pt x="525" y="454"/>
                    <a:pt x="525" y="455"/>
                  </a:cubicBezTo>
                  <a:cubicBezTo>
                    <a:pt x="524" y="455"/>
                    <a:pt x="522" y="456"/>
                    <a:pt x="522" y="455"/>
                  </a:cubicBezTo>
                  <a:cubicBezTo>
                    <a:pt x="521" y="457"/>
                    <a:pt x="520" y="457"/>
                    <a:pt x="518" y="457"/>
                  </a:cubicBezTo>
                  <a:cubicBezTo>
                    <a:pt x="518" y="458"/>
                    <a:pt x="517" y="460"/>
                    <a:pt x="515" y="458"/>
                  </a:cubicBezTo>
                  <a:cubicBezTo>
                    <a:pt x="517" y="455"/>
                    <a:pt x="520" y="456"/>
                    <a:pt x="522" y="454"/>
                  </a:cubicBezTo>
                  <a:cubicBezTo>
                    <a:pt x="522" y="454"/>
                    <a:pt x="520" y="454"/>
                    <a:pt x="520" y="454"/>
                  </a:cubicBezTo>
                  <a:cubicBezTo>
                    <a:pt x="518" y="456"/>
                    <a:pt x="513" y="456"/>
                    <a:pt x="512" y="459"/>
                  </a:cubicBezTo>
                  <a:cubicBezTo>
                    <a:pt x="511" y="459"/>
                    <a:pt x="513" y="458"/>
                    <a:pt x="512" y="458"/>
                  </a:cubicBezTo>
                  <a:cubicBezTo>
                    <a:pt x="510" y="458"/>
                    <a:pt x="506" y="459"/>
                    <a:pt x="506" y="461"/>
                  </a:cubicBezTo>
                  <a:cubicBezTo>
                    <a:pt x="506" y="461"/>
                    <a:pt x="506" y="461"/>
                    <a:pt x="506" y="460"/>
                  </a:cubicBezTo>
                  <a:cubicBezTo>
                    <a:pt x="498" y="463"/>
                    <a:pt x="493" y="466"/>
                    <a:pt x="487" y="470"/>
                  </a:cubicBezTo>
                  <a:cubicBezTo>
                    <a:pt x="487" y="471"/>
                    <a:pt x="487" y="471"/>
                    <a:pt x="487" y="470"/>
                  </a:cubicBezTo>
                  <a:cubicBezTo>
                    <a:pt x="488" y="471"/>
                    <a:pt x="487" y="472"/>
                    <a:pt x="486" y="471"/>
                  </a:cubicBezTo>
                  <a:cubicBezTo>
                    <a:pt x="487" y="472"/>
                    <a:pt x="486" y="471"/>
                    <a:pt x="485" y="472"/>
                  </a:cubicBezTo>
                  <a:cubicBezTo>
                    <a:pt x="484" y="472"/>
                    <a:pt x="482" y="474"/>
                    <a:pt x="480" y="474"/>
                  </a:cubicBezTo>
                  <a:cubicBezTo>
                    <a:pt x="480" y="475"/>
                    <a:pt x="479" y="475"/>
                    <a:pt x="479" y="476"/>
                  </a:cubicBezTo>
                  <a:cubicBezTo>
                    <a:pt x="474" y="478"/>
                    <a:pt x="469" y="481"/>
                    <a:pt x="465" y="484"/>
                  </a:cubicBezTo>
                  <a:cubicBezTo>
                    <a:pt x="462" y="485"/>
                    <a:pt x="459" y="486"/>
                    <a:pt x="457" y="488"/>
                  </a:cubicBezTo>
                  <a:cubicBezTo>
                    <a:pt x="456" y="488"/>
                    <a:pt x="456" y="488"/>
                    <a:pt x="456" y="487"/>
                  </a:cubicBezTo>
                  <a:cubicBezTo>
                    <a:pt x="452" y="492"/>
                    <a:pt x="446" y="492"/>
                    <a:pt x="442" y="496"/>
                  </a:cubicBezTo>
                  <a:cubicBezTo>
                    <a:pt x="442" y="496"/>
                    <a:pt x="442" y="496"/>
                    <a:pt x="442" y="496"/>
                  </a:cubicBezTo>
                  <a:cubicBezTo>
                    <a:pt x="441" y="496"/>
                    <a:pt x="441" y="498"/>
                    <a:pt x="440" y="497"/>
                  </a:cubicBezTo>
                  <a:cubicBezTo>
                    <a:pt x="440" y="498"/>
                    <a:pt x="440" y="499"/>
                    <a:pt x="439" y="500"/>
                  </a:cubicBezTo>
                  <a:cubicBezTo>
                    <a:pt x="443" y="499"/>
                    <a:pt x="446" y="497"/>
                    <a:pt x="449" y="495"/>
                  </a:cubicBezTo>
                  <a:cubicBezTo>
                    <a:pt x="449" y="497"/>
                    <a:pt x="445" y="497"/>
                    <a:pt x="445" y="499"/>
                  </a:cubicBezTo>
                  <a:cubicBezTo>
                    <a:pt x="443" y="499"/>
                    <a:pt x="442" y="501"/>
                    <a:pt x="440" y="501"/>
                  </a:cubicBezTo>
                  <a:cubicBezTo>
                    <a:pt x="437" y="503"/>
                    <a:pt x="434" y="504"/>
                    <a:pt x="432" y="506"/>
                  </a:cubicBezTo>
                  <a:cubicBezTo>
                    <a:pt x="432" y="507"/>
                    <a:pt x="432" y="507"/>
                    <a:pt x="433" y="507"/>
                  </a:cubicBezTo>
                  <a:cubicBezTo>
                    <a:pt x="434" y="506"/>
                    <a:pt x="436" y="508"/>
                    <a:pt x="437" y="505"/>
                  </a:cubicBezTo>
                  <a:cubicBezTo>
                    <a:pt x="438" y="506"/>
                    <a:pt x="440" y="506"/>
                    <a:pt x="440" y="504"/>
                  </a:cubicBezTo>
                  <a:cubicBezTo>
                    <a:pt x="441" y="504"/>
                    <a:pt x="443" y="504"/>
                    <a:pt x="443" y="502"/>
                  </a:cubicBezTo>
                  <a:cubicBezTo>
                    <a:pt x="445" y="503"/>
                    <a:pt x="446" y="500"/>
                    <a:pt x="449" y="500"/>
                  </a:cubicBezTo>
                  <a:cubicBezTo>
                    <a:pt x="450" y="499"/>
                    <a:pt x="452" y="499"/>
                    <a:pt x="453" y="498"/>
                  </a:cubicBezTo>
                  <a:cubicBezTo>
                    <a:pt x="458" y="497"/>
                    <a:pt x="461" y="492"/>
                    <a:pt x="466" y="493"/>
                  </a:cubicBezTo>
                  <a:cubicBezTo>
                    <a:pt x="465" y="494"/>
                    <a:pt x="463" y="495"/>
                    <a:pt x="462" y="496"/>
                  </a:cubicBezTo>
                  <a:cubicBezTo>
                    <a:pt x="462" y="496"/>
                    <a:pt x="462" y="496"/>
                    <a:pt x="463" y="496"/>
                  </a:cubicBezTo>
                  <a:cubicBezTo>
                    <a:pt x="461" y="497"/>
                    <a:pt x="459" y="499"/>
                    <a:pt x="456" y="499"/>
                  </a:cubicBezTo>
                  <a:cubicBezTo>
                    <a:pt x="455" y="502"/>
                    <a:pt x="452" y="501"/>
                    <a:pt x="451" y="503"/>
                  </a:cubicBezTo>
                  <a:cubicBezTo>
                    <a:pt x="452" y="504"/>
                    <a:pt x="454" y="502"/>
                    <a:pt x="455" y="503"/>
                  </a:cubicBezTo>
                  <a:cubicBezTo>
                    <a:pt x="456" y="501"/>
                    <a:pt x="461" y="499"/>
                    <a:pt x="461" y="501"/>
                  </a:cubicBezTo>
                  <a:cubicBezTo>
                    <a:pt x="458" y="499"/>
                    <a:pt x="455" y="506"/>
                    <a:pt x="453" y="504"/>
                  </a:cubicBezTo>
                  <a:cubicBezTo>
                    <a:pt x="453" y="504"/>
                    <a:pt x="451" y="506"/>
                    <a:pt x="452" y="506"/>
                  </a:cubicBezTo>
                  <a:cubicBezTo>
                    <a:pt x="452" y="507"/>
                    <a:pt x="450" y="506"/>
                    <a:pt x="448" y="506"/>
                  </a:cubicBezTo>
                  <a:cubicBezTo>
                    <a:pt x="448" y="507"/>
                    <a:pt x="448" y="507"/>
                    <a:pt x="448" y="507"/>
                  </a:cubicBezTo>
                  <a:cubicBezTo>
                    <a:pt x="448" y="508"/>
                    <a:pt x="449" y="508"/>
                    <a:pt x="449" y="507"/>
                  </a:cubicBezTo>
                  <a:cubicBezTo>
                    <a:pt x="449" y="509"/>
                    <a:pt x="446" y="508"/>
                    <a:pt x="445" y="509"/>
                  </a:cubicBezTo>
                  <a:cubicBezTo>
                    <a:pt x="444" y="509"/>
                    <a:pt x="445" y="508"/>
                    <a:pt x="444" y="508"/>
                  </a:cubicBezTo>
                  <a:cubicBezTo>
                    <a:pt x="443" y="508"/>
                    <a:pt x="443" y="509"/>
                    <a:pt x="443" y="510"/>
                  </a:cubicBezTo>
                  <a:cubicBezTo>
                    <a:pt x="444" y="510"/>
                    <a:pt x="444" y="509"/>
                    <a:pt x="444" y="509"/>
                  </a:cubicBezTo>
                  <a:cubicBezTo>
                    <a:pt x="444" y="510"/>
                    <a:pt x="443" y="511"/>
                    <a:pt x="443" y="511"/>
                  </a:cubicBezTo>
                  <a:cubicBezTo>
                    <a:pt x="442" y="511"/>
                    <a:pt x="443" y="510"/>
                    <a:pt x="443" y="509"/>
                  </a:cubicBezTo>
                  <a:cubicBezTo>
                    <a:pt x="440" y="509"/>
                    <a:pt x="441" y="510"/>
                    <a:pt x="440" y="512"/>
                  </a:cubicBezTo>
                  <a:cubicBezTo>
                    <a:pt x="439" y="512"/>
                    <a:pt x="440" y="511"/>
                    <a:pt x="440" y="511"/>
                  </a:cubicBezTo>
                  <a:cubicBezTo>
                    <a:pt x="438" y="511"/>
                    <a:pt x="439" y="512"/>
                    <a:pt x="439" y="513"/>
                  </a:cubicBezTo>
                  <a:cubicBezTo>
                    <a:pt x="438" y="513"/>
                    <a:pt x="438" y="512"/>
                    <a:pt x="437" y="512"/>
                  </a:cubicBezTo>
                  <a:cubicBezTo>
                    <a:pt x="437" y="512"/>
                    <a:pt x="438" y="513"/>
                    <a:pt x="438" y="514"/>
                  </a:cubicBezTo>
                  <a:cubicBezTo>
                    <a:pt x="438" y="514"/>
                    <a:pt x="437" y="514"/>
                    <a:pt x="436" y="514"/>
                  </a:cubicBezTo>
                  <a:cubicBezTo>
                    <a:pt x="437" y="514"/>
                    <a:pt x="437" y="513"/>
                    <a:pt x="437" y="513"/>
                  </a:cubicBezTo>
                  <a:cubicBezTo>
                    <a:pt x="435" y="513"/>
                    <a:pt x="434" y="516"/>
                    <a:pt x="431" y="515"/>
                  </a:cubicBezTo>
                  <a:cubicBezTo>
                    <a:pt x="431" y="516"/>
                    <a:pt x="431" y="517"/>
                    <a:pt x="432" y="517"/>
                  </a:cubicBezTo>
                  <a:cubicBezTo>
                    <a:pt x="431" y="518"/>
                    <a:pt x="431" y="518"/>
                    <a:pt x="430" y="519"/>
                  </a:cubicBezTo>
                  <a:cubicBezTo>
                    <a:pt x="429" y="518"/>
                    <a:pt x="430" y="518"/>
                    <a:pt x="430" y="517"/>
                  </a:cubicBezTo>
                  <a:cubicBezTo>
                    <a:pt x="429" y="516"/>
                    <a:pt x="428" y="518"/>
                    <a:pt x="427" y="518"/>
                  </a:cubicBezTo>
                  <a:cubicBezTo>
                    <a:pt x="427" y="518"/>
                    <a:pt x="428" y="518"/>
                    <a:pt x="428" y="518"/>
                  </a:cubicBezTo>
                  <a:cubicBezTo>
                    <a:pt x="428" y="517"/>
                    <a:pt x="427" y="517"/>
                    <a:pt x="426" y="517"/>
                  </a:cubicBezTo>
                  <a:cubicBezTo>
                    <a:pt x="426" y="517"/>
                    <a:pt x="426" y="518"/>
                    <a:pt x="425" y="518"/>
                  </a:cubicBezTo>
                  <a:cubicBezTo>
                    <a:pt x="427" y="519"/>
                    <a:pt x="425" y="522"/>
                    <a:pt x="423" y="521"/>
                  </a:cubicBezTo>
                  <a:cubicBezTo>
                    <a:pt x="423" y="522"/>
                    <a:pt x="424" y="522"/>
                    <a:pt x="424" y="523"/>
                  </a:cubicBezTo>
                  <a:cubicBezTo>
                    <a:pt x="422" y="522"/>
                    <a:pt x="423" y="523"/>
                    <a:pt x="422" y="524"/>
                  </a:cubicBezTo>
                  <a:cubicBezTo>
                    <a:pt x="420" y="524"/>
                    <a:pt x="420" y="526"/>
                    <a:pt x="418" y="525"/>
                  </a:cubicBezTo>
                  <a:cubicBezTo>
                    <a:pt x="418" y="526"/>
                    <a:pt x="418" y="526"/>
                    <a:pt x="418" y="526"/>
                  </a:cubicBezTo>
                  <a:cubicBezTo>
                    <a:pt x="417" y="527"/>
                    <a:pt x="417" y="525"/>
                    <a:pt x="416" y="525"/>
                  </a:cubicBezTo>
                  <a:cubicBezTo>
                    <a:pt x="416" y="526"/>
                    <a:pt x="414" y="524"/>
                    <a:pt x="414" y="526"/>
                  </a:cubicBezTo>
                  <a:cubicBezTo>
                    <a:pt x="414" y="526"/>
                    <a:pt x="415" y="528"/>
                    <a:pt x="415" y="527"/>
                  </a:cubicBezTo>
                  <a:cubicBezTo>
                    <a:pt x="416" y="528"/>
                    <a:pt x="414" y="528"/>
                    <a:pt x="414" y="528"/>
                  </a:cubicBezTo>
                  <a:cubicBezTo>
                    <a:pt x="414" y="529"/>
                    <a:pt x="413" y="530"/>
                    <a:pt x="412" y="530"/>
                  </a:cubicBezTo>
                  <a:cubicBezTo>
                    <a:pt x="411" y="530"/>
                    <a:pt x="411" y="530"/>
                    <a:pt x="411" y="529"/>
                  </a:cubicBezTo>
                  <a:cubicBezTo>
                    <a:pt x="410" y="530"/>
                    <a:pt x="410" y="530"/>
                    <a:pt x="410" y="532"/>
                  </a:cubicBezTo>
                  <a:cubicBezTo>
                    <a:pt x="407" y="531"/>
                    <a:pt x="406" y="534"/>
                    <a:pt x="404" y="534"/>
                  </a:cubicBezTo>
                  <a:cubicBezTo>
                    <a:pt x="403" y="534"/>
                    <a:pt x="404" y="534"/>
                    <a:pt x="404" y="533"/>
                  </a:cubicBezTo>
                  <a:cubicBezTo>
                    <a:pt x="403" y="533"/>
                    <a:pt x="403" y="534"/>
                    <a:pt x="403" y="535"/>
                  </a:cubicBezTo>
                  <a:cubicBezTo>
                    <a:pt x="402" y="534"/>
                    <a:pt x="401" y="536"/>
                    <a:pt x="401" y="535"/>
                  </a:cubicBezTo>
                  <a:cubicBezTo>
                    <a:pt x="401" y="536"/>
                    <a:pt x="401" y="536"/>
                    <a:pt x="402" y="536"/>
                  </a:cubicBezTo>
                  <a:cubicBezTo>
                    <a:pt x="401" y="537"/>
                    <a:pt x="400" y="537"/>
                    <a:pt x="400" y="537"/>
                  </a:cubicBezTo>
                  <a:cubicBezTo>
                    <a:pt x="400" y="538"/>
                    <a:pt x="400" y="538"/>
                    <a:pt x="400" y="538"/>
                  </a:cubicBezTo>
                  <a:cubicBezTo>
                    <a:pt x="399" y="539"/>
                    <a:pt x="397" y="539"/>
                    <a:pt x="397" y="539"/>
                  </a:cubicBezTo>
                  <a:cubicBezTo>
                    <a:pt x="397" y="538"/>
                    <a:pt x="398" y="538"/>
                    <a:pt x="398" y="538"/>
                  </a:cubicBezTo>
                  <a:cubicBezTo>
                    <a:pt x="397" y="538"/>
                    <a:pt x="394" y="539"/>
                    <a:pt x="393" y="541"/>
                  </a:cubicBezTo>
                  <a:cubicBezTo>
                    <a:pt x="392" y="540"/>
                    <a:pt x="393" y="539"/>
                    <a:pt x="393" y="538"/>
                  </a:cubicBezTo>
                  <a:cubicBezTo>
                    <a:pt x="393" y="539"/>
                    <a:pt x="392" y="539"/>
                    <a:pt x="392" y="540"/>
                  </a:cubicBezTo>
                  <a:cubicBezTo>
                    <a:pt x="391" y="539"/>
                    <a:pt x="391" y="540"/>
                    <a:pt x="389" y="540"/>
                  </a:cubicBezTo>
                  <a:cubicBezTo>
                    <a:pt x="389" y="540"/>
                    <a:pt x="390" y="540"/>
                    <a:pt x="390" y="540"/>
                  </a:cubicBezTo>
                  <a:cubicBezTo>
                    <a:pt x="390" y="541"/>
                    <a:pt x="389" y="540"/>
                    <a:pt x="389" y="541"/>
                  </a:cubicBezTo>
                  <a:cubicBezTo>
                    <a:pt x="388" y="541"/>
                    <a:pt x="389" y="540"/>
                    <a:pt x="388" y="540"/>
                  </a:cubicBezTo>
                  <a:cubicBezTo>
                    <a:pt x="388" y="541"/>
                    <a:pt x="387" y="542"/>
                    <a:pt x="385" y="542"/>
                  </a:cubicBezTo>
                  <a:cubicBezTo>
                    <a:pt x="385" y="544"/>
                    <a:pt x="387" y="543"/>
                    <a:pt x="388" y="544"/>
                  </a:cubicBezTo>
                  <a:cubicBezTo>
                    <a:pt x="387" y="544"/>
                    <a:pt x="387" y="544"/>
                    <a:pt x="386" y="544"/>
                  </a:cubicBezTo>
                  <a:cubicBezTo>
                    <a:pt x="386" y="544"/>
                    <a:pt x="386" y="544"/>
                    <a:pt x="386" y="543"/>
                  </a:cubicBezTo>
                  <a:cubicBezTo>
                    <a:pt x="384" y="543"/>
                    <a:pt x="384" y="545"/>
                    <a:pt x="382" y="544"/>
                  </a:cubicBezTo>
                  <a:cubicBezTo>
                    <a:pt x="382" y="545"/>
                    <a:pt x="382" y="545"/>
                    <a:pt x="383" y="545"/>
                  </a:cubicBezTo>
                  <a:cubicBezTo>
                    <a:pt x="382" y="546"/>
                    <a:pt x="381" y="545"/>
                    <a:pt x="381" y="545"/>
                  </a:cubicBezTo>
                  <a:cubicBezTo>
                    <a:pt x="382" y="544"/>
                    <a:pt x="382" y="544"/>
                    <a:pt x="382" y="543"/>
                  </a:cubicBezTo>
                  <a:cubicBezTo>
                    <a:pt x="382" y="543"/>
                    <a:pt x="382" y="543"/>
                    <a:pt x="381" y="543"/>
                  </a:cubicBezTo>
                  <a:cubicBezTo>
                    <a:pt x="380" y="543"/>
                    <a:pt x="381" y="543"/>
                    <a:pt x="381" y="544"/>
                  </a:cubicBezTo>
                  <a:cubicBezTo>
                    <a:pt x="380" y="543"/>
                    <a:pt x="380" y="544"/>
                    <a:pt x="379" y="543"/>
                  </a:cubicBezTo>
                  <a:cubicBezTo>
                    <a:pt x="378" y="543"/>
                    <a:pt x="379" y="544"/>
                    <a:pt x="378" y="544"/>
                  </a:cubicBezTo>
                  <a:cubicBezTo>
                    <a:pt x="377" y="544"/>
                    <a:pt x="378" y="542"/>
                    <a:pt x="377" y="543"/>
                  </a:cubicBezTo>
                  <a:cubicBezTo>
                    <a:pt x="377" y="543"/>
                    <a:pt x="377" y="543"/>
                    <a:pt x="377" y="544"/>
                  </a:cubicBezTo>
                  <a:cubicBezTo>
                    <a:pt x="376" y="544"/>
                    <a:pt x="376" y="545"/>
                    <a:pt x="375" y="546"/>
                  </a:cubicBezTo>
                  <a:cubicBezTo>
                    <a:pt x="375" y="546"/>
                    <a:pt x="375" y="545"/>
                    <a:pt x="375" y="545"/>
                  </a:cubicBezTo>
                  <a:cubicBezTo>
                    <a:pt x="369" y="548"/>
                    <a:pt x="360" y="550"/>
                    <a:pt x="351" y="550"/>
                  </a:cubicBezTo>
                  <a:cubicBezTo>
                    <a:pt x="350" y="550"/>
                    <a:pt x="350" y="549"/>
                    <a:pt x="349" y="550"/>
                  </a:cubicBezTo>
                  <a:cubicBezTo>
                    <a:pt x="348" y="549"/>
                    <a:pt x="346" y="549"/>
                    <a:pt x="343" y="549"/>
                  </a:cubicBezTo>
                  <a:cubicBezTo>
                    <a:pt x="345" y="546"/>
                    <a:pt x="341" y="544"/>
                    <a:pt x="341" y="544"/>
                  </a:cubicBezTo>
                  <a:cubicBezTo>
                    <a:pt x="341" y="544"/>
                    <a:pt x="342" y="543"/>
                    <a:pt x="342" y="542"/>
                  </a:cubicBezTo>
                  <a:cubicBezTo>
                    <a:pt x="341" y="542"/>
                    <a:pt x="341" y="542"/>
                    <a:pt x="340" y="542"/>
                  </a:cubicBezTo>
                  <a:cubicBezTo>
                    <a:pt x="341" y="540"/>
                    <a:pt x="342" y="540"/>
                    <a:pt x="343" y="539"/>
                  </a:cubicBezTo>
                  <a:cubicBezTo>
                    <a:pt x="344" y="538"/>
                    <a:pt x="342" y="538"/>
                    <a:pt x="343" y="538"/>
                  </a:cubicBezTo>
                  <a:cubicBezTo>
                    <a:pt x="343" y="537"/>
                    <a:pt x="342" y="537"/>
                    <a:pt x="342" y="537"/>
                  </a:cubicBezTo>
                  <a:cubicBezTo>
                    <a:pt x="342" y="536"/>
                    <a:pt x="342" y="536"/>
                    <a:pt x="342" y="536"/>
                  </a:cubicBezTo>
                  <a:cubicBezTo>
                    <a:pt x="342" y="536"/>
                    <a:pt x="342" y="535"/>
                    <a:pt x="341" y="535"/>
                  </a:cubicBezTo>
                  <a:cubicBezTo>
                    <a:pt x="342" y="534"/>
                    <a:pt x="341" y="533"/>
                    <a:pt x="342" y="532"/>
                  </a:cubicBezTo>
                  <a:cubicBezTo>
                    <a:pt x="342" y="531"/>
                    <a:pt x="341" y="531"/>
                    <a:pt x="340" y="531"/>
                  </a:cubicBezTo>
                  <a:cubicBezTo>
                    <a:pt x="341" y="529"/>
                    <a:pt x="340" y="527"/>
                    <a:pt x="341" y="527"/>
                  </a:cubicBezTo>
                  <a:cubicBezTo>
                    <a:pt x="340" y="526"/>
                    <a:pt x="340" y="526"/>
                    <a:pt x="340" y="525"/>
                  </a:cubicBezTo>
                  <a:cubicBezTo>
                    <a:pt x="341" y="525"/>
                    <a:pt x="341" y="523"/>
                    <a:pt x="340" y="523"/>
                  </a:cubicBezTo>
                  <a:cubicBezTo>
                    <a:pt x="340" y="523"/>
                    <a:pt x="340" y="522"/>
                    <a:pt x="341" y="522"/>
                  </a:cubicBezTo>
                  <a:cubicBezTo>
                    <a:pt x="341" y="521"/>
                    <a:pt x="340" y="521"/>
                    <a:pt x="340" y="522"/>
                  </a:cubicBezTo>
                  <a:cubicBezTo>
                    <a:pt x="339" y="520"/>
                    <a:pt x="341" y="520"/>
                    <a:pt x="341" y="519"/>
                  </a:cubicBezTo>
                  <a:cubicBezTo>
                    <a:pt x="338" y="518"/>
                    <a:pt x="336" y="514"/>
                    <a:pt x="334" y="511"/>
                  </a:cubicBezTo>
                  <a:cubicBezTo>
                    <a:pt x="334" y="511"/>
                    <a:pt x="334" y="512"/>
                    <a:pt x="334" y="512"/>
                  </a:cubicBezTo>
                  <a:cubicBezTo>
                    <a:pt x="330" y="505"/>
                    <a:pt x="318" y="502"/>
                    <a:pt x="320" y="490"/>
                  </a:cubicBezTo>
                  <a:cubicBezTo>
                    <a:pt x="312" y="492"/>
                    <a:pt x="305" y="498"/>
                    <a:pt x="297" y="501"/>
                  </a:cubicBezTo>
                  <a:cubicBezTo>
                    <a:pt x="293" y="503"/>
                    <a:pt x="290" y="506"/>
                    <a:pt x="284" y="505"/>
                  </a:cubicBezTo>
                  <a:cubicBezTo>
                    <a:pt x="281" y="507"/>
                    <a:pt x="277" y="507"/>
                    <a:pt x="275" y="507"/>
                  </a:cubicBezTo>
                  <a:cubicBezTo>
                    <a:pt x="274" y="508"/>
                    <a:pt x="274" y="507"/>
                    <a:pt x="273" y="507"/>
                  </a:cubicBezTo>
                  <a:cubicBezTo>
                    <a:pt x="273" y="507"/>
                    <a:pt x="273" y="508"/>
                    <a:pt x="271" y="507"/>
                  </a:cubicBezTo>
                  <a:cubicBezTo>
                    <a:pt x="270" y="509"/>
                    <a:pt x="269" y="512"/>
                    <a:pt x="266" y="512"/>
                  </a:cubicBezTo>
                  <a:cubicBezTo>
                    <a:pt x="267" y="509"/>
                    <a:pt x="269" y="509"/>
                    <a:pt x="269" y="507"/>
                  </a:cubicBezTo>
                  <a:cubicBezTo>
                    <a:pt x="268" y="506"/>
                    <a:pt x="267" y="505"/>
                    <a:pt x="267" y="504"/>
                  </a:cubicBezTo>
                  <a:cubicBezTo>
                    <a:pt x="267" y="503"/>
                    <a:pt x="267" y="501"/>
                    <a:pt x="267" y="500"/>
                  </a:cubicBezTo>
                  <a:cubicBezTo>
                    <a:pt x="270" y="497"/>
                    <a:pt x="272" y="495"/>
                    <a:pt x="274" y="492"/>
                  </a:cubicBezTo>
                  <a:cubicBezTo>
                    <a:pt x="276" y="489"/>
                    <a:pt x="279" y="487"/>
                    <a:pt x="281" y="485"/>
                  </a:cubicBezTo>
                  <a:cubicBezTo>
                    <a:pt x="283" y="483"/>
                    <a:pt x="284" y="478"/>
                    <a:pt x="287" y="476"/>
                  </a:cubicBezTo>
                  <a:cubicBezTo>
                    <a:pt x="287" y="474"/>
                    <a:pt x="288" y="473"/>
                    <a:pt x="289" y="473"/>
                  </a:cubicBezTo>
                  <a:cubicBezTo>
                    <a:pt x="289" y="472"/>
                    <a:pt x="289" y="471"/>
                    <a:pt x="289" y="471"/>
                  </a:cubicBezTo>
                  <a:cubicBezTo>
                    <a:pt x="290" y="469"/>
                    <a:pt x="290" y="466"/>
                    <a:pt x="293" y="466"/>
                  </a:cubicBezTo>
                  <a:cubicBezTo>
                    <a:pt x="297" y="462"/>
                    <a:pt x="301" y="457"/>
                    <a:pt x="305" y="453"/>
                  </a:cubicBezTo>
                  <a:cubicBezTo>
                    <a:pt x="315" y="443"/>
                    <a:pt x="325" y="436"/>
                    <a:pt x="337" y="428"/>
                  </a:cubicBezTo>
                  <a:cubicBezTo>
                    <a:pt x="340" y="426"/>
                    <a:pt x="343" y="424"/>
                    <a:pt x="346" y="422"/>
                  </a:cubicBezTo>
                  <a:cubicBezTo>
                    <a:pt x="350" y="420"/>
                    <a:pt x="354" y="418"/>
                    <a:pt x="357" y="415"/>
                  </a:cubicBezTo>
                  <a:cubicBezTo>
                    <a:pt x="359" y="415"/>
                    <a:pt x="360" y="414"/>
                    <a:pt x="361" y="412"/>
                  </a:cubicBezTo>
                  <a:cubicBezTo>
                    <a:pt x="361" y="411"/>
                    <a:pt x="361" y="410"/>
                    <a:pt x="360" y="409"/>
                  </a:cubicBezTo>
                  <a:cubicBezTo>
                    <a:pt x="360" y="407"/>
                    <a:pt x="359" y="406"/>
                    <a:pt x="358" y="406"/>
                  </a:cubicBezTo>
                  <a:cubicBezTo>
                    <a:pt x="358" y="403"/>
                    <a:pt x="358" y="400"/>
                    <a:pt x="356" y="399"/>
                  </a:cubicBezTo>
                  <a:cubicBezTo>
                    <a:pt x="357" y="397"/>
                    <a:pt x="355" y="397"/>
                    <a:pt x="356" y="396"/>
                  </a:cubicBezTo>
                  <a:cubicBezTo>
                    <a:pt x="352" y="396"/>
                    <a:pt x="349" y="399"/>
                    <a:pt x="345" y="399"/>
                  </a:cubicBezTo>
                  <a:cubicBezTo>
                    <a:pt x="341" y="401"/>
                    <a:pt x="337" y="402"/>
                    <a:pt x="334" y="406"/>
                  </a:cubicBezTo>
                  <a:cubicBezTo>
                    <a:pt x="330" y="409"/>
                    <a:pt x="325" y="411"/>
                    <a:pt x="321" y="414"/>
                  </a:cubicBezTo>
                  <a:cubicBezTo>
                    <a:pt x="318" y="415"/>
                    <a:pt x="316" y="417"/>
                    <a:pt x="313" y="416"/>
                  </a:cubicBezTo>
                  <a:cubicBezTo>
                    <a:pt x="313" y="417"/>
                    <a:pt x="312" y="417"/>
                    <a:pt x="312" y="418"/>
                  </a:cubicBezTo>
                  <a:cubicBezTo>
                    <a:pt x="307" y="419"/>
                    <a:pt x="301" y="422"/>
                    <a:pt x="296" y="422"/>
                  </a:cubicBezTo>
                  <a:cubicBezTo>
                    <a:pt x="296" y="424"/>
                    <a:pt x="294" y="423"/>
                    <a:pt x="293" y="424"/>
                  </a:cubicBezTo>
                  <a:cubicBezTo>
                    <a:pt x="293" y="424"/>
                    <a:pt x="293" y="423"/>
                    <a:pt x="293" y="423"/>
                  </a:cubicBezTo>
                  <a:cubicBezTo>
                    <a:pt x="293" y="424"/>
                    <a:pt x="291" y="424"/>
                    <a:pt x="291" y="425"/>
                  </a:cubicBezTo>
                  <a:cubicBezTo>
                    <a:pt x="290" y="424"/>
                    <a:pt x="288" y="424"/>
                    <a:pt x="288" y="425"/>
                  </a:cubicBezTo>
                  <a:cubicBezTo>
                    <a:pt x="285" y="424"/>
                    <a:pt x="280" y="427"/>
                    <a:pt x="278" y="424"/>
                  </a:cubicBezTo>
                  <a:cubicBezTo>
                    <a:pt x="277" y="425"/>
                    <a:pt x="276" y="424"/>
                    <a:pt x="274" y="423"/>
                  </a:cubicBezTo>
                  <a:cubicBezTo>
                    <a:pt x="273" y="421"/>
                    <a:pt x="273" y="419"/>
                    <a:pt x="271" y="418"/>
                  </a:cubicBezTo>
                  <a:cubicBezTo>
                    <a:pt x="271" y="417"/>
                    <a:pt x="272" y="417"/>
                    <a:pt x="272" y="417"/>
                  </a:cubicBezTo>
                  <a:cubicBezTo>
                    <a:pt x="272" y="416"/>
                    <a:pt x="271" y="417"/>
                    <a:pt x="270" y="416"/>
                  </a:cubicBezTo>
                  <a:cubicBezTo>
                    <a:pt x="271" y="415"/>
                    <a:pt x="269" y="415"/>
                    <a:pt x="269" y="414"/>
                  </a:cubicBezTo>
                  <a:cubicBezTo>
                    <a:pt x="267" y="415"/>
                    <a:pt x="266" y="415"/>
                    <a:pt x="265" y="416"/>
                  </a:cubicBezTo>
                  <a:cubicBezTo>
                    <a:pt x="264" y="416"/>
                    <a:pt x="264" y="415"/>
                    <a:pt x="263" y="415"/>
                  </a:cubicBezTo>
                  <a:cubicBezTo>
                    <a:pt x="263" y="416"/>
                    <a:pt x="264" y="416"/>
                    <a:pt x="263" y="417"/>
                  </a:cubicBezTo>
                  <a:cubicBezTo>
                    <a:pt x="263" y="417"/>
                    <a:pt x="262" y="417"/>
                    <a:pt x="262" y="417"/>
                  </a:cubicBezTo>
                  <a:cubicBezTo>
                    <a:pt x="262" y="417"/>
                    <a:pt x="263" y="418"/>
                    <a:pt x="263" y="418"/>
                  </a:cubicBezTo>
                  <a:cubicBezTo>
                    <a:pt x="264" y="419"/>
                    <a:pt x="262" y="418"/>
                    <a:pt x="262" y="419"/>
                  </a:cubicBezTo>
                  <a:cubicBezTo>
                    <a:pt x="261" y="419"/>
                    <a:pt x="262" y="418"/>
                    <a:pt x="261" y="418"/>
                  </a:cubicBezTo>
                  <a:cubicBezTo>
                    <a:pt x="261" y="418"/>
                    <a:pt x="261" y="420"/>
                    <a:pt x="261" y="419"/>
                  </a:cubicBezTo>
                  <a:cubicBezTo>
                    <a:pt x="261" y="419"/>
                    <a:pt x="259" y="421"/>
                    <a:pt x="258" y="421"/>
                  </a:cubicBezTo>
                  <a:cubicBezTo>
                    <a:pt x="257" y="422"/>
                    <a:pt x="256" y="424"/>
                    <a:pt x="254" y="423"/>
                  </a:cubicBezTo>
                  <a:cubicBezTo>
                    <a:pt x="255" y="425"/>
                    <a:pt x="251" y="425"/>
                    <a:pt x="250" y="428"/>
                  </a:cubicBezTo>
                  <a:cubicBezTo>
                    <a:pt x="248" y="428"/>
                    <a:pt x="246" y="432"/>
                    <a:pt x="243" y="432"/>
                  </a:cubicBezTo>
                  <a:cubicBezTo>
                    <a:pt x="243" y="433"/>
                    <a:pt x="243" y="432"/>
                    <a:pt x="242" y="433"/>
                  </a:cubicBezTo>
                  <a:cubicBezTo>
                    <a:pt x="242" y="433"/>
                    <a:pt x="242" y="433"/>
                    <a:pt x="242" y="433"/>
                  </a:cubicBezTo>
                  <a:cubicBezTo>
                    <a:pt x="242" y="433"/>
                    <a:pt x="242" y="434"/>
                    <a:pt x="241" y="435"/>
                  </a:cubicBezTo>
                  <a:cubicBezTo>
                    <a:pt x="236" y="435"/>
                    <a:pt x="236" y="439"/>
                    <a:pt x="230" y="439"/>
                  </a:cubicBezTo>
                  <a:cubicBezTo>
                    <a:pt x="230" y="440"/>
                    <a:pt x="230" y="440"/>
                    <a:pt x="231" y="440"/>
                  </a:cubicBezTo>
                  <a:cubicBezTo>
                    <a:pt x="230" y="440"/>
                    <a:pt x="230" y="441"/>
                    <a:pt x="230" y="442"/>
                  </a:cubicBezTo>
                  <a:cubicBezTo>
                    <a:pt x="226" y="443"/>
                    <a:pt x="222" y="446"/>
                    <a:pt x="219" y="449"/>
                  </a:cubicBezTo>
                  <a:cubicBezTo>
                    <a:pt x="218" y="449"/>
                    <a:pt x="219" y="449"/>
                    <a:pt x="218" y="449"/>
                  </a:cubicBezTo>
                  <a:cubicBezTo>
                    <a:pt x="218" y="449"/>
                    <a:pt x="218" y="450"/>
                    <a:pt x="218" y="450"/>
                  </a:cubicBezTo>
                  <a:cubicBezTo>
                    <a:pt x="215" y="452"/>
                    <a:pt x="213" y="454"/>
                    <a:pt x="211" y="456"/>
                  </a:cubicBezTo>
                  <a:cubicBezTo>
                    <a:pt x="211" y="455"/>
                    <a:pt x="210" y="455"/>
                    <a:pt x="209" y="454"/>
                  </a:cubicBezTo>
                  <a:cubicBezTo>
                    <a:pt x="212" y="453"/>
                    <a:pt x="214" y="451"/>
                    <a:pt x="217" y="449"/>
                  </a:cubicBezTo>
                  <a:cubicBezTo>
                    <a:pt x="217" y="449"/>
                    <a:pt x="217" y="448"/>
                    <a:pt x="217" y="448"/>
                  </a:cubicBezTo>
                  <a:cubicBezTo>
                    <a:pt x="217" y="448"/>
                    <a:pt x="218" y="448"/>
                    <a:pt x="218" y="448"/>
                  </a:cubicBezTo>
                  <a:cubicBezTo>
                    <a:pt x="221" y="445"/>
                    <a:pt x="225" y="442"/>
                    <a:pt x="229" y="440"/>
                  </a:cubicBezTo>
                  <a:cubicBezTo>
                    <a:pt x="229" y="440"/>
                    <a:pt x="229" y="439"/>
                    <a:pt x="229" y="439"/>
                  </a:cubicBezTo>
                  <a:cubicBezTo>
                    <a:pt x="230" y="439"/>
                    <a:pt x="230" y="439"/>
                    <a:pt x="231" y="439"/>
                  </a:cubicBezTo>
                  <a:cubicBezTo>
                    <a:pt x="232" y="436"/>
                    <a:pt x="238" y="434"/>
                    <a:pt x="241" y="430"/>
                  </a:cubicBezTo>
                  <a:cubicBezTo>
                    <a:pt x="242" y="431"/>
                    <a:pt x="242" y="429"/>
                    <a:pt x="244" y="429"/>
                  </a:cubicBezTo>
                  <a:cubicBezTo>
                    <a:pt x="244" y="428"/>
                    <a:pt x="243" y="429"/>
                    <a:pt x="243" y="428"/>
                  </a:cubicBezTo>
                  <a:cubicBezTo>
                    <a:pt x="244" y="426"/>
                    <a:pt x="245" y="426"/>
                    <a:pt x="246" y="426"/>
                  </a:cubicBezTo>
                  <a:cubicBezTo>
                    <a:pt x="246" y="425"/>
                    <a:pt x="247" y="425"/>
                    <a:pt x="249" y="425"/>
                  </a:cubicBezTo>
                  <a:cubicBezTo>
                    <a:pt x="247" y="423"/>
                    <a:pt x="249" y="425"/>
                    <a:pt x="250" y="423"/>
                  </a:cubicBezTo>
                  <a:cubicBezTo>
                    <a:pt x="251" y="423"/>
                    <a:pt x="253" y="420"/>
                    <a:pt x="255" y="421"/>
                  </a:cubicBezTo>
                  <a:cubicBezTo>
                    <a:pt x="256" y="420"/>
                    <a:pt x="257" y="419"/>
                    <a:pt x="257" y="418"/>
                  </a:cubicBezTo>
                  <a:cubicBezTo>
                    <a:pt x="257" y="418"/>
                    <a:pt x="258" y="419"/>
                    <a:pt x="258" y="419"/>
                  </a:cubicBezTo>
                  <a:cubicBezTo>
                    <a:pt x="259" y="418"/>
                    <a:pt x="258" y="417"/>
                    <a:pt x="258" y="417"/>
                  </a:cubicBezTo>
                  <a:cubicBezTo>
                    <a:pt x="259" y="415"/>
                    <a:pt x="265" y="414"/>
                    <a:pt x="264" y="411"/>
                  </a:cubicBezTo>
                  <a:cubicBezTo>
                    <a:pt x="266" y="411"/>
                    <a:pt x="267" y="408"/>
                    <a:pt x="268" y="409"/>
                  </a:cubicBezTo>
                  <a:cubicBezTo>
                    <a:pt x="269" y="409"/>
                    <a:pt x="268" y="408"/>
                    <a:pt x="269" y="408"/>
                  </a:cubicBezTo>
                  <a:cubicBezTo>
                    <a:pt x="268" y="407"/>
                    <a:pt x="267" y="407"/>
                    <a:pt x="266" y="407"/>
                  </a:cubicBezTo>
                  <a:cubicBezTo>
                    <a:pt x="266" y="407"/>
                    <a:pt x="266" y="407"/>
                    <a:pt x="266" y="406"/>
                  </a:cubicBezTo>
                  <a:cubicBezTo>
                    <a:pt x="266" y="405"/>
                    <a:pt x="265" y="405"/>
                    <a:pt x="264" y="405"/>
                  </a:cubicBezTo>
                  <a:cubicBezTo>
                    <a:pt x="266" y="405"/>
                    <a:pt x="265" y="403"/>
                    <a:pt x="264" y="403"/>
                  </a:cubicBezTo>
                  <a:cubicBezTo>
                    <a:pt x="263" y="402"/>
                    <a:pt x="264" y="402"/>
                    <a:pt x="265" y="402"/>
                  </a:cubicBezTo>
                  <a:cubicBezTo>
                    <a:pt x="264" y="401"/>
                    <a:pt x="264" y="401"/>
                    <a:pt x="264" y="401"/>
                  </a:cubicBezTo>
                  <a:cubicBezTo>
                    <a:pt x="264" y="400"/>
                    <a:pt x="263" y="399"/>
                    <a:pt x="264" y="398"/>
                  </a:cubicBezTo>
                  <a:cubicBezTo>
                    <a:pt x="263" y="398"/>
                    <a:pt x="264" y="397"/>
                    <a:pt x="263" y="396"/>
                  </a:cubicBezTo>
                  <a:cubicBezTo>
                    <a:pt x="263" y="396"/>
                    <a:pt x="262" y="397"/>
                    <a:pt x="262" y="397"/>
                  </a:cubicBezTo>
                  <a:cubicBezTo>
                    <a:pt x="261" y="396"/>
                    <a:pt x="261" y="398"/>
                    <a:pt x="261" y="398"/>
                  </a:cubicBezTo>
                  <a:cubicBezTo>
                    <a:pt x="261" y="398"/>
                    <a:pt x="260" y="398"/>
                    <a:pt x="259" y="398"/>
                  </a:cubicBezTo>
                  <a:cubicBezTo>
                    <a:pt x="259" y="398"/>
                    <a:pt x="260" y="398"/>
                    <a:pt x="259" y="397"/>
                  </a:cubicBezTo>
                  <a:cubicBezTo>
                    <a:pt x="258" y="398"/>
                    <a:pt x="259" y="398"/>
                    <a:pt x="258" y="399"/>
                  </a:cubicBezTo>
                  <a:cubicBezTo>
                    <a:pt x="259" y="399"/>
                    <a:pt x="260" y="398"/>
                    <a:pt x="260" y="399"/>
                  </a:cubicBezTo>
                  <a:cubicBezTo>
                    <a:pt x="260" y="400"/>
                    <a:pt x="258" y="398"/>
                    <a:pt x="258" y="400"/>
                  </a:cubicBezTo>
                  <a:cubicBezTo>
                    <a:pt x="256" y="400"/>
                    <a:pt x="256" y="398"/>
                    <a:pt x="255" y="399"/>
                  </a:cubicBezTo>
                  <a:cubicBezTo>
                    <a:pt x="255" y="399"/>
                    <a:pt x="256" y="400"/>
                    <a:pt x="257" y="400"/>
                  </a:cubicBezTo>
                  <a:cubicBezTo>
                    <a:pt x="256" y="401"/>
                    <a:pt x="256" y="400"/>
                    <a:pt x="255" y="401"/>
                  </a:cubicBezTo>
                  <a:cubicBezTo>
                    <a:pt x="255" y="401"/>
                    <a:pt x="255" y="401"/>
                    <a:pt x="256" y="401"/>
                  </a:cubicBezTo>
                  <a:cubicBezTo>
                    <a:pt x="256" y="401"/>
                    <a:pt x="255" y="402"/>
                    <a:pt x="255" y="401"/>
                  </a:cubicBezTo>
                  <a:cubicBezTo>
                    <a:pt x="255" y="402"/>
                    <a:pt x="255" y="402"/>
                    <a:pt x="255" y="402"/>
                  </a:cubicBezTo>
                  <a:cubicBezTo>
                    <a:pt x="255" y="403"/>
                    <a:pt x="254" y="403"/>
                    <a:pt x="253" y="403"/>
                  </a:cubicBezTo>
                  <a:cubicBezTo>
                    <a:pt x="252" y="404"/>
                    <a:pt x="254" y="403"/>
                    <a:pt x="253" y="404"/>
                  </a:cubicBezTo>
                  <a:cubicBezTo>
                    <a:pt x="252" y="404"/>
                    <a:pt x="253" y="403"/>
                    <a:pt x="252" y="403"/>
                  </a:cubicBezTo>
                  <a:cubicBezTo>
                    <a:pt x="252" y="403"/>
                    <a:pt x="252" y="404"/>
                    <a:pt x="252" y="404"/>
                  </a:cubicBezTo>
                  <a:cubicBezTo>
                    <a:pt x="251" y="404"/>
                    <a:pt x="251" y="405"/>
                    <a:pt x="251" y="404"/>
                  </a:cubicBezTo>
                  <a:cubicBezTo>
                    <a:pt x="251" y="405"/>
                    <a:pt x="251" y="405"/>
                    <a:pt x="251" y="406"/>
                  </a:cubicBezTo>
                  <a:cubicBezTo>
                    <a:pt x="250" y="405"/>
                    <a:pt x="250" y="405"/>
                    <a:pt x="250" y="405"/>
                  </a:cubicBezTo>
                  <a:cubicBezTo>
                    <a:pt x="250" y="405"/>
                    <a:pt x="250" y="405"/>
                    <a:pt x="248" y="404"/>
                  </a:cubicBezTo>
                  <a:cubicBezTo>
                    <a:pt x="248" y="405"/>
                    <a:pt x="249" y="405"/>
                    <a:pt x="249" y="405"/>
                  </a:cubicBezTo>
                  <a:cubicBezTo>
                    <a:pt x="249" y="406"/>
                    <a:pt x="247" y="408"/>
                    <a:pt x="247" y="407"/>
                  </a:cubicBezTo>
                  <a:cubicBezTo>
                    <a:pt x="245" y="409"/>
                    <a:pt x="242" y="412"/>
                    <a:pt x="239" y="412"/>
                  </a:cubicBezTo>
                  <a:cubicBezTo>
                    <a:pt x="239" y="413"/>
                    <a:pt x="239" y="413"/>
                    <a:pt x="239" y="414"/>
                  </a:cubicBezTo>
                  <a:cubicBezTo>
                    <a:pt x="234" y="415"/>
                    <a:pt x="231" y="420"/>
                    <a:pt x="226" y="422"/>
                  </a:cubicBezTo>
                  <a:cubicBezTo>
                    <a:pt x="226" y="423"/>
                    <a:pt x="226" y="423"/>
                    <a:pt x="226" y="423"/>
                  </a:cubicBezTo>
                  <a:cubicBezTo>
                    <a:pt x="226" y="423"/>
                    <a:pt x="225" y="423"/>
                    <a:pt x="225" y="423"/>
                  </a:cubicBezTo>
                  <a:cubicBezTo>
                    <a:pt x="226" y="424"/>
                    <a:pt x="224" y="425"/>
                    <a:pt x="223" y="425"/>
                  </a:cubicBezTo>
                  <a:cubicBezTo>
                    <a:pt x="223" y="425"/>
                    <a:pt x="223" y="425"/>
                    <a:pt x="222" y="425"/>
                  </a:cubicBezTo>
                  <a:cubicBezTo>
                    <a:pt x="221" y="425"/>
                    <a:pt x="222" y="427"/>
                    <a:pt x="221" y="425"/>
                  </a:cubicBezTo>
                  <a:cubicBezTo>
                    <a:pt x="221" y="426"/>
                    <a:pt x="221" y="426"/>
                    <a:pt x="221" y="427"/>
                  </a:cubicBezTo>
                  <a:cubicBezTo>
                    <a:pt x="220" y="427"/>
                    <a:pt x="220" y="427"/>
                    <a:pt x="219" y="428"/>
                  </a:cubicBezTo>
                  <a:cubicBezTo>
                    <a:pt x="219" y="428"/>
                    <a:pt x="219" y="428"/>
                    <a:pt x="218" y="428"/>
                  </a:cubicBezTo>
                  <a:cubicBezTo>
                    <a:pt x="218" y="428"/>
                    <a:pt x="219" y="429"/>
                    <a:pt x="218" y="429"/>
                  </a:cubicBezTo>
                  <a:cubicBezTo>
                    <a:pt x="218" y="429"/>
                    <a:pt x="218" y="428"/>
                    <a:pt x="217" y="428"/>
                  </a:cubicBezTo>
                  <a:cubicBezTo>
                    <a:pt x="217" y="429"/>
                    <a:pt x="218" y="430"/>
                    <a:pt x="217" y="431"/>
                  </a:cubicBezTo>
                  <a:cubicBezTo>
                    <a:pt x="217" y="430"/>
                    <a:pt x="217" y="430"/>
                    <a:pt x="217" y="430"/>
                  </a:cubicBezTo>
                  <a:cubicBezTo>
                    <a:pt x="217" y="429"/>
                    <a:pt x="216" y="431"/>
                    <a:pt x="216" y="430"/>
                  </a:cubicBezTo>
                  <a:cubicBezTo>
                    <a:pt x="215" y="430"/>
                    <a:pt x="216" y="430"/>
                    <a:pt x="216" y="431"/>
                  </a:cubicBezTo>
                  <a:cubicBezTo>
                    <a:pt x="214" y="431"/>
                    <a:pt x="213" y="432"/>
                    <a:pt x="212" y="432"/>
                  </a:cubicBezTo>
                  <a:cubicBezTo>
                    <a:pt x="212" y="432"/>
                    <a:pt x="212" y="433"/>
                    <a:pt x="212" y="433"/>
                  </a:cubicBezTo>
                  <a:cubicBezTo>
                    <a:pt x="211" y="434"/>
                    <a:pt x="210" y="432"/>
                    <a:pt x="211" y="434"/>
                  </a:cubicBezTo>
                  <a:cubicBezTo>
                    <a:pt x="210" y="433"/>
                    <a:pt x="209" y="435"/>
                    <a:pt x="208" y="436"/>
                  </a:cubicBezTo>
                  <a:cubicBezTo>
                    <a:pt x="208" y="436"/>
                    <a:pt x="208" y="435"/>
                    <a:pt x="208" y="435"/>
                  </a:cubicBezTo>
                  <a:cubicBezTo>
                    <a:pt x="207" y="436"/>
                    <a:pt x="207" y="437"/>
                    <a:pt x="206" y="436"/>
                  </a:cubicBezTo>
                  <a:cubicBezTo>
                    <a:pt x="205" y="437"/>
                    <a:pt x="207" y="437"/>
                    <a:pt x="206" y="437"/>
                  </a:cubicBezTo>
                  <a:cubicBezTo>
                    <a:pt x="205" y="437"/>
                    <a:pt x="204" y="438"/>
                    <a:pt x="204" y="439"/>
                  </a:cubicBezTo>
                  <a:cubicBezTo>
                    <a:pt x="204" y="438"/>
                    <a:pt x="204" y="438"/>
                    <a:pt x="203" y="438"/>
                  </a:cubicBezTo>
                  <a:cubicBezTo>
                    <a:pt x="204" y="439"/>
                    <a:pt x="203" y="439"/>
                    <a:pt x="202" y="440"/>
                  </a:cubicBezTo>
                  <a:cubicBezTo>
                    <a:pt x="200" y="440"/>
                    <a:pt x="196" y="443"/>
                    <a:pt x="196" y="445"/>
                  </a:cubicBezTo>
                  <a:cubicBezTo>
                    <a:pt x="195" y="445"/>
                    <a:pt x="195" y="444"/>
                    <a:pt x="195" y="444"/>
                  </a:cubicBezTo>
                  <a:cubicBezTo>
                    <a:pt x="195" y="445"/>
                    <a:pt x="193" y="446"/>
                    <a:pt x="194" y="446"/>
                  </a:cubicBezTo>
                  <a:cubicBezTo>
                    <a:pt x="194" y="447"/>
                    <a:pt x="193" y="446"/>
                    <a:pt x="193" y="446"/>
                  </a:cubicBezTo>
                  <a:cubicBezTo>
                    <a:pt x="192" y="446"/>
                    <a:pt x="191" y="447"/>
                    <a:pt x="192" y="447"/>
                  </a:cubicBezTo>
                  <a:cubicBezTo>
                    <a:pt x="191" y="447"/>
                    <a:pt x="189" y="448"/>
                    <a:pt x="188" y="448"/>
                  </a:cubicBezTo>
                  <a:cubicBezTo>
                    <a:pt x="189" y="448"/>
                    <a:pt x="188" y="449"/>
                    <a:pt x="188" y="449"/>
                  </a:cubicBezTo>
                  <a:cubicBezTo>
                    <a:pt x="186" y="450"/>
                    <a:pt x="185" y="451"/>
                    <a:pt x="183" y="452"/>
                  </a:cubicBezTo>
                  <a:cubicBezTo>
                    <a:pt x="183" y="452"/>
                    <a:pt x="183" y="453"/>
                    <a:pt x="182" y="453"/>
                  </a:cubicBezTo>
                  <a:cubicBezTo>
                    <a:pt x="183" y="453"/>
                    <a:pt x="182" y="454"/>
                    <a:pt x="181" y="454"/>
                  </a:cubicBezTo>
                  <a:cubicBezTo>
                    <a:pt x="181" y="454"/>
                    <a:pt x="182" y="454"/>
                    <a:pt x="182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0" y="455"/>
                    <a:pt x="180" y="456"/>
                    <a:pt x="179" y="455"/>
                  </a:cubicBezTo>
                  <a:cubicBezTo>
                    <a:pt x="180" y="456"/>
                    <a:pt x="179" y="456"/>
                    <a:pt x="179" y="457"/>
                  </a:cubicBezTo>
                  <a:cubicBezTo>
                    <a:pt x="178" y="457"/>
                    <a:pt x="179" y="456"/>
                    <a:pt x="178" y="456"/>
                  </a:cubicBezTo>
                  <a:cubicBezTo>
                    <a:pt x="175" y="457"/>
                    <a:pt x="175" y="462"/>
                    <a:pt x="172" y="461"/>
                  </a:cubicBezTo>
                  <a:cubicBezTo>
                    <a:pt x="172" y="462"/>
                    <a:pt x="169" y="463"/>
                    <a:pt x="168" y="463"/>
                  </a:cubicBezTo>
                  <a:cubicBezTo>
                    <a:pt x="169" y="463"/>
                    <a:pt x="168" y="463"/>
                    <a:pt x="168" y="464"/>
                  </a:cubicBezTo>
                  <a:cubicBezTo>
                    <a:pt x="166" y="464"/>
                    <a:pt x="166" y="466"/>
                    <a:pt x="165" y="466"/>
                  </a:cubicBezTo>
                  <a:cubicBezTo>
                    <a:pt x="165" y="466"/>
                    <a:pt x="166" y="465"/>
                    <a:pt x="165" y="465"/>
                  </a:cubicBezTo>
                  <a:cubicBezTo>
                    <a:pt x="165" y="466"/>
                    <a:pt x="165" y="467"/>
                    <a:pt x="165" y="467"/>
                  </a:cubicBezTo>
                  <a:cubicBezTo>
                    <a:pt x="164" y="468"/>
                    <a:pt x="165" y="467"/>
                    <a:pt x="164" y="467"/>
                  </a:cubicBezTo>
                  <a:cubicBezTo>
                    <a:pt x="163" y="468"/>
                    <a:pt x="162" y="468"/>
                    <a:pt x="161" y="469"/>
                  </a:cubicBezTo>
                  <a:cubicBezTo>
                    <a:pt x="160" y="469"/>
                    <a:pt x="160" y="468"/>
                    <a:pt x="160" y="468"/>
                  </a:cubicBezTo>
                  <a:cubicBezTo>
                    <a:pt x="160" y="468"/>
                    <a:pt x="159" y="470"/>
                    <a:pt x="160" y="469"/>
                  </a:cubicBezTo>
                  <a:cubicBezTo>
                    <a:pt x="160" y="470"/>
                    <a:pt x="159" y="470"/>
                    <a:pt x="159" y="470"/>
                  </a:cubicBezTo>
                  <a:cubicBezTo>
                    <a:pt x="159" y="470"/>
                    <a:pt x="160" y="470"/>
                    <a:pt x="160" y="471"/>
                  </a:cubicBezTo>
                  <a:cubicBezTo>
                    <a:pt x="160" y="471"/>
                    <a:pt x="158" y="470"/>
                    <a:pt x="159" y="471"/>
                  </a:cubicBezTo>
                  <a:cubicBezTo>
                    <a:pt x="159" y="472"/>
                    <a:pt x="158" y="471"/>
                    <a:pt x="159" y="470"/>
                  </a:cubicBezTo>
                  <a:cubicBezTo>
                    <a:pt x="157" y="471"/>
                    <a:pt x="158" y="472"/>
                    <a:pt x="157" y="473"/>
                  </a:cubicBezTo>
                  <a:cubicBezTo>
                    <a:pt x="157" y="472"/>
                    <a:pt x="157" y="472"/>
                    <a:pt x="156" y="472"/>
                  </a:cubicBezTo>
                  <a:cubicBezTo>
                    <a:pt x="156" y="472"/>
                    <a:pt x="156" y="473"/>
                    <a:pt x="157" y="473"/>
                  </a:cubicBezTo>
                  <a:cubicBezTo>
                    <a:pt x="155" y="473"/>
                    <a:pt x="155" y="475"/>
                    <a:pt x="153" y="475"/>
                  </a:cubicBezTo>
                  <a:cubicBezTo>
                    <a:pt x="152" y="475"/>
                    <a:pt x="153" y="475"/>
                    <a:pt x="153" y="476"/>
                  </a:cubicBezTo>
                  <a:cubicBezTo>
                    <a:pt x="152" y="476"/>
                    <a:pt x="152" y="476"/>
                    <a:pt x="151" y="476"/>
                  </a:cubicBezTo>
                  <a:cubicBezTo>
                    <a:pt x="152" y="475"/>
                    <a:pt x="152" y="475"/>
                    <a:pt x="151" y="475"/>
                  </a:cubicBezTo>
                  <a:cubicBezTo>
                    <a:pt x="151" y="476"/>
                    <a:pt x="151" y="476"/>
                    <a:pt x="150" y="477"/>
                  </a:cubicBezTo>
                  <a:cubicBezTo>
                    <a:pt x="150" y="477"/>
                    <a:pt x="150" y="477"/>
                    <a:pt x="150" y="477"/>
                  </a:cubicBezTo>
                  <a:cubicBezTo>
                    <a:pt x="150" y="477"/>
                    <a:pt x="149" y="478"/>
                    <a:pt x="150" y="478"/>
                  </a:cubicBezTo>
                  <a:cubicBezTo>
                    <a:pt x="149" y="479"/>
                    <a:pt x="148" y="478"/>
                    <a:pt x="148" y="479"/>
                  </a:cubicBezTo>
                  <a:cubicBezTo>
                    <a:pt x="148" y="479"/>
                    <a:pt x="146" y="480"/>
                    <a:pt x="145" y="481"/>
                  </a:cubicBezTo>
                  <a:cubicBezTo>
                    <a:pt x="145" y="481"/>
                    <a:pt x="145" y="481"/>
                    <a:pt x="146" y="481"/>
                  </a:cubicBezTo>
                  <a:cubicBezTo>
                    <a:pt x="145" y="482"/>
                    <a:pt x="144" y="481"/>
                    <a:pt x="144" y="483"/>
                  </a:cubicBezTo>
                  <a:cubicBezTo>
                    <a:pt x="144" y="482"/>
                    <a:pt x="143" y="482"/>
                    <a:pt x="143" y="482"/>
                  </a:cubicBezTo>
                  <a:cubicBezTo>
                    <a:pt x="142" y="482"/>
                    <a:pt x="144" y="482"/>
                    <a:pt x="143" y="483"/>
                  </a:cubicBezTo>
                  <a:cubicBezTo>
                    <a:pt x="143" y="483"/>
                    <a:pt x="140" y="484"/>
                    <a:pt x="142" y="484"/>
                  </a:cubicBezTo>
                  <a:cubicBezTo>
                    <a:pt x="141" y="485"/>
                    <a:pt x="140" y="484"/>
                    <a:pt x="140" y="484"/>
                  </a:cubicBezTo>
                  <a:cubicBezTo>
                    <a:pt x="140" y="484"/>
                    <a:pt x="140" y="484"/>
                    <a:pt x="141" y="484"/>
                  </a:cubicBezTo>
                  <a:cubicBezTo>
                    <a:pt x="140" y="484"/>
                    <a:pt x="139" y="485"/>
                    <a:pt x="139" y="487"/>
                  </a:cubicBezTo>
                  <a:cubicBezTo>
                    <a:pt x="138" y="487"/>
                    <a:pt x="137" y="486"/>
                    <a:pt x="137" y="488"/>
                  </a:cubicBezTo>
                  <a:cubicBezTo>
                    <a:pt x="137" y="488"/>
                    <a:pt x="137" y="487"/>
                    <a:pt x="136" y="487"/>
                  </a:cubicBezTo>
                  <a:cubicBezTo>
                    <a:pt x="137" y="488"/>
                    <a:pt x="136" y="489"/>
                    <a:pt x="135" y="489"/>
                  </a:cubicBezTo>
                  <a:cubicBezTo>
                    <a:pt x="135" y="488"/>
                    <a:pt x="135" y="487"/>
                    <a:pt x="136" y="488"/>
                  </a:cubicBezTo>
                  <a:cubicBezTo>
                    <a:pt x="135" y="486"/>
                    <a:pt x="134" y="488"/>
                    <a:pt x="134" y="488"/>
                  </a:cubicBezTo>
                  <a:cubicBezTo>
                    <a:pt x="134" y="488"/>
                    <a:pt x="135" y="488"/>
                    <a:pt x="135" y="489"/>
                  </a:cubicBezTo>
                  <a:cubicBezTo>
                    <a:pt x="134" y="489"/>
                    <a:pt x="133" y="488"/>
                    <a:pt x="133" y="489"/>
                  </a:cubicBezTo>
                  <a:cubicBezTo>
                    <a:pt x="133" y="489"/>
                    <a:pt x="133" y="489"/>
                    <a:pt x="133" y="490"/>
                  </a:cubicBezTo>
                  <a:cubicBezTo>
                    <a:pt x="134" y="490"/>
                    <a:pt x="134" y="489"/>
                    <a:pt x="134" y="490"/>
                  </a:cubicBezTo>
                  <a:cubicBezTo>
                    <a:pt x="134" y="491"/>
                    <a:pt x="133" y="490"/>
                    <a:pt x="133" y="491"/>
                  </a:cubicBezTo>
                  <a:cubicBezTo>
                    <a:pt x="131" y="490"/>
                    <a:pt x="130" y="494"/>
                    <a:pt x="128" y="494"/>
                  </a:cubicBezTo>
                  <a:cubicBezTo>
                    <a:pt x="128" y="494"/>
                    <a:pt x="128" y="495"/>
                    <a:pt x="129" y="495"/>
                  </a:cubicBezTo>
                  <a:cubicBezTo>
                    <a:pt x="127" y="495"/>
                    <a:pt x="129" y="494"/>
                    <a:pt x="129" y="492"/>
                  </a:cubicBezTo>
                  <a:cubicBezTo>
                    <a:pt x="129" y="493"/>
                    <a:pt x="129" y="492"/>
                    <a:pt x="130" y="492"/>
                  </a:cubicBezTo>
                  <a:cubicBezTo>
                    <a:pt x="129" y="491"/>
                    <a:pt x="129" y="493"/>
                    <a:pt x="127" y="492"/>
                  </a:cubicBezTo>
                  <a:cubicBezTo>
                    <a:pt x="127" y="493"/>
                    <a:pt x="126" y="493"/>
                    <a:pt x="126" y="494"/>
                  </a:cubicBezTo>
                  <a:cubicBezTo>
                    <a:pt x="126" y="493"/>
                    <a:pt x="127" y="494"/>
                    <a:pt x="128" y="493"/>
                  </a:cubicBezTo>
                  <a:cubicBezTo>
                    <a:pt x="129" y="494"/>
                    <a:pt x="127" y="494"/>
                    <a:pt x="127" y="494"/>
                  </a:cubicBezTo>
                  <a:cubicBezTo>
                    <a:pt x="127" y="495"/>
                    <a:pt x="127" y="496"/>
                    <a:pt x="128" y="495"/>
                  </a:cubicBezTo>
                  <a:cubicBezTo>
                    <a:pt x="128" y="496"/>
                    <a:pt x="127" y="496"/>
                    <a:pt x="128" y="496"/>
                  </a:cubicBezTo>
                  <a:cubicBezTo>
                    <a:pt x="128" y="497"/>
                    <a:pt x="127" y="496"/>
                    <a:pt x="126" y="496"/>
                  </a:cubicBezTo>
                  <a:cubicBezTo>
                    <a:pt x="126" y="495"/>
                    <a:pt x="127" y="496"/>
                    <a:pt x="127" y="495"/>
                  </a:cubicBezTo>
                  <a:cubicBezTo>
                    <a:pt x="126" y="495"/>
                    <a:pt x="125" y="496"/>
                    <a:pt x="126" y="497"/>
                  </a:cubicBezTo>
                  <a:cubicBezTo>
                    <a:pt x="125" y="497"/>
                    <a:pt x="124" y="495"/>
                    <a:pt x="123" y="495"/>
                  </a:cubicBezTo>
                  <a:cubicBezTo>
                    <a:pt x="123" y="495"/>
                    <a:pt x="124" y="496"/>
                    <a:pt x="124" y="497"/>
                  </a:cubicBezTo>
                  <a:cubicBezTo>
                    <a:pt x="123" y="497"/>
                    <a:pt x="122" y="498"/>
                    <a:pt x="122" y="497"/>
                  </a:cubicBezTo>
                  <a:cubicBezTo>
                    <a:pt x="122" y="497"/>
                    <a:pt x="122" y="497"/>
                    <a:pt x="122" y="497"/>
                  </a:cubicBezTo>
                  <a:cubicBezTo>
                    <a:pt x="122" y="496"/>
                    <a:pt x="123" y="497"/>
                    <a:pt x="123" y="496"/>
                  </a:cubicBezTo>
                  <a:cubicBezTo>
                    <a:pt x="123" y="495"/>
                    <a:pt x="122" y="497"/>
                    <a:pt x="121" y="496"/>
                  </a:cubicBezTo>
                  <a:cubicBezTo>
                    <a:pt x="122" y="497"/>
                    <a:pt x="122" y="497"/>
                    <a:pt x="121" y="498"/>
                  </a:cubicBezTo>
                  <a:cubicBezTo>
                    <a:pt x="122" y="498"/>
                    <a:pt x="123" y="499"/>
                    <a:pt x="124" y="498"/>
                  </a:cubicBezTo>
                  <a:cubicBezTo>
                    <a:pt x="124" y="499"/>
                    <a:pt x="122" y="499"/>
                    <a:pt x="121" y="499"/>
                  </a:cubicBezTo>
                  <a:cubicBezTo>
                    <a:pt x="121" y="500"/>
                    <a:pt x="121" y="500"/>
                    <a:pt x="121" y="502"/>
                  </a:cubicBezTo>
                  <a:cubicBezTo>
                    <a:pt x="120" y="501"/>
                    <a:pt x="120" y="502"/>
                    <a:pt x="119" y="502"/>
                  </a:cubicBezTo>
                  <a:cubicBezTo>
                    <a:pt x="119" y="501"/>
                    <a:pt x="119" y="500"/>
                    <a:pt x="120" y="500"/>
                  </a:cubicBezTo>
                  <a:cubicBezTo>
                    <a:pt x="120" y="499"/>
                    <a:pt x="119" y="499"/>
                    <a:pt x="119" y="499"/>
                  </a:cubicBezTo>
                  <a:cubicBezTo>
                    <a:pt x="119" y="500"/>
                    <a:pt x="119" y="501"/>
                    <a:pt x="118" y="499"/>
                  </a:cubicBezTo>
                  <a:cubicBezTo>
                    <a:pt x="118" y="500"/>
                    <a:pt x="119" y="501"/>
                    <a:pt x="118" y="501"/>
                  </a:cubicBezTo>
                  <a:cubicBezTo>
                    <a:pt x="118" y="502"/>
                    <a:pt x="119" y="502"/>
                    <a:pt x="119" y="502"/>
                  </a:cubicBezTo>
                  <a:cubicBezTo>
                    <a:pt x="119" y="502"/>
                    <a:pt x="117" y="504"/>
                    <a:pt x="118" y="502"/>
                  </a:cubicBezTo>
                  <a:cubicBezTo>
                    <a:pt x="117" y="502"/>
                    <a:pt x="117" y="503"/>
                    <a:pt x="117" y="503"/>
                  </a:cubicBezTo>
                  <a:cubicBezTo>
                    <a:pt x="117" y="504"/>
                    <a:pt x="118" y="504"/>
                    <a:pt x="118" y="504"/>
                  </a:cubicBezTo>
                  <a:cubicBezTo>
                    <a:pt x="117" y="504"/>
                    <a:pt x="117" y="504"/>
                    <a:pt x="117" y="504"/>
                  </a:cubicBezTo>
                  <a:cubicBezTo>
                    <a:pt x="116" y="505"/>
                    <a:pt x="116" y="506"/>
                    <a:pt x="115" y="505"/>
                  </a:cubicBezTo>
                  <a:cubicBezTo>
                    <a:pt x="115" y="506"/>
                    <a:pt x="115" y="506"/>
                    <a:pt x="114" y="507"/>
                  </a:cubicBezTo>
                  <a:cubicBezTo>
                    <a:pt x="114" y="506"/>
                    <a:pt x="114" y="504"/>
                    <a:pt x="113" y="506"/>
                  </a:cubicBezTo>
                  <a:cubicBezTo>
                    <a:pt x="113" y="506"/>
                    <a:pt x="113" y="506"/>
                    <a:pt x="113" y="508"/>
                  </a:cubicBezTo>
                  <a:cubicBezTo>
                    <a:pt x="112" y="507"/>
                    <a:pt x="112" y="508"/>
                    <a:pt x="112" y="508"/>
                  </a:cubicBezTo>
                  <a:cubicBezTo>
                    <a:pt x="110" y="507"/>
                    <a:pt x="112" y="507"/>
                    <a:pt x="112" y="506"/>
                  </a:cubicBezTo>
                  <a:cubicBezTo>
                    <a:pt x="112" y="505"/>
                    <a:pt x="111" y="507"/>
                    <a:pt x="111" y="506"/>
                  </a:cubicBezTo>
                  <a:cubicBezTo>
                    <a:pt x="110" y="506"/>
                    <a:pt x="111" y="508"/>
                    <a:pt x="110" y="507"/>
                  </a:cubicBezTo>
                  <a:cubicBezTo>
                    <a:pt x="109" y="508"/>
                    <a:pt x="111" y="508"/>
                    <a:pt x="110" y="508"/>
                  </a:cubicBezTo>
                  <a:cubicBezTo>
                    <a:pt x="109" y="507"/>
                    <a:pt x="109" y="509"/>
                    <a:pt x="108" y="509"/>
                  </a:cubicBezTo>
                  <a:cubicBezTo>
                    <a:pt x="109" y="510"/>
                    <a:pt x="110" y="509"/>
                    <a:pt x="112" y="509"/>
                  </a:cubicBezTo>
                  <a:cubicBezTo>
                    <a:pt x="111" y="510"/>
                    <a:pt x="110" y="509"/>
                    <a:pt x="109" y="511"/>
                  </a:cubicBezTo>
                  <a:cubicBezTo>
                    <a:pt x="108" y="511"/>
                    <a:pt x="108" y="510"/>
                    <a:pt x="108" y="510"/>
                  </a:cubicBezTo>
                  <a:cubicBezTo>
                    <a:pt x="108" y="510"/>
                    <a:pt x="108" y="510"/>
                    <a:pt x="107" y="510"/>
                  </a:cubicBezTo>
                  <a:cubicBezTo>
                    <a:pt x="108" y="509"/>
                    <a:pt x="110" y="508"/>
                    <a:pt x="109" y="508"/>
                  </a:cubicBezTo>
                  <a:cubicBezTo>
                    <a:pt x="109" y="507"/>
                    <a:pt x="110" y="508"/>
                    <a:pt x="110" y="507"/>
                  </a:cubicBezTo>
                  <a:cubicBezTo>
                    <a:pt x="110" y="506"/>
                    <a:pt x="109" y="507"/>
                    <a:pt x="109" y="506"/>
                  </a:cubicBezTo>
                  <a:cubicBezTo>
                    <a:pt x="108" y="507"/>
                    <a:pt x="109" y="507"/>
                    <a:pt x="109" y="507"/>
                  </a:cubicBezTo>
                  <a:cubicBezTo>
                    <a:pt x="108" y="507"/>
                    <a:pt x="108" y="507"/>
                    <a:pt x="107" y="508"/>
                  </a:cubicBezTo>
                  <a:cubicBezTo>
                    <a:pt x="107" y="508"/>
                    <a:pt x="107" y="508"/>
                    <a:pt x="107" y="509"/>
                  </a:cubicBezTo>
                  <a:cubicBezTo>
                    <a:pt x="107" y="509"/>
                    <a:pt x="107" y="508"/>
                    <a:pt x="106" y="508"/>
                  </a:cubicBezTo>
                  <a:cubicBezTo>
                    <a:pt x="106" y="508"/>
                    <a:pt x="106" y="508"/>
                    <a:pt x="106" y="509"/>
                  </a:cubicBezTo>
                  <a:cubicBezTo>
                    <a:pt x="104" y="508"/>
                    <a:pt x="104" y="510"/>
                    <a:pt x="103" y="511"/>
                  </a:cubicBezTo>
                  <a:cubicBezTo>
                    <a:pt x="104" y="512"/>
                    <a:pt x="103" y="513"/>
                    <a:pt x="103" y="513"/>
                  </a:cubicBezTo>
                  <a:cubicBezTo>
                    <a:pt x="103" y="513"/>
                    <a:pt x="104" y="513"/>
                    <a:pt x="103" y="514"/>
                  </a:cubicBezTo>
                  <a:cubicBezTo>
                    <a:pt x="104" y="514"/>
                    <a:pt x="104" y="513"/>
                    <a:pt x="104" y="513"/>
                  </a:cubicBezTo>
                  <a:cubicBezTo>
                    <a:pt x="105" y="513"/>
                    <a:pt x="105" y="514"/>
                    <a:pt x="105" y="514"/>
                  </a:cubicBezTo>
                  <a:cubicBezTo>
                    <a:pt x="104" y="514"/>
                    <a:pt x="103" y="515"/>
                    <a:pt x="102" y="516"/>
                  </a:cubicBezTo>
                  <a:cubicBezTo>
                    <a:pt x="102" y="516"/>
                    <a:pt x="102" y="515"/>
                    <a:pt x="102" y="515"/>
                  </a:cubicBezTo>
                  <a:cubicBezTo>
                    <a:pt x="102" y="515"/>
                    <a:pt x="101" y="516"/>
                    <a:pt x="102" y="516"/>
                  </a:cubicBezTo>
                  <a:cubicBezTo>
                    <a:pt x="101" y="517"/>
                    <a:pt x="101" y="516"/>
                    <a:pt x="99" y="516"/>
                  </a:cubicBezTo>
                  <a:cubicBezTo>
                    <a:pt x="99" y="515"/>
                    <a:pt x="101" y="515"/>
                    <a:pt x="100" y="514"/>
                  </a:cubicBezTo>
                  <a:cubicBezTo>
                    <a:pt x="99" y="514"/>
                    <a:pt x="100" y="516"/>
                    <a:pt x="98" y="515"/>
                  </a:cubicBezTo>
                  <a:cubicBezTo>
                    <a:pt x="98" y="515"/>
                    <a:pt x="98" y="516"/>
                    <a:pt x="98" y="516"/>
                  </a:cubicBezTo>
                  <a:cubicBezTo>
                    <a:pt x="98" y="516"/>
                    <a:pt x="98" y="516"/>
                    <a:pt x="98" y="517"/>
                  </a:cubicBezTo>
                  <a:cubicBezTo>
                    <a:pt x="97" y="516"/>
                    <a:pt x="98" y="517"/>
                    <a:pt x="98" y="518"/>
                  </a:cubicBezTo>
                  <a:cubicBezTo>
                    <a:pt x="98" y="518"/>
                    <a:pt x="99" y="517"/>
                    <a:pt x="99" y="518"/>
                  </a:cubicBezTo>
                  <a:cubicBezTo>
                    <a:pt x="99" y="517"/>
                    <a:pt x="101" y="517"/>
                    <a:pt x="101" y="518"/>
                  </a:cubicBezTo>
                  <a:cubicBezTo>
                    <a:pt x="100" y="519"/>
                    <a:pt x="100" y="517"/>
                    <a:pt x="99" y="518"/>
                  </a:cubicBezTo>
                  <a:cubicBezTo>
                    <a:pt x="99" y="519"/>
                    <a:pt x="100" y="517"/>
                    <a:pt x="100" y="519"/>
                  </a:cubicBezTo>
                  <a:cubicBezTo>
                    <a:pt x="99" y="519"/>
                    <a:pt x="99" y="518"/>
                    <a:pt x="98" y="518"/>
                  </a:cubicBezTo>
                  <a:cubicBezTo>
                    <a:pt x="99" y="519"/>
                    <a:pt x="97" y="519"/>
                    <a:pt x="96" y="520"/>
                  </a:cubicBezTo>
                  <a:cubicBezTo>
                    <a:pt x="97" y="520"/>
                    <a:pt x="97" y="521"/>
                    <a:pt x="97" y="521"/>
                  </a:cubicBezTo>
                  <a:cubicBezTo>
                    <a:pt x="96" y="521"/>
                    <a:pt x="95" y="522"/>
                    <a:pt x="95" y="521"/>
                  </a:cubicBezTo>
                  <a:cubicBezTo>
                    <a:pt x="94" y="521"/>
                    <a:pt x="96" y="521"/>
                    <a:pt x="95" y="522"/>
                  </a:cubicBezTo>
                  <a:cubicBezTo>
                    <a:pt x="95" y="522"/>
                    <a:pt x="95" y="522"/>
                    <a:pt x="94" y="522"/>
                  </a:cubicBezTo>
                  <a:cubicBezTo>
                    <a:pt x="94" y="522"/>
                    <a:pt x="94" y="523"/>
                    <a:pt x="94" y="524"/>
                  </a:cubicBezTo>
                  <a:cubicBezTo>
                    <a:pt x="93" y="524"/>
                    <a:pt x="93" y="523"/>
                    <a:pt x="93" y="523"/>
                  </a:cubicBezTo>
                  <a:cubicBezTo>
                    <a:pt x="93" y="524"/>
                    <a:pt x="93" y="524"/>
                    <a:pt x="92" y="524"/>
                  </a:cubicBezTo>
                  <a:cubicBezTo>
                    <a:pt x="92" y="524"/>
                    <a:pt x="92" y="524"/>
                    <a:pt x="92" y="524"/>
                  </a:cubicBezTo>
                  <a:cubicBezTo>
                    <a:pt x="92" y="524"/>
                    <a:pt x="92" y="524"/>
                    <a:pt x="92" y="525"/>
                  </a:cubicBezTo>
                  <a:cubicBezTo>
                    <a:pt x="92" y="525"/>
                    <a:pt x="92" y="524"/>
                    <a:pt x="92" y="524"/>
                  </a:cubicBezTo>
                  <a:cubicBezTo>
                    <a:pt x="91" y="524"/>
                    <a:pt x="91" y="525"/>
                    <a:pt x="91" y="525"/>
                  </a:cubicBezTo>
                  <a:cubicBezTo>
                    <a:pt x="91" y="525"/>
                    <a:pt x="91" y="525"/>
                    <a:pt x="90" y="525"/>
                  </a:cubicBezTo>
                  <a:cubicBezTo>
                    <a:pt x="90" y="525"/>
                    <a:pt x="91" y="526"/>
                    <a:pt x="91" y="526"/>
                  </a:cubicBezTo>
                  <a:cubicBezTo>
                    <a:pt x="91" y="527"/>
                    <a:pt x="90" y="526"/>
                    <a:pt x="89" y="525"/>
                  </a:cubicBezTo>
                  <a:cubicBezTo>
                    <a:pt x="89" y="525"/>
                    <a:pt x="89" y="525"/>
                    <a:pt x="88" y="525"/>
                  </a:cubicBezTo>
                  <a:cubicBezTo>
                    <a:pt x="89" y="526"/>
                    <a:pt x="89" y="526"/>
                    <a:pt x="89" y="527"/>
                  </a:cubicBezTo>
                  <a:cubicBezTo>
                    <a:pt x="88" y="526"/>
                    <a:pt x="89" y="526"/>
                    <a:pt x="88" y="525"/>
                  </a:cubicBezTo>
                  <a:cubicBezTo>
                    <a:pt x="88" y="525"/>
                    <a:pt x="89" y="524"/>
                    <a:pt x="90" y="525"/>
                  </a:cubicBezTo>
                  <a:cubicBezTo>
                    <a:pt x="90" y="524"/>
                    <a:pt x="88" y="523"/>
                    <a:pt x="88" y="524"/>
                  </a:cubicBezTo>
                  <a:cubicBezTo>
                    <a:pt x="88" y="523"/>
                    <a:pt x="90" y="524"/>
                    <a:pt x="91" y="524"/>
                  </a:cubicBezTo>
                  <a:cubicBezTo>
                    <a:pt x="91" y="524"/>
                    <a:pt x="90" y="524"/>
                    <a:pt x="90" y="524"/>
                  </a:cubicBezTo>
                  <a:cubicBezTo>
                    <a:pt x="90" y="522"/>
                    <a:pt x="91" y="522"/>
                    <a:pt x="93" y="522"/>
                  </a:cubicBezTo>
                  <a:cubicBezTo>
                    <a:pt x="93" y="521"/>
                    <a:pt x="93" y="521"/>
                    <a:pt x="92" y="520"/>
                  </a:cubicBezTo>
                  <a:cubicBezTo>
                    <a:pt x="92" y="521"/>
                    <a:pt x="92" y="521"/>
                    <a:pt x="92" y="521"/>
                  </a:cubicBezTo>
                  <a:cubicBezTo>
                    <a:pt x="91" y="521"/>
                    <a:pt x="91" y="521"/>
                    <a:pt x="91" y="520"/>
                  </a:cubicBezTo>
                  <a:cubicBezTo>
                    <a:pt x="90" y="521"/>
                    <a:pt x="90" y="520"/>
                    <a:pt x="90" y="521"/>
                  </a:cubicBezTo>
                  <a:cubicBezTo>
                    <a:pt x="91" y="522"/>
                    <a:pt x="88" y="523"/>
                    <a:pt x="88" y="522"/>
                  </a:cubicBezTo>
                  <a:cubicBezTo>
                    <a:pt x="87" y="522"/>
                    <a:pt x="88" y="523"/>
                    <a:pt x="89" y="523"/>
                  </a:cubicBezTo>
                  <a:cubicBezTo>
                    <a:pt x="88" y="524"/>
                    <a:pt x="87" y="522"/>
                    <a:pt x="86" y="522"/>
                  </a:cubicBezTo>
                  <a:cubicBezTo>
                    <a:pt x="87" y="523"/>
                    <a:pt x="88" y="525"/>
                    <a:pt x="87" y="526"/>
                  </a:cubicBezTo>
                  <a:cubicBezTo>
                    <a:pt x="87" y="527"/>
                    <a:pt x="87" y="527"/>
                    <a:pt x="87" y="528"/>
                  </a:cubicBezTo>
                  <a:cubicBezTo>
                    <a:pt x="87" y="528"/>
                    <a:pt x="86" y="525"/>
                    <a:pt x="86" y="525"/>
                  </a:cubicBezTo>
                  <a:cubicBezTo>
                    <a:pt x="86" y="525"/>
                    <a:pt x="85" y="525"/>
                    <a:pt x="84" y="525"/>
                  </a:cubicBezTo>
                  <a:cubicBezTo>
                    <a:pt x="84" y="526"/>
                    <a:pt x="85" y="524"/>
                    <a:pt x="85" y="526"/>
                  </a:cubicBezTo>
                  <a:cubicBezTo>
                    <a:pt x="85" y="527"/>
                    <a:pt x="85" y="525"/>
                    <a:pt x="84" y="526"/>
                  </a:cubicBezTo>
                  <a:cubicBezTo>
                    <a:pt x="84" y="527"/>
                    <a:pt x="86" y="526"/>
                    <a:pt x="85" y="527"/>
                  </a:cubicBezTo>
                  <a:cubicBezTo>
                    <a:pt x="85" y="527"/>
                    <a:pt x="84" y="527"/>
                    <a:pt x="84" y="526"/>
                  </a:cubicBezTo>
                  <a:cubicBezTo>
                    <a:pt x="83" y="527"/>
                    <a:pt x="83" y="526"/>
                    <a:pt x="83" y="525"/>
                  </a:cubicBezTo>
                  <a:cubicBezTo>
                    <a:pt x="82" y="525"/>
                    <a:pt x="82" y="527"/>
                    <a:pt x="83" y="526"/>
                  </a:cubicBezTo>
                  <a:cubicBezTo>
                    <a:pt x="82" y="528"/>
                    <a:pt x="82" y="528"/>
                    <a:pt x="81" y="528"/>
                  </a:cubicBezTo>
                  <a:cubicBezTo>
                    <a:pt x="82" y="529"/>
                    <a:pt x="82" y="531"/>
                    <a:pt x="83" y="532"/>
                  </a:cubicBezTo>
                  <a:cubicBezTo>
                    <a:pt x="82" y="533"/>
                    <a:pt x="81" y="533"/>
                    <a:pt x="81" y="533"/>
                  </a:cubicBezTo>
                  <a:cubicBezTo>
                    <a:pt x="81" y="533"/>
                    <a:pt x="81" y="533"/>
                    <a:pt x="81" y="534"/>
                  </a:cubicBezTo>
                  <a:cubicBezTo>
                    <a:pt x="80" y="534"/>
                    <a:pt x="80" y="534"/>
                    <a:pt x="79" y="535"/>
                  </a:cubicBezTo>
                  <a:cubicBezTo>
                    <a:pt x="78" y="535"/>
                    <a:pt x="79" y="534"/>
                    <a:pt x="78" y="534"/>
                  </a:cubicBezTo>
                  <a:cubicBezTo>
                    <a:pt x="77" y="534"/>
                    <a:pt x="79" y="535"/>
                    <a:pt x="78" y="535"/>
                  </a:cubicBezTo>
                  <a:cubicBezTo>
                    <a:pt x="78" y="535"/>
                    <a:pt x="78" y="534"/>
                    <a:pt x="78" y="535"/>
                  </a:cubicBezTo>
                  <a:cubicBezTo>
                    <a:pt x="76" y="534"/>
                    <a:pt x="78" y="533"/>
                    <a:pt x="78" y="533"/>
                  </a:cubicBezTo>
                  <a:cubicBezTo>
                    <a:pt x="78" y="533"/>
                    <a:pt x="77" y="533"/>
                    <a:pt x="76" y="533"/>
                  </a:cubicBezTo>
                  <a:cubicBezTo>
                    <a:pt x="77" y="532"/>
                    <a:pt x="77" y="533"/>
                    <a:pt x="77" y="533"/>
                  </a:cubicBezTo>
                  <a:cubicBezTo>
                    <a:pt x="77" y="532"/>
                    <a:pt x="76" y="532"/>
                    <a:pt x="77" y="531"/>
                  </a:cubicBezTo>
                  <a:cubicBezTo>
                    <a:pt x="76" y="531"/>
                    <a:pt x="76" y="532"/>
                    <a:pt x="76" y="531"/>
                  </a:cubicBezTo>
                  <a:cubicBezTo>
                    <a:pt x="76" y="532"/>
                    <a:pt x="75" y="534"/>
                    <a:pt x="77" y="534"/>
                  </a:cubicBezTo>
                  <a:cubicBezTo>
                    <a:pt x="76" y="535"/>
                    <a:pt x="75" y="534"/>
                    <a:pt x="75" y="533"/>
                  </a:cubicBezTo>
                  <a:cubicBezTo>
                    <a:pt x="74" y="533"/>
                    <a:pt x="74" y="534"/>
                    <a:pt x="74" y="534"/>
                  </a:cubicBezTo>
                  <a:cubicBezTo>
                    <a:pt x="73" y="534"/>
                    <a:pt x="74" y="534"/>
                    <a:pt x="74" y="533"/>
                  </a:cubicBezTo>
                  <a:cubicBezTo>
                    <a:pt x="72" y="534"/>
                    <a:pt x="73" y="536"/>
                    <a:pt x="72" y="537"/>
                  </a:cubicBezTo>
                  <a:cubicBezTo>
                    <a:pt x="72" y="537"/>
                    <a:pt x="72" y="537"/>
                    <a:pt x="72" y="536"/>
                  </a:cubicBezTo>
                  <a:cubicBezTo>
                    <a:pt x="72" y="536"/>
                    <a:pt x="71" y="537"/>
                    <a:pt x="71" y="537"/>
                  </a:cubicBezTo>
                  <a:cubicBezTo>
                    <a:pt x="70" y="538"/>
                    <a:pt x="72" y="538"/>
                    <a:pt x="71" y="538"/>
                  </a:cubicBezTo>
                  <a:cubicBezTo>
                    <a:pt x="70" y="538"/>
                    <a:pt x="70" y="537"/>
                    <a:pt x="70" y="537"/>
                  </a:cubicBezTo>
                  <a:cubicBezTo>
                    <a:pt x="69" y="538"/>
                    <a:pt x="70" y="539"/>
                    <a:pt x="70" y="540"/>
                  </a:cubicBezTo>
                  <a:cubicBezTo>
                    <a:pt x="69" y="539"/>
                    <a:pt x="69" y="540"/>
                    <a:pt x="69" y="540"/>
                  </a:cubicBezTo>
                  <a:cubicBezTo>
                    <a:pt x="68" y="540"/>
                    <a:pt x="69" y="538"/>
                    <a:pt x="70" y="539"/>
                  </a:cubicBezTo>
                  <a:cubicBezTo>
                    <a:pt x="70" y="538"/>
                    <a:pt x="67" y="537"/>
                    <a:pt x="66" y="538"/>
                  </a:cubicBezTo>
                  <a:cubicBezTo>
                    <a:pt x="67" y="538"/>
                    <a:pt x="67" y="539"/>
                    <a:pt x="66" y="539"/>
                  </a:cubicBezTo>
                  <a:cubicBezTo>
                    <a:pt x="66" y="539"/>
                    <a:pt x="67" y="539"/>
                    <a:pt x="68" y="539"/>
                  </a:cubicBezTo>
                  <a:cubicBezTo>
                    <a:pt x="67" y="540"/>
                    <a:pt x="69" y="540"/>
                    <a:pt x="68" y="540"/>
                  </a:cubicBezTo>
                  <a:cubicBezTo>
                    <a:pt x="67" y="541"/>
                    <a:pt x="67" y="540"/>
                    <a:pt x="66" y="541"/>
                  </a:cubicBezTo>
                  <a:cubicBezTo>
                    <a:pt x="66" y="541"/>
                    <a:pt x="66" y="540"/>
                    <a:pt x="66" y="540"/>
                  </a:cubicBezTo>
                  <a:cubicBezTo>
                    <a:pt x="65" y="540"/>
                    <a:pt x="65" y="540"/>
                    <a:pt x="65" y="540"/>
                  </a:cubicBezTo>
                  <a:cubicBezTo>
                    <a:pt x="65" y="541"/>
                    <a:pt x="66" y="540"/>
                    <a:pt x="66" y="541"/>
                  </a:cubicBezTo>
                  <a:cubicBezTo>
                    <a:pt x="64" y="542"/>
                    <a:pt x="62" y="545"/>
                    <a:pt x="61" y="545"/>
                  </a:cubicBezTo>
                  <a:cubicBezTo>
                    <a:pt x="60" y="546"/>
                    <a:pt x="61" y="546"/>
                    <a:pt x="61" y="546"/>
                  </a:cubicBezTo>
                  <a:cubicBezTo>
                    <a:pt x="60" y="546"/>
                    <a:pt x="60" y="546"/>
                    <a:pt x="60" y="546"/>
                  </a:cubicBezTo>
                  <a:cubicBezTo>
                    <a:pt x="59" y="547"/>
                    <a:pt x="58" y="547"/>
                    <a:pt x="61" y="548"/>
                  </a:cubicBezTo>
                  <a:cubicBezTo>
                    <a:pt x="60" y="549"/>
                    <a:pt x="60" y="547"/>
                    <a:pt x="58" y="548"/>
                  </a:cubicBezTo>
                  <a:cubicBezTo>
                    <a:pt x="60" y="549"/>
                    <a:pt x="58" y="551"/>
                    <a:pt x="57" y="550"/>
                  </a:cubicBezTo>
                  <a:cubicBezTo>
                    <a:pt x="57" y="549"/>
                    <a:pt x="57" y="550"/>
                    <a:pt x="57" y="549"/>
                  </a:cubicBezTo>
                  <a:cubicBezTo>
                    <a:pt x="56" y="549"/>
                    <a:pt x="56" y="550"/>
                    <a:pt x="56" y="551"/>
                  </a:cubicBezTo>
                  <a:cubicBezTo>
                    <a:pt x="56" y="550"/>
                    <a:pt x="55" y="551"/>
                    <a:pt x="54" y="550"/>
                  </a:cubicBezTo>
                  <a:cubicBezTo>
                    <a:pt x="53" y="550"/>
                    <a:pt x="54" y="551"/>
                    <a:pt x="53" y="552"/>
                  </a:cubicBezTo>
                  <a:cubicBezTo>
                    <a:pt x="53" y="551"/>
                    <a:pt x="53" y="551"/>
                    <a:pt x="52" y="551"/>
                  </a:cubicBezTo>
                  <a:cubicBezTo>
                    <a:pt x="54" y="553"/>
                    <a:pt x="51" y="552"/>
                    <a:pt x="50" y="552"/>
                  </a:cubicBezTo>
                  <a:cubicBezTo>
                    <a:pt x="50" y="553"/>
                    <a:pt x="51" y="552"/>
                    <a:pt x="51" y="553"/>
                  </a:cubicBezTo>
                  <a:cubicBezTo>
                    <a:pt x="51" y="553"/>
                    <a:pt x="50" y="553"/>
                    <a:pt x="50" y="553"/>
                  </a:cubicBezTo>
                  <a:cubicBezTo>
                    <a:pt x="50" y="553"/>
                    <a:pt x="50" y="554"/>
                    <a:pt x="49" y="554"/>
                  </a:cubicBezTo>
                  <a:cubicBezTo>
                    <a:pt x="49" y="554"/>
                    <a:pt x="48" y="555"/>
                    <a:pt x="48" y="554"/>
                  </a:cubicBezTo>
                  <a:cubicBezTo>
                    <a:pt x="48" y="555"/>
                    <a:pt x="48" y="555"/>
                    <a:pt x="47" y="556"/>
                  </a:cubicBezTo>
                  <a:cubicBezTo>
                    <a:pt x="47" y="556"/>
                    <a:pt x="47" y="556"/>
                    <a:pt x="47" y="556"/>
                  </a:cubicBezTo>
                  <a:cubicBezTo>
                    <a:pt x="46" y="557"/>
                    <a:pt x="46" y="555"/>
                    <a:pt x="45" y="556"/>
                  </a:cubicBezTo>
                  <a:cubicBezTo>
                    <a:pt x="45" y="556"/>
                    <a:pt x="46" y="558"/>
                    <a:pt x="47" y="557"/>
                  </a:cubicBezTo>
                  <a:cubicBezTo>
                    <a:pt x="47" y="558"/>
                    <a:pt x="44" y="557"/>
                    <a:pt x="44" y="559"/>
                  </a:cubicBezTo>
                  <a:cubicBezTo>
                    <a:pt x="43" y="558"/>
                    <a:pt x="44" y="558"/>
                    <a:pt x="44" y="557"/>
                  </a:cubicBezTo>
                  <a:cubicBezTo>
                    <a:pt x="43" y="557"/>
                    <a:pt x="43" y="559"/>
                    <a:pt x="44" y="559"/>
                  </a:cubicBezTo>
                  <a:cubicBezTo>
                    <a:pt x="43" y="559"/>
                    <a:pt x="44" y="560"/>
                    <a:pt x="44" y="560"/>
                  </a:cubicBezTo>
                  <a:cubicBezTo>
                    <a:pt x="43" y="560"/>
                    <a:pt x="43" y="560"/>
                    <a:pt x="43" y="560"/>
                  </a:cubicBezTo>
                  <a:cubicBezTo>
                    <a:pt x="43" y="560"/>
                    <a:pt x="43" y="560"/>
                    <a:pt x="42" y="561"/>
                  </a:cubicBezTo>
                  <a:cubicBezTo>
                    <a:pt x="41" y="560"/>
                    <a:pt x="41" y="562"/>
                    <a:pt x="41" y="561"/>
                  </a:cubicBezTo>
                  <a:cubicBezTo>
                    <a:pt x="41" y="560"/>
                    <a:pt x="42" y="560"/>
                    <a:pt x="42" y="559"/>
                  </a:cubicBezTo>
                  <a:cubicBezTo>
                    <a:pt x="41" y="559"/>
                    <a:pt x="41" y="560"/>
                    <a:pt x="41" y="560"/>
                  </a:cubicBezTo>
                  <a:cubicBezTo>
                    <a:pt x="41" y="559"/>
                    <a:pt x="40" y="561"/>
                    <a:pt x="40" y="560"/>
                  </a:cubicBezTo>
                  <a:cubicBezTo>
                    <a:pt x="40" y="560"/>
                    <a:pt x="40" y="561"/>
                    <a:pt x="41" y="561"/>
                  </a:cubicBezTo>
                  <a:cubicBezTo>
                    <a:pt x="41" y="562"/>
                    <a:pt x="39" y="561"/>
                    <a:pt x="40" y="561"/>
                  </a:cubicBezTo>
                  <a:cubicBezTo>
                    <a:pt x="39" y="561"/>
                    <a:pt x="38" y="562"/>
                    <a:pt x="38" y="562"/>
                  </a:cubicBezTo>
                  <a:cubicBezTo>
                    <a:pt x="37" y="563"/>
                    <a:pt x="35" y="563"/>
                    <a:pt x="35" y="564"/>
                  </a:cubicBezTo>
                  <a:cubicBezTo>
                    <a:pt x="34" y="564"/>
                    <a:pt x="34" y="565"/>
                    <a:pt x="34" y="565"/>
                  </a:cubicBezTo>
                  <a:cubicBezTo>
                    <a:pt x="34" y="566"/>
                    <a:pt x="35" y="566"/>
                    <a:pt x="35" y="566"/>
                  </a:cubicBezTo>
                  <a:cubicBezTo>
                    <a:pt x="34" y="567"/>
                    <a:pt x="34" y="566"/>
                    <a:pt x="33" y="566"/>
                  </a:cubicBezTo>
                  <a:cubicBezTo>
                    <a:pt x="33" y="567"/>
                    <a:pt x="34" y="567"/>
                    <a:pt x="35" y="567"/>
                  </a:cubicBezTo>
                  <a:cubicBezTo>
                    <a:pt x="35" y="568"/>
                    <a:pt x="31" y="568"/>
                    <a:pt x="32" y="570"/>
                  </a:cubicBezTo>
                  <a:cubicBezTo>
                    <a:pt x="31" y="570"/>
                    <a:pt x="31" y="571"/>
                    <a:pt x="30" y="571"/>
                  </a:cubicBezTo>
                  <a:cubicBezTo>
                    <a:pt x="30" y="571"/>
                    <a:pt x="31" y="570"/>
                    <a:pt x="32" y="571"/>
                  </a:cubicBezTo>
                  <a:cubicBezTo>
                    <a:pt x="30" y="572"/>
                    <a:pt x="30" y="572"/>
                    <a:pt x="29" y="572"/>
                  </a:cubicBezTo>
                  <a:cubicBezTo>
                    <a:pt x="29" y="573"/>
                    <a:pt x="30" y="572"/>
                    <a:pt x="30" y="573"/>
                  </a:cubicBezTo>
                  <a:cubicBezTo>
                    <a:pt x="29" y="573"/>
                    <a:pt x="29" y="573"/>
                    <a:pt x="28" y="573"/>
                  </a:cubicBezTo>
                  <a:cubicBezTo>
                    <a:pt x="28" y="574"/>
                    <a:pt x="29" y="574"/>
                    <a:pt x="29" y="574"/>
                  </a:cubicBezTo>
                  <a:cubicBezTo>
                    <a:pt x="29" y="575"/>
                    <a:pt x="28" y="573"/>
                    <a:pt x="28" y="573"/>
                  </a:cubicBezTo>
                  <a:cubicBezTo>
                    <a:pt x="27" y="574"/>
                    <a:pt x="27" y="575"/>
                    <a:pt x="27" y="575"/>
                  </a:cubicBezTo>
                  <a:cubicBezTo>
                    <a:pt x="27" y="576"/>
                    <a:pt x="26" y="576"/>
                    <a:pt x="26" y="575"/>
                  </a:cubicBezTo>
                  <a:cubicBezTo>
                    <a:pt x="26" y="576"/>
                    <a:pt x="26" y="577"/>
                    <a:pt x="25" y="577"/>
                  </a:cubicBezTo>
                  <a:cubicBezTo>
                    <a:pt x="25" y="577"/>
                    <a:pt x="26" y="578"/>
                    <a:pt x="26" y="577"/>
                  </a:cubicBezTo>
                  <a:cubicBezTo>
                    <a:pt x="25" y="577"/>
                    <a:pt x="24" y="579"/>
                    <a:pt x="26" y="580"/>
                  </a:cubicBezTo>
                  <a:cubicBezTo>
                    <a:pt x="24" y="580"/>
                    <a:pt x="26" y="582"/>
                    <a:pt x="26" y="582"/>
                  </a:cubicBezTo>
                  <a:cubicBezTo>
                    <a:pt x="25" y="582"/>
                    <a:pt x="25" y="582"/>
                    <a:pt x="25" y="582"/>
                  </a:cubicBezTo>
                  <a:cubicBezTo>
                    <a:pt x="25" y="582"/>
                    <a:pt x="24" y="584"/>
                    <a:pt x="25" y="583"/>
                  </a:cubicBezTo>
                  <a:cubicBezTo>
                    <a:pt x="25" y="584"/>
                    <a:pt x="25" y="584"/>
                    <a:pt x="25" y="584"/>
                  </a:cubicBezTo>
                  <a:cubicBezTo>
                    <a:pt x="24" y="585"/>
                    <a:pt x="25" y="587"/>
                    <a:pt x="24" y="588"/>
                  </a:cubicBezTo>
                  <a:cubicBezTo>
                    <a:pt x="24" y="589"/>
                    <a:pt x="24" y="588"/>
                    <a:pt x="25" y="589"/>
                  </a:cubicBezTo>
                  <a:cubicBezTo>
                    <a:pt x="24" y="589"/>
                    <a:pt x="24" y="589"/>
                    <a:pt x="24" y="589"/>
                  </a:cubicBezTo>
                  <a:cubicBezTo>
                    <a:pt x="24" y="590"/>
                    <a:pt x="24" y="590"/>
                    <a:pt x="25" y="590"/>
                  </a:cubicBezTo>
                  <a:cubicBezTo>
                    <a:pt x="23" y="590"/>
                    <a:pt x="24" y="593"/>
                    <a:pt x="22" y="593"/>
                  </a:cubicBezTo>
                  <a:cubicBezTo>
                    <a:pt x="22" y="594"/>
                    <a:pt x="24" y="594"/>
                    <a:pt x="23" y="594"/>
                  </a:cubicBezTo>
                  <a:cubicBezTo>
                    <a:pt x="23" y="595"/>
                    <a:pt x="23" y="595"/>
                    <a:pt x="23" y="594"/>
                  </a:cubicBezTo>
                  <a:cubicBezTo>
                    <a:pt x="25" y="595"/>
                    <a:pt x="24" y="596"/>
                    <a:pt x="24" y="597"/>
                  </a:cubicBezTo>
                  <a:cubicBezTo>
                    <a:pt x="25" y="597"/>
                    <a:pt x="24" y="596"/>
                    <a:pt x="25" y="596"/>
                  </a:cubicBezTo>
                  <a:cubicBezTo>
                    <a:pt x="26" y="596"/>
                    <a:pt x="24" y="598"/>
                    <a:pt x="24" y="597"/>
                  </a:cubicBezTo>
                  <a:cubicBezTo>
                    <a:pt x="24" y="599"/>
                    <a:pt x="23" y="602"/>
                    <a:pt x="21" y="603"/>
                  </a:cubicBezTo>
                  <a:cubicBezTo>
                    <a:pt x="22" y="603"/>
                    <a:pt x="21" y="604"/>
                    <a:pt x="21" y="605"/>
                  </a:cubicBezTo>
                  <a:cubicBezTo>
                    <a:pt x="17" y="602"/>
                    <a:pt x="16" y="598"/>
                    <a:pt x="17" y="591"/>
                  </a:cubicBezTo>
                  <a:cubicBezTo>
                    <a:pt x="17" y="592"/>
                    <a:pt x="18" y="591"/>
                    <a:pt x="18" y="592"/>
                  </a:cubicBezTo>
                  <a:cubicBezTo>
                    <a:pt x="18" y="590"/>
                    <a:pt x="18" y="588"/>
                    <a:pt x="17" y="586"/>
                  </a:cubicBezTo>
                  <a:cubicBezTo>
                    <a:pt x="17" y="585"/>
                    <a:pt x="18" y="586"/>
                    <a:pt x="18" y="586"/>
                  </a:cubicBezTo>
                  <a:cubicBezTo>
                    <a:pt x="17" y="584"/>
                    <a:pt x="18" y="581"/>
                    <a:pt x="19" y="576"/>
                  </a:cubicBezTo>
                  <a:cubicBezTo>
                    <a:pt x="19" y="576"/>
                    <a:pt x="18" y="577"/>
                    <a:pt x="18" y="576"/>
                  </a:cubicBezTo>
                  <a:cubicBezTo>
                    <a:pt x="16" y="579"/>
                    <a:pt x="13" y="580"/>
                    <a:pt x="11" y="581"/>
                  </a:cubicBezTo>
                  <a:cubicBezTo>
                    <a:pt x="9" y="582"/>
                    <a:pt x="8" y="584"/>
                    <a:pt x="5" y="582"/>
                  </a:cubicBezTo>
                  <a:cubicBezTo>
                    <a:pt x="5" y="582"/>
                    <a:pt x="4" y="581"/>
                    <a:pt x="5" y="582"/>
                  </a:cubicBezTo>
                  <a:cubicBezTo>
                    <a:pt x="4" y="580"/>
                    <a:pt x="2" y="579"/>
                    <a:pt x="0" y="578"/>
                  </a:cubicBezTo>
                  <a:cubicBezTo>
                    <a:pt x="1" y="577"/>
                    <a:pt x="0" y="574"/>
                    <a:pt x="1" y="573"/>
                  </a:cubicBezTo>
                  <a:cubicBezTo>
                    <a:pt x="3" y="573"/>
                    <a:pt x="2" y="567"/>
                    <a:pt x="5" y="568"/>
                  </a:cubicBezTo>
                  <a:cubicBezTo>
                    <a:pt x="4" y="567"/>
                    <a:pt x="5" y="567"/>
                    <a:pt x="4" y="567"/>
                  </a:cubicBezTo>
                  <a:cubicBezTo>
                    <a:pt x="5" y="566"/>
                    <a:pt x="5" y="566"/>
                    <a:pt x="5" y="566"/>
                  </a:cubicBezTo>
                  <a:cubicBezTo>
                    <a:pt x="6" y="560"/>
                    <a:pt x="12" y="554"/>
                    <a:pt x="16" y="549"/>
                  </a:cubicBezTo>
                  <a:cubicBezTo>
                    <a:pt x="16" y="547"/>
                    <a:pt x="18" y="544"/>
                    <a:pt x="20" y="541"/>
                  </a:cubicBezTo>
                  <a:cubicBezTo>
                    <a:pt x="26" y="534"/>
                    <a:pt x="36" y="525"/>
                    <a:pt x="43" y="519"/>
                  </a:cubicBezTo>
                  <a:cubicBezTo>
                    <a:pt x="43" y="518"/>
                    <a:pt x="44" y="517"/>
                    <a:pt x="45" y="517"/>
                  </a:cubicBezTo>
                  <a:cubicBezTo>
                    <a:pt x="47" y="513"/>
                    <a:pt x="52" y="511"/>
                    <a:pt x="56" y="507"/>
                  </a:cubicBezTo>
                  <a:cubicBezTo>
                    <a:pt x="59" y="503"/>
                    <a:pt x="63" y="500"/>
                    <a:pt x="66" y="496"/>
                  </a:cubicBezTo>
                  <a:cubicBezTo>
                    <a:pt x="63" y="498"/>
                    <a:pt x="60" y="501"/>
                    <a:pt x="57" y="504"/>
                  </a:cubicBezTo>
                  <a:cubicBezTo>
                    <a:pt x="55" y="506"/>
                    <a:pt x="50" y="508"/>
                    <a:pt x="48" y="511"/>
                  </a:cubicBezTo>
                  <a:cubicBezTo>
                    <a:pt x="44" y="514"/>
                    <a:pt x="40" y="516"/>
                    <a:pt x="35" y="518"/>
                  </a:cubicBezTo>
                  <a:cubicBezTo>
                    <a:pt x="33" y="520"/>
                    <a:pt x="28" y="522"/>
                    <a:pt x="25" y="523"/>
                  </a:cubicBezTo>
                  <a:cubicBezTo>
                    <a:pt x="22" y="525"/>
                    <a:pt x="20" y="520"/>
                    <a:pt x="19" y="518"/>
                  </a:cubicBezTo>
                  <a:cubicBezTo>
                    <a:pt x="19" y="518"/>
                    <a:pt x="19" y="518"/>
                    <a:pt x="19" y="517"/>
                  </a:cubicBezTo>
                  <a:cubicBezTo>
                    <a:pt x="18" y="515"/>
                    <a:pt x="18" y="513"/>
                    <a:pt x="19" y="510"/>
                  </a:cubicBezTo>
                  <a:cubicBezTo>
                    <a:pt x="30" y="486"/>
                    <a:pt x="45" y="468"/>
                    <a:pt x="60" y="450"/>
                  </a:cubicBezTo>
                  <a:cubicBezTo>
                    <a:pt x="83" y="426"/>
                    <a:pt x="107" y="403"/>
                    <a:pt x="133" y="383"/>
                  </a:cubicBezTo>
                  <a:cubicBezTo>
                    <a:pt x="149" y="369"/>
                    <a:pt x="164" y="356"/>
                    <a:pt x="181" y="344"/>
                  </a:cubicBezTo>
                  <a:cubicBezTo>
                    <a:pt x="187" y="338"/>
                    <a:pt x="195" y="334"/>
                    <a:pt x="201" y="329"/>
                  </a:cubicBezTo>
                  <a:cubicBezTo>
                    <a:pt x="212" y="320"/>
                    <a:pt x="223" y="312"/>
                    <a:pt x="234" y="304"/>
                  </a:cubicBezTo>
                  <a:cubicBezTo>
                    <a:pt x="234" y="303"/>
                    <a:pt x="235" y="302"/>
                    <a:pt x="236" y="302"/>
                  </a:cubicBezTo>
                  <a:cubicBezTo>
                    <a:pt x="240" y="298"/>
                    <a:pt x="245" y="295"/>
                    <a:pt x="250" y="292"/>
                  </a:cubicBezTo>
                  <a:cubicBezTo>
                    <a:pt x="273" y="275"/>
                    <a:pt x="299" y="258"/>
                    <a:pt x="323" y="243"/>
                  </a:cubicBezTo>
                  <a:cubicBezTo>
                    <a:pt x="333" y="236"/>
                    <a:pt x="344" y="229"/>
                    <a:pt x="355" y="222"/>
                  </a:cubicBezTo>
                  <a:cubicBezTo>
                    <a:pt x="377" y="208"/>
                    <a:pt x="400" y="194"/>
                    <a:pt x="423" y="181"/>
                  </a:cubicBezTo>
                  <a:cubicBezTo>
                    <a:pt x="429" y="177"/>
                    <a:pt x="436" y="174"/>
                    <a:pt x="442" y="170"/>
                  </a:cubicBezTo>
                  <a:cubicBezTo>
                    <a:pt x="459" y="160"/>
                    <a:pt x="475" y="151"/>
                    <a:pt x="492" y="141"/>
                  </a:cubicBezTo>
                  <a:cubicBezTo>
                    <a:pt x="542" y="112"/>
                    <a:pt x="593" y="82"/>
                    <a:pt x="642" y="51"/>
                  </a:cubicBezTo>
                  <a:cubicBezTo>
                    <a:pt x="650" y="46"/>
                    <a:pt x="658" y="39"/>
                    <a:pt x="665" y="33"/>
                  </a:cubicBezTo>
                  <a:cubicBezTo>
                    <a:pt x="666" y="31"/>
                    <a:pt x="670" y="30"/>
                    <a:pt x="670" y="26"/>
                  </a:cubicBezTo>
                  <a:cubicBezTo>
                    <a:pt x="673" y="26"/>
                    <a:pt x="673" y="20"/>
                    <a:pt x="671" y="19"/>
                  </a:cubicBezTo>
                  <a:cubicBezTo>
                    <a:pt x="666" y="19"/>
                    <a:pt x="662" y="18"/>
                    <a:pt x="658" y="20"/>
                  </a:cubicBezTo>
                  <a:cubicBezTo>
                    <a:pt x="656" y="19"/>
                    <a:pt x="654" y="20"/>
                    <a:pt x="652" y="20"/>
                  </a:cubicBezTo>
                  <a:cubicBezTo>
                    <a:pt x="651" y="20"/>
                    <a:pt x="651" y="21"/>
                    <a:pt x="649" y="22"/>
                  </a:cubicBezTo>
                  <a:cubicBezTo>
                    <a:pt x="647" y="22"/>
                    <a:pt x="644" y="21"/>
                    <a:pt x="643" y="23"/>
                  </a:cubicBezTo>
                  <a:cubicBezTo>
                    <a:pt x="642" y="23"/>
                    <a:pt x="642" y="22"/>
                    <a:pt x="642" y="22"/>
                  </a:cubicBezTo>
                  <a:cubicBezTo>
                    <a:pt x="640" y="24"/>
                    <a:pt x="637" y="24"/>
                    <a:pt x="636" y="25"/>
                  </a:cubicBezTo>
                  <a:cubicBezTo>
                    <a:pt x="631" y="25"/>
                    <a:pt x="627" y="29"/>
                    <a:pt x="622" y="29"/>
                  </a:cubicBezTo>
                  <a:cubicBezTo>
                    <a:pt x="621" y="29"/>
                    <a:pt x="620" y="29"/>
                    <a:pt x="620" y="30"/>
                  </a:cubicBezTo>
                  <a:cubicBezTo>
                    <a:pt x="619" y="29"/>
                    <a:pt x="618" y="30"/>
                    <a:pt x="617" y="30"/>
                  </a:cubicBezTo>
                  <a:cubicBezTo>
                    <a:pt x="617" y="30"/>
                    <a:pt x="617" y="31"/>
                    <a:pt x="616" y="31"/>
                  </a:cubicBezTo>
                  <a:cubicBezTo>
                    <a:pt x="616" y="31"/>
                    <a:pt x="615" y="32"/>
                    <a:pt x="614" y="31"/>
                  </a:cubicBezTo>
                  <a:cubicBezTo>
                    <a:pt x="612" y="33"/>
                    <a:pt x="608" y="33"/>
                    <a:pt x="605" y="34"/>
                  </a:cubicBezTo>
                  <a:cubicBezTo>
                    <a:pt x="603" y="36"/>
                    <a:pt x="600" y="36"/>
                    <a:pt x="596" y="36"/>
                  </a:cubicBezTo>
                  <a:cubicBezTo>
                    <a:pt x="595" y="39"/>
                    <a:pt x="589" y="36"/>
                    <a:pt x="588" y="40"/>
                  </a:cubicBezTo>
                  <a:cubicBezTo>
                    <a:pt x="587" y="41"/>
                    <a:pt x="585" y="40"/>
                    <a:pt x="583" y="41"/>
                  </a:cubicBezTo>
                  <a:cubicBezTo>
                    <a:pt x="580" y="41"/>
                    <a:pt x="578" y="44"/>
                    <a:pt x="575" y="44"/>
                  </a:cubicBezTo>
                  <a:cubicBezTo>
                    <a:pt x="574" y="45"/>
                    <a:pt x="572" y="44"/>
                    <a:pt x="571" y="45"/>
                  </a:cubicBezTo>
                  <a:cubicBezTo>
                    <a:pt x="568" y="46"/>
                    <a:pt x="564" y="47"/>
                    <a:pt x="560" y="48"/>
                  </a:cubicBezTo>
                  <a:cubicBezTo>
                    <a:pt x="556" y="50"/>
                    <a:pt x="551" y="50"/>
                    <a:pt x="549" y="52"/>
                  </a:cubicBezTo>
                  <a:cubicBezTo>
                    <a:pt x="548" y="52"/>
                    <a:pt x="547" y="54"/>
                    <a:pt x="545" y="53"/>
                  </a:cubicBezTo>
                  <a:cubicBezTo>
                    <a:pt x="544" y="54"/>
                    <a:pt x="543" y="54"/>
                    <a:pt x="542" y="55"/>
                  </a:cubicBezTo>
                  <a:cubicBezTo>
                    <a:pt x="540" y="54"/>
                    <a:pt x="539" y="57"/>
                    <a:pt x="537" y="56"/>
                  </a:cubicBezTo>
                  <a:cubicBezTo>
                    <a:pt x="536" y="56"/>
                    <a:pt x="536" y="56"/>
                    <a:pt x="535" y="57"/>
                  </a:cubicBezTo>
                  <a:cubicBezTo>
                    <a:pt x="529" y="58"/>
                    <a:pt x="523" y="62"/>
                    <a:pt x="518" y="63"/>
                  </a:cubicBezTo>
                  <a:cubicBezTo>
                    <a:pt x="513" y="65"/>
                    <a:pt x="508" y="67"/>
                    <a:pt x="504" y="68"/>
                  </a:cubicBezTo>
                  <a:cubicBezTo>
                    <a:pt x="497" y="71"/>
                    <a:pt x="489" y="75"/>
                    <a:pt x="481" y="78"/>
                  </a:cubicBezTo>
                  <a:cubicBezTo>
                    <a:pt x="466" y="85"/>
                    <a:pt x="452" y="91"/>
                    <a:pt x="437" y="98"/>
                  </a:cubicBezTo>
                  <a:cubicBezTo>
                    <a:pt x="436" y="99"/>
                    <a:pt x="435" y="100"/>
                    <a:pt x="434" y="100"/>
                  </a:cubicBezTo>
                  <a:cubicBezTo>
                    <a:pt x="431" y="101"/>
                    <a:pt x="429" y="103"/>
                    <a:pt x="426" y="103"/>
                  </a:cubicBezTo>
                  <a:cubicBezTo>
                    <a:pt x="411" y="112"/>
                    <a:pt x="396" y="119"/>
                    <a:pt x="382" y="128"/>
                  </a:cubicBezTo>
                  <a:cubicBezTo>
                    <a:pt x="380" y="128"/>
                    <a:pt x="380" y="129"/>
                    <a:pt x="379" y="129"/>
                  </a:cubicBezTo>
                  <a:cubicBezTo>
                    <a:pt x="378" y="129"/>
                    <a:pt x="378" y="130"/>
                    <a:pt x="378" y="130"/>
                  </a:cubicBezTo>
                  <a:cubicBezTo>
                    <a:pt x="374" y="132"/>
                    <a:pt x="370" y="133"/>
                    <a:pt x="368" y="136"/>
                  </a:cubicBezTo>
                  <a:cubicBezTo>
                    <a:pt x="364" y="138"/>
                    <a:pt x="360" y="139"/>
                    <a:pt x="357" y="143"/>
                  </a:cubicBezTo>
                  <a:cubicBezTo>
                    <a:pt x="356" y="142"/>
                    <a:pt x="356" y="143"/>
                    <a:pt x="355" y="143"/>
                  </a:cubicBezTo>
                  <a:cubicBezTo>
                    <a:pt x="354" y="144"/>
                    <a:pt x="353" y="145"/>
                    <a:pt x="353" y="146"/>
                  </a:cubicBezTo>
                  <a:cubicBezTo>
                    <a:pt x="350" y="146"/>
                    <a:pt x="348" y="150"/>
                    <a:pt x="344" y="150"/>
                  </a:cubicBezTo>
                  <a:cubicBezTo>
                    <a:pt x="342" y="154"/>
                    <a:pt x="338" y="156"/>
                    <a:pt x="334" y="157"/>
                  </a:cubicBezTo>
                  <a:cubicBezTo>
                    <a:pt x="330" y="160"/>
                    <a:pt x="325" y="163"/>
                    <a:pt x="321" y="165"/>
                  </a:cubicBezTo>
                  <a:cubicBezTo>
                    <a:pt x="320" y="168"/>
                    <a:pt x="318" y="168"/>
                    <a:pt x="316" y="169"/>
                  </a:cubicBezTo>
                  <a:cubicBezTo>
                    <a:pt x="314" y="171"/>
                    <a:pt x="311" y="172"/>
                    <a:pt x="308" y="173"/>
                  </a:cubicBezTo>
                  <a:cubicBezTo>
                    <a:pt x="306" y="175"/>
                    <a:pt x="304" y="177"/>
                    <a:pt x="302" y="177"/>
                  </a:cubicBezTo>
                  <a:cubicBezTo>
                    <a:pt x="301" y="177"/>
                    <a:pt x="301" y="178"/>
                    <a:pt x="301" y="178"/>
                  </a:cubicBezTo>
                  <a:cubicBezTo>
                    <a:pt x="301" y="178"/>
                    <a:pt x="300" y="178"/>
                    <a:pt x="300" y="178"/>
                  </a:cubicBezTo>
                  <a:cubicBezTo>
                    <a:pt x="299" y="180"/>
                    <a:pt x="297" y="180"/>
                    <a:pt x="296" y="182"/>
                  </a:cubicBezTo>
                  <a:cubicBezTo>
                    <a:pt x="294" y="183"/>
                    <a:pt x="290" y="185"/>
                    <a:pt x="289" y="186"/>
                  </a:cubicBezTo>
                  <a:cubicBezTo>
                    <a:pt x="286" y="189"/>
                    <a:pt x="285" y="190"/>
                    <a:pt x="282" y="192"/>
                  </a:cubicBezTo>
                  <a:cubicBezTo>
                    <a:pt x="278" y="194"/>
                    <a:pt x="275" y="196"/>
                    <a:pt x="272" y="198"/>
                  </a:cubicBezTo>
                  <a:cubicBezTo>
                    <a:pt x="271" y="199"/>
                    <a:pt x="269" y="199"/>
                    <a:pt x="268" y="200"/>
                  </a:cubicBezTo>
                  <a:cubicBezTo>
                    <a:pt x="266" y="203"/>
                    <a:pt x="261" y="202"/>
                    <a:pt x="260" y="206"/>
                  </a:cubicBezTo>
                  <a:cubicBezTo>
                    <a:pt x="259" y="205"/>
                    <a:pt x="259" y="206"/>
                    <a:pt x="259" y="206"/>
                  </a:cubicBezTo>
                  <a:cubicBezTo>
                    <a:pt x="256" y="208"/>
                    <a:pt x="252" y="209"/>
                    <a:pt x="250" y="211"/>
                  </a:cubicBezTo>
                  <a:cubicBezTo>
                    <a:pt x="249" y="212"/>
                    <a:pt x="247" y="212"/>
                    <a:pt x="246" y="213"/>
                  </a:cubicBezTo>
                  <a:cubicBezTo>
                    <a:pt x="245" y="213"/>
                    <a:pt x="244" y="215"/>
                    <a:pt x="243" y="216"/>
                  </a:cubicBezTo>
                  <a:cubicBezTo>
                    <a:pt x="242" y="217"/>
                    <a:pt x="240" y="218"/>
                    <a:pt x="238" y="218"/>
                  </a:cubicBezTo>
                  <a:cubicBezTo>
                    <a:pt x="236" y="219"/>
                    <a:pt x="234" y="222"/>
                    <a:pt x="231" y="223"/>
                  </a:cubicBezTo>
                  <a:cubicBezTo>
                    <a:pt x="230" y="223"/>
                    <a:pt x="231" y="223"/>
                    <a:pt x="230" y="224"/>
                  </a:cubicBezTo>
                  <a:cubicBezTo>
                    <a:pt x="227" y="224"/>
                    <a:pt x="224" y="226"/>
                    <a:pt x="222" y="228"/>
                  </a:cubicBezTo>
                  <a:cubicBezTo>
                    <a:pt x="217" y="230"/>
                    <a:pt x="213" y="234"/>
                    <a:pt x="208" y="235"/>
                  </a:cubicBezTo>
                  <a:cubicBezTo>
                    <a:pt x="207" y="237"/>
                    <a:pt x="205" y="237"/>
                    <a:pt x="204" y="238"/>
                  </a:cubicBezTo>
                  <a:cubicBezTo>
                    <a:pt x="199" y="239"/>
                    <a:pt x="195" y="243"/>
                    <a:pt x="190" y="242"/>
                  </a:cubicBezTo>
                  <a:cubicBezTo>
                    <a:pt x="188" y="241"/>
                    <a:pt x="187" y="240"/>
                    <a:pt x="185" y="238"/>
                  </a:cubicBezTo>
                  <a:cubicBezTo>
                    <a:pt x="191" y="232"/>
                    <a:pt x="198" y="226"/>
                    <a:pt x="205" y="222"/>
                  </a:cubicBezTo>
                  <a:cubicBezTo>
                    <a:pt x="218" y="212"/>
                    <a:pt x="231" y="203"/>
                    <a:pt x="245" y="195"/>
                  </a:cubicBezTo>
                  <a:cubicBezTo>
                    <a:pt x="248" y="192"/>
                    <a:pt x="252" y="190"/>
                    <a:pt x="256" y="188"/>
                  </a:cubicBezTo>
                  <a:cubicBezTo>
                    <a:pt x="260" y="184"/>
                    <a:pt x="266" y="182"/>
                    <a:pt x="269" y="179"/>
                  </a:cubicBezTo>
                  <a:cubicBezTo>
                    <a:pt x="275" y="176"/>
                    <a:pt x="279" y="173"/>
                    <a:pt x="284" y="169"/>
                  </a:cubicBezTo>
                  <a:cubicBezTo>
                    <a:pt x="298" y="161"/>
                    <a:pt x="313" y="152"/>
                    <a:pt x="327" y="143"/>
                  </a:cubicBezTo>
                  <a:cubicBezTo>
                    <a:pt x="331" y="140"/>
                    <a:pt x="336" y="138"/>
                    <a:pt x="339" y="136"/>
                  </a:cubicBezTo>
                  <a:cubicBezTo>
                    <a:pt x="346" y="131"/>
                    <a:pt x="354" y="126"/>
                    <a:pt x="362" y="121"/>
                  </a:cubicBezTo>
                  <a:cubicBezTo>
                    <a:pt x="368" y="118"/>
                    <a:pt x="375" y="114"/>
                    <a:pt x="382" y="110"/>
                  </a:cubicBezTo>
                  <a:cubicBezTo>
                    <a:pt x="385" y="109"/>
                    <a:pt x="388" y="107"/>
                    <a:pt x="390" y="105"/>
                  </a:cubicBezTo>
                  <a:cubicBezTo>
                    <a:pt x="418" y="91"/>
                    <a:pt x="446" y="77"/>
                    <a:pt x="476" y="65"/>
                  </a:cubicBezTo>
                  <a:cubicBezTo>
                    <a:pt x="482" y="61"/>
                    <a:pt x="489" y="59"/>
                    <a:pt x="495" y="56"/>
                  </a:cubicBezTo>
                  <a:cubicBezTo>
                    <a:pt x="516" y="49"/>
                    <a:pt x="535" y="40"/>
                    <a:pt x="556" y="33"/>
                  </a:cubicBezTo>
                  <a:cubicBezTo>
                    <a:pt x="575" y="25"/>
                    <a:pt x="595" y="19"/>
                    <a:pt x="616" y="13"/>
                  </a:cubicBezTo>
                  <a:cubicBezTo>
                    <a:pt x="617" y="13"/>
                    <a:pt x="617" y="13"/>
                    <a:pt x="617" y="13"/>
                  </a:cubicBezTo>
                  <a:cubicBezTo>
                    <a:pt x="624" y="11"/>
                    <a:pt x="631" y="9"/>
                    <a:pt x="638" y="7"/>
                  </a:cubicBezTo>
                  <a:cubicBezTo>
                    <a:pt x="643" y="6"/>
                    <a:pt x="648" y="5"/>
                    <a:pt x="653" y="4"/>
                  </a:cubicBezTo>
                  <a:cubicBezTo>
                    <a:pt x="663" y="2"/>
                    <a:pt x="674" y="1"/>
                    <a:pt x="684" y="0"/>
                  </a:cubicBezTo>
                  <a:cubicBezTo>
                    <a:pt x="690" y="0"/>
                    <a:pt x="705" y="0"/>
                    <a:pt x="707" y="6"/>
                  </a:cubicBezTo>
                  <a:cubicBezTo>
                    <a:pt x="707" y="8"/>
                    <a:pt x="706" y="10"/>
                    <a:pt x="705" y="12"/>
                  </a:cubicBezTo>
                  <a:cubicBezTo>
                    <a:pt x="705" y="14"/>
                    <a:pt x="705" y="16"/>
                    <a:pt x="703" y="16"/>
                  </a:cubicBezTo>
                  <a:cubicBezTo>
                    <a:pt x="703" y="20"/>
                    <a:pt x="699" y="21"/>
                    <a:pt x="698" y="25"/>
                  </a:cubicBezTo>
                  <a:cubicBezTo>
                    <a:pt x="697" y="25"/>
                    <a:pt x="696" y="26"/>
                    <a:pt x="695" y="26"/>
                  </a:cubicBezTo>
                  <a:cubicBezTo>
                    <a:pt x="696" y="28"/>
                    <a:pt x="692" y="29"/>
                    <a:pt x="691" y="30"/>
                  </a:cubicBezTo>
                  <a:close/>
                  <a:moveTo>
                    <a:pt x="668" y="162"/>
                  </a:moveTo>
                  <a:cubicBezTo>
                    <a:pt x="667" y="161"/>
                    <a:pt x="666" y="162"/>
                    <a:pt x="666" y="162"/>
                  </a:cubicBezTo>
                  <a:cubicBezTo>
                    <a:pt x="668" y="162"/>
                    <a:pt x="667" y="162"/>
                    <a:pt x="666" y="163"/>
                  </a:cubicBezTo>
                  <a:cubicBezTo>
                    <a:pt x="667" y="163"/>
                    <a:pt x="668" y="162"/>
                    <a:pt x="668" y="162"/>
                  </a:cubicBezTo>
                  <a:close/>
                  <a:moveTo>
                    <a:pt x="647" y="181"/>
                  </a:moveTo>
                  <a:cubicBezTo>
                    <a:pt x="647" y="181"/>
                    <a:pt x="647" y="181"/>
                    <a:pt x="647" y="180"/>
                  </a:cubicBezTo>
                  <a:cubicBezTo>
                    <a:pt x="646" y="181"/>
                    <a:pt x="646" y="180"/>
                    <a:pt x="645" y="180"/>
                  </a:cubicBezTo>
                  <a:cubicBezTo>
                    <a:pt x="645" y="181"/>
                    <a:pt x="645" y="181"/>
                    <a:pt x="645" y="182"/>
                  </a:cubicBezTo>
                  <a:cubicBezTo>
                    <a:pt x="645" y="182"/>
                    <a:pt x="645" y="181"/>
                    <a:pt x="644" y="182"/>
                  </a:cubicBezTo>
                  <a:cubicBezTo>
                    <a:pt x="645" y="182"/>
                    <a:pt x="644" y="182"/>
                    <a:pt x="644" y="183"/>
                  </a:cubicBezTo>
                  <a:cubicBezTo>
                    <a:pt x="645" y="183"/>
                    <a:pt x="645" y="184"/>
                    <a:pt x="644" y="184"/>
                  </a:cubicBezTo>
                  <a:cubicBezTo>
                    <a:pt x="645" y="184"/>
                    <a:pt x="645" y="185"/>
                    <a:pt x="645" y="185"/>
                  </a:cubicBezTo>
                  <a:cubicBezTo>
                    <a:pt x="645" y="184"/>
                    <a:pt x="646" y="184"/>
                    <a:pt x="646" y="183"/>
                  </a:cubicBezTo>
                  <a:cubicBezTo>
                    <a:pt x="645" y="183"/>
                    <a:pt x="647" y="183"/>
                    <a:pt x="646" y="182"/>
                  </a:cubicBezTo>
                  <a:cubicBezTo>
                    <a:pt x="646" y="182"/>
                    <a:pt x="646" y="183"/>
                    <a:pt x="646" y="182"/>
                  </a:cubicBezTo>
                  <a:cubicBezTo>
                    <a:pt x="646" y="182"/>
                    <a:pt x="645" y="182"/>
                    <a:pt x="645" y="182"/>
                  </a:cubicBezTo>
                  <a:cubicBezTo>
                    <a:pt x="645" y="181"/>
                    <a:pt x="646" y="181"/>
                    <a:pt x="646" y="181"/>
                  </a:cubicBezTo>
                  <a:cubicBezTo>
                    <a:pt x="647" y="181"/>
                    <a:pt x="647" y="181"/>
                    <a:pt x="648" y="182"/>
                  </a:cubicBezTo>
                  <a:cubicBezTo>
                    <a:pt x="648" y="181"/>
                    <a:pt x="649" y="181"/>
                    <a:pt x="649" y="181"/>
                  </a:cubicBezTo>
                  <a:cubicBezTo>
                    <a:pt x="648" y="180"/>
                    <a:pt x="648" y="181"/>
                    <a:pt x="647" y="181"/>
                  </a:cubicBezTo>
                  <a:close/>
                  <a:moveTo>
                    <a:pt x="514" y="402"/>
                  </a:moveTo>
                  <a:cubicBezTo>
                    <a:pt x="514" y="401"/>
                    <a:pt x="514" y="400"/>
                    <a:pt x="513" y="400"/>
                  </a:cubicBezTo>
                  <a:cubicBezTo>
                    <a:pt x="513" y="401"/>
                    <a:pt x="514" y="401"/>
                    <a:pt x="514" y="402"/>
                  </a:cubicBezTo>
                  <a:close/>
                  <a:moveTo>
                    <a:pt x="240" y="434"/>
                  </a:moveTo>
                  <a:cubicBezTo>
                    <a:pt x="240" y="434"/>
                    <a:pt x="241" y="433"/>
                    <a:pt x="241" y="433"/>
                  </a:cubicBezTo>
                  <a:cubicBezTo>
                    <a:pt x="241" y="433"/>
                    <a:pt x="241" y="432"/>
                    <a:pt x="241" y="432"/>
                  </a:cubicBezTo>
                  <a:cubicBezTo>
                    <a:pt x="241" y="434"/>
                    <a:pt x="238" y="433"/>
                    <a:pt x="240" y="434"/>
                  </a:cubicBezTo>
                  <a:close/>
                  <a:moveTo>
                    <a:pt x="120" y="497"/>
                  </a:moveTo>
                  <a:cubicBezTo>
                    <a:pt x="120" y="497"/>
                    <a:pt x="119" y="498"/>
                    <a:pt x="120" y="498"/>
                  </a:cubicBezTo>
                  <a:cubicBezTo>
                    <a:pt x="120" y="498"/>
                    <a:pt x="120" y="497"/>
                    <a:pt x="120" y="498"/>
                  </a:cubicBezTo>
                  <a:cubicBezTo>
                    <a:pt x="120" y="499"/>
                    <a:pt x="121" y="499"/>
                    <a:pt x="120" y="500"/>
                  </a:cubicBezTo>
                  <a:cubicBezTo>
                    <a:pt x="121" y="499"/>
                    <a:pt x="121" y="499"/>
                    <a:pt x="121" y="498"/>
                  </a:cubicBezTo>
                  <a:cubicBezTo>
                    <a:pt x="121" y="498"/>
                    <a:pt x="121" y="498"/>
                    <a:pt x="120" y="497"/>
                  </a:cubicBezTo>
                  <a:close/>
                  <a:moveTo>
                    <a:pt x="100" y="511"/>
                  </a:moveTo>
                  <a:cubicBezTo>
                    <a:pt x="101" y="512"/>
                    <a:pt x="102" y="512"/>
                    <a:pt x="102" y="514"/>
                  </a:cubicBezTo>
                  <a:cubicBezTo>
                    <a:pt x="102" y="513"/>
                    <a:pt x="102" y="513"/>
                    <a:pt x="103" y="513"/>
                  </a:cubicBezTo>
                  <a:cubicBezTo>
                    <a:pt x="102" y="512"/>
                    <a:pt x="102" y="511"/>
                    <a:pt x="100" y="511"/>
                  </a:cubicBezTo>
                  <a:close/>
                  <a:moveTo>
                    <a:pt x="647" y="183"/>
                  </a:moveTo>
                  <a:cubicBezTo>
                    <a:pt x="647" y="183"/>
                    <a:pt x="647" y="184"/>
                    <a:pt x="648" y="184"/>
                  </a:cubicBezTo>
                  <a:cubicBezTo>
                    <a:pt x="648" y="183"/>
                    <a:pt x="648" y="183"/>
                    <a:pt x="647" y="183"/>
                  </a:cubicBezTo>
                  <a:close/>
                  <a:moveTo>
                    <a:pt x="647" y="168"/>
                  </a:moveTo>
                  <a:cubicBezTo>
                    <a:pt x="648" y="168"/>
                    <a:pt x="647" y="167"/>
                    <a:pt x="647" y="168"/>
                  </a:cubicBezTo>
                  <a:cubicBezTo>
                    <a:pt x="648" y="168"/>
                    <a:pt x="647" y="169"/>
                    <a:pt x="647" y="169"/>
                  </a:cubicBezTo>
                  <a:cubicBezTo>
                    <a:pt x="647" y="168"/>
                    <a:pt x="648" y="169"/>
                    <a:pt x="648" y="169"/>
                  </a:cubicBezTo>
                  <a:cubicBezTo>
                    <a:pt x="648" y="168"/>
                    <a:pt x="649" y="168"/>
                    <a:pt x="649" y="168"/>
                  </a:cubicBezTo>
                  <a:cubicBezTo>
                    <a:pt x="648" y="168"/>
                    <a:pt x="648" y="168"/>
                    <a:pt x="647" y="168"/>
                  </a:cubicBezTo>
                  <a:close/>
                  <a:moveTo>
                    <a:pt x="644" y="183"/>
                  </a:moveTo>
                  <a:cubicBezTo>
                    <a:pt x="644" y="184"/>
                    <a:pt x="642" y="183"/>
                    <a:pt x="642" y="183"/>
                  </a:cubicBezTo>
                  <a:cubicBezTo>
                    <a:pt x="643" y="184"/>
                    <a:pt x="643" y="184"/>
                    <a:pt x="644" y="184"/>
                  </a:cubicBezTo>
                  <a:cubicBezTo>
                    <a:pt x="644" y="184"/>
                    <a:pt x="643" y="185"/>
                    <a:pt x="644" y="185"/>
                  </a:cubicBezTo>
                  <a:cubicBezTo>
                    <a:pt x="645" y="185"/>
                    <a:pt x="644" y="182"/>
                    <a:pt x="644" y="183"/>
                  </a:cubicBezTo>
                  <a:close/>
                  <a:moveTo>
                    <a:pt x="643" y="186"/>
                  </a:moveTo>
                  <a:cubicBezTo>
                    <a:pt x="644" y="185"/>
                    <a:pt x="644" y="187"/>
                    <a:pt x="645" y="186"/>
                  </a:cubicBezTo>
                  <a:cubicBezTo>
                    <a:pt x="644" y="186"/>
                    <a:pt x="645" y="185"/>
                    <a:pt x="644" y="185"/>
                  </a:cubicBezTo>
                  <a:cubicBezTo>
                    <a:pt x="644" y="185"/>
                    <a:pt x="643" y="186"/>
                    <a:pt x="643" y="186"/>
                  </a:cubicBezTo>
                  <a:close/>
                  <a:moveTo>
                    <a:pt x="642" y="180"/>
                  </a:moveTo>
                  <a:cubicBezTo>
                    <a:pt x="643" y="180"/>
                    <a:pt x="644" y="180"/>
                    <a:pt x="645" y="180"/>
                  </a:cubicBezTo>
                  <a:cubicBezTo>
                    <a:pt x="644" y="180"/>
                    <a:pt x="645" y="180"/>
                    <a:pt x="645" y="179"/>
                  </a:cubicBezTo>
                  <a:cubicBezTo>
                    <a:pt x="645" y="179"/>
                    <a:pt x="645" y="179"/>
                    <a:pt x="645" y="178"/>
                  </a:cubicBezTo>
                  <a:cubicBezTo>
                    <a:pt x="645" y="179"/>
                    <a:pt x="645" y="179"/>
                    <a:pt x="644" y="179"/>
                  </a:cubicBezTo>
                  <a:cubicBezTo>
                    <a:pt x="644" y="179"/>
                    <a:pt x="644" y="179"/>
                    <a:pt x="644" y="179"/>
                  </a:cubicBezTo>
                  <a:cubicBezTo>
                    <a:pt x="644" y="179"/>
                    <a:pt x="644" y="179"/>
                    <a:pt x="644" y="180"/>
                  </a:cubicBezTo>
                  <a:cubicBezTo>
                    <a:pt x="643" y="179"/>
                    <a:pt x="643" y="180"/>
                    <a:pt x="642" y="180"/>
                  </a:cubicBezTo>
                  <a:close/>
                  <a:moveTo>
                    <a:pt x="644" y="169"/>
                  </a:moveTo>
                  <a:cubicBezTo>
                    <a:pt x="644" y="170"/>
                    <a:pt x="645" y="169"/>
                    <a:pt x="645" y="170"/>
                  </a:cubicBezTo>
                  <a:cubicBezTo>
                    <a:pt x="644" y="170"/>
                    <a:pt x="644" y="170"/>
                    <a:pt x="645" y="170"/>
                  </a:cubicBezTo>
                  <a:cubicBezTo>
                    <a:pt x="645" y="170"/>
                    <a:pt x="645" y="169"/>
                    <a:pt x="646" y="169"/>
                  </a:cubicBezTo>
                  <a:cubicBezTo>
                    <a:pt x="645" y="169"/>
                    <a:pt x="646" y="169"/>
                    <a:pt x="646" y="168"/>
                  </a:cubicBezTo>
                  <a:cubicBezTo>
                    <a:pt x="645" y="168"/>
                    <a:pt x="645" y="169"/>
                    <a:pt x="645" y="168"/>
                  </a:cubicBezTo>
                  <a:cubicBezTo>
                    <a:pt x="645" y="169"/>
                    <a:pt x="645" y="169"/>
                    <a:pt x="644" y="169"/>
                  </a:cubicBezTo>
                  <a:cubicBezTo>
                    <a:pt x="644" y="168"/>
                    <a:pt x="641" y="168"/>
                    <a:pt x="642" y="169"/>
                  </a:cubicBezTo>
                  <a:cubicBezTo>
                    <a:pt x="643" y="169"/>
                    <a:pt x="643" y="169"/>
                    <a:pt x="643" y="170"/>
                  </a:cubicBezTo>
                  <a:cubicBezTo>
                    <a:pt x="642" y="170"/>
                    <a:pt x="642" y="169"/>
                    <a:pt x="642" y="169"/>
                  </a:cubicBezTo>
                  <a:cubicBezTo>
                    <a:pt x="642" y="170"/>
                    <a:pt x="642" y="170"/>
                    <a:pt x="641" y="170"/>
                  </a:cubicBezTo>
                  <a:cubicBezTo>
                    <a:pt x="641" y="170"/>
                    <a:pt x="642" y="170"/>
                    <a:pt x="642" y="170"/>
                  </a:cubicBezTo>
                  <a:cubicBezTo>
                    <a:pt x="643" y="170"/>
                    <a:pt x="644" y="170"/>
                    <a:pt x="644" y="169"/>
                  </a:cubicBezTo>
                  <a:close/>
                  <a:moveTo>
                    <a:pt x="641" y="184"/>
                  </a:moveTo>
                  <a:cubicBezTo>
                    <a:pt x="641" y="184"/>
                    <a:pt x="641" y="184"/>
                    <a:pt x="641" y="184"/>
                  </a:cubicBezTo>
                  <a:cubicBezTo>
                    <a:pt x="641" y="184"/>
                    <a:pt x="641" y="184"/>
                    <a:pt x="640" y="185"/>
                  </a:cubicBezTo>
                  <a:cubicBezTo>
                    <a:pt x="641" y="185"/>
                    <a:pt x="642" y="185"/>
                    <a:pt x="641" y="185"/>
                  </a:cubicBezTo>
                  <a:cubicBezTo>
                    <a:pt x="641" y="185"/>
                    <a:pt x="641" y="185"/>
                    <a:pt x="641" y="184"/>
                  </a:cubicBezTo>
                  <a:close/>
                  <a:moveTo>
                    <a:pt x="639" y="185"/>
                  </a:moveTo>
                  <a:cubicBezTo>
                    <a:pt x="640" y="185"/>
                    <a:pt x="640" y="186"/>
                    <a:pt x="640" y="186"/>
                  </a:cubicBezTo>
                  <a:cubicBezTo>
                    <a:pt x="640" y="185"/>
                    <a:pt x="641" y="185"/>
                    <a:pt x="641" y="185"/>
                  </a:cubicBezTo>
                  <a:cubicBezTo>
                    <a:pt x="640" y="185"/>
                    <a:pt x="639" y="184"/>
                    <a:pt x="639" y="185"/>
                  </a:cubicBezTo>
                  <a:close/>
                  <a:moveTo>
                    <a:pt x="636" y="187"/>
                  </a:moveTo>
                  <a:cubicBezTo>
                    <a:pt x="637" y="187"/>
                    <a:pt x="637" y="188"/>
                    <a:pt x="637" y="189"/>
                  </a:cubicBezTo>
                  <a:cubicBezTo>
                    <a:pt x="637" y="189"/>
                    <a:pt x="637" y="188"/>
                    <a:pt x="636" y="189"/>
                  </a:cubicBezTo>
                  <a:cubicBezTo>
                    <a:pt x="637" y="189"/>
                    <a:pt x="637" y="189"/>
                    <a:pt x="638" y="189"/>
                  </a:cubicBezTo>
                  <a:cubicBezTo>
                    <a:pt x="638" y="189"/>
                    <a:pt x="638" y="189"/>
                    <a:pt x="638" y="188"/>
                  </a:cubicBezTo>
                  <a:cubicBezTo>
                    <a:pt x="637" y="188"/>
                    <a:pt x="637" y="187"/>
                    <a:pt x="636" y="187"/>
                  </a:cubicBezTo>
                  <a:close/>
                  <a:moveTo>
                    <a:pt x="635" y="186"/>
                  </a:moveTo>
                  <a:cubicBezTo>
                    <a:pt x="634" y="187"/>
                    <a:pt x="636" y="187"/>
                    <a:pt x="636" y="187"/>
                  </a:cubicBezTo>
                  <a:cubicBezTo>
                    <a:pt x="635" y="187"/>
                    <a:pt x="635" y="187"/>
                    <a:pt x="635" y="187"/>
                  </a:cubicBezTo>
                  <a:cubicBezTo>
                    <a:pt x="635" y="188"/>
                    <a:pt x="636" y="188"/>
                    <a:pt x="636" y="187"/>
                  </a:cubicBezTo>
                  <a:cubicBezTo>
                    <a:pt x="635" y="187"/>
                    <a:pt x="636" y="186"/>
                    <a:pt x="635" y="186"/>
                  </a:cubicBezTo>
                  <a:close/>
                  <a:moveTo>
                    <a:pt x="636" y="186"/>
                  </a:moveTo>
                  <a:cubicBezTo>
                    <a:pt x="636" y="185"/>
                    <a:pt x="636" y="184"/>
                    <a:pt x="635" y="184"/>
                  </a:cubicBezTo>
                  <a:cubicBezTo>
                    <a:pt x="635" y="185"/>
                    <a:pt x="635" y="186"/>
                    <a:pt x="636" y="186"/>
                  </a:cubicBezTo>
                  <a:close/>
                  <a:moveTo>
                    <a:pt x="632" y="172"/>
                  </a:moveTo>
                  <a:cubicBezTo>
                    <a:pt x="632" y="172"/>
                    <a:pt x="631" y="173"/>
                    <a:pt x="632" y="173"/>
                  </a:cubicBezTo>
                  <a:cubicBezTo>
                    <a:pt x="632" y="173"/>
                    <a:pt x="632" y="172"/>
                    <a:pt x="633" y="172"/>
                  </a:cubicBezTo>
                  <a:cubicBezTo>
                    <a:pt x="632" y="172"/>
                    <a:pt x="632" y="172"/>
                    <a:pt x="632" y="172"/>
                  </a:cubicBezTo>
                  <a:close/>
                  <a:moveTo>
                    <a:pt x="581" y="450"/>
                  </a:moveTo>
                  <a:cubicBezTo>
                    <a:pt x="581" y="451"/>
                    <a:pt x="581" y="451"/>
                    <a:pt x="580" y="451"/>
                  </a:cubicBezTo>
                  <a:cubicBezTo>
                    <a:pt x="581" y="452"/>
                    <a:pt x="582" y="450"/>
                    <a:pt x="581" y="450"/>
                  </a:cubicBezTo>
                  <a:close/>
                  <a:moveTo>
                    <a:pt x="576" y="453"/>
                  </a:moveTo>
                  <a:cubicBezTo>
                    <a:pt x="578" y="454"/>
                    <a:pt x="580" y="453"/>
                    <a:pt x="581" y="452"/>
                  </a:cubicBezTo>
                  <a:cubicBezTo>
                    <a:pt x="579" y="453"/>
                    <a:pt x="578" y="452"/>
                    <a:pt x="576" y="453"/>
                  </a:cubicBezTo>
                  <a:close/>
                  <a:moveTo>
                    <a:pt x="621" y="195"/>
                  </a:moveTo>
                  <a:cubicBezTo>
                    <a:pt x="622" y="195"/>
                    <a:pt x="623" y="195"/>
                    <a:pt x="623" y="194"/>
                  </a:cubicBezTo>
                  <a:cubicBezTo>
                    <a:pt x="622" y="194"/>
                    <a:pt x="622" y="194"/>
                    <a:pt x="622" y="195"/>
                  </a:cubicBezTo>
                  <a:cubicBezTo>
                    <a:pt x="622" y="195"/>
                    <a:pt x="621" y="194"/>
                    <a:pt x="621" y="195"/>
                  </a:cubicBezTo>
                  <a:close/>
                  <a:moveTo>
                    <a:pt x="578" y="438"/>
                  </a:moveTo>
                  <a:cubicBezTo>
                    <a:pt x="579" y="439"/>
                    <a:pt x="579" y="439"/>
                    <a:pt x="580" y="438"/>
                  </a:cubicBezTo>
                  <a:cubicBezTo>
                    <a:pt x="579" y="438"/>
                    <a:pt x="578" y="437"/>
                    <a:pt x="578" y="438"/>
                  </a:cubicBezTo>
                  <a:close/>
                  <a:moveTo>
                    <a:pt x="619" y="195"/>
                  </a:moveTo>
                  <a:cubicBezTo>
                    <a:pt x="620" y="195"/>
                    <a:pt x="620" y="194"/>
                    <a:pt x="620" y="194"/>
                  </a:cubicBezTo>
                  <a:cubicBezTo>
                    <a:pt x="620" y="194"/>
                    <a:pt x="621" y="194"/>
                    <a:pt x="621" y="194"/>
                  </a:cubicBezTo>
                  <a:cubicBezTo>
                    <a:pt x="620" y="193"/>
                    <a:pt x="619" y="194"/>
                    <a:pt x="619" y="195"/>
                  </a:cubicBezTo>
                  <a:close/>
                  <a:moveTo>
                    <a:pt x="578" y="443"/>
                  </a:moveTo>
                  <a:cubicBezTo>
                    <a:pt x="576" y="443"/>
                    <a:pt x="574" y="445"/>
                    <a:pt x="573" y="444"/>
                  </a:cubicBezTo>
                  <a:cubicBezTo>
                    <a:pt x="572" y="444"/>
                    <a:pt x="571" y="445"/>
                    <a:pt x="571" y="446"/>
                  </a:cubicBezTo>
                  <a:cubicBezTo>
                    <a:pt x="573" y="446"/>
                    <a:pt x="573" y="444"/>
                    <a:pt x="574" y="446"/>
                  </a:cubicBezTo>
                  <a:cubicBezTo>
                    <a:pt x="575" y="446"/>
                    <a:pt x="575" y="445"/>
                    <a:pt x="575" y="445"/>
                  </a:cubicBezTo>
                  <a:cubicBezTo>
                    <a:pt x="575" y="446"/>
                    <a:pt x="576" y="444"/>
                    <a:pt x="577" y="445"/>
                  </a:cubicBezTo>
                  <a:cubicBezTo>
                    <a:pt x="576" y="444"/>
                    <a:pt x="579" y="444"/>
                    <a:pt x="578" y="443"/>
                  </a:cubicBezTo>
                  <a:close/>
                  <a:moveTo>
                    <a:pt x="575" y="449"/>
                  </a:moveTo>
                  <a:cubicBezTo>
                    <a:pt x="575" y="450"/>
                    <a:pt x="575" y="450"/>
                    <a:pt x="575" y="450"/>
                  </a:cubicBezTo>
                  <a:cubicBezTo>
                    <a:pt x="576" y="449"/>
                    <a:pt x="577" y="450"/>
                    <a:pt x="577" y="449"/>
                  </a:cubicBezTo>
                  <a:cubicBezTo>
                    <a:pt x="576" y="449"/>
                    <a:pt x="576" y="449"/>
                    <a:pt x="575" y="449"/>
                  </a:cubicBezTo>
                  <a:close/>
                  <a:moveTo>
                    <a:pt x="576" y="453"/>
                  </a:moveTo>
                  <a:cubicBezTo>
                    <a:pt x="576" y="452"/>
                    <a:pt x="575" y="453"/>
                    <a:pt x="575" y="453"/>
                  </a:cubicBezTo>
                  <a:cubicBezTo>
                    <a:pt x="575" y="452"/>
                    <a:pt x="575" y="453"/>
                    <a:pt x="575" y="452"/>
                  </a:cubicBezTo>
                  <a:cubicBezTo>
                    <a:pt x="575" y="452"/>
                    <a:pt x="575" y="452"/>
                    <a:pt x="574" y="451"/>
                  </a:cubicBezTo>
                  <a:cubicBezTo>
                    <a:pt x="574" y="452"/>
                    <a:pt x="574" y="452"/>
                    <a:pt x="574" y="452"/>
                  </a:cubicBezTo>
                  <a:cubicBezTo>
                    <a:pt x="574" y="451"/>
                    <a:pt x="573" y="451"/>
                    <a:pt x="572" y="451"/>
                  </a:cubicBezTo>
                  <a:cubicBezTo>
                    <a:pt x="572" y="452"/>
                    <a:pt x="573" y="452"/>
                    <a:pt x="573" y="452"/>
                  </a:cubicBezTo>
                  <a:cubicBezTo>
                    <a:pt x="572" y="452"/>
                    <a:pt x="573" y="453"/>
                    <a:pt x="572" y="453"/>
                  </a:cubicBezTo>
                  <a:cubicBezTo>
                    <a:pt x="573" y="452"/>
                    <a:pt x="571" y="453"/>
                    <a:pt x="572" y="452"/>
                  </a:cubicBezTo>
                  <a:cubicBezTo>
                    <a:pt x="571" y="451"/>
                    <a:pt x="571" y="453"/>
                    <a:pt x="570" y="452"/>
                  </a:cubicBezTo>
                  <a:cubicBezTo>
                    <a:pt x="571" y="453"/>
                    <a:pt x="570" y="453"/>
                    <a:pt x="570" y="455"/>
                  </a:cubicBezTo>
                  <a:cubicBezTo>
                    <a:pt x="570" y="455"/>
                    <a:pt x="571" y="455"/>
                    <a:pt x="571" y="455"/>
                  </a:cubicBezTo>
                  <a:cubicBezTo>
                    <a:pt x="570" y="455"/>
                    <a:pt x="570" y="455"/>
                    <a:pt x="570" y="455"/>
                  </a:cubicBezTo>
                  <a:cubicBezTo>
                    <a:pt x="570" y="454"/>
                    <a:pt x="569" y="454"/>
                    <a:pt x="568" y="453"/>
                  </a:cubicBezTo>
                  <a:cubicBezTo>
                    <a:pt x="568" y="454"/>
                    <a:pt x="568" y="455"/>
                    <a:pt x="568" y="455"/>
                  </a:cubicBezTo>
                  <a:cubicBezTo>
                    <a:pt x="569" y="456"/>
                    <a:pt x="570" y="455"/>
                    <a:pt x="569" y="456"/>
                  </a:cubicBezTo>
                  <a:cubicBezTo>
                    <a:pt x="570" y="456"/>
                    <a:pt x="571" y="456"/>
                    <a:pt x="572" y="455"/>
                  </a:cubicBezTo>
                  <a:cubicBezTo>
                    <a:pt x="572" y="456"/>
                    <a:pt x="573" y="456"/>
                    <a:pt x="573" y="457"/>
                  </a:cubicBezTo>
                  <a:cubicBezTo>
                    <a:pt x="575" y="455"/>
                    <a:pt x="574" y="455"/>
                    <a:pt x="576" y="453"/>
                  </a:cubicBezTo>
                  <a:close/>
                  <a:moveTo>
                    <a:pt x="570" y="440"/>
                  </a:moveTo>
                  <a:cubicBezTo>
                    <a:pt x="570" y="439"/>
                    <a:pt x="569" y="439"/>
                    <a:pt x="570" y="440"/>
                  </a:cubicBezTo>
                  <a:cubicBezTo>
                    <a:pt x="571" y="440"/>
                    <a:pt x="572" y="441"/>
                    <a:pt x="574" y="441"/>
                  </a:cubicBezTo>
                  <a:cubicBezTo>
                    <a:pt x="574" y="442"/>
                    <a:pt x="573" y="442"/>
                    <a:pt x="574" y="442"/>
                  </a:cubicBezTo>
                  <a:cubicBezTo>
                    <a:pt x="574" y="442"/>
                    <a:pt x="574" y="442"/>
                    <a:pt x="575" y="442"/>
                  </a:cubicBezTo>
                  <a:cubicBezTo>
                    <a:pt x="575" y="441"/>
                    <a:pt x="575" y="441"/>
                    <a:pt x="575" y="440"/>
                  </a:cubicBezTo>
                  <a:cubicBezTo>
                    <a:pt x="577" y="441"/>
                    <a:pt x="577" y="438"/>
                    <a:pt x="578" y="439"/>
                  </a:cubicBezTo>
                  <a:cubicBezTo>
                    <a:pt x="578" y="439"/>
                    <a:pt x="578" y="438"/>
                    <a:pt x="578" y="438"/>
                  </a:cubicBezTo>
                  <a:cubicBezTo>
                    <a:pt x="576" y="439"/>
                    <a:pt x="572" y="437"/>
                    <a:pt x="571" y="439"/>
                  </a:cubicBezTo>
                  <a:cubicBezTo>
                    <a:pt x="570" y="439"/>
                    <a:pt x="570" y="440"/>
                    <a:pt x="570" y="440"/>
                  </a:cubicBezTo>
                  <a:close/>
                  <a:moveTo>
                    <a:pt x="572" y="437"/>
                  </a:moveTo>
                  <a:cubicBezTo>
                    <a:pt x="572" y="437"/>
                    <a:pt x="574" y="437"/>
                    <a:pt x="574" y="436"/>
                  </a:cubicBezTo>
                  <a:cubicBezTo>
                    <a:pt x="574" y="436"/>
                    <a:pt x="572" y="436"/>
                    <a:pt x="572" y="437"/>
                  </a:cubicBezTo>
                  <a:close/>
                  <a:moveTo>
                    <a:pt x="567" y="453"/>
                  </a:moveTo>
                  <a:cubicBezTo>
                    <a:pt x="567" y="452"/>
                    <a:pt x="568" y="453"/>
                    <a:pt x="568" y="453"/>
                  </a:cubicBezTo>
                  <a:cubicBezTo>
                    <a:pt x="568" y="452"/>
                    <a:pt x="568" y="452"/>
                    <a:pt x="568" y="451"/>
                  </a:cubicBezTo>
                  <a:cubicBezTo>
                    <a:pt x="568" y="451"/>
                    <a:pt x="568" y="452"/>
                    <a:pt x="567" y="452"/>
                  </a:cubicBezTo>
                  <a:cubicBezTo>
                    <a:pt x="567" y="451"/>
                    <a:pt x="567" y="451"/>
                    <a:pt x="567" y="451"/>
                  </a:cubicBezTo>
                  <a:cubicBezTo>
                    <a:pt x="567" y="452"/>
                    <a:pt x="567" y="452"/>
                    <a:pt x="567" y="452"/>
                  </a:cubicBezTo>
                  <a:cubicBezTo>
                    <a:pt x="567" y="452"/>
                    <a:pt x="567" y="453"/>
                    <a:pt x="567" y="453"/>
                  </a:cubicBezTo>
                  <a:close/>
                  <a:moveTo>
                    <a:pt x="566" y="455"/>
                  </a:moveTo>
                  <a:cubicBezTo>
                    <a:pt x="567" y="455"/>
                    <a:pt x="567" y="456"/>
                    <a:pt x="568" y="454"/>
                  </a:cubicBezTo>
                  <a:cubicBezTo>
                    <a:pt x="567" y="454"/>
                    <a:pt x="567" y="453"/>
                    <a:pt x="567" y="454"/>
                  </a:cubicBezTo>
                  <a:cubicBezTo>
                    <a:pt x="567" y="454"/>
                    <a:pt x="566" y="455"/>
                    <a:pt x="566" y="455"/>
                  </a:cubicBezTo>
                  <a:close/>
                  <a:moveTo>
                    <a:pt x="569" y="441"/>
                  </a:moveTo>
                  <a:cubicBezTo>
                    <a:pt x="568" y="441"/>
                    <a:pt x="569" y="440"/>
                    <a:pt x="569" y="440"/>
                  </a:cubicBezTo>
                  <a:cubicBezTo>
                    <a:pt x="568" y="439"/>
                    <a:pt x="568" y="442"/>
                    <a:pt x="569" y="441"/>
                  </a:cubicBezTo>
                  <a:close/>
                  <a:moveTo>
                    <a:pt x="565" y="416"/>
                  </a:moveTo>
                  <a:cubicBezTo>
                    <a:pt x="565" y="417"/>
                    <a:pt x="566" y="417"/>
                    <a:pt x="567" y="418"/>
                  </a:cubicBezTo>
                  <a:cubicBezTo>
                    <a:pt x="567" y="417"/>
                    <a:pt x="567" y="417"/>
                    <a:pt x="567" y="417"/>
                  </a:cubicBezTo>
                  <a:cubicBezTo>
                    <a:pt x="566" y="417"/>
                    <a:pt x="566" y="416"/>
                    <a:pt x="565" y="416"/>
                  </a:cubicBezTo>
                  <a:close/>
                  <a:moveTo>
                    <a:pt x="555" y="455"/>
                  </a:moveTo>
                  <a:cubicBezTo>
                    <a:pt x="555" y="454"/>
                    <a:pt x="554" y="454"/>
                    <a:pt x="555" y="454"/>
                  </a:cubicBezTo>
                  <a:cubicBezTo>
                    <a:pt x="555" y="454"/>
                    <a:pt x="556" y="454"/>
                    <a:pt x="556" y="454"/>
                  </a:cubicBezTo>
                  <a:cubicBezTo>
                    <a:pt x="556" y="453"/>
                    <a:pt x="557" y="453"/>
                    <a:pt x="557" y="453"/>
                  </a:cubicBezTo>
                  <a:cubicBezTo>
                    <a:pt x="557" y="453"/>
                    <a:pt x="557" y="453"/>
                    <a:pt x="557" y="452"/>
                  </a:cubicBezTo>
                  <a:cubicBezTo>
                    <a:pt x="555" y="452"/>
                    <a:pt x="554" y="454"/>
                    <a:pt x="553" y="454"/>
                  </a:cubicBezTo>
                  <a:cubicBezTo>
                    <a:pt x="552" y="453"/>
                    <a:pt x="551" y="454"/>
                    <a:pt x="551" y="454"/>
                  </a:cubicBezTo>
                  <a:cubicBezTo>
                    <a:pt x="550" y="455"/>
                    <a:pt x="551" y="456"/>
                    <a:pt x="551" y="456"/>
                  </a:cubicBezTo>
                  <a:cubicBezTo>
                    <a:pt x="552" y="455"/>
                    <a:pt x="551" y="456"/>
                    <a:pt x="551" y="455"/>
                  </a:cubicBezTo>
                  <a:cubicBezTo>
                    <a:pt x="552" y="455"/>
                    <a:pt x="552" y="455"/>
                    <a:pt x="552" y="454"/>
                  </a:cubicBezTo>
                  <a:cubicBezTo>
                    <a:pt x="552" y="455"/>
                    <a:pt x="551" y="455"/>
                    <a:pt x="552" y="455"/>
                  </a:cubicBezTo>
                  <a:cubicBezTo>
                    <a:pt x="552" y="455"/>
                    <a:pt x="553" y="456"/>
                    <a:pt x="554" y="455"/>
                  </a:cubicBezTo>
                  <a:cubicBezTo>
                    <a:pt x="554" y="455"/>
                    <a:pt x="554" y="455"/>
                    <a:pt x="554" y="455"/>
                  </a:cubicBezTo>
                  <a:cubicBezTo>
                    <a:pt x="554" y="455"/>
                    <a:pt x="556" y="455"/>
                    <a:pt x="555" y="455"/>
                  </a:cubicBezTo>
                  <a:cubicBezTo>
                    <a:pt x="555" y="455"/>
                    <a:pt x="555" y="455"/>
                    <a:pt x="555" y="455"/>
                  </a:cubicBezTo>
                  <a:close/>
                  <a:moveTo>
                    <a:pt x="552" y="458"/>
                  </a:moveTo>
                  <a:cubicBezTo>
                    <a:pt x="552" y="458"/>
                    <a:pt x="553" y="459"/>
                    <a:pt x="553" y="457"/>
                  </a:cubicBezTo>
                  <a:cubicBezTo>
                    <a:pt x="553" y="457"/>
                    <a:pt x="552" y="457"/>
                    <a:pt x="552" y="458"/>
                  </a:cubicBezTo>
                  <a:close/>
                  <a:moveTo>
                    <a:pt x="550" y="458"/>
                  </a:moveTo>
                  <a:cubicBezTo>
                    <a:pt x="550" y="459"/>
                    <a:pt x="552" y="459"/>
                    <a:pt x="552" y="458"/>
                  </a:cubicBezTo>
                  <a:cubicBezTo>
                    <a:pt x="552" y="458"/>
                    <a:pt x="551" y="458"/>
                    <a:pt x="550" y="458"/>
                  </a:cubicBezTo>
                  <a:close/>
                  <a:moveTo>
                    <a:pt x="549" y="455"/>
                  </a:moveTo>
                  <a:cubicBezTo>
                    <a:pt x="549" y="456"/>
                    <a:pt x="550" y="455"/>
                    <a:pt x="550" y="455"/>
                  </a:cubicBezTo>
                  <a:cubicBezTo>
                    <a:pt x="549" y="454"/>
                    <a:pt x="549" y="455"/>
                    <a:pt x="549" y="455"/>
                  </a:cubicBezTo>
                  <a:cubicBezTo>
                    <a:pt x="549" y="455"/>
                    <a:pt x="549" y="455"/>
                    <a:pt x="549" y="455"/>
                  </a:cubicBezTo>
                  <a:close/>
                  <a:moveTo>
                    <a:pt x="545" y="451"/>
                  </a:moveTo>
                  <a:cubicBezTo>
                    <a:pt x="544" y="452"/>
                    <a:pt x="542" y="452"/>
                    <a:pt x="542" y="455"/>
                  </a:cubicBezTo>
                  <a:cubicBezTo>
                    <a:pt x="542" y="455"/>
                    <a:pt x="542" y="455"/>
                    <a:pt x="543" y="456"/>
                  </a:cubicBezTo>
                  <a:cubicBezTo>
                    <a:pt x="542" y="455"/>
                    <a:pt x="542" y="455"/>
                    <a:pt x="542" y="456"/>
                  </a:cubicBezTo>
                  <a:cubicBezTo>
                    <a:pt x="542" y="456"/>
                    <a:pt x="543" y="455"/>
                    <a:pt x="543" y="456"/>
                  </a:cubicBezTo>
                  <a:cubicBezTo>
                    <a:pt x="541" y="456"/>
                    <a:pt x="541" y="458"/>
                    <a:pt x="540" y="458"/>
                  </a:cubicBezTo>
                  <a:cubicBezTo>
                    <a:pt x="540" y="457"/>
                    <a:pt x="539" y="458"/>
                    <a:pt x="539" y="458"/>
                  </a:cubicBezTo>
                  <a:cubicBezTo>
                    <a:pt x="539" y="458"/>
                    <a:pt x="539" y="458"/>
                    <a:pt x="539" y="459"/>
                  </a:cubicBezTo>
                  <a:cubicBezTo>
                    <a:pt x="538" y="459"/>
                    <a:pt x="537" y="460"/>
                    <a:pt x="536" y="460"/>
                  </a:cubicBezTo>
                  <a:cubicBezTo>
                    <a:pt x="537" y="460"/>
                    <a:pt x="537" y="460"/>
                    <a:pt x="537" y="460"/>
                  </a:cubicBezTo>
                  <a:cubicBezTo>
                    <a:pt x="539" y="460"/>
                    <a:pt x="542" y="460"/>
                    <a:pt x="542" y="457"/>
                  </a:cubicBezTo>
                  <a:cubicBezTo>
                    <a:pt x="543" y="456"/>
                    <a:pt x="544" y="457"/>
                    <a:pt x="545" y="457"/>
                  </a:cubicBezTo>
                  <a:cubicBezTo>
                    <a:pt x="545" y="456"/>
                    <a:pt x="544" y="456"/>
                    <a:pt x="544" y="456"/>
                  </a:cubicBezTo>
                  <a:cubicBezTo>
                    <a:pt x="545" y="456"/>
                    <a:pt x="547" y="458"/>
                    <a:pt x="548" y="456"/>
                  </a:cubicBezTo>
                  <a:cubicBezTo>
                    <a:pt x="548" y="455"/>
                    <a:pt x="547" y="456"/>
                    <a:pt x="545" y="455"/>
                  </a:cubicBezTo>
                  <a:cubicBezTo>
                    <a:pt x="545" y="455"/>
                    <a:pt x="546" y="455"/>
                    <a:pt x="546" y="454"/>
                  </a:cubicBezTo>
                  <a:cubicBezTo>
                    <a:pt x="545" y="454"/>
                    <a:pt x="545" y="455"/>
                    <a:pt x="545" y="455"/>
                  </a:cubicBezTo>
                  <a:cubicBezTo>
                    <a:pt x="545" y="453"/>
                    <a:pt x="545" y="453"/>
                    <a:pt x="544" y="454"/>
                  </a:cubicBezTo>
                  <a:cubicBezTo>
                    <a:pt x="544" y="453"/>
                    <a:pt x="544" y="453"/>
                    <a:pt x="544" y="452"/>
                  </a:cubicBezTo>
                  <a:cubicBezTo>
                    <a:pt x="545" y="453"/>
                    <a:pt x="545" y="452"/>
                    <a:pt x="546" y="452"/>
                  </a:cubicBezTo>
                  <a:cubicBezTo>
                    <a:pt x="546" y="453"/>
                    <a:pt x="546" y="454"/>
                    <a:pt x="546" y="454"/>
                  </a:cubicBezTo>
                  <a:cubicBezTo>
                    <a:pt x="547" y="454"/>
                    <a:pt x="549" y="454"/>
                    <a:pt x="548" y="453"/>
                  </a:cubicBezTo>
                  <a:cubicBezTo>
                    <a:pt x="547" y="453"/>
                    <a:pt x="545" y="452"/>
                    <a:pt x="545" y="451"/>
                  </a:cubicBezTo>
                  <a:close/>
                  <a:moveTo>
                    <a:pt x="545" y="464"/>
                  </a:moveTo>
                  <a:cubicBezTo>
                    <a:pt x="545" y="463"/>
                    <a:pt x="545" y="462"/>
                    <a:pt x="545" y="462"/>
                  </a:cubicBezTo>
                  <a:cubicBezTo>
                    <a:pt x="545" y="462"/>
                    <a:pt x="544" y="462"/>
                    <a:pt x="544" y="463"/>
                  </a:cubicBezTo>
                  <a:cubicBezTo>
                    <a:pt x="544" y="463"/>
                    <a:pt x="544" y="463"/>
                    <a:pt x="544" y="463"/>
                  </a:cubicBezTo>
                  <a:cubicBezTo>
                    <a:pt x="543" y="464"/>
                    <a:pt x="541" y="464"/>
                    <a:pt x="540" y="464"/>
                  </a:cubicBezTo>
                  <a:cubicBezTo>
                    <a:pt x="541" y="464"/>
                    <a:pt x="540" y="465"/>
                    <a:pt x="541" y="465"/>
                  </a:cubicBezTo>
                  <a:cubicBezTo>
                    <a:pt x="541" y="466"/>
                    <a:pt x="541" y="465"/>
                    <a:pt x="542" y="465"/>
                  </a:cubicBezTo>
                  <a:cubicBezTo>
                    <a:pt x="542" y="464"/>
                    <a:pt x="542" y="464"/>
                    <a:pt x="543" y="464"/>
                  </a:cubicBezTo>
                  <a:cubicBezTo>
                    <a:pt x="543" y="464"/>
                    <a:pt x="543" y="465"/>
                    <a:pt x="543" y="465"/>
                  </a:cubicBezTo>
                  <a:cubicBezTo>
                    <a:pt x="544" y="465"/>
                    <a:pt x="545" y="465"/>
                    <a:pt x="546" y="464"/>
                  </a:cubicBezTo>
                  <a:cubicBezTo>
                    <a:pt x="545" y="463"/>
                    <a:pt x="545" y="464"/>
                    <a:pt x="545" y="464"/>
                  </a:cubicBezTo>
                  <a:close/>
                  <a:moveTo>
                    <a:pt x="534" y="458"/>
                  </a:moveTo>
                  <a:cubicBezTo>
                    <a:pt x="534" y="459"/>
                    <a:pt x="535" y="459"/>
                    <a:pt x="534" y="459"/>
                  </a:cubicBezTo>
                  <a:cubicBezTo>
                    <a:pt x="535" y="459"/>
                    <a:pt x="536" y="459"/>
                    <a:pt x="537" y="458"/>
                  </a:cubicBezTo>
                  <a:cubicBezTo>
                    <a:pt x="536" y="458"/>
                    <a:pt x="535" y="459"/>
                    <a:pt x="534" y="458"/>
                  </a:cubicBezTo>
                  <a:close/>
                  <a:moveTo>
                    <a:pt x="529" y="468"/>
                  </a:moveTo>
                  <a:cubicBezTo>
                    <a:pt x="529" y="468"/>
                    <a:pt x="528" y="468"/>
                    <a:pt x="528" y="468"/>
                  </a:cubicBezTo>
                  <a:cubicBezTo>
                    <a:pt x="528" y="470"/>
                    <a:pt x="527" y="469"/>
                    <a:pt x="526" y="469"/>
                  </a:cubicBezTo>
                  <a:cubicBezTo>
                    <a:pt x="525" y="469"/>
                    <a:pt x="527" y="469"/>
                    <a:pt x="526" y="470"/>
                  </a:cubicBezTo>
                  <a:cubicBezTo>
                    <a:pt x="526" y="470"/>
                    <a:pt x="526" y="470"/>
                    <a:pt x="526" y="470"/>
                  </a:cubicBezTo>
                  <a:cubicBezTo>
                    <a:pt x="527" y="471"/>
                    <a:pt x="529" y="470"/>
                    <a:pt x="530" y="469"/>
                  </a:cubicBezTo>
                  <a:cubicBezTo>
                    <a:pt x="530" y="468"/>
                    <a:pt x="529" y="469"/>
                    <a:pt x="529" y="468"/>
                  </a:cubicBezTo>
                  <a:close/>
                  <a:moveTo>
                    <a:pt x="519" y="463"/>
                  </a:moveTo>
                  <a:cubicBezTo>
                    <a:pt x="519" y="463"/>
                    <a:pt x="520" y="462"/>
                    <a:pt x="520" y="461"/>
                  </a:cubicBezTo>
                  <a:cubicBezTo>
                    <a:pt x="519" y="461"/>
                    <a:pt x="519" y="462"/>
                    <a:pt x="519" y="463"/>
                  </a:cubicBezTo>
                  <a:close/>
                  <a:moveTo>
                    <a:pt x="513" y="407"/>
                  </a:moveTo>
                  <a:cubicBezTo>
                    <a:pt x="513" y="407"/>
                    <a:pt x="512" y="407"/>
                    <a:pt x="512" y="407"/>
                  </a:cubicBezTo>
                  <a:cubicBezTo>
                    <a:pt x="513" y="408"/>
                    <a:pt x="513" y="407"/>
                    <a:pt x="514" y="408"/>
                  </a:cubicBezTo>
                  <a:cubicBezTo>
                    <a:pt x="514" y="407"/>
                    <a:pt x="514" y="407"/>
                    <a:pt x="514" y="407"/>
                  </a:cubicBezTo>
                  <a:cubicBezTo>
                    <a:pt x="513" y="407"/>
                    <a:pt x="513" y="406"/>
                    <a:pt x="513" y="407"/>
                  </a:cubicBezTo>
                  <a:close/>
                  <a:moveTo>
                    <a:pt x="513" y="404"/>
                  </a:moveTo>
                  <a:cubicBezTo>
                    <a:pt x="513" y="404"/>
                    <a:pt x="513" y="403"/>
                    <a:pt x="513" y="403"/>
                  </a:cubicBezTo>
                  <a:cubicBezTo>
                    <a:pt x="514" y="403"/>
                    <a:pt x="514" y="403"/>
                    <a:pt x="514" y="403"/>
                  </a:cubicBezTo>
                  <a:cubicBezTo>
                    <a:pt x="514" y="403"/>
                    <a:pt x="514" y="402"/>
                    <a:pt x="514" y="402"/>
                  </a:cubicBezTo>
                  <a:cubicBezTo>
                    <a:pt x="513" y="402"/>
                    <a:pt x="513" y="403"/>
                    <a:pt x="513" y="404"/>
                  </a:cubicBezTo>
                  <a:close/>
                  <a:moveTo>
                    <a:pt x="537" y="242"/>
                  </a:moveTo>
                  <a:cubicBezTo>
                    <a:pt x="536" y="242"/>
                    <a:pt x="535" y="242"/>
                    <a:pt x="535" y="243"/>
                  </a:cubicBezTo>
                  <a:cubicBezTo>
                    <a:pt x="536" y="243"/>
                    <a:pt x="537" y="243"/>
                    <a:pt x="537" y="243"/>
                  </a:cubicBezTo>
                  <a:cubicBezTo>
                    <a:pt x="537" y="243"/>
                    <a:pt x="536" y="243"/>
                    <a:pt x="537" y="242"/>
                  </a:cubicBezTo>
                  <a:close/>
                  <a:moveTo>
                    <a:pt x="510" y="333"/>
                  </a:moveTo>
                  <a:cubicBezTo>
                    <a:pt x="509" y="334"/>
                    <a:pt x="510" y="334"/>
                    <a:pt x="509" y="335"/>
                  </a:cubicBezTo>
                  <a:cubicBezTo>
                    <a:pt x="509" y="335"/>
                    <a:pt x="509" y="335"/>
                    <a:pt x="509" y="335"/>
                  </a:cubicBezTo>
                  <a:cubicBezTo>
                    <a:pt x="509" y="335"/>
                    <a:pt x="510" y="336"/>
                    <a:pt x="511" y="335"/>
                  </a:cubicBezTo>
                  <a:cubicBezTo>
                    <a:pt x="511" y="335"/>
                    <a:pt x="510" y="335"/>
                    <a:pt x="510" y="335"/>
                  </a:cubicBezTo>
                  <a:cubicBezTo>
                    <a:pt x="510" y="334"/>
                    <a:pt x="511" y="334"/>
                    <a:pt x="510" y="334"/>
                  </a:cubicBezTo>
                  <a:cubicBezTo>
                    <a:pt x="510" y="334"/>
                    <a:pt x="510" y="333"/>
                    <a:pt x="510" y="333"/>
                  </a:cubicBezTo>
                  <a:close/>
                  <a:moveTo>
                    <a:pt x="510" y="332"/>
                  </a:moveTo>
                  <a:cubicBezTo>
                    <a:pt x="510" y="332"/>
                    <a:pt x="510" y="333"/>
                    <a:pt x="510" y="333"/>
                  </a:cubicBezTo>
                  <a:cubicBezTo>
                    <a:pt x="510" y="332"/>
                    <a:pt x="510" y="332"/>
                    <a:pt x="510" y="332"/>
                  </a:cubicBezTo>
                  <a:cubicBezTo>
                    <a:pt x="510" y="332"/>
                    <a:pt x="511" y="334"/>
                    <a:pt x="511" y="333"/>
                  </a:cubicBezTo>
                  <a:cubicBezTo>
                    <a:pt x="510" y="333"/>
                    <a:pt x="511" y="331"/>
                    <a:pt x="510" y="332"/>
                  </a:cubicBezTo>
                  <a:close/>
                  <a:moveTo>
                    <a:pt x="506" y="335"/>
                  </a:moveTo>
                  <a:cubicBezTo>
                    <a:pt x="506" y="336"/>
                    <a:pt x="506" y="336"/>
                    <a:pt x="506" y="336"/>
                  </a:cubicBezTo>
                  <a:cubicBezTo>
                    <a:pt x="507" y="336"/>
                    <a:pt x="507" y="337"/>
                    <a:pt x="508" y="336"/>
                  </a:cubicBezTo>
                  <a:cubicBezTo>
                    <a:pt x="507" y="336"/>
                    <a:pt x="507" y="336"/>
                    <a:pt x="506" y="335"/>
                  </a:cubicBezTo>
                  <a:close/>
                  <a:moveTo>
                    <a:pt x="506" y="330"/>
                  </a:moveTo>
                  <a:cubicBezTo>
                    <a:pt x="507" y="330"/>
                    <a:pt x="505" y="331"/>
                    <a:pt x="506" y="331"/>
                  </a:cubicBezTo>
                  <a:cubicBezTo>
                    <a:pt x="506" y="330"/>
                    <a:pt x="507" y="330"/>
                    <a:pt x="507" y="330"/>
                  </a:cubicBezTo>
                  <a:cubicBezTo>
                    <a:pt x="507" y="329"/>
                    <a:pt x="506" y="329"/>
                    <a:pt x="506" y="330"/>
                  </a:cubicBezTo>
                  <a:close/>
                  <a:moveTo>
                    <a:pt x="507" y="331"/>
                  </a:moveTo>
                  <a:cubicBezTo>
                    <a:pt x="506" y="332"/>
                    <a:pt x="506" y="332"/>
                    <a:pt x="506" y="333"/>
                  </a:cubicBezTo>
                  <a:cubicBezTo>
                    <a:pt x="506" y="333"/>
                    <a:pt x="507" y="333"/>
                    <a:pt x="507" y="333"/>
                  </a:cubicBezTo>
                  <a:cubicBezTo>
                    <a:pt x="506" y="333"/>
                    <a:pt x="507" y="332"/>
                    <a:pt x="507" y="331"/>
                  </a:cubicBezTo>
                  <a:close/>
                  <a:moveTo>
                    <a:pt x="505" y="328"/>
                  </a:moveTo>
                  <a:cubicBezTo>
                    <a:pt x="506" y="327"/>
                    <a:pt x="504" y="326"/>
                    <a:pt x="504" y="326"/>
                  </a:cubicBezTo>
                  <a:cubicBezTo>
                    <a:pt x="505" y="326"/>
                    <a:pt x="505" y="325"/>
                    <a:pt x="504" y="325"/>
                  </a:cubicBezTo>
                  <a:cubicBezTo>
                    <a:pt x="504" y="326"/>
                    <a:pt x="504" y="326"/>
                    <a:pt x="503" y="326"/>
                  </a:cubicBezTo>
                  <a:cubicBezTo>
                    <a:pt x="505" y="327"/>
                    <a:pt x="505" y="329"/>
                    <a:pt x="506" y="329"/>
                  </a:cubicBezTo>
                  <a:cubicBezTo>
                    <a:pt x="506" y="329"/>
                    <a:pt x="506" y="329"/>
                    <a:pt x="506" y="328"/>
                  </a:cubicBezTo>
                  <a:cubicBezTo>
                    <a:pt x="506" y="328"/>
                    <a:pt x="507" y="329"/>
                    <a:pt x="507" y="328"/>
                  </a:cubicBezTo>
                  <a:cubicBezTo>
                    <a:pt x="506" y="328"/>
                    <a:pt x="507" y="328"/>
                    <a:pt x="506" y="327"/>
                  </a:cubicBezTo>
                  <a:cubicBezTo>
                    <a:pt x="506" y="328"/>
                    <a:pt x="506" y="328"/>
                    <a:pt x="505" y="328"/>
                  </a:cubicBezTo>
                  <a:close/>
                  <a:moveTo>
                    <a:pt x="505" y="325"/>
                  </a:moveTo>
                  <a:cubicBezTo>
                    <a:pt x="506" y="326"/>
                    <a:pt x="506" y="327"/>
                    <a:pt x="506" y="327"/>
                  </a:cubicBezTo>
                  <a:cubicBezTo>
                    <a:pt x="506" y="327"/>
                    <a:pt x="506" y="327"/>
                    <a:pt x="506" y="326"/>
                  </a:cubicBezTo>
                  <a:cubicBezTo>
                    <a:pt x="506" y="326"/>
                    <a:pt x="506" y="325"/>
                    <a:pt x="505" y="325"/>
                  </a:cubicBezTo>
                  <a:close/>
                  <a:moveTo>
                    <a:pt x="502" y="325"/>
                  </a:moveTo>
                  <a:cubicBezTo>
                    <a:pt x="502" y="325"/>
                    <a:pt x="502" y="325"/>
                    <a:pt x="502" y="326"/>
                  </a:cubicBezTo>
                  <a:cubicBezTo>
                    <a:pt x="503" y="326"/>
                    <a:pt x="504" y="326"/>
                    <a:pt x="504" y="325"/>
                  </a:cubicBezTo>
                  <a:cubicBezTo>
                    <a:pt x="503" y="325"/>
                    <a:pt x="503" y="325"/>
                    <a:pt x="502" y="325"/>
                  </a:cubicBezTo>
                  <a:close/>
                  <a:moveTo>
                    <a:pt x="382" y="540"/>
                  </a:moveTo>
                  <a:cubicBezTo>
                    <a:pt x="382" y="540"/>
                    <a:pt x="382" y="540"/>
                    <a:pt x="382" y="540"/>
                  </a:cubicBezTo>
                  <a:cubicBezTo>
                    <a:pt x="382" y="540"/>
                    <a:pt x="381" y="541"/>
                    <a:pt x="381" y="541"/>
                  </a:cubicBezTo>
                  <a:cubicBezTo>
                    <a:pt x="381" y="541"/>
                    <a:pt x="382" y="541"/>
                    <a:pt x="382" y="541"/>
                  </a:cubicBezTo>
                  <a:cubicBezTo>
                    <a:pt x="382" y="541"/>
                    <a:pt x="382" y="541"/>
                    <a:pt x="383" y="542"/>
                  </a:cubicBezTo>
                  <a:cubicBezTo>
                    <a:pt x="383" y="541"/>
                    <a:pt x="383" y="541"/>
                    <a:pt x="382" y="540"/>
                  </a:cubicBezTo>
                  <a:close/>
                  <a:moveTo>
                    <a:pt x="379" y="542"/>
                  </a:moveTo>
                  <a:cubicBezTo>
                    <a:pt x="379" y="542"/>
                    <a:pt x="380" y="541"/>
                    <a:pt x="380" y="542"/>
                  </a:cubicBezTo>
                  <a:cubicBezTo>
                    <a:pt x="381" y="541"/>
                    <a:pt x="381" y="541"/>
                    <a:pt x="380" y="541"/>
                  </a:cubicBezTo>
                  <a:cubicBezTo>
                    <a:pt x="380" y="542"/>
                    <a:pt x="378" y="542"/>
                    <a:pt x="379" y="542"/>
                  </a:cubicBezTo>
                  <a:close/>
                  <a:moveTo>
                    <a:pt x="286" y="408"/>
                  </a:moveTo>
                  <a:cubicBezTo>
                    <a:pt x="286" y="408"/>
                    <a:pt x="286" y="409"/>
                    <a:pt x="286" y="409"/>
                  </a:cubicBezTo>
                  <a:cubicBezTo>
                    <a:pt x="285" y="409"/>
                    <a:pt x="286" y="408"/>
                    <a:pt x="285" y="408"/>
                  </a:cubicBezTo>
                  <a:cubicBezTo>
                    <a:pt x="285" y="409"/>
                    <a:pt x="285" y="409"/>
                    <a:pt x="285" y="409"/>
                  </a:cubicBezTo>
                  <a:cubicBezTo>
                    <a:pt x="286" y="409"/>
                    <a:pt x="287" y="409"/>
                    <a:pt x="287" y="409"/>
                  </a:cubicBezTo>
                  <a:cubicBezTo>
                    <a:pt x="286" y="410"/>
                    <a:pt x="286" y="408"/>
                    <a:pt x="286" y="408"/>
                  </a:cubicBezTo>
                  <a:close/>
                  <a:moveTo>
                    <a:pt x="260" y="396"/>
                  </a:moveTo>
                  <a:cubicBezTo>
                    <a:pt x="260" y="396"/>
                    <a:pt x="261" y="396"/>
                    <a:pt x="261" y="397"/>
                  </a:cubicBezTo>
                  <a:cubicBezTo>
                    <a:pt x="261" y="396"/>
                    <a:pt x="261" y="395"/>
                    <a:pt x="260" y="396"/>
                  </a:cubicBezTo>
                  <a:close/>
                  <a:moveTo>
                    <a:pt x="252" y="423"/>
                  </a:moveTo>
                  <a:cubicBezTo>
                    <a:pt x="252" y="423"/>
                    <a:pt x="253" y="422"/>
                    <a:pt x="253" y="422"/>
                  </a:cubicBezTo>
                  <a:cubicBezTo>
                    <a:pt x="253" y="421"/>
                    <a:pt x="252" y="422"/>
                    <a:pt x="252" y="423"/>
                  </a:cubicBezTo>
                  <a:close/>
                  <a:moveTo>
                    <a:pt x="255" y="397"/>
                  </a:moveTo>
                  <a:cubicBezTo>
                    <a:pt x="254" y="397"/>
                    <a:pt x="254" y="397"/>
                    <a:pt x="253" y="397"/>
                  </a:cubicBezTo>
                  <a:cubicBezTo>
                    <a:pt x="253" y="397"/>
                    <a:pt x="253" y="398"/>
                    <a:pt x="254" y="398"/>
                  </a:cubicBezTo>
                  <a:cubicBezTo>
                    <a:pt x="253" y="397"/>
                    <a:pt x="255" y="398"/>
                    <a:pt x="255" y="397"/>
                  </a:cubicBezTo>
                  <a:close/>
                  <a:moveTo>
                    <a:pt x="253" y="395"/>
                  </a:moveTo>
                  <a:cubicBezTo>
                    <a:pt x="253" y="396"/>
                    <a:pt x="253" y="396"/>
                    <a:pt x="253" y="396"/>
                  </a:cubicBezTo>
                  <a:cubicBezTo>
                    <a:pt x="253" y="396"/>
                    <a:pt x="254" y="397"/>
                    <a:pt x="254" y="397"/>
                  </a:cubicBezTo>
                  <a:cubicBezTo>
                    <a:pt x="253" y="397"/>
                    <a:pt x="254" y="395"/>
                    <a:pt x="253" y="395"/>
                  </a:cubicBezTo>
                  <a:close/>
                  <a:moveTo>
                    <a:pt x="250" y="398"/>
                  </a:moveTo>
                  <a:cubicBezTo>
                    <a:pt x="251" y="397"/>
                    <a:pt x="250" y="399"/>
                    <a:pt x="251" y="399"/>
                  </a:cubicBezTo>
                  <a:cubicBezTo>
                    <a:pt x="251" y="398"/>
                    <a:pt x="252" y="398"/>
                    <a:pt x="252" y="399"/>
                  </a:cubicBezTo>
                  <a:cubicBezTo>
                    <a:pt x="252" y="398"/>
                    <a:pt x="252" y="398"/>
                    <a:pt x="253" y="398"/>
                  </a:cubicBezTo>
                  <a:cubicBezTo>
                    <a:pt x="252" y="398"/>
                    <a:pt x="252" y="397"/>
                    <a:pt x="251" y="397"/>
                  </a:cubicBezTo>
                  <a:cubicBezTo>
                    <a:pt x="252" y="399"/>
                    <a:pt x="250" y="396"/>
                    <a:pt x="250" y="398"/>
                  </a:cubicBezTo>
                  <a:close/>
                  <a:moveTo>
                    <a:pt x="250" y="401"/>
                  </a:moveTo>
                  <a:cubicBezTo>
                    <a:pt x="251" y="401"/>
                    <a:pt x="251" y="401"/>
                    <a:pt x="251" y="400"/>
                  </a:cubicBezTo>
                  <a:cubicBezTo>
                    <a:pt x="250" y="400"/>
                    <a:pt x="249" y="400"/>
                    <a:pt x="250" y="400"/>
                  </a:cubicBezTo>
                  <a:cubicBezTo>
                    <a:pt x="249" y="399"/>
                    <a:pt x="250" y="399"/>
                    <a:pt x="249" y="400"/>
                  </a:cubicBezTo>
                  <a:cubicBezTo>
                    <a:pt x="249" y="400"/>
                    <a:pt x="250" y="400"/>
                    <a:pt x="249" y="401"/>
                  </a:cubicBezTo>
                  <a:cubicBezTo>
                    <a:pt x="249" y="401"/>
                    <a:pt x="248" y="401"/>
                    <a:pt x="247" y="401"/>
                  </a:cubicBezTo>
                  <a:cubicBezTo>
                    <a:pt x="248" y="400"/>
                    <a:pt x="248" y="400"/>
                    <a:pt x="248" y="400"/>
                  </a:cubicBezTo>
                  <a:cubicBezTo>
                    <a:pt x="247" y="400"/>
                    <a:pt x="247" y="400"/>
                    <a:pt x="246" y="401"/>
                  </a:cubicBezTo>
                  <a:cubicBezTo>
                    <a:pt x="247" y="401"/>
                    <a:pt x="247" y="401"/>
                    <a:pt x="247" y="401"/>
                  </a:cubicBezTo>
                  <a:cubicBezTo>
                    <a:pt x="248" y="400"/>
                    <a:pt x="250" y="402"/>
                    <a:pt x="250" y="402"/>
                  </a:cubicBezTo>
                  <a:cubicBezTo>
                    <a:pt x="250" y="402"/>
                    <a:pt x="250" y="402"/>
                    <a:pt x="250" y="401"/>
                  </a:cubicBezTo>
                  <a:close/>
                  <a:moveTo>
                    <a:pt x="244" y="428"/>
                  </a:moveTo>
                  <a:cubicBezTo>
                    <a:pt x="244" y="428"/>
                    <a:pt x="244" y="429"/>
                    <a:pt x="245" y="429"/>
                  </a:cubicBezTo>
                  <a:cubicBezTo>
                    <a:pt x="245" y="427"/>
                    <a:pt x="244" y="428"/>
                    <a:pt x="244" y="428"/>
                  </a:cubicBezTo>
                  <a:close/>
                  <a:moveTo>
                    <a:pt x="246" y="400"/>
                  </a:moveTo>
                  <a:cubicBezTo>
                    <a:pt x="246" y="400"/>
                    <a:pt x="245" y="400"/>
                    <a:pt x="245" y="401"/>
                  </a:cubicBezTo>
                  <a:cubicBezTo>
                    <a:pt x="246" y="401"/>
                    <a:pt x="245" y="402"/>
                    <a:pt x="244" y="402"/>
                  </a:cubicBezTo>
                  <a:cubicBezTo>
                    <a:pt x="244" y="403"/>
                    <a:pt x="246" y="403"/>
                    <a:pt x="244" y="404"/>
                  </a:cubicBezTo>
                  <a:cubicBezTo>
                    <a:pt x="245" y="404"/>
                    <a:pt x="246" y="404"/>
                    <a:pt x="246" y="403"/>
                  </a:cubicBezTo>
                  <a:cubicBezTo>
                    <a:pt x="246" y="403"/>
                    <a:pt x="245" y="403"/>
                    <a:pt x="245" y="402"/>
                  </a:cubicBezTo>
                  <a:cubicBezTo>
                    <a:pt x="245" y="402"/>
                    <a:pt x="246" y="402"/>
                    <a:pt x="246" y="402"/>
                  </a:cubicBezTo>
                  <a:cubicBezTo>
                    <a:pt x="246" y="401"/>
                    <a:pt x="245" y="401"/>
                    <a:pt x="246" y="400"/>
                  </a:cubicBezTo>
                  <a:close/>
                  <a:moveTo>
                    <a:pt x="243" y="402"/>
                  </a:moveTo>
                  <a:cubicBezTo>
                    <a:pt x="243" y="403"/>
                    <a:pt x="242" y="402"/>
                    <a:pt x="241" y="403"/>
                  </a:cubicBezTo>
                  <a:cubicBezTo>
                    <a:pt x="241" y="403"/>
                    <a:pt x="241" y="403"/>
                    <a:pt x="242" y="403"/>
                  </a:cubicBezTo>
                  <a:cubicBezTo>
                    <a:pt x="242" y="402"/>
                    <a:pt x="243" y="403"/>
                    <a:pt x="243" y="402"/>
                  </a:cubicBezTo>
                  <a:cubicBezTo>
                    <a:pt x="244" y="402"/>
                    <a:pt x="243" y="401"/>
                    <a:pt x="243" y="402"/>
                  </a:cubicBezTo>
                  <a:close/>
                  <a:moveTo>
                    <a:pt x="239" y="407"/>
                  </a:moveTo>
                  <a:cubicBezTo>
                    <a:pt x="239" y="406"/>
                    <a:pt x="240" y="407"/>
                    <a:pt x="241" y="407"/>
                  </a:cubicBezTo>
                  <a:cubicBezTo>
                    <a:pt x="241" y="406"/>
                    <a:pt x="241" y="406"/>
                    <a:pt x="242" y="406"/>
                  </a:cubicBezTo>
                  <a:cubicBezTo>
                    <a:pt x="242" y="406"/>
                    <a:pt x="242" y="406"/>
                    <a:pt x="242" y="406"/>
                  </a:cubicBezTo>
                  <a:cubicBezTo>
                    <a:pt x="241" y="405"/>
                    <a:pt x="239" y="406"/>
                    <a:pt x="239" y="407"/>
                  </a:cubicBezTo>
                  <a:close/>
                  <a:moveTo>
                    <a:pt x="238" y="408"/>
                  </a:moveTo>
                  <a:cubicBezTo>
                    <a:pt x="239" y="409"/>
                    <a:pt x="239" y="409"/>
                    <a:pt x="240" y="408"/>
                  </a:cubicBezTo>
                  <a:cubicBezTo>
                    <a:pt x="239" y="408"/>
                    <a:pt x="239" y="407"/>
                    <a:pt x="238" y="408"/>
                  </a:cubicBezTo>
                  <a:close/>
                  <a:moveTo>
                    <a:pt x="164" y="464"/>
                  </a:moveTo>
                  <a:cubicBezTo>
                    <a:pt x="164" y="464"/>
                    <a:pt x="163" y="464"/>
                    <a:pt x="163" y="464"/>
                  </a:cubicBezTo>
                  <a:cubicBezTo>
                    <a:pt x="163" y="464"/>
                    <a:pt x="165" y="465"/>
                    <a:pt x="164" y="465"/>
                  </a:cubicBezTo>
                  <a:cubicBezTo>
                    <a:pt x="164" y="465"/>
                    <a:pt x="164" y="464"/>
                    <a:pt x="164" y="464"/>
                  </a:cubicBezTo>
                  <a:close/>
                  <a:moveTo>
                    <a:pt x="155" y="439"/>
                  </a:moveTo>
                  <a:cubicBezTo>
                    <a:pt x="154" y="438"/>
                    <a:pt x="154" y="439"/>
                    <a:pt x="153" y="440"/>
                  </a:cubicBezTo>
                  <a:cubicBezTo>
                    <a:pt x="154" y="439"/>
                    <a:pt x="155" y="440"/>
                    <a:pt x="155" y="440"/>
                  </a:cubicBezTo>
                  <a:cubicBezTo>
                    <a:pt x="155" y="440"/>
                    <a:pt x="155" y="439"/>
                    <a:pt x="155" y="439"/>
                  </a:cubicBezTo>
                  <a:close/>
                  <a:moveTo>
                    <a:pt x="151" y="442"/>
                  </a:moveTo>
                  <a:cubicBezTo>
                    <a:pt x="151" y="441"/>
                    <a:pt x="151" y="441"/>
                    <a:pt x="151" y="441"/>
                  </a:cubicBezTo>
                  <a:cubicBezTo>
                    <a:pt x="151" y="442"/>
                    <a:pt x="150" y="442"/>
                    <a:pt x="150" y="442"/>
                  </a:cubicBezTo>
                  <a:cubicBezTo>
                    <a:pt x="150" y="442"/>
                    <a:pt x="152" y="442"/>
                    <a:pt x="151" y="441"/>
                  </a:cubicBezTo>
                  <a:cubicBezTo>
                    <a:pt x="151" y="441"/>
                    <a:pt x="151" y="442"/>
                    <a:pt x="151" y="442"/>
                  </a:cubicBezTo>
                  <a:close/>
                  <a:moveTo>
                    <a:pt x="148" y="443"/>
                  </a:moveTo>
                  <a:cubicBezTo>
                    <a:pt x="149" y="443"/>
                    <a:pt x="147" y="444"/>
                    <a:pt x="148" y="445"/>
                  </a:cubicBezTo>
                  <a:cubicBezTo>
                    <a:pt x="149" y="443"/>
                    <a:pt x="149" y="445"/>
                    <a:pt x="150" y="444"/>
                  </a:cubicBezTo>
                  <a:cubicBezTo>
                    <a:pt x="150" y="444"/>
                    <a:pt x="149" y="444"/>
                    <a:pt x="150" y="443"/>
                  </a:cubicBezTo>
                  <a:cubicBezTo>
                    <a:pt x="151" y="443"/>
                    <a:pt x="151" y="443"/>
                    <a:pt x="152" y="443"/>
                  </a:cubicBezTo>
                  <a:cubicBezTo>
                    <a:pt x="151" y="443"/>
                    <a:pt x="151" y="442"/>
                    <a:pt x="151" y="442"/>
                  </a:cubicBezTo>
                  <a:cubicBezTo>
                    <a:pt x="150" y="443"/>
                    <a:pt x="150" y="442"/>
                    <a:pt x="149" y="443"/>
                  </a:cubicBezTo>
                  <a:cubicBezTo>
                    <a:pt x="149" y="443"/>
                    <a:pt x="148" y="443"/>
                    <a:pt x="148" y="443"/>
                  </a:cubicBezTo>
                  <a:close/>
                  <a:moveTo>
                    <a:pt x="144" y="482"/>
                  </a:moveTo>
                  <a:cubicBezTo>
                    <a:pt x="144" y="482"/>
                    <a:pt x="145" y="481"/>
                    <a:pt x="144" y="481"/>
                  </a:cubicBezTo>
                  <a:cubicBezTo>
                    <a:pt x="144" y="481"/>
                    <a:pt x="143" y="482"/>
                    <a:pt x="144" y="482"/>
                  </a:cubicBezTo>
                  <a:close/>
                  <a:moveTo>
                    <a:pt x="137" y="484"/>
                  </a:moveTo>
                  <a:cubicBezTo>
                    <a:pt x="138" y="485"/>
                    <a:pt x="139" y="485"/>
                    <a:pt x="139" y="484"/>
                  </a:cubicBezTo>
                  <a:cubicBezTo>
                    <a:pt x="139" y="485"/>
                    <a:pt x="137" y="484"/>
                    <a:pt x="137" y="484"/>
                  </a:cubicBezTo>
                  <a:close/>
                  <a:moveTo>
                    <a:pt x="138" y="456"/>
                  </a:moveTo>
                  <a:cubicBezTo>
                    <a:pt x="138" y="456"/>
                    <a:pt x="138" y="456"/>
                    <a:pt x="139" y="456"/>
                  </a:cubicBezTo>
                  <a:cubicBezTo>
                    <a:pt x="139" y="456"/>
                    <a:pt x="139" y="456"/>
                    <a:pt x="139" y="455"/>
                  </a:cubicBezTo>
                  <a:cubicBezTo>
                    <a:pt x="138" y="456"/>
                    <a:pt x="138" y="455"/>
                    <a:pt x="137" y="455"/>
                  </a:cubicBezTo>
                  <a:cubicBezTo>
                    <a:pt x="137" y="455"/>
                    <a:pt x="138" y="456"/>
                    <a:pt x="138" y="456"/>
                  </a:cubicBezTo>
                  <a:cubicBezTo>
                    <a:pt x="137" y="456"/>
                    <a:pt x="137" y="456"/>
                    <a:pt x="138" y="456"/>
                  </a:cubicBezTo>
                  <a:close/>
                  <a:moveTo>
                    <a:pt x="134" y="462"/>
                  </a:moveTo>
                  <a:cubicBezTo>
                    <a:pt x="135" y="461"/>
                    <a:pt x="138" y="460"/>
                    <a:pt x="138" y="458"/>
                  </a:cubicBezTo>
                  <a:cubicBezTo>
                    <a:pt x="135" y="458"/>
                    <a:pt x="135" y="461"/>
                    <a:pt x="133" y="460"/>
                  </a:cubicBezTo>
                  <a:cubicBezTo>
                    <a:pt x="133" y="461"/>
                    <a:pt x="131" y="461"/>
                    <a:pt x="132" y="462"/>
                  </a:cubicBezTo>
                  <a:cubicBezTo>
                    <a:pt x="131" y="462"/>
                    <a:pt x="130" y="462"/>
                    <a:pt x="130" y="463"/>
                  </a:cubicBezTo>
                  <a:cubicBezTo>
                    <a:pt x="130" y="463"/>
                    <a:pt x="131" y="464"/>
                    <a:pt x="130" y="463"/>
                  </a:cubicBezTo>
                  <a:cubicBezTo>
                    <a:pt x="131" y="466"/>
                    <a:pt x="133" y="462"/>
                    <a:pt x="134" y="462"/>
                  </a:cubicBezTo>
                  <a:close/>
                  <a:moveTo>
                    <a:pt x="127" y="465"/>
                  </a:moveTo>
                  <a:cubicBezTo>
                    <a:pt x="127" y="467"/>
                    <a:pt x="126" y="467"/>
                    <a:pt x="125" y="468"/>
                  </a:cubicBezTo>
                  <a:cubicBezTo>
                    <a:pt x="127" y="467"/>
                    <a:pt x="128" y="467"/>
                    <a:pt x="129" y="465"/>
                  </a:cubicBezTo>
                  <a:cubicBezTo>
                    <a:pt x="128" y="465"/>
                    <a:pt x="128" y="466"/>
                    <a:pt x="127" y="465"/>
                  </a:cubicBezTo>
                  <a:close/>
                  <a:moveTo>
                    <a:pt x="114" y="477"/>
                  </a:moveTo>
                  <a:cubicBezTo>
                    <a:pt x="113" y="477"/>
                    <a:pt x="113" y="477"/>
                    <a:pt x="112" y="478"/>
                  </a:cubicBezTo>
                  <a:cubicBezTo>
                    <a:pt x="113" y="478"/>
                    <a:pt x="112" y="479"/>
                    <a:pt x="112" y="479"/>
                  </a:cubicBezTo>
                  <a:cubicBezTo>
                    <a:pt x="113" y="478"/>
                    <a:pt x="115" y="478"/>
                    <a:pt x="116" y="476"/>
                  </a:cubicBezTo>
                  <a:cubicBezTo>
                    <a:pt x="117" y="476"/>
                    <a:pt x="118" y="474"/>
                    <a:pt x="120" y="474"/>
                  </a:cubicBezTo>
                  <a:cubicBezTo>
                    <a:pt x="121" y="472"/>
                    <a:pt x="122" y="470"/>
                    <a:pt x="124" y="470"/>
                  </a:cubicBezTo>
                  <a:cubicBezTo>
                    <a:pt x="124" y="469"/>
                    <a:pt x="125" y="469"/>
                    <a:pt x="125" y="468"/>
                  </a:cubicBezTo>
                  <a:cubicBezTo>
                    <a:pt x="122" y="469"/>
                    <a:pt x="120" y="472"/>
                    <a:pt x="117" y="473"/>
                  </a:cubicBezTo>
                  <a:cubicBezTo>
                    <a:pt x="117" y="473"/>
                    <a:pt x="117" y="473"/>
                    <a:pt x="117" y="474"/>
                  </a:cubicBezTo>
                  <a:cubicBezTo>
                    <a:pt x="117" y="473"/>
                    <a:pt x="116" y="474"/>
                    <a:pt x="115" y="474"/>
                  </a:cubicBezTo>
                  <a:cubicBezTo>
                    <a:pt x="116" y="474"/>
                    <a:pt x="117" y="473"/>
                    <a:pt x="117" y="474"/>
                  </a:cubicBezTo>
                  <a:cubicBezTo>
                    <a:pt x="116" y="475"/>
                    <a:pt x="114" y="476"/>
                    <a:pt x="114" y="476"/>
                  </a:cubicBezTo>
                  <a:cubicBezTo>
                    <a:pt x="114" y="476"/>
                    <a:pt x="115" y="476"/>
                    <a:pt x="115" y="476"/>
                  </a:cubicBezTo>
                  <a:cubicBezTo>
                    <a:pt x="114" y="476"/>
                    <a:pt x="114" y="476"/>
                    <a:pt x="114" y="477"/>
                  </a:cubicBezTo>
                  <a:close/>
                  <a:moveTo>
                    <a:pt x="115" y="502"/>
                  </a:moveTo>
                  <a:cubicBezTo>
                    <a:pt x="115" y="502"/>
                    <a:pt x="114" y="502"/>
                    <a:pt x="114" y="503"/>
                  </a:cubicBezTo>
                  <a:cubicBezTo>
                    <a:pt x="115" y="503"/>
                    <a:pt x="116" y="502"/>
                    <a:pt x="115" y="502"/>
                  </a:cubicBezTo>
                  <a:close/>
                  <a:moveTo>
                    <a:pt x="114" y="503"/>
                  </a:moveTo>
                  <a:cubicBezTo>
                    <a:pt x="114" y="504"/>
                    <a:pt x="116" y="503"/>
                    <a:pt x="115" y="505"/>
                  </a:cubicBezTo>
                  <a:cubicBezTo>
                    <a:pt x="115" y="505"/>
                    <a:pt x="116" y="504"/>
                    <a:pt x="116" y="504"/>
                  </a:cubicBezTo>
                  <a:cubicBezTo>
                    <a:pt x="116" y="503"/>
                    <a:pt x="115" y="504"/>
                    <a:pt x="116" y="503"/>
                  </a:cubicBezTo>
                  <a:cubicBezTo>
                    <a:pt x="116" y="502"/>
                    <a:pt x="115" y="503"/>
                    <a:pt x="115" y="503"/>
                  </a:cubicBezTo>
                  <a:cubicBezTo>
                    <a:pt x="115" y="503"/>
                    <a:pt x="115" y="503"/>
                    <a:pt x="114" y="503"/>
                  </a:cubicBezTo>
                  <a:close/>
                  <a:moveTo>
                    <a:pt x="112" y="503"/>
                  </a:moveTo>
                  <a:cubicBezTo>
                    <a:pt x="111" y="504"/>
                    <a:pt x="112" y="503"/>
                    <a:pt x="112" y="504"/>
                  </a:cubicBezTo>
                  <a:cubicBezTo>
                    <a:pt x="111" y="504"/>
                    <a:pt x="111" y="504"/>
                    <a:pt x="111" y="504"/>
                  </a:cubicBezTo>
                  <a:cubicBezTo>
                    <a:pt x="111" y="505"/>
                    <a:pt x="111" y="505"/>
                    <a:pt x="111" y="505"/>
                  </a:cubicBezTo>
                  <a:cubicBezTo>
                    <a:pt x="112" y="505"/>
                    <a:pt x="112" y="505"/>
                    <a:pt x="113" y="506"/>
                  </a:cubicBezTo>
                  <a:cubicBezTo>
                    <a:pt x="113" y="504"/>
                    <a:pt x="113" y="504"/>
                    <a:pt x="114" y="504"/>
                  </a:cubicBezTo>
                  <a:cubicBezTo>
                    <a:pt x="114" y="504"/>
                    <a:pt x="113" y="504"/>
                    <a:pt x="113" y="503"/>
                  </a:cubicBezTo>
                  <a:cubicBezTo>
                    <a:pt x="113" y="504"/>
                    <a:pt x="112" y="504"/>
                    <a:pt x="112" y="503"/>
                  </a:cubicBezTo>
                  <a:close/>
                  <a:moveTo>
                    <a:pt x="111" y="502"/>
                  </a:moveTo>
                  <a:cubicBezTo>
                    <a:pt x="111" y="502"/>
                    <a:pt x="112" y="503"/>
                    <a:pt x="112" y="502"/>
                  </a:cubicBezTo>
                  <a:cubicBezTo>
                    <a:pt x="111" y="502"/>
                    <a:pt x="111" y="501"/>
                    <a:pt x="111" y="502"/>
                  </a:cubicBezTo>
                  <a:close/>
                  <a:moveTo>
                    <a:pt x="109" y="482"/>
                  </a:moveTo>
                  <a:cubicBezTo>
                    <a:pt x="110" y="482"/>
                    <a:pt x="111" y="480"/>
                    <a:pt x="112" y="479"/>
                  </a:cubicBezTo>
                  <a:cubicBezTo>
                    <a:pt x="110" y="479"/>
                    <a:pt x="110" y="481"/>
                    <a:pt x="109" y="482"/>
                  </a:cubicBezTo>
                  <a:close/>
                  <a:moveTo>
                    <a:pt x="99" y="512"/>
                  </a:moveTo>
                  <a:cubicBezTo>
                    <a:pt x="100" y="512"/>
                    <a:pt x="98" y="512"/>
                    <a:pt x="98" y="513"/>
                  </a:cubicBezTo>
                  <a:cubicBezTo>
                    <a:pt x="99" y="514"/>
                    <a:pt x="99" y="512"/>
                    <a:pt x="99" y="513"/>
                  </a:cubicBezTo>
                  <a:cubicBezTo>
                    <a:pt x="100" y="512"/>
                    <a:pt x="100" y="511"/>
                    <a:pt x="99" y="512"/>
                  </a:cubicBezTo>
                  <a:close/>
                  <a:moveTo>
                    <a:pt x="93" y="519"/>
                  </a:moveTo>
                  <a:cubicBezTo>
                    <a:pt x="93" y="519"/>
                    <a:pt x="94" y="519"/>
                    <a:pt x="94" y="519"/>
                  </a:cubicBezTo>
                  <a:cubicBezTo>
                    <a:pt x="94" y="520"/>
                    <a:pt x="95" y="519"/>
                    <a:pt x="95" y="520"/>
                  </a:cubicBezTo>
                  <a:cubicBezTo>
                    <a:pt x="96" y="519"/>
                    <a:pt x="96" y="518"/>
                    <a:pt x="97" y="518"/>
                  </a:cubicBezTo>
                  <a:cubicBezTo>
                    <a:pt x="98" y="517"/>
                    <a:pt x="96" y="518"/>
                    <a:pt x="97" y="516"/>
                  </a:cubicBezTo>
                  <a:cubicBezTo>
                    <a:pt x="95" y="516"/>
                    <a:pt x="96" y="519"/>
                    <a:pt x="95" y="519"/>
                  </a:cubicBezTo>
                  <a:cubicBezTo>
                    <a:pt x="95" y="518"/>
                    <a:pt x="93" y="518"/>
                    <a:pt x="92" y="518"/>
                  </a:cubicBezTo>
                  <a:cubicBezTo>
                    <a:pt x="93" y="519"/>
                    <a:pt x="93" y="520"/>
                    <a:pt x="94" y="520"/>
                  </a:cubicBezTo>
                  <a:cubicBezTo>
                    <a:pt x="94" y="519"/>
                    <a:pt x="93" y="520"/>
                    <a:pt x="93" y="519"/>
                  </a:cubicBezTo>
                  <a:close/>
                  <a:moveTo>
                    <a:pt x="95" y="518"/>
                  </a:moveTo>
                  <a:cubicBezTo>
                    <a:pt x="95" y="517"/>
                    <a:pt x="96" y="517"/>
                    <a:pt x="95" y="517"/>
                  </a:cubicBezTo>
                  <a:cubicBezTo>
                    <a:pt x="95" y="517"/>
                    <a:pt x="94" y="515"/>
                    <a:pt x="94" y="516"/>
                  </a:cubicBezTo>
                  <a:cubicBezTo>
                    <a:pt x="94" y="517"/>
                    <a:pt x="94" y="518"/>
                    <a:pt x="95" y="518"/>
                  </a:cubicBezTo>
                  <a:close/>
                  <a:moveTo>
                    <a:pt x="80" y="529"/>
                  </a:moveTo>
                  <a:cubicBezTo>
                    <a:pt x="80" y="530"/>
                    <a:pt x="80" y="531"/>
                    <a:pt x="79" y="531"/>
                  </a:cubicBezTo>
                  <a:cubicBezTo>
                    <a:pt x="80" y="530"/>
                    <a:pt x="78" y="531"/>
                    <a:pt x="78" y="531"/>
                  </a:cubicBezTo>
                  <a:cubicBezTo>
                    <a:pt x="79" y="531"/>
                    <a:pt x="78" y="533"/>
                    <a:pt x="79" y="533"/>
                  </a:cubicBezTo>
                  <a:cubicBezTo>
                    <a:pt x="78" y="532"/>
                    <a:pt x="79" y="532"/>
                    <a:pt x="80" y="532"/>
                  </a:cubicBezTo>
                  <a:cubicBezTo>
                    <a:pt x="80" y="531"/>
                    <a:pt x="79" y="532"/>
                    <a:pt x="80" y="532"/>
                  </a:cubicBezTo>
                  <a:cubicBezTo>
                    <a:pt x="80" y="531"/>
                    <a:pt x="82" y="530"/>
                    <a:pt x="80" y="529"/>
                  </a:cubicBezTo>
                  <a:close/>
                  <a:moveTo>
                    <a:pt x="54" y="549"/>
                  </a:moveTo>
                  <a:cubicBezTo>
                    <a:pt x="54" y="549"/>
                    <a:pt x="56" y="549"/>
                    <a:pt x="55" y="548"/>
                  </a:cubicBezTo>
                  <a:cubicBezTo>
                    <a:pt x="55" y="549"/>
                    <a:pt x="54" y="548"/>
                    <a:pt x="54" y="549"/>
                  </a:cubicBezTo>
                  <a:close/>
                  <a:moveTo>
                    <a:pt x="32" y="567"/>
                  </a:moveTo>
                  <a:cubicBezTo>
                    <a:pt x="32" y="567"/>
                    <a:pt x="33" y="568"/>
                    <a:pt x="33" y="567"/>
                  </a:cubicBezTo>
                  <a:cubicBezTo>
                    <a:pt x="33" y="567"/>
                    <a:pt x="32" y="566"/>
                    <a:pt x="32" y="567"/>
                  </a:cubicBezTo>
                  <a:close/>
                  <a:moveTo>
                    <a:pt x="22" y="600"/>
                  </a:moveTo>
                  <a:cubicBezTo>
                    <a:pt x="23" y="601"/>
                    <a:pt x="23" y="599"/>
                    <a:pt x="23" y="599"/>
                  </a:cubicBezTo>
                  <a:cubicBezTo>
                    <a:pt x="22" y="599"/>
                    <a:pt x="21" y="600"/>
                    <a:pt x="22" y="6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淘宝网Chenying0907出品 152"/>
            <p:cNvSpPr>
              <a:spLocks/>
            </p:cNvSpPr>
            <p:nvPr/>
          </p:nvSpPr>
          <p:spPr bwMode="auto">
            <a:xfrm>
              <a:off x="7070" y="4618"/>
              <a:ext cx="10" cy="9"/>
            </a:xfrm>
            <a:custGeom>
              <a:avLst/>
              <a:gdLst>
                <a:gd name="T0" fmla="*/ 1 w 4"/>
                <a:gd name="T1" fmla="*/ 2 h 4"/>
                <a:gd name="T2" fmla="*/ 1 w 4"/>
                <a:gd name="T3" fmla="*/ 2 h 4"/>
                <a:gd name="T4" fmla="*/ 2 w 4"/>
                <a:gd name="T5" fmla="*/ 0 h 4"/>
                <a:gd name="T6" fmla="*/ 4 w 4"/>
                <a:gd name="T7" fmla="*/ 0 h 4"/>
                <a:gd name="T8" fmla="*/ 1 w 4"/>
                <a:gd name="T9" fmla="*/ 3 h 4"/>
                <a:gd name="T10" fmla="*/ 0 w 4"/>
                <a:gd name="T11" fmla="*/ 3 h 4"/>
                <a:gd name="T12" fmla="*/ 1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" y="1"/>
                    <a:pt x="1" y="1"/>
                    <a:pt x="1" y="3"/>
                  </a:cubicBezTo>
                  <a:cubicBezTo>
                    <a:pt x="1" y="3"/>
                    <a:pt x="0" y="4"/>
                    <a:pt x="0" y="3"/>
                  </a:cubicBezTo>
                  <a:cubicBezTo>
                    <a:pt x="2" y="3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淘宝网Chenying0907出品 153"/>
            <p:cNvSpPr>
              <a:spLocks/>
            </p:cNvSpPr>
            <p:nvPr/>
          </p:nvSpPr>
          <p:spPr bwMode="auto">
            <a:xfrm>
              <a:off x="7089" y="4604"/>
              <a:ext cx="7" cy="7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2 w 3"/>
                <a:gd name="T9" fmla="*/ 2 h 3"/>
                <a:gd name="T10" fmla="*/ 2 w 3"/>
                <a:gd name="T11" fmla="*/ 1 h 3"/>
                <a:gd name="T12" fmla="*/ 1 w 3"/>
                <a:gd name="T13" fmla="*/ 2 h 3"/>
                <a:gd name="T14" fmla="*/ 2 w 3"/>
                <a:gd name="T15" fmla="*/ 2 h 3"/>
                <a:gd name="T16" fmla="*/ 2 w 3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3" y="1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淘宝网Chenying0907出品 154"/>
            <p:cNvSpPr>
              <a:spLocks/>
            </p:cNvSpPr>
            <p:nvPr/>
          </p:nvSpPr>
          <p:spPr bwMode="auto">
            <a:xfrm>
              <a:off x="7141" y="4561"/>
              <a:ext cx="5" cy="7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1 h 3"/>
                <a:gd name="T4" fmla="*/ 2 w 2"/>
                <a:gd name="T5" fmla="*/ 0 h 3"/>
                <a:gd name="T6" fmla="*/ 2 w 2"/>
                <a:gd name="T7" fmla="*/ 1 h 3"/>
                <a:gd name="T8" fmla="*/ 1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3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淘宝网Chenying0907出品 155"/>
            <p:cNvSpPr>
              <a:spLocks/>
            </p:cNvSpPr>
            <p:nvPr/>
          </p:nvSpPr>
          <p:spPr bwMode="auto">
            <a:xfrm>
              <a:off x="7267" y="4393"/>
              <a:ext cx="5" cy="2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0 w 2"/>
                <a:gd name="T7" fmla="*/ 1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淘宝网Chenying0907出品 156"/>
            <p:cNvSpPr>
              <a:spLocks/>
            </p:cNvSpPr>
            <p:nvPr/>
          </p:nvSpPr>
          <p:spPr bwMode="auto">
            <a:xfrm>
              <a:off x="8608" y="3053"/>
              <a:ext cx="7" cy="4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0 h 2"/>
                <a:gd name="T4" fmla="*/ 1 w 3"/>
                <a:gd name="T5" fmla="*/ 2 h 2"/>
                <a:gd name="T6" fmla="*/ 0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淘宝网Chenying0907出品 157"/>
            <p:cNvSpPr>
              <a:spLocks/>
            </p:cNvSpPr>
            <p:nvPr/>
          </p:nvSpPr>
          <p:spPr bwMode="auto">
            <a:xfrm>
              <a:off x="8594" y="3050"/>
              <a:ext cx="7" cy="5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0 h 2"/>
                <a:gd name="T4" fmla="*/ 0 w 3"/>
                <a:gd name="T5" fmla="*/ 1 h 2"/>
                <a:gd name="T6" fmla="*/ 2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淘宝网Chenying0907出品 158"/>
            <p:cNvSpPr>
              <a:spLocks/>
            </p:cNvSpPr>
            <p:nvPr/>
          </p:nvSpPr>
          <p:spPr bwMode="auto">
            <a:xfrm>
              <a:off x="8591" y="3055"/>
              <a:ext cx="5" cy="10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0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1" y="2"/>
                    <a:pt x="2" y="2"/>
                    <a:pt x="1" y="3"/>
                  </a:cubicBezTo>
                  <a:cubicBezTo>
                    <a:pt x="0" y="2"/>
                    <a:pt x="2" y="4"/>
                    <a:pt x="0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淘宝网Chenying0907出品 159"/>
            <p:cNvSpPr>
              <a:spLocks/>
            </p:cNvSpPr>
            <p:nvPr/>
          </p:nvSpPr>
          <p:spPr bwMode="auto">
            <a:xfrm>
              <a:off x="8584" y="3053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1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2"/>
                    <a:pt x="1" y="1"/>
                    <a:pt x="1" y="1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淘宝网Chenying0907出品 160"/>
            <p:cNvSpPr>
              <a:spLocks/>
            </p:cNvSpPr>
            <p:nvPr/>
          </p:nvSpPr>
          <p:spPr bwMode="auto">
            <a:xfrm>
              <a:off x="8580" y="304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淘宝网Chenying0907出品 161"/>
            <p:cNvSpPr>
              <a:spLocks/>
            </p:cNvSpPr>
            <p:nvPr/>
          </p:nvSpPr>
          <p:spPr bwMode="auto">
            <a:xfrm>
              <a:off x="8577" y="3053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淘宝网Chenying0907出品 162"/>
            <p:cNvSpPr>
              <a:spLocks/>
            </p:cNvSpPr>
            <p:nvPr/>
          </p:nvSpPr>
          <p:spPr bwMode="auto">
            <a:xfrm>
              <a:off x="8568" y="3053"/>
              <a:ext cx="12" cy="12"/>
            </a:xfrm>
            <a:custGeom>
              <a:avLst/>
              <a:gdLst>
                <a:gd name="T0" fmla="*/ 3 w 5"/>
                <a:gd name="T1" fmla="*/ 2 h 5"/>
                <a:gd name="T2" fmla="*/ 3 w 5"/>
                <a:gd name="T3" fmla="*/ 1 h 5"/>
                <a:gd name="T4" fmla="*/ 4 w 5"/>
                <a:gd name="T5" fmla="*/ 1 h 5"/>
                <a:gd name="T6" fmla="*/ 4 w 5"/>
                <a:gd name="T7" fmla="*/ 3 h 5"/>
                <a:gd name="T8" fmla="*/ 3 w 5"/>
                <a:gd name="T9" fmla="*/ 2 h 5"/>
                <a:gd name="T10" fmla="*/ 2 w 5"/>
                <a:gd name="T11" fmla="*/ 3 h 5"/>
                <a:gd name="T12" fmla="*/ 3 w 5"/>
                <a:gd name="T13" fmla="*/ 5 h 5"/>
                <a:gd name="T14" fmla="*/ 0 w 5"/>
                <a:gd name="T15" fmla="*/ 4 h 5"/>
                <a:gd name="T16" fmla="*/ 1 w 5"/>
                <a:gd name="T17" fmla="*/ 3 h 5"/>
                <a:gd name="T18" fmla="*/ 2 w 5"/>
                <a:gd name="T19" fmla="*/ 4 h 5"/>
                <a:gd name="T20" fmla="*/ 0 w 5"/>
                <a:gd name="T21" fmla="*/ 3 h 5"/>
                <a:gd name="T22" fmla="*/ 1 w 5"/>
                <a:gd name="T23" fmla="*/ 2 h 5"/>
                <a:gd name="T24" fmla="*/ 0 w 5"/>
                <a:gd name="T25" fmla="*/ 2 h 5"/>
                <a:gd name="T26" fmla="*/ 1 w 5"/>
                <a:gd name="T27" fmla="*/ 1 h 5"/>
                <a:gd name="T28" fmla="*/ 2 w 5"/>
                <a:gd name="T29" fmla="*/ 1 h 5"/>
                <a:gd name="T30" fmla="*/ 2 w 5"/>
                <a:gd name="T31" fmla="*/ 2 h 5"/>
                <a:gd name="T32" fmla="*/ 3 w 5"/>
                <a:gd name="T3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5">
                  <a:moveTo>
                    <a:pt x="3" y="2"/>
                  </a:moveTo>
                  <a:cubicBezTo>
                    <a:pt x="3" y="2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5" y="2"/>
                    <a:pt x="4" y="3"/>
                  </a:cubicBezTo>
                  <a:cubicBezTo>
                    <a:pt x="4" y="2"/>
                    <a:pt x="3" y="3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0" y="2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1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2" y="3"/>
                    <a:pt x="3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淘宝网Chenying0907出品 163"/>
            <p:cNvSpPr>
              <a:spLocks/>
            </p:cNvSpPr>
            <p:nvPr/>
          </p:nvSpPr>
          <p:spPr bwMode="auto">
            <a:xfrm>
              <a:off x="8565" y="3065"/>
              <a:ext cx="5" cy="4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淘宝网Chenying0907出品 164"/>
            <p:cNvSpPr>
              <a:spLocks/>
            </p:cNvSpPr>
            <p:nvPr/>
          </p:nvSpPr>
          <p:spPr bwMode="auto">
            <a:xfrm>
              <a:off x="8544" y="3069"/>
              <a:ext cx="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淘宝网Chenying0907出品 165"/>
            <p:cNvSpPr>
              <a:spLocks/>
            </p:cNvSpPr>
            <p:nvPr/>
          </p:nvSpPr>
          <p:spPr bwMode="auto">
            <a:xfrm>
              <a:off x="8542" y="3072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1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1 h 2"/>
                <a:gd name="T10" fmla="*/ 2 w 2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淘宝网Chenying0907出品 166"/>
            <p:cNvSpPr>
              <a:spLocks/>
            </p:cNvSpPr>
            <p:nvPr/>
          </p:nvSpPr>
          <p:spPr bwMode="auto">
            <a:xfrm>
              <a:off x="8539" y="3074"/>
              <a:ext cx="3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淘宝网Chenying0907出品 167"/>
            <p:cNvSpPr>
              <a:spLocks/>
            </p:cNvSpPr>
            <p:nvPr/>
          </p:nvSpPr>
          <p:spPr bwMode="auto">
            <a:xfrm>
              <a:off x="8305" y="4405"/>
              <a:ext cx="12" cy="5"/>
            </a:xfrm>
            <a:custGeom>
              <a:avLst/>
              <a:gdLst>
                <a:gd name="T0" fmla="*/ 4 w 5"/>
                <a:gd name="T1" fmla="*/ 0 h 2"/>
                <a:gd name="T2" fmla="*/ 4 w 5"/>
                <a:gd name="T3" fmla="*/ 0 h 2"/>
                <a:gd name="T4" fmla="*/ 5 w 5"/>
                <a:gd name="T5" fmla="*/ 2 h 2"/>
                <a:gd name="T6" fmla="*/ 2 w 5"/>
                <a:gd name="T7" fmla="*/ 0 h 2"/>
                <a:gd name="T8" fmla="*/ 0 w 5"/>
                <a:gd name="T9" fmla="*/ 0 h 2"/>
                <a:gd name="T10" fmla="*/ 1 w 5"/>
                <a:gd name="T11" fmla="*/ 0 h 2"/>
                <a:gd name="T12" fmla="*/ 4 w 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5" y="0"/>
                    <a:pt x="5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淘宝网Chenying0907出品 168"/>
            <p:cNvSpPr>
              <a:spLocks/>
            </p:cNvSpPr>
            <p:nvPr/>
          </p:nvSpPr>
          <p:spPr bwMode="auto">
            <a:xfrm>
              <a:off x="8537" y="3060"/>
              <a:ext cx="5" cy="9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2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2"/>
                    <a:pt x="0" y="2"/>
                    <a:pt x="1" y="3"/>
                  </a:cubicBezTo>
                  <a:cubicBezTo>
                    <a:pt x="1" y="4"/>
                    <a:pt x="0" y="2"/>
                    <a:pt x="0" y="3"/>
                  </a:cubicBezTo>
                  <a:cubicBezTo>
                    <a:pt x="0" y="2"/>
                    <a:pt x="2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淘宝网Chenying0907出品 169"/>
            <p:cNvSpPr>
              <a:spLocks/>
            </p:cNvSpPr>
            <p:nvPr/>
          </p:nvSpPr>
          <p:spPr bwMode="auto">
            <a:xfrm>
              <a:off x="8534" y="3072"/>
              <a:ext cx="8" cy="2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淘宝网Chenying0907出品 170"/>
            <p:cNvSpPr>
              <a:spLocks/>
            </p:cNvSpPr>
            <p:nvPr/>
          </p:nvSpPr>
          <p:spPr bwMode="auto">
            <a:xfrm>
              <a:off x="8281" y="4424"/>
              <a:ext cx="12" cy="5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2 h 2"/>
                <a:gd name="T4" fmla="*/ 5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1"/>
                    <a:pt x="1" y="1"/>
                    <a:pt x="0" y="2"/>
                  </a:cubicBezTo>
                  <a:cubicBezTo>
                    <a:pt x="0" y="0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淘宝网Chenying0907出品 171"/>
            <p:cNvSpPr>
              <a:spLocks/>
            </p:cNvSpPr>
            <p:nvPr/>
          </p:nvSpPr>
          <p:spPr bwMode="auto">
            <a:xfrm>
              <a:off x="8281" y="4412"/>
              <a:ext cx="5" cy="7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1 h 3"/>
                <a:gd name="T4" fmla="*/ 1 w 2"/>
                <a:gd name="T5" fmla="*/ 1 h 3"/>
                <a:gd name="T6" fmla="*/ 1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2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淘宝网Chenying0907出品 172"/>
            <p:cNvSpPr>
              <a:spLocks/>
            </p:cNvSpPr>
            <p:nvPr/>
          </p:nvSpPr>
          <p:spPr bwMode="auto">
            <a:xfrm>
              <a:off x="8260" y="4350"/>
              <a:ext cx="19" cy="10"/>
            </a:xfrm>
            <a:custGeom>
              <a:avLst/>
              <a:gdLst>
                <a:gd name="T0" fmla="*/ 0 w 8"/>
                <a:gd name="T1" fmla="*/ 3 h 4"/>
                <a:gd name="T2" fmla="*/ 3 w 8"/>
                <a:gd name="T3" fmla="*/ 3 h 4"/>
                <a:gd name="T4" fmla="*/ 2 w 8"/>
                <a:gd name="T5" fmla="*/ 1 h 4"/>
                <a:gd name="T6" fmla="*/ 6 w 8"/>
                <a:gd name="T7" fmla="*/ 0 h 4"/>
                <a:gd name="T8" fmla="*/ 6 w 8"/>
                <a:gd name="T9" fmla="*/ 1 h 4"/>
                <a:gd name="T10" fmla="*/ 8 w 8"/>
                <a:gd name="T11" fmla="*/ 0 h 4"/>
                <a:gd name="T12" fmla="*/ 3 w 8"/>
                <a:gd name="T13" fmla="*/ 4 h 4"/>
                <a:gd name="T14" fmla="*/ 0 w 8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4">
                  <a:moveTo>
                    <a:pt x="0" y="3"/>
                  </a:move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4" y="1"/>
                    <a:pt x="4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7" y="0"/>
                    <a:pt x="7" y="1"/>
                    <a:pt x="8" y="0"/>
                  </a:cubicBezTo>
                  <a:cubicBezTo>
                    <a:pt x="7" y="1"/>
                    <a:pt x="5" y="3"/>
                    <a:pt x="3" y="4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淘宝网Chenying0907出品 173"/>
            <p:cNvSpPr>
              <a:spLocks/>
            </p:cNvSpPr>
            <p:nvPr/>
          </p:nvSpPr>
          <p:spPr bwMode="auto">
            <a:xfrm>
              <a:off x="8482" y="3086"/>
              <a:ext cx="10" cy="7"/>
            </a:xfrm>
            <a:custGeom>
              <a:avLst/>
              <a:gdLst>
                <a:gd name="T0" fmla="*/ 4 w 4"/>
                <a:gd name="T1" fmla="*/ 0 h 3"/>
                <a:gd name="T2" fmla="*/ 3 w 4"/>
                <a:gd name="T3" fmla="*/ 1 h 3"/>
                <a:gd name="T4" fmla="*/ 4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1 w 4"/>
                <a:gd name="T11" fmla="*/ 1 h 3"/>
                <a:gd name="T12" fmla="*/ 0 w 4"/>
                <a:gd name="T13" fmla="*/ 2 h 3"/>
                <a:gd name="T14" fmla="*/ 0 w 4"/>
                <a:gd name="T15" fmla="*/ 1 h 3"/>
                <a:gd name="T16" fmla="*/ 2 w 4"/>
                <a:gd name="T17" fmla="*/ 0 h 3"/>
                <a:gd name="T18" fmla="*/ 4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1"/>
                    <a:pt x="3" y="1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3"/>
                    <a:pt x="1" y="1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1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淘宝网Chenying0907出品 174"/>
            <p:cNvSpPr>
              <a:spLocks/>
            </p:cNvSpPr>
            <p:nvPr/>
          </p:nvSpPr>
          <p:spPr bwMode="auto">
            <a:xfrm>
              <a:off x="8262" y="428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0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淘宝网Chenying0907出品 175"/>
            <p:cNvSpPr>
              <a:spLocks/>
            </p:cNvSpPr>
            <p:nvPr/>
          </p:nvSpPr>
          <p:spPr bwMode="auto">
            <a:xfrm>
              <a:off x="8231" y="4440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淘宝网Chenying0907出品 176"/>
            <p:cNvSpPr>
              <a:spLocks/>
            </p:cNvSpPr>
            <p:nvPr/>
          </p:nvSpPr>
          <p:spPr bwMode="auto">
            <a:xfrm>
              <a:off x="8449" y="3088"/>
              <a:ext cx="10" cy="10"/>
            </a:xfrm>
            <a:custGeom>
              <a:avLst/>
              <a:gdLst>
                <a:gd name="T0" fmla="*/ 0 w 4"/>
                <a:gd name="T1" fmla="*/ 2 h 4"/>
                <a:gd name="T2" fmla="*/ 1 w 4"/>
                <a:gd name="T3" fmla="*/ 3 h 4"/>
                <a:gd name="T4" fmla="*/ 1 w 4"/>
                <a:gd name="T5" fmla="*/ 1 h 4"/>
                <a:gd name="T6" fmla="*/ 2 w 4"/>
                <a:gd name="T7" fmla="*/ 2 h 4"/>
                <a:gd name="T8" fmla="*/ 3 w 4"/>
                <a:gd name="T9" fmla="*/ 1 h 4"/>
                <a:gd name="T10" fmla="*/ 3 w 4"/>
                <a:gd name="T11" fmla="*/ 2 h 4"/>
                <a:gd name="T12" fmla="*/ 3 w 4"/>
                <a:gd name="T13" fmla="*/ 3 h 4"/>
                <a:gd name="T14" fmla="*/ 0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1" y="3"/>
                    <a:pt x="1" y="2"/>
                    <a:pt x="1" y="3"/>
                  </a:cubicBezTo>
                  <a:cubicBezTo>
                    <a:pt x="2" y="1"/>
                    <a:pt x="0" y="2"/>
                    <a:pt x="1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2"/>
                    <a:pt x="0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淘宝网Chenying0907出品 177"/>
            <p:cNvSpPr>
              <a:spLocks/>
            </p:cNvSpPr>
            <p:nvPr/>
          </p:nvSpPr>
          <p:spPr bwMode="auto">
            <a:xfrm>
              <a:off x="8200" y="4450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淘宝网Chenying0907出品 178"/>
            <p:cNvSpPr>
              <a:spLocks/>
            </p:cNvSpPr>
            <p:nvPr/>
          </p:nvSpPr>
          <p:spPr bwMode="auto">
            <a:xfrm>
              <a:off x="8426" y="3093"/>
              <a:ext cx="4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1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  <a:gd name="T10" fmla="*/ 2 w 2"/>
                <a:gd name="T11" fmla="*/ 2 h 3"/>
                <a:gd name="T12" fmla="*/ 0 w 2"/>
                <a:gd name="T13" fmla="*/ 3 h 3"/>
                <a:gd name="T14" fmla="*/ 0 w 2"/>
                <a:gd name="T15" fmla="*/ 2 h 3"/>
                <a:gd name="T16" fmla="*/ 1 w 2"/>
                <a:gd name="T17" fmla="*/ 2 h 3"/>
                <a:gd name="T18" fmla="*/ 2 w 2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3"/>
                    <a:pt x="1" y="2"/>
                    <a:pt x="0" y="3"/>
                  </a:cubicBezTo>
                  <a:cubicBezTo>
                    <a:pt x="0" y="3"/>
                    <a:pt x="1" y="2"/>
                    <a:pt x="0" y="2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0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淘宝网Chenying0907出品 179"/>
            <p:cNvSpPr>
              <a:spLocks/>
            </p:cNvSpPr>
            <p:nvPr/>
          </p:nvSpPr>
          <p:spPr bwMode="auto">
            <a:xfrm>
              <a:off x="8423" y="3100"/>
              <a:ext cx="7" cy="7"/>
            </a:xfrm>
            <a:custGeom>
              <a:avLst/>
              <a:gdLst>
                <a:gd name="T0" fmla="*/ 3 w 3"/>
                <a:gd name="T1" fmla="*/ 2 h 3"/>
                <a:gd name="T2" fmla="*/ 2 w 3"/>
                <a:gd name="T3" fmla="*/ 2 h 3"/>
                <a:gd name="T4" fmla="*/ 1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0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3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淘宝网Chenying0907出品 180"/>
            <p:cNvSpPr>
              <a:spLocks/>
            </p:cNvSpPr>
            <p:nvPr/>
          </p:nvSpPr>
          <p:spPr bwMode="auto">
            <a:xfrm>
              <a:off x="8397" y="3100"/>
              <a:ext cx="21" cy="10"/>
            </a:xfrm>
            <a:custGeom>
              <a:avLst/>
              <a:gdLst>
                <a:gd name="T0" fmla="*/ 4 w 9"/>
                <a:gd name="T1" fmla="*/ 3 h 4"/>
                <a:gd name="T2" fmla="*/ 5 w 9"/>
                <a:gd name="T3" fmla="*/ 3 h 4"/>
                <a:gd name="T4" fmla="*/ 2 w 9"/>
                <a:gd name="T5" fmla="*/ 4 h 4"/>
                <a:gd name="T6" fmla="*/ 0 w 9"/>
                <a:gd name="T7" fmla="*/ 2 h 4"/>
                <a:gd name="T8" fmla="*/ 2 w 9"/>
                <a:gd name="T9" fmla="*/ 2 h 4"/>
                <a:gd name="T10" fmla="*/ 5 w 9"/>
                <a:gd name="T11" fmla="*/ 1 h 4"/>
                <a:gd name="T12" fmla="*/ 8 w 9"/>
                <a:gd name="T13" fmla="*/ 0 h 4"/>
                <a:gd name="T14" fmla="*/ 9 w 9"/>
                <a:gd name="T15" fmla="*/ 1 h 4"/>
                <a:gd name="T16" fmla="*/ 2 w 9"/>
                <a:gd name="T17" fmla="*/ 4 h 4"/>
                <a:gd name="T18" fmla="*/ 4 w 9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5" y="3"/>
                    <a:pt x="5" y="3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1" y="3"/>
                    <a:pt x="2" y="3"/>
                    <a:pt x="0" y="2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5" y="2"/>
                    <a:pt x="5" y="1"/>
                  </a:cubicBezTo>
                  <a:cubicBezTo>
                    <a:pt x="6" y="2"/>
                    <a:pt x="7" y="1"/>
                    <a:pt x="8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7" y="2"/>
                    <a:pt x="6" y="4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淘宝网Chenying0907出品 181"/>
            <p:cNvSpPr>
              <a:spLocks/>
            </p:cNvSpPr>
            <p:nvPr/>
          </p:nvSpPr>
          <p:spPr bwMode="auto">
            <a:xfrm>
              <a:off x="8402" y="3112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2 h 3"/>
                <a:gd name="T4" fmla="*/ 1 w 4"/>
                <a:gd name="T5" fmla="*/ 0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1" y="1"/>
                    <a:pt x="0" y="2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淘宝网Chenying0907出品 182"/>
            <p:cNvSpPr>
              <a:spLocks/>
            </p:cNvSpPr>
            <p:nvPr/>
          </p:nvSpPr>
          <p:spPr bwMode="auto">
            <a:xfrm>
              <a:off x="8390" y="3112"/>
              <a:ext cx="12" cy="9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2 h 4"/>
                <a:gd name="T4" fmla="*/ 2 w 5"/>
                <a:gd name="T5" fmla="*/ 4 h 4"/>
                <a:gd name="T6" fmla="*/ 1 w 5"/>
                <a:gd name="T7" fmla="*/ 3 h 4"/>
                <a:gd name="T8" fmla="*/ 1 w 5"/>
                <a:gd name="T9" fmla="*/ 4 h 4"/>
                <a:gd name="T10" fmla="*/ 0 w 5"/>
                <a:gd name="T11" fmla="*/ 4 h 4"/>
                <a:gd name="T12" fmla="*/ 4 w 5"/>
                <a:gd name="T13" fmla="*/ 0 h 4"/>
                <a:gd name="T14" fmla="*/ 5 w 5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3"/>
                    <a:pt x="0" y="2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3" y="2"/>
                    <a:pt x="4" y="0"/>
                  </a:cubicBezTo>
                  <a:cubicBezTo>
                    <a:pt x="5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淘宝网Chenying0907出品 183"/>
            <p:cNvSpPr>
              <a:spLocks/>
            </p:cNvSpPr>
            <p:nvPr/>
          </p:nvSpPr>
          <p:spPr bwMode="auto">
            <a:xfrm>
              <a:off x="8376" y="3112"/>
              <a:ext cx="14" cy="9"/>
            </a:xfrm>
            <a:custGeom>
              <a:avLst/>
              <a:gdLst>
                <a:gd name="T0" fmla="*/ 6 w 6"/>
                <a:gd name="T1" fmla="*/ 2 h 4"/>
                <a:gd name="T2" fmla="*/ 1 w 6"/>
                <a:gd name="T3" fmla="*/ 4 h 4"/>
                <a:gd name="T4" fmla="*/ 2 w 6"/>
                <a:gd name="T5" fmla="*/ 2 h 4"/>
                <a:gd name="T6" fmla="*/ 1 w 6"/>
                <a:gd name="T7" fmla="*/ 1 h 4"/>
                <a:gd name="T8" fmla="*/ 3 w 6"/>
                <a:gd name="T9" fmla="*/ 1 h 4"/>
                <a:gd name="T10" fmla="*/ 3 w 6"/>
                <a:gd name="T11" fmla="*/ 2 h 4"/>
                <a:gd name="T12" fmla="*/ 6 w 6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cubicBezTo>
                    <a:pt x="5" y="3"/>
                    <a:pt x="2" y="1"/>
                    <a:pt x="1" y="4"/>
                  </a:cubicBezTo>
                  <a:cubicBezTo>
                    <a:pt x="0" y="3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1"/>
                    <a:pt x="5" y="2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淘宝网Chenying0907出品 184"/>
            <p:cNvSpPr>
              <a:spLocks/>
            </p:cNvSpPr>
            <p:nvPr/>
          </p:nvSpPr>
          <p:spPr bwMode="auto">
            <a:xfrm>
              <a:off x="8139" y="4419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淘宝网Chenying0907出品 185"/>
            <p:cNvSpPr>
              <a:spLocks/>
            </p:cNvSpPr>
            <p:nvPr/>
          </p:nvSpPr>
          <p:spPr bwMode="auto">
            <a:xfrm>
              <a:off x="8108" y="4485"/>
              <a:ext cx="5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淘宝网Chenying0907出品 186"/>
            <p:cNvSpPr>
              <a:spLocks/>
            </p:cNvSpPr>
            <p:nvPr/>
          </p:nvSpPr>
          <p:spPr bwMode="auto">
            <a:xfrm>
              <a:off x="8338" y="3133"/>
              <a:ext cx="2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0 w 1"/>
                <a:gd name="T5" fmla="*/ 0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淘宝网Chenying0907出品 187"/>
            <p:cNvSpPr>
              <a:spLocks/>
            </p:cNvSpPr>
            <p:nvPr/>
          </p:nvSpPr>
          <p:spPr bwMode="auto">
            <a:xfrm>
              <a:off x="8061" y="4452"/>
              <a:ext cx="35" cy="26"/>
            </a:xfrm>
            <a:custGeom>
              <a:avLst/>
              <a:gdLst>
                <a:gd name="T0" fmla="*/ 5 w 15"/>
                <a:gd name="T1" fmla="*/ 8 h 11"/>
                <a:gd name="T2" fmla="*/ 6 w 15"/>
                <a:gd name="T3" fmla="*/ 5 h 11"/>
                <a:gd name="T4" fmla="*/ 4 w 15"/>
                <a:gd name="T5" fmla="*/ 6 h 11"/>
                <a:gd name="T6" fmla="*/ 4 w 15"/>
                <a:gd name="T7" fmla="*/ 7 h 11"/>
                <a:gd name="T8" fmla="*/ 3 w 15"/>
                <a:gd name="T9" fmla="*/ 8 h 11"/>
                <a:gd name="T10" fmla="*/ 3 w 15"/>
                <a:gd name="T11" fmla="*/ 7 h 11"/>
                <a:gd name="T12" fmla="*/ 2 w 15"/>
                <a:gd name="T13" fmla="*/ 7 h 11"/>
                <a:gd name="T14" fmla="*/ 3 w 15"/>
                <a:gd name="T15" fmla="*/ 8 h 11"/>
                <a:gd name="T16" fmla="*/ 0 w 15"/>
                <a:gd name="T17" fmla="*/ 9 h 11"/>
                <a:gd name="T18" fmla="*/ 0 w 15"/>
                <a:gd name="T19" fmla="*/ 7 h 11"/>
                <a:gd name="T20" fmla="*/ 5 w 15"/>
                <a:gd name="T21" fmla="*/ 4 h 11"/>
                <a:gd name="T22" fmla="*/ 6 w 15"/>
                <a:gd name="T23" fmla="*/ 5 h 11"/>
                <a:gd name="T24" fmla="*/ 12 w 15"/>
                <a:gd name="T25" fmla="*/ 1 h 11"/>
                <a:gd name="T26" fmla="*/ 14 w 15"/>
                <a:gd name="T27" fmla="*/ 1 h 11"/>
                <a:gd name="T28" fmla="*/ 12 w 15"/>
                <a:gd name="T29" fmla="*/ 1 h 11"/>
                <a:gd name="T30" fmla="*/ 12 w 15"/>
                <a:gd name="T31" fmla="*/ 3 h 11"/>
                <a:gd name="T32" fmla="*/ 15 w 15"/>
                <a:gd name="T33" fmla="*/ 3 h 11"/>
                <a:gd name="T34" fmla="*/ 12 w 15"/>
                <a:gd name="T35" fmla="*/ 3 h 11"/>
                <a:gd name="T36" fmla="*/ 12 w 15"/>
                <a:gd name="T37" fmla="*/ 6 h 11"/>
                <a:gd name="T38" fmla="*/ 10 w 15"/>
                <a:gd name="T39" fmla="*/ 7 h 11"/>
                <a:gd name="T40" fmla="*/ 9 w 15"/>
                <a:gd name="T41" fmla="*/ 6 h 11"/>
                <a:gd name="T42" fmla="*/ 10 w 15"/>
                <a:gd name="T43" fmla="*/ 7 h 11"/>
                <a:gd name="T44" fmla="*/ 8 w 15"/>
                <a:gd name="T45" fmla="*/ 6 h 11"/>
                <a:gd name="T46" fmla="*/ 8 w 15"/>
                <a:gd name="T47" fmla="*/ 8 h 11"/>
                <a:gd name="T48" fmla="*/ 11 w 15"/>
                <a:gd name="T49" fmla="*/ 8 h 11"/>
                <a:gd name="T50" fmla="*/ 11 w 15"/>
                <a:gd name="T51" fmla="*/ 9 h 11"/>
                <a:gd name="T52" fmla="*/ 9 w 15"/>
                <a:gd name="T53" fmla="*/ 10 h 11"/>
                <a:gd name="T54" fmla="*/ 7 w 15"/>
                <a:gd name="T55" fmla="*/ 11 h 11"/>
                <a:gd name="T56" fmla="*/ 6 w 15"/>
                <a:gd name="T57" fmla="*/ 10 h 11"/>
                <a:gd name="T58" fmla="*/ 8 w 15"/>
                <a:gd name="T59" fmla="*/ 8 h 11"/>
                <a:gd name="T60" fmla="*/ 7 w 15"/>
                <a:gd name="T61" fmla="*/ 7 h 11"/>
                <a:gd name="T62" fmla="*/ 5 w 15"/>
                <a:gd name="T6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" h="11">
                  <a:moveTo>
                    <a:pt x="5" y="8"/>
                  </a:moveTo>
                  <a:cubicBezTo>
                    <a:pt x="4" y="8"/>
                    <a:pt x="6" y="7"/>
                    <a:pt x="6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8"/>
                    <a:pt x="4" y="7"/>
                    <a:pt x="3" y="8"/>
                  </a:cubicBezTo>
                  <a:cubicBezTo>
                    <a:pt x="3" y="8"/>
                    <a:pt x="4" y="7"/>
                    <a:pt x="3" y="7"/>
                  </a:cubicBezTo>
                  <a:cubicBezTo>
                    <a:pt x="3" y="7"/>
                    <a:pt x="2" y="8"/>
                    <a:pt x="2" y="7"/>
                  </a:cubicBezTo>
                  <a:cubicBezTo>
                    <a:pt x="2" y="9"/>
                    <a:pt x="2" y="7"/>
                    <a:pt x="3" y="8"/>
                  </a:cubicBezTo>
                  <a:cubicBezTo>
                    <a:pt x="2" y="9"/>
                    <a:pt x="1" y="8"/>
                    <a:pt x="0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5"/>
                    <a:pt x="4" y="6"/>
                    <a:pt x="5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8" y="3"/>
                    <a:pt x="9" y="1"/>
                    <a:pt x="12" y="1"/>
                  </a:cubicBezTo>
                  <a:cubicBezTo>
                    <a:pt x="12" y="0"/>
                    <a:pt x="12" y="1"/>
                    <a:pt x="14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2"/>
                    <a:pt x="12" y="2"/>
                    <a:pt x="12" y="3"/>
                  </a:cubicBezTo>
                  <a:cubicBezTo>
                    <a:pt x="13" y="2"/>
                    <a:pt x="14" y="2"/>
                    <a:pt x="15" y="3"/>
                  </a:cubicBezTo>
                  <a:cubicBezTo>
                    <a:pt x="14" y="4"/>
                    <a:pt x="13" y="4"/>
                    <a:pt x="12" y="3"/>
                  </a:cubicBezTo>
                  <a:cubicBezTo>
                    <a:pt x="12" y="5"/>
                    <a:pt x="13" y="5"/>
                    <a:pt x="12" y="6"/>
                  </a:cubicBezTo>
                  <a:cubicBezTo>
                    <a:pt x="11" y="4"/>
                    <a:pt x="11" y="7"/>
                    <a:pt x="10" y="7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9" y="8"/>
                    <a:pt x="9" y="6"/>
                    <a:pt x="8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9" y="8"/>
                    <a:pt x="10" y="8"/>
                    <a:pt x="11" y="8"/>
                  </a:cubicBezTo>
                  <a:cubicBezTo>
                    <a:pt x="11" y="8"/>
                    <a:pt x="11" y="8"/>
                    <a:pt x="11" y="9"/>
                  </a:cubicBezTo>
                  <a:cubicBezTo>
                    <a:pt x="10" y="7"/>
                    <a:pt x="8" y="10"/>
                    <a:pt x="9" y="10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7" y="9"/>
                    <a:pt x="7" y="8"/>
                    <a:pt x="8" y="8"/>
                  </a:cubicBezTo>
                  <a:cubicBezTo>
                    <a:pt x="8" y="7"/>
                    <a:pt x="7" y="8"/>
                    <a:pt x="7" y="7"/>
                  </a:cubicBezTo>
                  <a:cubicBezTo>
                    <a:pt x="6" y="7"/>
                    <a:pt x="6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淘宝网Chenying0907出品 188"/>
            <p:cNvSpPr>
              <a:spLocks/>
            </p:cNvSpPr>
            <p:nvPr/>
          </p:nvSpPr>
          <p:spPr bwMode="auto">
            <a:xfrm>
              <a:off x="8089" y="4443"/>
              <a:ext cx="5" cy="7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淘宝网Chenying0907出品 189"/>
            <p:cNvSpPr>
              <a:spLocks/>
            </p:cNvSpPr>
            <p:nvPr/>
          </p:nvSpPr>
          <p:spPr bwMode="auto">
            <a:xfrm>
              <a:off x="8070" y="4500"/>
              <a:ext cx="10" cy="7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0 h 3"/>
                <a:gd name="T4" fmla="*/ 4 w 4"/>
                <a:gd name="T5" fmla="*/ 1 h 3"/>
                <a:gd name="T6" fmla="*/ 1 w 4"/>
                <a:gd name="T7" fmla="*/ 2 h 3"/>
                <a:gd name="T8" fmla="*/ 1 w 4"/>
                <a:gd name="T9" fmla="*/ 2 h 3"/>
                <a:gd name="T10" fmla="*/ 4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2" y="0"/>
                    <a:pt x="2" y="3"/>
                    <a:pt x="1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淘宝网Chenying0907出品 190"/>
            <p:cNvSpPr>
              <a:spLocks/>
            </p:cNvSpPr>
            <p:nvPr/>
          </p:nvSpPr>
          <p:spPr bwMode="auto">
            <a:xfrm>
              <a:off x="8020" y="4500"/>
              <a:ext cx="36" cy="23"/>
            </a:xfrm>
            <a:custGeom>
              <a:avLst/>
              <a:gdLst>
                <a:gd name="T0" fmla="*/ 14 w 15"/>
                <a:gd name="T1" fmla="*/ 4 h 10"/>
                <a:gd name="T2" fmla="*/ 12 w 15"/>
                <a:gd name="T3" fmla="*/ 3 h 10"/>
                <a:gd name="T4" fmla="*/ 9 w 15"/>
                <a:gd name="T5" fmla="*/ 6 h 10"/>
                <a:gd name="T6" fmla="*/ 8 w 15"/>
                <a:gd name="T7" fmla="*/ 6 h 10"/>
                <a:gd name="T8" fmla="*/ 8 w 15"/>
                <a:gd name="T9" fmla="*/ 7 h 10"/>
                <a:gd name="T10" fmla="*/ 0 w 15"/>
                <a:gd name="T11" fmla="*/ 10 h 10"/>
                <a:gd name="T12" fmla="*/ 6 w 15"/>
                <a:gd name="T13" fmla="*/ 4 h 10"/>
                <a:gd name="T14" fmla="*/ 13 w 15"/>
                <a:gd name="T15" fmla="*/ 2 h 10"/>
                <a:gd name="T16" fmla="*/ 12 w 15"/>
                <a:gd name="T17" fmla="*/ 1 h 10"/>
                <a:gd name="T18" fmla="*/ 13 w 15"/>
                <a:gd name="T19" fmla="*/ 0 h 10"/>
                <a:gd name="T20" fmla="*/ 15 w 15"/>
                <a:gd name="T21" fmla="*/ 1 h 10"/>
                <a:gd name="T22" fmla="*/ 14 w 15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0">
                  <a:moveTo>
                    <a:pt x="14" y="4"/>
                  </a:moveTo>
                  <a:cubicBezTo>
                    <a:pt x="13" y="4"/>
                    <a:pt x="12" y="4"/>
                    <a:pt x="12" y="3"/>
                  </a:cubicBezTo>
                  <a:cubicBezTo>
                    <a:pt x="12" y="4"/>
                    <a:pt x="10" y="5"/>
                    <a:pt x="9" y="6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4" y="8"/>
                    <a:pt x="2" y="8"/>
                    <a:pt x="0" y="10"/>
                  </a:cubicBezTo>
                  <a:cubicBezTo>
                    <a:pt x="1" y="8"/>
                    <a:pt x="4" y="7"/>
                    <a:pt x="6" y="4"/>
                  </a:cubicBezTo>
                  <a:cubicBezTo>
                    <a:pt x="8" y="4"/>
                    <a:pt x="11" y="3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3" y="1"/>
                    <a:pt x="13" y="1"/>
                    <a:pt x="13" y="0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3"/>
                    <a:pt x="14" y="3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淘宝网Chenying0907出品 191"/>
            <p:cNvSpPr>
              <a:spLocks/>
            </p:cNvSpPr>
            <p:nvPr/>
          </p:nvSpPr>
          <p:spPr bwMode="auto">
            <a:xfrm>
              <a:off x="8011" y="4507"/>
              <a:ext cx="9" cy="4"/>
            </a:xfrm>
            <a:custGeom>
              <a:avLst/>
              <a:gdLst>
                <a:gd name="T0" fmla="*/ 3 w 4"/>
                <a:gd name="T1" fmla="*/ 0 h 2"/>
                <a:gd name="T2" fmla="*/ 3 w 4"/>
                <a:gd name="T3" fmla="*/ 2 h 2"/>
                <a:gd name="T4" fmla="*/ 0 w 4"/>
                <a:gd name="T5" fmla="*/ 2 h 2"/>
                <a:gd name="T6" fmla="*/ 3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3" y="0"/>
                  </a:moveTo>
                  <a:cubicBezTo>
                    <a:pt x="4" y="1"/>
                    <a:pt x="2" y="1"/>
                    <a:pt x="3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淘宝网Chenying0907出品 192"/>
            <p:cNvSpPr>
              <a:spLocks/>
            </p:cNvSpPr>
            <p:nvPr/>
          </p:nvSpPr>
          <p:spPr bwMode="auto">
            <a:xfrm>
              <a:off x="8229" y="3155"/>
              <a:ext cx="5" cy="4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0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淘宝网Chenying0907出品 193"/>
            <p:cNvSpPr>
              <a:spLocks/>
            </p:cNvSpPr>
            <p:nvPr/>
          </p:nvSpPr>
          <p:spPr bwMode="auto">
            <a:xfrm>
              <a:off x="8158" y="3197"/>
              <a:ext cx="12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1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淘宝网Chenying0907出品 194"/>
            <p:cNvSpPr>
              <a:spLocks/>
            </p:cNvSpPr>
            <p:nvPr/>
          </p:nvSpPr>
          <p:spPr bwMode="auto">
            <a:xfrm>
              <a:off x="8153" y="3200"/>
              <a:ext cx="5" cy="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淘宝网Chenying0907出品 195"/>
            <p:cNvSpPr>
              <a:spLocks/>
            </p:cNvSpPr>
            <p:nvPr/>
          </p:nvSpPr>
          <p:spPr bwMode="auto">
            <a:xfrm>
              <a:off x="8035" y="3249"/>
              <a:ext cx="7" cy="3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淘宝网Chenying0907出品 196"/>
            <p:cNvSpPr>
              <a:spLocks/>
            </p:cNvSpPr>
            <p:nvPr/>
          </p:nvSpPr>
          <p:spPr bwMode="auto">
            <a:xfrm>
              <a:off x="7990" y="3266"/>
              <a:ext cx="11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5" y="2"/>
                    <a:pt x="2" y="2"/>
                    <a:pt x="0" y="3"/>
                  </a:cubicBezTo>
                  <a:cubicBezTo>
                    <a:pt x="1" y="2"/>
                    <a:pt x="4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淘宝网Chenying0907出品 197"/>
            <p:cNvSpPr>
              <a:spLocks/>
            </p:cNvSpPr>
            <p:nvPr/>
          </p:nvSpPr>
          <p:spPr bwMode="auto">
            <a:xfrm>
              <a:off x="7895" y="3299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淘宝网Chenying0907出品 198"/>
            <p:cNvSpPr>
              <a:spLocks/>
            </p:cNvSpPr>
            <p:nvPr/>
          </p:nvSpPr>
          <p:spPr bwMode="auto">
            <a:xfrm>
              <a:off x="7819" y="3330"/>
              <a:ext cx="12" cy="5"/>
            </a:xfrm>
            <a:custGeom>
              <a:avLst/>
              <a:gdLst>
                <a:gd name="T0" fmla="*/ 4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1 w 5"/>
                <a:gd name="T7" fmla="*/ 2 h 2"/>
                <a:gd name="T8" fmla="*/ 2 w 5"/>
                <a:gd name="T9" fmla="*/ 0 h 2"/>
                <a:gd name="T10" fmla="*/ 4 w 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5" y="0"/>
                  </a:cubicBezTo>
                  <a:cubicBezTo>
                    <a:pt x="3" y="0"/>
                    <a:pt x="2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1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淘宝网Chenying0907出品 199"/>
            <p:cNvSpPr>
              <a:spLocks/>
            </p:cNvSpPr>
            <p:nvPr/>
          </p:nvSpPr>
          <p:spPr bwMode="auto">
            <a:xfrm>
              <a:off x="7812" y="3351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淘宝网Chenying0907出品 200"/>
            <p:cNvSpPr>
              <a:spLocks/>
            </p:cNvSpPr>
            <p:nvPr/>
          </p:nvSpPr>
          <p:spPr bwMode="auto">
            <a:xfrm>
              <a:off x="7810" y="3332"/>
              <a:ext cx="9" cy="1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2 h 4"/>
                <a:gd name="T6" fmla="*/ 0 w 4"/>
                <a:gd name="T7" fmla="*/ 3 h 4"/>
                <a:gd name="T8" fmla="*/ 0 w 4"/>
                <a:gd name="T9" fmla="*/ 3 h 4"/>
                <a:gd name="T10" fmla="*/ 2 w 4"/>
                <a:gd name="T11" fmla="*/ 3 h 4"/>
                <a:gd name="T12" fmla="*/ 3 w 4"/>
                <a:gd name="T13" fmla="*/ 0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2"/>
                  </a:cubicBezTo>
                  <a:cubicBezTo>
                    <a:pt x="3" y="3"/>
                    <a:pt x="2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2"/>
                    <a:pt x="2" y="3"/>
                  </a:cubicBezTo>
                  <a:cubicBezTo>
                    <a:pt x="2" y="1"/>
                    <a:pt x="4" y="2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淘宝网Chenying0907出品 201"/>
            <p:cNvSpPr>
              <a:spLocks/>
            </p:cNvSpPr>
            <p:nvPr/>
          </p:nvSpPr>
          <p:spPr bwMode="auto">
            <a:xfrm>
              <a:off x="7802" y="3342"/>
              <a:ext cx="10" cy="4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3 w 4"/>
                <a:gd name="T5" fmla="*/ 0 h 2"/>
                <a:gd name="T6" fmla="*/ 4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2" y="2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淘宝网Chenying0907出品 202"/>
            <p:cNvSpPr>
              <a:spLocks/>
            </p:cNvSpPr>
            <p:nvPr/>
          </p:nvSpPr>
          <p:spPr bwMode="auto">
            <a:xfrm>
              <a:off x="7791" y="3346"/>
              <a:ext cx="9" cy="7"/>
            </a:xfrm>
            <a:custGeom>
              <a:avLst/>
              <a:gdLst>
                <a:gd name="T0" fmla="*/ 3 w 4"/>
                <a:gd name="T1" fmla="*/ 0 h 3"/>
                <a:gd name="T2" fmla="*/ 4 w 4"/>
                <a:gd name="T3" fmla="*/ 1 h 3"/>
                <a:gd name="T4" fmla="*/ 0 w 4"/>
                <a:gd name="T5" fmla="*/ 3 h 3"/>
                <a:gd name="T6" fmla="*/ 3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4" y="0"/>
                    <a:pt x="4" y="1"/>
                  </a:cubicBezTo>
                  <a:cubicBezTo>
                    <a:pt x="3" y="1"/>
                    <a:pt x="2" y="3"/>
                    <a:pt x="0" y="3"/>
                  </a:cubicBezTo>
                  <a:cubicBezTo>
                    <a:pt x="1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淘宝网Chenying0907出品 203"/>
            <p:cNvSpPr>
              <a:spLocks/>
            </p:cNvSpPr>
            <p:nvPr/>
          </p:nvSpPr>
          <p:spPr bwMode="auto">
            <a:xfrm>
              <a:off x="7767" y="3361"/>
              <a:ext cx="26" cy="14"/>
            </a:xfrm>
            <a:custGeom>
              <a:avLst/>
              <a:gdLst>
                <a:gd name="T0" fmla="*/ 5 w 11"/>
                <a:gd name="T1" fmla="*/ 3 h 6"/>
                <a:gd name="T2" fmla="*/ 11 w 11"/>
                <a:gd name="T3" fmla="*/ 2 h 6"/>
                <a:gd name="T4" fmla="*/ 0 w 11"/>
                <a:gd name="T5" fmla="*/ 6 h 6"/>
                <a:gd name="T6" fmla="*/ 4 w 11"/>
                <a:gd name="T7" fmla="*/ 4 h 6"/>
                <a:gd name="T8" fmla="*/ 5 w 11"/>
                <a:gd name="T9" fmla="*/ 5 h 6"/>
                <a:gd name="T10" fmla="*/ 5 w 11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5" y="3"/>
                  </a:moveTo>
                  <a:cubicBezTo>
                    <a:pt x="8" y="3"/>
                    <a:pt x="9" y="0"/>
                    <a:pt x="11" y="2"/>
                  </a:cubicBezTo>
                  <a:cubicBezTo>
                    <a:pt x="7" y="3"/>
                    <a:pt x="5" y="6"/>
                    <a:pt x="0" y="6"/>
                  </a:cubicBezTo>
                  <a:cubicBezTo>
                    <a:pt x="2" y="6"/>
                    <a:pt x="3" y="5"/>
                    <a:pt x="4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6" y="5"/>
                    <a:pt x="5" y="4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淘宝网Chenying0907出品 204"/>
            <p:cNvSpPr>
              <a:spLocks/>
            </p:cNvSpPr>
            <p:nvPr/>
          </p:nvSpPr>
          <p:spPr bwMode="auto">
            <a:xfrm>
              <a:off x="7793" y="3339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13" name="Picture 4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20" y="2518995"/>
            <a:ext cx="63817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7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81" y="333817"/>
            <a:ext cx="8388664" cy="5560948"/>
          </a:xfrm>
          <a:prstGeom prst="rect">
            <a:avLst/>
          </a:prstGeom>
        </p:spPr>
      </p:pic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215932" y="5714423"/>
            <a:ext cx="2320374" cy="101600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49" y="5300291"/>
            <a:ext cx="1909301" cy="1909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7324" y="539013"/>
            <a:ext cx="2487862" cy="2333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351" y="333817"/>
            <a:ext cx="730828" cy="730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26" y="1157016"/>
            <a:ext cx="593133" cy="593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96" y="1157016"/>
            <a:ext cx="592284" cy="592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08" y="1157015"/>
            <a:ext cx="591377" cy="591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117" y="290182"/>
            <a:ext cx="866833" cy="8668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001" y="1841671"/>
            <a:ext cx="662715" cy="6627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635" y="1807243"/>
            <a:ext cx="676259" cy="676259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543402"/>
              </p:ext>
            </p:extLst>
          </p:nvPr>
        </p:nvGraphicFramePr>
        <p:xfrm>
          <a:off x="1320799" y="1686170"/>
          <a:ext cx="7430220" cy="2331648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2476740">
                  <a:extLst>
                    <a:ext uri="{9D8B030D-6E8A-4147-A177-3AD203B41FA5}">
                      <a16:colId xmlns:a16="http://schemas.microsoft.com/office/drawing/2014/main" val="1682806972"/>
                    </a:ext>
                  </a:extLst>
                </a:gridCol>
                <a:gridCol w="2476740">
                  <a:extLst>
                    <a:ext uri="{9D8B030D-6E8A-4147-A177-3AD203B41FA5}">
                      <a16:colId xmlns:a16="http://schemas.microsoft.com/office/drawing/2014/main" val="1313680587"/>
                    </a:ext>
                  </a:extLst>
                </a:gridCol>
                <a:gridCol w="2476740">
                  <a:extLst>
                    <a:ext uri="{9D8B030D-6E8A-4147-A177-3AD203B41FA5}">
                      <a16:colId xmlns:a16="http://schemas.microsoft.com/office/drawing/2014/main" val="3201979129"/>
                    </a:ext>
                  </a:extLst>
                </a:gridCol>
              </a:tblGrid>
              <a:tr h="581036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PT Bold Heading" panose="02010400000000000000" pitchFamily="2" charset="-78"/>
                        </a:rPr>
                        <a:t>ماذا أعرف؟</a:t>
                      </a:r>
                      <a:endParaRPr lang="ar-SA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PT Bold Heading" panose="0201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PT Bold Heading" panose="02010400000000000000" pitchFamily="2" charset="-78"/>
                        </a:rPr>
                        <a:t>ماذا أريد أن أعرف؟</a:t>
                      </a:r>
                      <a:endParaRPr lang="ar-SA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PT Bold Heading" panose="0201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PT Bold Heading" panose="02010400000000000000" pitchFamily="2" charset="-78"/>
                        </a:rPr>
                        <a:t>ماذا تعلمت؟</a:t>
                      </a:r>
                      <a:endParaRPr lang="ar-SA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PT Bold Heading" panose="0201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8449552"/>
                  </a:ext>
                </a:extLst>
              </a:tr>
              <a:tr h="1750612">
                <a:tc>
                  <a:txBody>
                    <a:bodyPr/>
                    <a:lstStyle/>
                    <a:p>
                      <a:pPr algn="ctr" rtl="1"/>
                      <a:endParaRPr lang="ar-SA" sz="2400">
                        <a:cs typeface="PT Bold Heading" panose="0201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dirty="0">
                        <a:cs typeface="PT Bold Heading" panose="0201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dirty="0">
                        <a:cs typeface="PT Bold Heading" panose="0201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3655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85" y="462921"/>
            <a:ext cx="1408929" cy="14089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63779" y="828276"/>
            <a:ext cx="488696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استراتيجية جدول التعلم</a:t>
            </a:r>
            <a:endParaRPr lang="ar-S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04" y="2085803"/>
            <a:ext cx="4752381" cy="4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9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72" y="585787"/>
            <a:ext cx="2551444" cy="5613401"/>
          </a:xfrm>
          <a:prstGeom prst="rect">
            <a:avLst/>
          </a:prstGeom>
        </p:spPr>
      </p:pic>
      <p:sp>
        <p:nvSpPr>
          <p:cNvPr id="22" name="Flowchart: Terminator 21"/>
          <p:cNvSpPr/>
          <p:nvPr/>
        </p:nvSpPr>
        <p:spPr>
          <a:xfrm>
            <a:off x="4380614" y="340241"/>
            <a:ext cx="5316280" cy="1084521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TextBox 20"/>
          <p:cNvSpPr txBox="1"/>
          <p:nvPr/>
        </p:nvSpPr>
        <p:spPr>
          <a:xfrm>
            <a:off x="4767479" y="590113"/>
            <a:ext cx="45425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 smtClean="0">
                <a:solidFill>
                  <a:srgbClr val="FFC000"/>
                </a:solidFill>
                <a:cs typeface="PT Bold Heading" panose="02010400000000000000" pitchFamily="2" charset="-78"/>
              </a:rPr>
              <a:t>ما البدائيات؟ وما البكتيريا؟</a:t>
            </a:r>
            <a:endParaRPr lang="ar-SA" sz="3200" dirty="0">
              <a:solidFill>
                <a:srgbClr val="FFC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11" y="1589570"/>
            <a:ext cx="5225683" cy="3896826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3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72" y="585787"/>
            <a:ext cx="2551444" cy="5613401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3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0" y="946298"/>
            <a:ext cx="4196615" cy="3484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502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72" y="585787"/>
            <a:ext cx="2551444" cy="5613401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3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2254102"/>
            <a:ext cx="5602872" cy="179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0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89478" y="2134151"/>
            <a:ext cx="4343732" cy="3844424"/>
          </a:xfrm>
          <a:prstGeom prst="rect">
            <a:avLst/>
          </a:prstGeom>
        </p:spPr>
      </p:pic>
      <p:pic>
        <p:nvPicPr>
          <p:cNvPr id="3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5" name="PA_库_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5" y="311085"/>
            <a:ext cx="7007331" cy="4378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39" y="1957575"/>
            <a:ext cx="350520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0878" y="1023741"/>
            <a:ext cx="29133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اختبر نفسي</a:t>
            </a:r>
            <a:endParaRPr lang="ar-S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906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89478" y="2134151"/>
            <a:ext cx="4343732" cy="3844424"/>
          </a:xfrm>
          <a:prstGeom prst="rect">
            <a:avLst/>
          </a:prstGeom>
        </p:spPr>
      </p:pic>
      <p:pic>
        <p:nvPicPr>
          <p:cNvPr id="3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5" name="PA_库_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5" y="311085"/>
            <a:ext cx="7007331" cy="43788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0878" y="1023741"/>
            <a:ext cx="29133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اختبر نفسي</a:t>
            </a:r>
            <a:endParaRPr lang="ar-S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77" y="1983324"/>
            <a:ext cx="3457575" cy="103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6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0" y="1052587"/>
            <a:ext cx="3544926" cy="4637270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59" y="1307805"/>
            <a:ext cx="8015721" cy="321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3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3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4" name="PA_库_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4318" y="1939424"/>
            <a:ext cx="3706576" cy="3340100"/>
          </a:xfrm>
          <a:prstGeom prst="rect">
            <a:avLst/>
          </a:prstGeom>
        </p:spPr>
      </p:pic>
      <p:pic>
        <p:nvPicPr>
          <p:cNvPr id="5" name="PA_库_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 rot="20211523">
            <a:off x="1937084" y="681833"/>
            <a:ext cx="1239252" cy="1509586"/>
          </a:xfrm>
          <a:prstGeom prst="rect">
            <a:avLst/>
          </a:prstGeom>
        </p:spPr>
      </p:pic>
      <p:sp>
        <p:nvSpPr>
          <p:cNvPr id="6" name="PA_库_云形标注 7"/>
          <p:cNvSpPr/>
          <p:nvPr>
            <p:custDataLst>
              <p:tags r:id="rId5"/>
            </p:custDataLst>
          </p:nvPr>
        </p:nvSpPr>
        <p:spPr>
          <a:xfrm>
            <a:off x="6222548" y="499051"/>
            <a:ext cx="5508241" cy="3928570"/>
          </a:xfrm>
          <a:prstGeom prst="cloudCallout">
            <a:avLst>
              <a:gd name="adj1" fmla="val -87826"/>
              <a:gd name="adj2" fmla="val 24968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原创设计师QQ：178119980 喵小姐"/>
          <p:cNvSpPr/>
          <p:nvPr/>
        </p:nvSpPr>
        <p:spPr>
          <a:xfrm>
            <a:off x="6485860" y="1326465"/>
            <a:ext cx="4788993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altLang="zh-CN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PT Bold Heading" panose="02010400000000000000" pitchFamily="2" charset="-78"/>
              </a:rPr>
              <a:t>ماهي مملكة الطلائعيات؟؟</a:t>
            </a:r>
            <a:endParaRPr lang="en-US" altLang="zh-CN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1104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7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3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4" name="PA_库_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4318" y="1939424"/>
            <a:ext cx="3706576" cy="3340100"/>
          </a:xfrm>
          <a:prstGeom prst="rect">
            <a:avLst/>
          </a:prstGeom>
        </p:spPr>
      </p:pic>
      <p:pic>
        <p:nvPicPr>
          <p:cNvPr id="5" name="PA_库_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 rot="20211523">
            <a:off x="1937084" y="681833"/>
            <a:ext cx="1239252" cy="1509586"/>
          </a:xfrm>
          <a:prstGeom prst="rect">
            <a:avLst/>
          </a:prstGeom>
        </p:spPr>
      </p:pic>
      <p:sp>
        <p:nvSpPr>
          <p:cNvPr id="6" name="PA_库_云形标注 7"/>
          <p:cNvSpPr/>
          <p:nvPr>
            <p:custDataLst>
              <p:tags r:id="rId5"/>
            </p:custDataLst>
          </p:nvPr>
        </p:nvSpPr>
        <p:spPr>
          <a:xfrm>
            <a:off x="6222548" y="499051"/>
            <a:ext cx="5508241" cy="4642760"/>
          </a:xfrm>
          <a:prstGeom prst="cloudCallout">
            <a:avLst>
              <a:gd name="adj1" fmla="val -87826"/>
              <a:gd name="adj2" fmla="val 24968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32" y="1223331"/>
            <a:ext cx="3566672" cy="315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3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4" name="PA_库_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4318" y="1939424"/>
            <a:ext cx="3706576" cy="3340100"/>
          </a:xfrm>
          <a:prstGeom prst="rect">
            <a:avLst/>
          </a:prstGeom>
        </p:spPr>
      </p:pic>
      <p:pic>
        <p:nvPicPr>
          <p:cNvPr id="5" name="PA_库_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 rot="20211523">
            <a:off x="1937084" y="681833"/>
            <a:ext cx="1239252" cy="1509586"/>
          </a:xfrm>
          <a:prstGeom prst="rect">
            <a:avLst/>
          </a:prstGeom>
        </p:spPr>
      </p:pic>
      <p:sp>
        <p:nvSpPr>
          <p:cNvPr id="6" name="PA_库_云形标注 7"/>
          <p:cNvSpPr/>
          <p:nvPr>
            <p:custDataLst>
              <p:tags r:id="rId5"/>
            </p:custDataLst>
          </p:nvPr>
        </p:nvSpPr>
        <p:spPr>
          <a:xfrm>
            <a:off x="6222548" y="499051"/>
            <a:ext cx="5508241" cy="4642760"/>
          </a:xfrm>
          <a:prstGeom prst="cloudCallout">
            <a:avLst>
              <a:gd name="adj1" fmla="val -87826"/>
              <a:gd name="adj2" fmla="val 24968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8" y="1436626"/>
            <a:ext cx="3602646" cy="2636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759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3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4" name="PA_库_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44318" y="1939424"/>
            <a:ext cx="3706576" cy="3340100"/>
          </a:xfrm>
          <a:prstGeom prst="rect">
            <a:avLst/>
          </a:prstGeom>
        </p:spPr>
      </p:pic>
      <p:pic>
        <p:nvPicPr>
          <p:cNvPr id="5" name="PA_库_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 rot="20211523">
            <a:off x="1937084" y="681833"/>
            <a:ext cx="1239252" cy="15095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26" y="1128282"/>
            <a:ext cx="6753225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775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95" y="148924"/>
            <a:ext cx="948351" cy="948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01" y="244141"/>
            <a:ext cx="853134" cy="853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73" y="4613673"/>
            <a:ext cx="853134" cy="853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38" y="2199248"/>
            <a:ext cx="1211152" cy="1211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98" y="4088683"/>
            <a:ext cx="2151769" cy="16147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3" y="74152"/>
            <a:ext cx="1373404" cy="13734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656" y="1663183"/>
            <a:ext cx="2487725" cy="2487725"/>
          </a:xfrm>
          <a:prstGeom prst="rect">
            <a:avLst/>
          </a:prstGeom>
        </p:spPr>
      </p:pic>
      <p:sp>
        <p:nvSpPr>
          <p:cNvPr id="11" name="كلمة صحيحة - 1">
            <a:extLst>
              <a:ext uri="{FF2B5EF4-FFF2-40B4-BE49-F238E27FC236}">
                <a16:creationId xmlns:a16="http://schemas.microsoft.com/office/drawing/2014/main" id="{64296B77-C8B6-48A6-AE35-495EC1763104}"/>
              </a:ext>
            </a:extLst>
          </p:cNvPr>
          <p:cNvSpPr/>
          <p:nvPr/>
        </p:nvSpPr>
        <p:spPr>
          <a:xfrm>
            <a:off x="1029632" y="856036"/>
            <a:ext cx="3044757" cy="1643974"/>
          </a:xfrm>
          <a:custGeom>
            <a:avLst/>
            <a:gdLst>
              <a:gd name="connsiteX0" fmla="*/ 274001 w 3044757"/>
              <a:gd name="connsiteY0" fmla="*/ 0 h 1643974"/>
              <a:gd name="connsiteX1" fmla="*/ 2770756 w 3044757"/>
              <a:gd name="connsiteY1" fmla="*/ 0 h 1643974"/>
              <a:gd name="connsiteX2" fmla="*/ 3044757 w 3044757"/>
              <a:gd name="connsiteY2" fmla="*/ 274001 h 1643974"/>
              <a:gd name="connsiteX3" fmla="*/ 3044757 w 3044757"/>
              <a:gd name="connsiteY3" fmla="*/ 1369973 h 1643974"/>
              <a:gd name="connsiteX4" fmla="*/ 2770756 w 3044757"/>
              <a:gd name="connsiteY4" fmla="*/ 1643974 h 1643974"/>
              <a:gd name="connsiteX5" fmla="*/ 274001 w 3044757"/>
              <a:gd name="connsiteY5" fmla="*/ 1643974 h 1643974"/>
              <a:gd name="connsiteX6" fmla="*/ 0 w 3044757"/>
              <a:gd name="connsiteY6" fmla="*/ 1369973 h 1643974"/>
              <a:gd name="connsiteX7" fmla="*/ 0 w 3044757"/>
              <a:gd name="connsiteY7" fmla="*/ 274001 h 1643974"/>
              <a:gd name="connsiteX8" fmla="*/ 274001 w 3044757"/>
              <a:gd name="connsiteY8" fmla="*/ 0 h 164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757" h="1643974">
                <a:moveTo>
                  <a:pt x="274001" y="0"/>
                </a:moveTo>
                <a:lnTo>
                  <a:pt x="2770756" y="0"/>
                </a:lnTo>
                <a:cubicBezTo>
                  <a:pt x="2922083" y="0"/>
                  <a:pt x="3044757" y="122674"/>
                  <a:pt x="3044757" y="274001"/>
                </a:cubicBezTo>
                <a:lnTo>
                  <a:pt x="3044757" y="1369973"/>
                </a:lnTo>
                <a:cubicBezTo>
                  <a:pt x="3044757" y="1521300"/>
                  <a:pt x="2922083" y="1643974"/>
                  <a:pt x="2770756" y="1643974"/>
                </a:cubicBezTo>
                <a:lnTo>
                  <a:pt x="274001" y="1643974"/>
                </a:lnTo>
                <a:cubicBezTo>
                  <a:pt x="122674" y="1643974"/>
                  <a:pt x="0" y="1521300"/>
                  <a:pt x="0" y="1369973"/>
                </a:cubicBezTo>
                <a:lnTo>
                  <a:pt x="0" y="274001"/>
                </a:lnTo>
                <a:cubicBezTo>
                  <a:pt x="0" y="122674"/>
                  <a:pt x="122674" y="0"/>
                  <a:pt x="274001" y="0"/>
                </a:cubicBezTo>
                <a:close/>
              </a:path>
            </a:pathLst>
          </a:custGeom>
          <a:solidFill>
            <a:srgbClr val="EAD2A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635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JO" sz="4400" b="1" dirty="0">
                <a:solidFill>
                  <a:schemeClr val="tx1"/>
                </a:solidFill>
              </a:rPr>
              <a:t>ظلام</a:t>
            </a:r>
            <a:endParaRPr lang="ar-SA" sz="4400" b="1" dirty="0">
              <a:solidFill>
                <a:schemeClr val="tx1"/>
              </a:solidFill>
            </a:endParaRPr>
          </a:p>
        </p:txBody>
      </p:sp>
      <p:sp>
        <p:nvSpPr>
          <p:cNvPr id="12" name="كلمة صحيحة - 2">
            <a:extLst>
              <a:ext uri="{FF2B5EF4-FFF2-40B4-BE49-F238E27FC236}">
                <a16:creationId xmlns:a16="http://schemas.microsoft.com/office/drawing/2014/main" id="{1AFF2CAC-95FC-4D33-9245-7BB4A8991CAE}"/>
              </a:ext>
            </a:extLst>
          </p:cNvPr>
          <p:cNvSpPr/>
          <p:nvPr/>
        </p:nvSpPr>
        <p:spPr>
          <a:xfrm>
            <a:off x="4573621" y="2996122"/>
            <a:ext cx="3044757" cy="1643974"/>
          </a:xfrm>
          <a:custGeom>
            <a:avLst/>
            <a:gdLst>
              <a:gd name="connsiteX0" fmla="*/ 274001 w 3044757"/>
              <a:gd name="connsiteY0" fmla="*/ 0 h 1643974"/>
              <a:gd name="connsiteX1" fmla="*/ 2770756 w 3044757"/>
              <a:gd name="connsiteY1" fmla="*/ 0 h 1643974"/>
              <a:gd name="connsiteX2" fmla="*/ 3044757 w 3044757"/>
              <a:gd name="connsiteY2" fmla="*/ 274001 h 1643974"/>
              <a:gd name="connsiteX3" fmla="*/ 3044757 w 3044757"/>
              <a:gd name="connsiteY3" fmla="*/ 1369973 h 1643974"/>
              <a:gd name="connsiteX4" fmla="*/ 2770756 w 3044757"/>
              <a:gd name="connsiteY4" fmla="*/ 1643974 h 1643974"/>
              <a:gd name="connsiteX5" fmla="*/ 274001 w 3044757"/>
              <a:gd name="connsiteY5" fmla="*/ 1643974 h 1643974"/>
              <a:gd name="connsiteX6" fmla="*/ 0 w 3044757"/>
              <a:gd name="connsiteY6" fmla="*/ 1369973 h 1643974"/>
              <a:gd name="connsiteX7" fmla="*/ 0 w 3044757"/>
              <a:gd name="connsiteY7" fmla="*/ 274001 h 1643974"/>
              <a:gd name="connsiteX8" fmla="*/ 274001 w 3044757"/>
              <a:gd name="connsiteY8" fmla="*/ 0 h 164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757" h="1643974">
                <a:moveTo>
                  <a:pt x="274001" y="0"/>
                </a:moveTo>
                <a:lnTo>
                  <a:pt x="2770756" y="0"/>
                </a:lnTo>
                <a:cubicBezTo>
                  <a:pt x="2922083" y="0"/>
                  <a:pt x="3044757" y="122674"/>
                  <a:pt x="3044757" y="274001"/>
                </a:cubicBezTo>
                <a:lnTo>
                  <a:pt x="3044757" y="1369973"/>
                </a:lnTo>
                <a:cubicBezTo>
                  <a:pt x="3044757" y="1521300"/>
                  <a:pt x="2922083" y="1643974"/>
                  <a:pt x="2770756" y="1643974"/>
                </a:cubicBezTo>
                <a:lnTo>
                  <a:pt x="274001" y="1643974"/>
                </a:lnTo>
                <a:cubicBezTo>
                  <a:pt x="122674" y="1643974"/>
                  <a:pt x="0" y="1521300"/>
                  <a:pt x="0" y="1369973"/>
                </a:cubicBezTo>
                <a:lnTo>
                  <a:pt x="0" y="274001"/>
                </a:lnTo>
                <a:cubicBezTo>
                  <a:pt x="0" y="122674"/>
                  <a:pt x="122674" y="0"/>
                  <a:pt x="274001" y="0"/>
                </a:cubicBezTo>
                <a:close/>
              </a:path>
            </a:pathLst>
          </a:custGeom>
          <a:solidFill>
            <a:srgbClr val="EAD2A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635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JO" sz="4400" b="1" dirty="0">
                <a:solidFill>
                  <a:schemeClr val="tx1"/>
                </a:solidFill>
              </a:rPr>
              <a:t>ظبي</a:t>
            </a:r>
            <a:endParaRPr lang="ar-SA" sz="4400" b="1" dirty="0">
              <a:solidFill>
                <a:schemeClr val="tx1"/>
              </a:solidFill>
            </a:endParaRPr>
          </a:p>
        </p:txBody>
      </p:sp>
      <p:sp>
        <p:nvSpPr>
          <p:cNvPr id="13" name="كلمة خطأ - 1">
            <a:extLst>
              <a:ext uri="{FF2B5EF4-FFF2-40B4-BE49-F238E27FC236}">
                <a16:creationId xmlns:a16="http://schemas.microsoft.com/office/drawing/2014/main" id="{EF5F3AD9-A125-4F4F-BF47-27E08280DA3A}"/>
              </a:ext>
            </a:extLst>
          </p:cNvPr>
          <p:cNvSpPr/>
          <p:nvPr/>
        </p:nvSpPr>
        <p:spPr>
          <a:xfrm>
            <a:off x="4573623" y="856036"/>
            <a:ext cx="3044757" cy="1643974"/>
          </a:xfrm>
          <a:custGeom>
            <a:avLst/>
            <a:gdLst>
              <a:gd name="connsiteX0" fmla="*/ 274001 w 3044757"/>
              <a:gd name="connsiteY0" fmla="*/ 0 h 1643974"/>
              <a:gd name="connsiteX1" fmla="*/ 2770756 w 3044757"/>
              <a:gd name="connsiteY1" fmla="*/ 0 h 1643974"/>
              <a:gd name="connsiteX2" fmla="*/ 3044757 w 3044757"/>
              <a:gd name="connsiteY2" fmla="*/ 274001 h 1643974"/>
              <a:gd name="connsiteX3" fmla="*/ 3044757 w 3044757"/>
              <a:gd name="connsiteY3" fmla="*/ 1369973 h 1643974"/>
              <a:gd name="connsiteX4" fmla="*/ 2770756 w 3044757"/>
              <a:gd name="connsiteY4" fmla="*/ 1643974 h 1643974"/>
              <a:gd name="connsiteX5" fmla="*/ 274001 w 3044757"/>
              <a:gd name="connsiteY5" fmla="*/ 1643974 h 1643974"/>
              <a:gd name="connsiteX6" fmla="*/ 0 w 3044757"/>
              <a:gd name="connsiteY6" fmla="*/ 1369973 h 1643974"/>
              <a:gd name="connsiteX7" fmla="*/ 0 w 3044757"/>
              <a:gd name="connsiteY7" fmla="*/ 274001 h 1643974"/>
              <a:gd name="connsiteX8" fmla="*/ 274001 w 3044757"/>
              <a:gd name="connsiteY8" fmla="*/ 0 h 164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757" h="1643974">
                <a:moveTo>
                  <a:pt x="274001" y="0"/>
                </a:moveTo>
                <a:lnTo>
                  <a:pt x="2770756" y="0"/>
                </a:lnTo>
                <a:cubicBezTo>
                  <a:pt x="2922083" y="0"/>
                  <a:pt x="3044757" y="122674"/>
                  <a:pt x="3044757" y="274001"/>
                </a:cubicBezTo>
                <a:lnTo>
                  <a:pt x="3044757" y="1369973"/>
                </a:lnTo>
                <a:cubicBezTo>
                  <a:pt x="3044757" y="1521300"/>
                  <a:pt x="2922083" y="1643974"/>
                  <a:pt x="2770756" y="1643974"/>
                </a:cubicBezTo>
                <a:lnTo>
                  <a:pt x="274001" y="1643974"/>
                </a:lnTo>
                <a:cubicBezTo>
                  <a:pt x="122674" y="1643974"/>
                  <a:pt x="0" y="1521300"/>
                  <a:pt x="0" y="1369973"/>
                </a:cubicBezTo>
                <a:lnTo>
                  <a:pt x="0" y="274001"/>
                </a:lnTo>
                <a:cubicBezTo>
                  <a:pt x="0" y="122674"/>
                  <a:pt x="122674" y="0"/>
                  <a:pt x="274001" y="0"/>
                </a:cubicBezTo>
                <a:close/>
              </a:path>
            </a:pathLst>
          </a:custGeom>
          <a:solidFill>
            <a:srgbClr val="EAD2A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635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JO" sz="4400" b="1" dirty="0">
                <a:solidFill>
                  <a:schemeClr val="tx1"/>
                </a:solidFill>
              </a:rPr>
              <a:t>قارَّة</a:t>
            </a:r>
            <a:endParaRPr lang="ar-SA" sz="4400" b="1" dirty="0">
              <a:solidFill>
                <a:schemeClr val="tx1"/>
              </a:solidFill>
            </a:endParaRPr>
          </a:p>
        </p:txBody>
      </p:sp>
      <p:sp>
        <p:nvSpPr>
          <p:cNvPr id="14" name="كلمة خطأ - 2">
            <a:extLst>
              <a:ext uri="{FF2B5EF4-FFF2-40B4-BE49-F238E27FC236}">
                <a16:creationId xmlns:a16="http://schemas.microsoft.com/office/drawing/2014/main" id="{A4B864C4-361B-414B-AB9B-05967623F239}"/>
              </a:ext>
            </a:extLst>
          </p:cNvPr>
          <p:cNvSpPr/>
          <p:nvPr/>
        </p:nvSpPr>
        <p:spPr>
          <a:xfrm>
            <a:off x="8114490" y="856036"/>
            <a:ext cx="3044757" cy="1643974"/>
          </a:xfrm>
          <a:custGeom>
            <a:avLst/>
            <a:gdLst>
              <a:gd name="connsiteX0" fmla="*/ 274001 w 3044757"/>
              <a:gd name="connsiteY0" fmla="*/ 0 h 1643974"/>
              <a:gd name="connsiteX1" fmla="*/ 2770756 w 3044757"/>
              <a:gd name="connsiteY1" fmla="*/ 0 h 1643974"/>
              <a:gd name="connsiteX2" fmla="*/ 3044757 w 3044757"/>
              <a:gd name="connsiteY2" fmla="*/ 274001 h 1643974"/>
              <a:gd name="connsiteX3" fmla="*/ 3044757 w 3044757"/>
              <a:gd name="connsiteY3" fmla="*/ 1369973 h 1643974"/>
              <a:gd name="connsiteX4" fmla="*/ 2770756 w 3044757"/>
              <a:gd name="connsiteY4" fmla="*/ 1643974 h 1643974"/>
              <a:gd name="connsiteX5" fmla="*/ 274001 w 3044757"/>
              <a:gd name="connsiteY5" fmla="*/ 1643974 h 1643974"/>
              <a:gd name="connsiteX6" fmla="*/ 0 w 3044757"/>
              <a:gd name="connsiteY6" fmla="*/ 1369973 h 1643974"/>
              <a:gd name="connsiteX7" fmla="*/ 0 w 3044757"/>
              <a:gd name="connsiteY7" fmla="*/ 274001 h 1643974"/>
              <a:gd name="connsiteX8" fmla="*/ 274001 w 3044757"/>
              <a:gd name="connsiteY8" fmla="*/ 0 h 164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757" h="1643974">
                <a:moveTo>
                  <a:pt x="274001" y="0"/>
                </a:moveTo>
                <a:lnTo>
                  <a:pt x="2770756" y="0"/>
                </a:lnTo>
                <a:cubicBezTo>
                  <a:pt x="2922083" y="0"/>
                  <a:pt x="3044757" y="122674"/>
                  <a:pt x="3044757" y="274001"/>
                </a:cubicBezTo>
                <a:lnTo>
                  <a:pt x="3044757" y="1369973"/>
                </a:lnTo>
                <a:cubicBezTo>
                  <a:pt x="3044757" y="1521300"/>
                  <a:pt x="2922083" y="1643974"/>
                  <a:pt x="2770756" y="1643974"/>
                </a:cubicBezTo>
                <a:lnTo>
                  <a:pt x="274001" y="1643974"/>
                </a:lnTo>
                <a:cubicBezTo>
                  <a:pt x="122674" y="1643974"/>
                  <a:pt x="0" y="1521300"/>
                  <a:pt x="0" y="1369973"/>
                </a:cubicBezTo>
                <a:lnTo>
                  <a:pt x="0" y="274001"/>
                </a:lnTo>
                <a:cubicBezTo>
                  <a:pt x="0" y="122674"/>
                  <a:pt x="122674" y="0"/>
                  <a:pt x="274001" y="0"/>
                </a:cubicBezTo>
                <a:close/>
              </a:path>
            </a:pathLst>
          </a:custGeom>
          <a:solidFill>
            <a:srgbClr val="EAD2A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635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JO" sz="4400" b="1" dirty="0">
                <a:solidFill>
                  <a:schemeClr val="tx1"/>
                </a:solidFill>
              </a:rPr>
              <a:t>محيط</a:t>
            </a:r>
            <a:endParaRPr lang="ar-SA" sz="4400" b="1" dirty="0">
              <a:solidFill>
                <a:schemeClr val="tx1"/>
              </a:solidFill>
            </a:endParaRPr>
          </a:p>
        </p:txBody>
      </p:sp>
      <p:sp>
        <p:nvSpPr>
          <p:cNvPr id="15" name="كلمة خطأ - 3">
            <a:extLst>
              <a:ext uri="{FF2B5EF4-FFF2-40B4-BE49-F238E27FC236}">
                <a16:creationId xmlns:a16="http://schemas.microsoft.com/office/drawing/2014/main" id="{0FBC2CB2-5CA9-4EE4-8C5A-0F143C22BF4B}"/>
              </a:ext>
            </a:extLst>
          </p:cNvPr>
          <p:cNvSpPr/>
          <p:nvPr/>
        </p:nvSpPr>
        <p:spPr>
          <a:xfrm>
            <a:off x="8114490" y="2996122"/>
            <a:ext cx="3044757" cy="1643974"/>
          </a:xfrm>
          <a:custGeom>
            <a:avLst/>
            <a:gdLst>
              <a:gd name="connsiteX0" fmla="*/ 274001 w 3044757"/>
              <a:gd name="connsiteY0" fmla="*/ 0 h 1643974"/>
              <a:gd name="connsiteX1" fmla="*/ 2770756 w 3044757"/>
              <a:gd name="connsiteY1" fmla="*/ 0 h 1643974"/>
              <a:gd name="connsiteX2" fmla="*/ 3044757 w 3044757"/>
              <a:gd name="connsiteY2" fmla="*/ 274001 h 1643974"/>
              <a:gd name="connsiteX3" fmla="*/ 3044757 w 3044757"/>
              <a:gd name="connsiteY3" fmla="*/ 1369973 h 1643974"/>
              <a:gd name="connsiteX4" fmla="*/ 2770756 w 3044757"/>
              <a:gd name="connsiteY4" fmla="*/ 1643974 h 1643974"/>
              <a:gd name="connsiteX5" fmla="*/ 274001 w 3044757"/>
              <a:gd name="connsiteY5" fmla="*/ 1643974 h 1643974"/>
              <a:gd name="connsiteX6" fmla="*/ 0 w 3044757"/>
              <a:gd name="connsiteY6" fmla="*/ 1369973 h 1643974"/>
              <a:gd name="connsiteX7" fmla="*/ 0 w 3044757"/>
              <a:gd name="connsiteY7" fmla="*/ 274001 h 1643974"/>
              <a:gd name="connsiteX8" fmla="*/ 274001 w 3044757"/>
              <a:gd name="connsiteY8" fmla="*/ 0 h 164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757" h="1643974">
                <a:moveTo>
                  <a:pt x="274001" y="0"/>
                </a:moveTo>
                <a:lnTo>
                  <a:pt x="2770756" y="0"/>
                </a:lnTo>
                <a:cubicBezTo>
                  <a:pt x="2922083" y="0"/>
                  <a:pt x="3044757" y="122674"/>
                  <a:pt x="3044757" y="274001"/>
                </a:cubicBezTo>
                <a:lnTo>
                  <a:pt x="3044757" y="1369973"/>
                </a:lnTo>
                <a:cubicBezTo>
                  <a:pt x="3044757" y="1521300"/>
                  <a:pt x="2922083" y="1643974"/>
                  <a:pt x="2770756" y="1643974"/>
                </a:cubicBezTo>
                <a:lnTo>
                  <a:pt x="274001" y="1643974"/>
                </a:lnTo>
                <a:cubicBezTo>
                  <a:pt x="122674" y="1643974"/>
                  <a:pt x="0" y="1521300"/>
                  <a:pt x="0" y="1369973"/>
                </a:cubicBezTo>
                <a:lnTo>
                  <a:pt x="0" y="274001"/>
                </a:lnTo>
                <a:cubicBezTo>
                  <a:pt x="0" y="122674"/>
                  <a:pt x="122674" y="0"/>
                  <a:pt x="274001" y="0"/>
                </a:cubicBezTo>
                <a:close/>
              </a:path>
            </a:pathLst>
          </a:custGeom>
          <a:solidFill>
            <a:srgbClr val="EAD2A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635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JO" sz="4400" b="1" dirty="0">
                <a:solidFill>
                  <a:schemeClr val="tx1"/>
                </a:solidFill>
              </a:rPr>
              <a:t>فأر</a:t>
            </a:r>
            <a:endParaRPr lang="ar-SA" sz="4400" b="1" dirty="0">
              <a:solidFill>
                <a:schemeClr val="tx1"/>
              </a:solidFill>
            </a:endParaRPr>
          </a:p>
        </p:txBody>
      </p:sp>
      <p:sp>
        <p:nvSpPr>
          <p:cNvPr id="16" name="كلمة خطأ - 4">
            <a:extLst>
              <a:ext uri="{FF2B5EF4-FFF2-40B4-BE49-F238E27FC236}">
                <a16:creationId xmlns:a16="http://schemas.microsoft.com/office/drawing/2014/main" id="{4489B7E5-757D-498E-AF1C-F6D4E3F2EB82}"/>
              </a:ext>
            </a:extLst>
          </p:cNvPr>
          <p:cNvSpPr/>
          <p:nvPr/>
        </p:nvSpPr>
        <p:spPr>
          <a:xfrm>
            <a:off x="1029632" y="2996122"/>
            <a:ext cx="3044757" cy="1643974"/>
          </a:xfrm>
          <a:custGeom>
            <a:avLst/>
            <a:gdLst>
              <a:gd name="connsiteX0" fmla="*/ 274001 w 3044757"/>
              <a:gd name="connsiteY0" fmla="*/ 0 h 1643974"/>
              <a:gd name="connsiteX1" fmla="*/ 2770756 w 3044757"/>
              <a:gd name="connsiteY1" fmla="*/ 0 h 1643974"/>
              <a:gd name="connsiteX2" fmla="*/ 3044757 w 3044757"/>
              <a:gd name="connsiteY2" fmla="*/ 274001 h 1643974"/>
              <a:gd name="connsiteX3" fmla="*/ 3044757 w 3044757"/>
              <a:gd name="connsiteY3" fmla="*/ 1369973 h 1643974"/>
              <a:gd name="connsiteX4" fmla="*/ 2770756 w 3044757"/>
              <a:gd name="connsiteY4" fmla="*/ 1643974 h 1643974"/>
              <a:gd name="connsiteX5" fmla="*/ 274001 w 3044757"/>
              <a:gd name="connsiteY5" fmla="*/ 1643974 h 1643974"/>
              <a:gd name="connsiteX6" fmla="*/ 0 w 3044757"/>
              <a:gd name="connsiteY6" fmla="*/ 1369973 h 1643974"/>
              <a:gd name="connsiteX7" fmla="*/ 0 w 3044757"/>
              <a:gd name="connsiteY7" fmla="*/ 274001 h 1643974"/>
              <a:gd name="connsiteX8" fmla="*/ 274001 w 3044757"/>
              <a:gd name="connsiteY8" fmla="*/ 0 h 164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757" h="1643974">
                <a:moveTo>
                  <a:pt x="274001" y="0"/>
                </a:moveTo>
                <a:lnTo>
                  <a:pt x="2770756" y="0"/>
                </a:lnTo>
                <a:cubicBezTo>
                  <a:pt x="2922083" y="0"/>
                  <a:pt x="3044757" y="122674"/>
                  <a:pt x="3044757" y="274001"/>
                </a:cubicBezTo>
                <a:lnTo>
                  <a:pt x="3044757" y="1369973"/>
                </a:lnTo>
                <a:cubicBezTo>
                  <a:pt x="3044757" y="1521300"/>
                  <a:pt x="2922083" y="1643974"/>
                  <a:pt x="2770756" y="1643974"/>
                </a:cubicBezTo>
                <a:lnTo>
                  <a:pt x="274001" y="1643974"/>
                </a:lnTo>
                <a:cubicBezTo>
                  <a:pt x="122674" y="1643974"/>
                  <a:pt x="0" y="1521300"/>
                  <a:pt x="0" y="1369973"/>
                </a:cubicBezTo>
                <a:lnTo>
                  <a:pt x="0" y="274001"/>
                </a:lnTo>
                <a:cubicBezTo>
                  <a:pt x="0" y="122674"/>
                  <a:pt x="122674" y="0"/>
                  <a:pt x="274001" y="0"/>
                </a:cubicBezTo>
                <a:close/>
              </a:path>
            </a:pathLst>
          </a:custGeom>
          <a:solidFill>
            <a:srgbClr val="EAD2A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635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JO" sz="4400" b="1" dirty="0">
                <a:solidFill>
                  <a:schemeClr val="tx1"/>
                </a:solidFill>
              </a:rPr>
              <a:t>فيصل</a:t>
            </a:r>
            <a:endParaRPr lang="ar-SA" sz="4400" b="1" dirty="0">
              <a:solidFill>
                <a:schemeClr val="tx1"/>
              </a:solidFill>
            </a:endParaRPr>
          </a:p>
        </p:txBody>
      </p:sp>
      <p:sp>
        <p:nvSpPr>
          <p:cNvPr id="17" name="قناع كلمة صحيحة - 1">
            <a:extLst>
              <a:ext uri="{FF2B5EF4-FFF2-40B4-BE49-F238E27FC236}">
                <a16:creationId xmlns:a16="http://schemas.microsoft.com/office/drawing/2014/main" id="{DFB29DF9-285A-4856-9BA3-D1B157752AD9}"/>
              </a:ext>
            </a:extLst>
          </p:cNvPr>
          <p:cNvSpPr/>
          <p:nvPr/>
        </p:nvSpPr>
        <p:spPr>
          <a:xfrm>
            <a:off x="1029632" y="856036"/>
            <a:ext cx="3044757" cy="1643974"/>
          </a:xfrm>
          <a:custGeom>
            <a:avLst/>
            <a:gdLst>
              <a:gd name="connsiteX0" fmla="*/ 274001 w 3044757"/>
              <a:gd name="connsiteY0" fmla="*/ 0 h 1643974"/>
              <a:gd name="connsiteX1" fmla="*/ 2770756 w 3044757"/>
              <a:gd name="connsiteY1" fmla="*/ 0 h 1643974"/>
              <a:gd name="connsiteX2" fmla="*/ 3044757 w 3044757"/>
              <a:gd name="connsiteY2" fmla="*/ 274001 h 1643974"/>
              <a:gd name="connsiteX3" fmla="*/ 3044757 w 3044757"/>
              <a:gd name="connsiteY3" fmla="*/ 1369973 h 1643974"/>
              <a:gd name="connsiteX4" fmla="*/ 2770756 w 3044757"/>
              <a:gd name="connsiteY4" fmla="*/ 1643974 h 1643974"/>
              <a:gd name="connsiteX5" fmla="*/ 274001 w 3044757"/>
              <a:gd name="connsiteY5" fmla="*/ 1643974 h 1643974"/>
              <a:gd name="connsiteX6" fmla="*/ 0 w 3044757"/>
              <a:gd name="connsiteY6" fmla="*/ 1369973 h 1643974"/>
              <a:gd name="connsiteX7" fmla="*/ 0 w 3044757"/>
              <a:gd name="connsiteY7" fmla="*/ 274001 h 1643974"/>
              <a:gd name="connsiteX8" fmla="*/ 274001 w 3044757"/>
              <a:gd name="connsiteY8" fmla="*/ 0 h 164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757" h="1643974">
                <a:moveTo>
                  <a:pt x="274001" y="0"/>
                </a:moveTo>
                <a:lnTo>
                  <a:pt x="2770756" y="0"/>
                </a:lnTo>
                <a:cubicBezTo>
                  <a:pt x="2922083" y="0"/>
                  <a:pt x="3044757" y="122674"/>
                  <a:pt x="3044757" y="274001"/>
                </a:cubicBezTo>
                <a:lnTo>
                  <a:pt x="3044757" y="1369973"/>
                </a:lnTo>
                <a:cubicBezTo>
                  <a:pt x="3044757" y="1521300"/>
                  <a:pt x="2922083" y="1643974"/>
                  <a:pt x="2770756" y="1643974"/>
                </a:cubicBezTo>
                <a:lnTo>
                  <a:pt x="274001" y="1643974"/>
                </a:lnTo>
                <a:cubicBezTo>
                  <a:pt x="122674" y="1643974"/>
                  <a:pt x="0" y="1521300"/>
                  <a:pt x="0" y="1369973"/>
                </a:cubicBezTo>
                <a:lnTo>
                  <a:pt x="0" y="274001"/>
                </a:lnTo>
                <a:cubicBezTo>
                  <a:pt x="0" y="122674"/>
                  <a:pt x="122674" y="0"/>
                  <a:pt x="27400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JO" sz="2000" b="1" dirty="0">
                <a:solidFill>
                  <a:srgbClr val="462300"/>
                </a:solidFill>
              </a:rPr>
              <a:t>الكلمة الثالثة</a:t>
            </a:r>
            <a:endParaRPr lang="ar-SA" sz="2000" b="1" dirty="0">
              <a:solidFill>
                <a:srgbClr val="462300"/>
              </a:solidFill>
            </a:endParaRPr>
          </a:p>
        </p:txBody>
      </p:sp>
      <p:sp>
        <p:nvSpPr>
          <p:cNvPr id="18" name="قناع كلمة صحيحة - 2">
            <a:extLst>
              <a:ext uri="{FF2B5EF4-FFF2-40B4-BE49-F238E27FC236}">
                <a16:creationId xmlns:a16="http://schemas.microsoft.com/office/drawing/2014/main" id="{AE520F50-C55A-4058-9027-ABF4A7BED5F1}"/>
              </a:ext>
            </a:extLst>
          </p:cNvPr>
          <p:cNvSpPr/>
          <p:nvPr/>
        </p:nvSpPr>
        <p:spPr>
          <a:xfrm>
            <a:off x="4573621" y="2996122"/>
            <a:ext cx="3044757" cy="1643974"/>
          </a:xfrm>
          <a:custGeom>
            <a:avLst/>
            <a:gdLst>
              <a:gd name="connsiteX0" fmla="*/ 274001 w 3044757"/>
              <a:gd name="connsiteY0" fmla="*/ 0 h 1643974"/>
              <a:gd name="connsiteX1" fmla="*/ 2770756 w 3044757"/>
              <a:gd name="connsiteY1" fmla="*/ 0 h 1643974"/>
              <a:gd name="connsiteX2" fmla="*/ 3044757 w 3044757"/>
              <a:gd name="connsiteY2" fmla="*/ 274001 h 1643974"/>
              <a:gd name="connsiteX3" fmla="*/ 3044757 w 3044757"/>
              <a:gd name="connsiteY3" fmla="*/ 1369973 h 1643974"/>
              <a:gd name="connsiteX4" fmla="*/ 2770756 w 3044757"/>
              <a:gd name="connsiteY4" fmla="*/ 1643974 h 1643974"/>
              <a:gd name="connsiteX5" fmla="*/ 274001 w 3044757"/>
              <a:gd name="connsiteY5" fmla="*/ 1643974 h 1643974"/>
              <a:gd name="connsiteX6" fmla="*/ 0 w 3044757"/>
              <a:gd name="connsiteY6" fmla="*/ 1369973 h 1643974"/>
              <a:gd name="connsiteX7" fmla="*/ 0 w 3044757"/>
              <a:gd name="connsiteY7" fmla="*/ 274001 h 1643974"/>
              <a:gd name="connsiteX8" fmla="*/ 274001 w 3044757"/>
              <a:gd name="connsiteY8" fmla="*/ 0 h 164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757" h="1643974">
                <a:moveTo>
                  <a:pt x="274001" y="0"/>
                </a:moveTo>
                <a:lnTo>
                  <a:pt x="2770756" y="0"/>
                </a:lnTo>
                <a:cubicBezTo>
                  <a:pt x="2922083" y="0"/>
                  <a:pt x="3044757" y="122674"/>
                  <a:pt x="3044757" y="274001"/>
                </a:cubicBezTo>
                <a:lnTo>
                  <a:pt x="3044757" y="1369973"/>
                </a:lnTo>
                <a:cubicBezTo>
                  <a:pt x="3044757" y="1521300"/>
                  <a:pt x="2922083" y="1643974"/>
                  <a:pt x="2770756" y="1643974"/>
                </a:cubicBezTo>
                <a:lnTo>
                  <a:pt x="274001" y="1643974"/>
                </a:lnTo>
                <a:cubicBezTo>
                  <a:pt x="122674" y="1643974"/>
                  <a:pt x="0" y="1521300"/>
                  <a:pt x="0" y="1369973"/>
                </a:cubicBezTo>
                <a:lnTo>
                  <a:pt x="0" y="274001"/>
                </a:lnTo>
                <a:cubicBezTo>
                  <a:pt x="0" y="122674"/>
                  <a:pt x="122674" y="0"/>
                  <a:pt x="27400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JO" sz="2000" b="1" dirty="0">
                <a:solidFill>
                  <a:srgbClr val="462300"/>
                </a:solidFill>
              </a:rPr>
              <a:t>الكلمة الخامسة</a:t>
            </a:r>
            <a:endParaRPr lang="ar-SA" sz="2000" b="1" dirty="0">
              <a:solidFill>
                <a:srgbClr val="462300"/>
              </a:solidFill>
            </a:endParaRPr>
          </a:p>
        </p:txBody>
      </p:sp>
      <p:sp>
        <p:nvSpPr>
          <p:cNvPr id="19" name="قناع كلمة خطأ - 1">
            <a:extLst>
              <a:ext uri="{FF2B5EF4-FFF2-40B4-BE49-F238E27FC236}">
                <a16:creationId xmlns:a16="http://schemas.microsoft.com/office/drawing/2014/main" id="{08D51D03-F912-43A4-B8DD-57AD149945D6}"/>
              </a:ext>
            </a:extLst>
          </p:cNvPr>
          <p:cNvSpPr/>
          <p:nvPr/>
        </p:nvSpPr>
        <p:spPr>
          <a:xfrm>
            <a:off x="4573623" y="856036"/>
            <a:ext cx="3044757" cy="1643974"/>
          </a:xfrm>
          <a:custGeom>
            <a:avLst/>
            <a:gdLst>
              <a:gd name="connsiteX0" fmla="*/ 274001 w 3044757"/>
              <a:gd name="connsiteY0" fmla="*/ 0 h 1643974"/>
              <a:gd name="connsiteX1" fmla="*/ 2770756 w 3044757"/>
              <a:gd name="connsiteY1" fmla="*/ 0 h 1643974"/>
              <a:gd name="connsiteX2" fmla="*/ 3044757 w 3044757"/>
              <a:gd name="connsiteY2" fmla="*/ 274001 h 1643974"/>
              <a:gd name="connsiteX3" fmla="*/ 3044757 w 3044757"/>
              <a:gd name="connsiteY3" fmla="*/ 1369973 h 1643974"/>
              <a:gd name="connsiteX4" fmla="*/ 2770756 w 3044757"/>
              <a:gd name="connsiteY4" fmla="*/ 1643974 h 1643974"/>
              <a:gd name="connsiteX5" fmla="*/ 274001 w 3044757"/>
              <a:gd name="connsiteY5" fmla="*/ 1643974 h 1643974"/>
              <a:gd name="connsiteX6" fmla="*/ 0 w 3044757"/>
              <a:gd name="connsiteY6" fmla="*/ 1369973 h 1643974"/>
              <a:gd name="connsiteX7" fmla="*/ 0 w 3044757"/>
              <a:gd name="connsiteY7" fmla="*/ 274001 h 1643974"/>
              <a:gd name="connsiteX8" fmla="*/ 274001 w 3044757"/>
              <a:gd name="connsiteY8" fmla="*/ 0 h 164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757" h="1643974">
                <a:moveTo>
                  <a:pt x="274001" y="0"/>
                </a:moveTo>
                <a:lnTo>
                  <a:pt x="2770756" y="0"/>
                </a:lnTo>
                <a:cubicBezTo>
                  <a:pt x="2922083" y="0"/>
                  <a:pt x="3044757" y="122674"/>
                  <a:pt x="3044757" y="274001"/>
                </a:cubicBezTo>
                <a:lnTo>
                  <a:pt x="3044757" y="1369973"/>
                </a:lnTo>
                <a:cubicBezTo>
                  <a:pt x="3044757" y="1521300"/>
                  <a:pt x="2922083" y="1643974"/>
                  <a:pt x="2770756" y="1643974"/>
                </a:cubicBezTo>
                <a:lnTo>
                  <a:pt x="274001" y="1643974"/>
                </a:lnTo>
                <a:cubicBezTo>
                  <a:pt x="122674" y="1643974"/>
                  <a:pt x="0" y="1521300"/>
                  <a:pt x="0" y="1369973"/>
                </a:cubicBezTo>
                <a:lnTo>
                  <a:pt x="0" y="274001"/>
                </a:lnTo>
                <a:cubicBezTo>
                  <a:pt x="0" y="122674"/>
                  <a:pt x="122674" y="0"/>
                  <a:pt x="27400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JO" sz="2000" b="1" dirty="0">
                <a:solidFill>
                  <a:srgbClr val="462300"/>
                </a:solidFill>
              </a:rPr>
              <a:t>الكلمة الثانية</a:t>
            </a:r>
            <a:endParaRPr lang="ar-SA" sz="2000" b="1" dirty="0">
              <a:solidFill>
                <a:srgbClr val="462300"/>
              </a:solidFill>
            </a:endParaRPr>
          </a:p>
        </p:txBody>
      </p:sp>
      <p:sp>
        <p:nvSpPr>
          <p:cNvPr id="20" name="قناع كلمة خطأ - 2">
            <a:extLst>
              <a:ext uri="{FF2B5EF4-FFF2-40B4-BE49-F238E27FC236}">
                <a16:creationId xmlns:a16="http://schemas.microsoft.com/office/drawing/2014/main" id="{BF60E3FB-1610-401B-9230-BCB3B2840D5B}"/>
              </a:ext>
            </a:extLst>
          </p:cNvPr>
          <p:cNvSpPr/>
          <p:nvPr/>
        </p:nvSpPr>
        <p:spPr>
          <a:xfrm>
            <a:off x="8114490" y="856036"/>
            <a:ext cx="3044757" cy="1643974"/>
          </a:xfrm>
          <a:custGeom>
            <a:avLst/>
            <a:gdLst>
              <a:gd name="connsiteX0" fmla="*/ 274001 w 3044757"/>
              <a:gd name="connsiteY0" fmla="*/ 0 h 1643974"/>
              <a:gd name="connsiteX1" fmla="*/ 2770756 w 3044757"/>
              <a:gd name="connsiteY1" fmla="*/ 0 h 1643974"/>
              <a:gd name="connsiteX2" fmla="*/ 3044757 w 3044757"/>
              <a:gd name="connsiteY2" fmla="*/ 274001 h 1643974"/>
              <a:gd name="connsiteX3" fmla="*/ 3044757 w 3044757"/>
              <a:gd name="connsiteY3" fmla="*/ 1369973 h 1643974"/>
              <a:gd name="connsiteX4" fmla="*/ 2770756 w 3044757"/>
              <a:gd name="connsiteY4" fmla="*/ 1643974 h 1643974"/>
              <a:gd name="connsiteX5" fmla="*/ 274001 w 3044757"/>
              <a:gd name="connsiteY5" fmla="*/ 1643974 h 1643974"/>
              <a:gd name="connsiteX6" fmla="*/ 0 w 3044757"/>
              <a:gd name="connsiteY6" fmla="*/ 1369973 h 1643974"/>
              <a:gd name="connsiteX7" fmla="*/ 0 w 3044757"/>
              <a:gd name="connsiteY7" fmla="*/ 274001 h 1643974"/>
              <a:gd name="connsiteX8" fmla="*/ 274001 w 3044757"/>
              <a:gd name="connsiteY8" fmla="*/ 0 h 164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757" h="1643974">
                <a:moveTo>
                  <a:pt x="274001" y="0"/>
                </a:moveTo>
                <a:lnTo>
                  <a:pt x="2770756" y="0"/>
                </a:lnTo>
                <a:cubicBezTo>
                  <a:pt x="2922083" y="0"/>
                  <a:pt x="3044757" y="122674"/>
                  <a:pt x="3044757" y="274001"/>
                </a:cubicBezTo>
                <a:lnTo>
                  <a:pt x="3044757" y="1369973"/>
                </a:lnTo>
                <a:cubicBezTo>
                  <a:pt x="3044757" y="1521300"/>
                  <a:pt x="2922083" y="1643974"/>
                  <a:pt x="2770756" y="1643974"/>
                </a:cubicBezTo>
                <a:lnTo>
                  <a:pt x="274001" y="1643974"/>
                </a:lnTo>
                <a:cubicBezTo>
                  <a:pt x="122674" y="1643974"/>
                  <a:pt x="0" y="1521300"/>
                  <a:pt x="0" y="1369973"/>
                </a:cubicBezTo>
                <a:lnTo>
                  <a:pt x="0" y="274001"/>
                </a:lnTo>
                <a:cubicBezTo>
                  <a:pt x="0" y="122674"/>
                  <a:pt x="122674" y="0"/>
                  <a:pt x="27400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JO" sz="2000" b="1" dirty="0">
                <a:solidFill>
                  <a:srgbClr val="462300"/>
                </a:solidFill>
              </a:rPr>
              <a:t>الكلمة الأولى</a:t>
            </a:r>
            <a:endParaRPr lang="ar-SA" sz="2000" b="1" dirty="0">
              <a:solidFill>
                <a:srgbClr val="462300"/>
              </a:solidFill>
            </a:endParaRPr>
          </a:p>
        </p:txBody>
      </p:sp>
      <p:sp>
        <p:nvSpPr>
          <p:cNvPr id="21" name="قناع كلمة خطأ - 3">
            <a:extLst>
              <a:ext uri="{FF2B5EF4-FFF2-40B4-BE49-F238E27FC236}">
                <a16:creationId xmlns:a16="http://schemas.microsoft.com/office/drawing/2014/main" id="{56951B33-2379-42DB-AD0B-358A7CF05742}"/>
              </a:ext>
            </a:extLst>
          </p:cNvPr>
          <p:cNvSpPr/>
          <p:nvPr/>
        </p:nvSpPr>
        <p:spPr>
          <a:xfrm>
            <a:off x="8114490" y="2996122"/>
            <a:ext cx="3044757" cy="1643974"/>
          </a:xfrm>
          <a:custGeom>
            <a:avLst/>
            <a:gdLst>
              <a:gd name="connsiteX0" fmla="*/ 274001 w 3044757"/>
              <a:gd name="connsiteY0" fmla="*/ 0 h 1643974"/>
              <a:gd name="connsiteX1" fmla="*/ 2770756 w 3044757"/>
              <a:gd name="connsiteY1" fmla="*/ 0 h 1643974"/>
              <a:gd name="connsiteX2" fmla="*/ 3044757 w 3044757"/>
              <a:gd name="connsiteY2" fmla="*/ 274001 h 1643974"/>
              <a:gd name="connsiteX3" fmla="*/ 3044757 w 3044757"/>
              <a:gd name="connsiteY3" fmla="*/ 1369973 h 1643974"/>
              <a:gd name="connsiteX4" fmla="*/ 2770756 w 3044757"/>
              <a:gd name="connsiteY4" fmla="*/ 1643974 h 1643974"/>
              <a:gd name="connsiteX5" fmla="*/ 274001 w 3044757"/>
              <a:gd name="connsiteY5" fmla="*/ 1643974 h 1643974"/>
              <a:gd name="connsiteX6" fmla="*/ 0 w 3044757"/>
              <a:gd name="connsiteY6" fmla="*/ 1369973 h 1643974"/>
              <a:gd name="connsiteX7" fmla="*/ 0 w 3044757"/>
              <a:gd name="connsiteY7" fmla="*/ 274001 h 1643974"/>
              <a:gd name="connsiteX8" fmla="*/ 274001 w 3044757"/>
              <a:gd name="connsiteY8" fmla="*/ 0 h 164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757" h="1643974">
                <a:moveTo>
                  <a:pt x="274001" y="0"/>
                </a:moveTo>
                <a:lnTo>
                  <a:pt x="2770756" y="0"/>
                </a:lnTo>
                <a:cubicBezTo>
                  <a:pt x="2922083" y="0"/>
                  <a:pt x="3044757" y="122674"/>
                  <a:pt x="3044757" y="274001"/>
                </a:cubicBezTo>
                <a:lnTo>
                  <a:pt x="3044757" y="1369973"/>
                </a:lnTo>
                <a:cubicBezTo>
                  <a:pt x="3044757" y="1521300"/>
                  <a:pt x="2922083" y="1643974"/>
                  <a:pt x="2770756" y="1643974"/>
                </a:cubicBezTo>
                <a:lnTo>
                  <a:pt x="274001" y="1643974"/>
                </a:lnTo>
                <a:cubicBezTo>
                  <a:pt x="122674" y="1643974"/>
                  <a:pt x="0" y="1521300"/>
                  <a:pt x="0" y="1369973"/>
                </a:cubicBezTo>
                <a:lnTo>
                  <a:pt x="0" y="274001"/>
                </a:lnTo>
                <a:cubicBezTo>
                  <a:pt x="0" y="122674"/>
                  <a:pt x="122674" y="0"/>
                  <a:pt x="27400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JO" sz="2000" b="1" dirty="0">
                <a:solidFill>
                  <a:srgbClr val="462300"/>
                </a:solidFill>
              </a:rPr>
              <a:t>الكلمة الرابعة</a:t>
            </a:r>
            <a:endParaRPr lang="ar-SA" sz="2000" b="1" dirty="0">
              <a:solidFill>
                <a:srgbClr val="462300"/>
              </a:solidFill>
            </a:endParaRPr>
          </a:p>
        </p:txBody>
      </p:sp>
      <p:sp>
        <p:nvSpPr>
          <p:cNvPr id="22" name="قناع كلمة خطأ - 4">
            <a:extLst>
              <a:ext uri="{FF2B5EF4-FFF2-40B4-BE49-F238E27FC236}">
                <a16:creationId xmlns:a16="http://schemas.microsoft.com/office/drawing/2014/main" id="{9B303D0E-6C42-414E-B1A3-DC4F796D03D6}"/>
              </a:ext>
            </a:extLst>
          </p:cNvPr>
          <p:cNvSpPr/>
          <p:nvPr/>
        </p:nvSpPr>
        <p:spPr>
          <a:xfrm>
            <a:off x="1029632" y="2996122"/>
            <a:ext cx="3044757" cy="1643974"/>
          </a:xfrm>
          <a:custGeom>
            <a:avLst/>
            <a:gdLst>
              <a:gd name="connsiteX0" fmla="*/ 274001 w 3044757"/>
              <a:gd name="connsiteY0" fmla="*/ 0 h 1643974"/>
              <a:gd name="connsiteX1" fmla="*/ 2770756 w 3044757"/>
              <a:gd name="connsiteY1" fmla="*/ 0 h 1643974"/>
              <a:gd name="connsiteX2" fmla="*/ 3044757 w 3044757"/>
              <a:gd name="connsiteY2" fmla="*/ 274001 h 1643974"/>
              <a:gd name="connsiteX3" fmla="*/ 3044757 w 3044757"/>
              <a:gd name="connsiteY3" fmla="*/ 1369973 h 1643974"/>
              <a:gd name="connsiteX4" fmla="*/ 2770756 w 3044757"/>
              <a:gd name="connsiteY4" fmla="*/ 1643974 h 1643974"/>
              <a:gd name="connsiteX5" fmla="*/ 274001 w 3044757"/>
              <a:gd name="connsiteY5" fmla="*/ 1643974 h 1643974"/>
              <a:gd name="connsiteX6" fmla="*/ 0 w 3044757"/>
              <a:gd name="connsiteY6" fmla="*/ 1369973 h 1643974"/>
              <a:gd name="connsiteX7" fmla="*/ 0 w 3044757"/>
              <a:gd name="connsiteY7" fmla="*/ 274001 h 1643974"/>
              <a:gd name="connsiteX8" fmla="*/ 274001 w 3044757"/>
              <a:gd name="connsiteY8" fmla="*/ 0 h 164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757" h="1643974">
                <a:moveTo>
                  <a:pt x="274001" y="0"/>
                </a:moveTo>
                <a:lnTo>
                  <a:pt x="2770756" y="0"/>
                </a:lnTo>
                <a:cubicBezTo>
                  <a:pt x="2922083" y="0"/>
                  <a:pt x="3044757" y="122674"/>
                  <a:pt x="3044757" y="274001"/>
                </a:cubicBezTo>
                <a:lnTo>
                  <a:pt x="3044757" y="1369973"/>
                </a:lnTo>
                <a:cubicBezTo>
                  <a:pt x="3044757" y="1521300"/>
                  <a:pt x="2922083" y="1643974"/>
                  <a:pt x="2770756" y="1643974"/>
                </a:cubicBezTo>
                <a:lnTo>
                  <a:pt x="274001" y="1643974"/>
                </a:lnTo>
                <a:cubicBezTo>
                  <a:pt x="122674" y="1643974"/>
                  <a:pt x="0" y="1521300"/>
                  <a:pt x="0" y="1369973"/>
                </a:cubicBezTo>
                <a:lnTo>
                  <a:pt x="0" y="274001"/>
                </a:lnTo>
                <a:cubicBezTo>
                  <a:pt x="0" y="122674"/>
                  <a:pt x="122674" y="0"/>
                  <a:pt x="27400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JO" sz="2000" b="1" dirty="0">
                <a:solidFill>
                  <a:srgbClr val="462300"/>
                </a:solidFill>
              </a:rPr>
              <a:t>الكلمة السادسة</a:t>
            </a:r>
            <a:endParaRPr lang="ar-SA" sz="2000" b="1" dirty="0">
              <a:solidFill>
                <a:srgbClr val="462300"/>
              </a:solidFill>
            </a:endParaRPr>
          </a:p>
        </p:txBody>
      </p:sp>
      <p:sp>
        <p:nvSpPr>
          <p:cNvPr id="23" name="تعليمات">
            <a:extLst>
              <a:ext uri="{FF2B5EF4-FFF2-40B4-BE49-F238E27FC236}">
                <a16:creationId xmlns:a16="http://schemas.microsoft.com/office/drawing/2014/main" id="{085C434E-4F95-4A4A-837F-1DABE0F54FE9}"/>
              </a:ext>
            </a:extLst>
          </p:cNvPr>
          <p:cNvSpPr/>
          <p:nvPr/>
        </p:nvSpPr>
        <p:spPr>
          <a:xfrm>
            <a:off x="4077512" y="5474825"/>
            <a:ext cx="4036980" cy="803088"/>
          </a:xfrm>
          <a:custGeom>
            <a:avLst/>
            <a:gdLst>
              <a:gd name="connsiteX0" fmla="*/ 363292 w 4036980"/>
              <a:gd name="connsiteY0" fmla="*/ 0 h 803088"/>
              <a:gd name="connsiteX1" fmla="*/ 3673688 w 4036980"/>
              <a:gd name="connsiteY1" fmla="*/ 0 h 803088"/>
              <a:gd name="connsiteX2" fmla="*/ 4036980 w 4036980"/>
              <a:gd name="connsiteY2" fmla="*/ 133851 h 803088"/>
              <a:gd name="connsiteX3" fmla="*/ 4036980 w 4036980"/>
              <a:gd name="connsiteY3" fmla="*/ 669238 h 803088"/>
              <a:gd name="connsiteX4" fmla="*/ 3673688 w 4036980"/>
              <a:gd name="connsiteY4" fmla="*/ 803088 h 803088"/>
              <a:gd name="connsiteX5" fmla="*/ 363292 w 4036980"/>
              <a:gd name="connsiteY5" fmla="*/ 803088 h 803088"/>
              <a:gd name="connsiteX6" fmla="*/ 0 w 4036980"/>
              <a:gd name="connsiteY6" fmla="*/ 669238 h 803088"/>
              <a:gd name="connsiteX7" fmla="*/ 0 w 4036980"/>
              <a:gd name="connsiteY7" fmla="*/ 133851 h 803088"/>
              <a:gd name="connsiteX8" fmla="*/ 363292 w 4036980"/>
              <a:gd name="connsiteY8" fmla="*/ 0 h 80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6980" h="803088">
                <a:moveTo>
                  <a:pt x="363292" y="0"/>
                </a:moveTo>
                <a:lnTo>
                  <a:pt x="3673688" y="0"/>
                </a:lnTo>
                <a:cubicBezTo>
                  <a:pt x="3874329" y="0"/>
                  <a:pt x="4036980" y="59927"/>
                  <a:pt x="4036980" y="133851"/>
                </a:cubicBezTo>
                <a:lnTo>
                  <a:pt x="4036980" y="669238"/>
                </a:lnTo>
                <a:cubicBezTo>
                  <a:pt x="4036980" y="743161"/>
                  <a:pt x="3874329" y="803088"/>
                  <a:pt x="3673688" y="803088"/>
                </a:cubicBezTo>
                <a:lnTo>
                  <a:pt x="363292" y="803088"/>
                </a:lnTo>
                <a:cubicBezTo>
                  <a:pt x="162651" y="803088"/>
                  <a:pt x="0" y="743161"/>
                  <a:pt x="0" y="669238"/>
                </a:cubicBezTo>
                <a:lnTo>
                  <a:pt x="0" y="133851"/>
                </a:lnTo>
                <a:cubicBezTo>
                  <a:pt x="0" y="59927"/>
                  <a:pt x="162651" y="0"/>
                  <a:pt x="363292" y="0"/>
                </a:cubicBezTo>
                <a:close/>
              </a:path>
            </a:pathLst>
          </a:custGeom>
          <a:solidFill>
            <a:srgbClr val="EAD2A9"/>
          </a:solidFill>
          <a:ln w="381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635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chemeClr val="tx1"/>
                </a:solidFill>
              </a:rPr>
              <a:t>اضغط على الكلمات التي تبدأ بحرف الظاء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4" name="قناع تعليمات">
            <a:extLst>
              <a:ext uri="{FF2B5EF4-FFF2-40B4-BE49-F238E27FC236}">
                <a16:creationId xmlns:a16="http://schemas.microsoft.com/office/drawing/2014/main" id="{75CD18E4-9891-4FD3-AF4E-E23B1A6FE688}"/>
              </a:ext>
            </a:extLst>
          </p:cNvPr>
          <p:cNvSpPr/>
          <p:nvPr/>
        </p:nvSpPr>
        <p:spPr>
          <a:xfrm>
            <a:off x="4077510" y="5474825"/>
            <a:ext cx="4036980" cy="803088"/>
          </a:xfrm>
          <a:custGeom>
            <a:avLst/>
            <a:gdLst>
              <a:gd name="connsiteX0" fmla="*/ 363292 w 4036980"/>
              <a:gd name="connsiteY0" fmla="*/ 0 h 803088"/>
              <a:gd name="connsiteX1" fmla="*/ 3673688 w 4036980"/>
              <a:gd name="connsiteY1" fmla="*/ 0 h 803088"/>
              <a:gd name="connsiteX2" fmla="*/ 4036980 w 4036980"/>
              <a:gd name="connsiteY2" fmla="*/ 133851 h 803088"/>
              <a:gd name="connsiteX3" fmla="*/ 4036980 w 4036980"/>
              <a:gd name="connsiteY3" fmla="*/ 669238 h 803088"/>
              <a:gd name="connsiteX4" fmla="*/ 3673688 w 4036980"/>
              <a:gd name="connsiteY4" fmla="*/ 803088 h 803088"/>
              <a:gd name="connsiteX5" fmla="*/ 363292 w 4036980"/>
              <a:gd name="connsiteY5" fmla="*/ 803088 h 803088"/>
              <a:gd name="connsiteX6" fmla="*/ 0 w 4036980"/>
              <a:gd name="connsiteY6" fmla="*/ 669238 h 803088"/>
              <a:gd name="connsiteX7" fmla="*/ 0 w 4036980"/>
              <a:gd name="connsiteY7" fmla="*/ 133851 h 803088"/>
              <a:gd name="connsiteX8" fmla="*/ 363292 w 4036980"/>
              <a:gd name="connsiteY8" fmla="*/ 0 h 80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6980" h="803088">
                <a:moveTo>
                  <a:pt x="363292" y="0"/>
                </a:moveTo>
                <a:lnTo>
                  <a:pt x="3673688" y="0"/>
                </a:lnTo>
                <a:cubicBezTo>
                  <a:pt x="3874329" y="0"/>
                  <a:pt x="4036980" y="59927"/>
                  <a:pt x="4036980" y="133851"/>
                </a:cubicBezTo>
                <a:lnTo>
                  <a:pt x="4036980" y="669238"/>
                </a:lnTo>
                <a:cubicBezTo>
                  <a:pt x="4036980" y="743161"/>
                  <a:pt x="3874329" y="803088"/>
                  <a:pt x="3673688" y="803088"/>
                </a:cubicBezTo>
                <a:lnTo>
                  <a:pt x="363292" y="803088"/>
                </a:lnTo>
                <a:cubicBezTo>
                  <a:pt x="162651" y="803088"/>
                  <a:pt x="0" y="743161"/>
                  <a:pt x="0" y="669238"/>
                </a:cubicBezTo>
                <a:lnTo>
                  <a:pt x="0" y="133851"/>
                </a:lnTo>
                <a:cubicBezTo>
                  <a:pt x="0" y="59927"/>
                  <a:pt x="162651" y="0"/>
                  <a:pt x="36329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JO" sz="2400" b="1">
                <a:solidFill>
                  <a:srgbClr val="462300"/>
                </a:solidFill>
              </a:rPr>
              <a:t>تعـليمات</a:t>
            </a:r>
            <a:endParaRPr lang="ar-SA" sz="2400" b="1" dirty="0">
              <a:solidFill>
                <a:srgbClr val="462300"/>
              </a:solidFill>
            </a:endParaRPr>
          </a:p>
        </p:txBody>
      </p:sp>
      <p:pic>
        <p:nvPicPr>
          <p:cNvPr id="25" name="إشارة صحيح - 1" descr="علامة اختيار">
            <a:extLst>
              <a:ext uri="{FF2B5EF4-FFF2-40B4-BE49-F238E27FC236}">
                <a16:creationId xmlns:a16="http://schemas.microsoft.com/office/drawing/2014/main" id="{AA38C3F2-5B46-40FE-9ED0-63BDFE0350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316074" y="1947265"/>
            <a:ext cx="540137" cy="540137"/>
          </a:xfrm>
          <a:prstGeom prst="rect">
            <a:avLst/>
          </a:prstGeom>
        </p:spPr>
      </p:pic>
      <p:pic>
        <p:nvPicPr>
          <p:cNvPr id="26" name="إشارة صحيح - 2" descr="علامة اختيار">
            <a:extLst>
              <a:ext uri="{FF2B5EF4-FFF2-40B4-BE49-F238E27FC236}">
                <a16:creationId xmlns:a16="http://schemas.microsoft.com/office/drawing/2014/main" id="{80289B41-9C99-4BED-B3E2-01A0BAACCA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825929" y="4088683"/>
            <a:ext cx="540137" cy="540137"/>
          </a:xfrm>
          <a:prstGeom prst="rect">
            <a:avLst/>
          </a:prstGeom>
        </p:spPr>
      </p:pic>
      <p:pic>
        <p:nvPicPr>
          <p:cNvPr id="27" name="إشارة خطأ - 1" descr="إغلاق">
            <a:extLst>
              <a:ext uri="{FF2B5EF4-FFF2-40B4-BE49-F238E27FC236}">
                <a16:creationId xmlns:a16="http://schemas.microsoft.com/office/drawing/2014/main" id="{94B76B84-8189-460D-8B83-44D8016121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26101" y="1929179"/>
            <a:ext cx="540138" cy="540138"/>
          </a:xfrm>
          <a:prstGeom prst="rect">
            <a:avLst/>
          </a:prstGeom>
        </p:spPr>
      </p:pic>
      <p:pic>
        <p:nvPicPr>
          <p:cNvPr id="28" name="إشارة خطأ - 2" descr="إغلاق">
            <a:extLst>
              <a:ext uri="{FF2B5EF4-FFF2-40B4-BE49-F238E27FC236}">
                <a16:creationId xmlns:a16="http://schemas.microsoft.com/office/drawing/2014/main" id="{210B9337-4FEA-47C5-BFCC-419D15E3DF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66969" y="1929179"/>
            <a:ext cx="540138" cy="540138"/>
          </a:xfrm>
          <a:prstGeom prst="rect">
            <a:avLst/>
          </a:prstGeom>
        </p:spPr>
      </p:pic>
      <p:pic>
        <p:nvPicPr>
          <p:cNvPr id="29" name="إشارة خطأ - 3" descr="إغلاق">
            <a:extLst>
              <a:ext uri="{FF2B5EF4-FFF2-40B4-BE49-F238E27FC236}">
                <a16:creationId xmlns:a16="http://schemas.microsoft.com/office/drawing/2014/main" id="{58706A2C-9555-43AC-9D74-8483F61C9B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66969" y="4073535"/>
            <a:ext cx="540138" cy="540138"/>
          </a:xfrm>
          <a:prstGeom prst="rect">
            <a:avLst/>
          </a:prstGeom>
        </p:spPr>
      </p:pic>
      <p:pic>
        <p:nvPicPr>
          <p:cNvPr id="30" name="إشارة خطأ - 4" descr="إغلاق">
            <a:extLst>
              <a:ext uri="{FF2B5EF4-FFF2-40B4-BE49-F238E27FC236}">
                <a16:creationId xmlns:a16="http://schemas.microsoft.com/office/drawing/2014/main" id="{70F91E89-8F77-4B3F-B1D2-F31C9F1547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82111" y="4073535"/>
            <a:ext cx="540138" cy="540138"/>
          </a:xfrm>
          <a:prstGeom prst="rect">
            <a:avLst/>
          </a:prstGeom>
        </p:spPr>
      </p:pic>
      <p:pic>
        <p:nvPicPr>
          <p:cNvPr id="31" name="صورة طفلة">
            <a:extLst>
              <a:ext uri="{FF2B5EF4-FFF2-40B4-BE49-F238E27FC236}">
                <a16:creationId xmlns:a16="http://schemas.microsoft.com/office/drawing/2014/main" id="{60138F3D-ED59-42C2-8358-1AD36B16521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7" t="20967" r="25427" b="17765"/>
          <a:stretch/>
        </p:blipFill>
        <p:spPr>
          <a:xfrm>
            <a:off x="8159115" y="5652135"/>
            <a:ext cx="971550" cy="12096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صورة طفل">
            <a:extLst>
              <a:ext uri="{FF2B5EF4-FFF2-40B4-BE49-F238E27FC236}">
                <a16:creationId xmlns:a16="http://schemas.microsoft.com/office/drawing/2014/main" id="{4A2E6A23-5144-44ED-91E3-984EFEE45E3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3" t="14934" r="23414" b="15012"/>
          <a:stretch/>
        </p:blipFill>
        <p:spPr>
          <a:xfrm>
            <a:off x="9130665" y="5446395"/>
            <a:ext cx="1093470" cy="14192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3" name="مجموعة نص التشجيع">
            <a:extLst>
              <a:ext uri="{FF2B5EF4-FFF2-40B4-BE49-F238E27FC236}">
                <a16:creationId xmlns:a16="http://schemas.microsoft.com/office/drawing/2014/main" id="{A1669873-3E8A-4B6F-8859-EDC0C4C7754B}"/>
              </a:ext>
            </a:extLst>
          </p:cNvPr>
          <p:cNvGrpSpPr/>
          <p:nvPr/>
        </p:nvGrpSpPr>
        <p:grpSpPr>
          <a:xfrm>
            <a:off x="10102215" y="5013961"/>
            <a:ext cx="1743075" cy="1844040"/>
            <a:chOff x="9855764" y="5021247"/>
            <a:chExt cx="1743075" cy="1844040"/>
          </a:xfrm>
        </p:grpSpPr>
        <p:pic>
          <p:nvPicPr>
            <p:cNvPr id="34" name="صورة">
              <a:extLst>
                <a:ext uri="{FF2B5EF4-FFF2-40B4-BE49-F238E27FC236}">
                  <a16:creationId xmlns:a16="http://schemas.microsoft.com/office/drawing/2014/main" id="{AE98A4CD-6ACF-4A06-B5B4-D8E2378A8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88" t="5228" r="10788" b="2193"/>
            <a:stretch/>
          </p:blipFill>
          <p:spPr>
            <a:xfrm>
              <a:off x="9855764" y="5021247"/>
              <a:ext cx="1743075" cy="184404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نص 2">
              <a:extLst>
                <a:ext uri="{FF2B5EF4-FFF2-40B4-BE49-F238E27FC236}">
                  <a16:creationId xmlns:a16="http://schemas.microsoft.com/office/drawing/2014/main" id="{9D00BF16-0862-41A9-AC4F-5E431337E078}"/>
                </a:ext>
              </a:extLst>
            </p:cNvPr>
            <p:cNvSpPr txBox="1"/>
            <p:nvPr/>
          </p:nvSpPr>
          <p:spPr>
            <a:xfrm>
              <a:off x="10123760" y="5992018"/>
              <a:ext cx="1120820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JO" dirty="0"/>
                <a:t>للفوز باللعبة!</a:t>
              </a:r>
              <a:endParaRPr lang="ar-SA" dirty="0"/>
            </a:p>
          </p:txBody>
        </p:sp>
        <p:sp>
          <p:nvSpPr>
            <p:cNvPr id="36" name="نص 1">
              <a:extLst>
                <a:ext uri="{FF2B5EF4-FFF2-40B4-BE49-F238E27FC236}">
                  <a16:creationId xmlns:a16="http://schemas.microsoft.com/office/drawing/2014/main" id="{E4AAF1CD-00C0-4E31-AE35-DC296F7D162C}"/>
                </a:ext>
              </a:extLst>
            </p:cNvPr>
            <p:cNvSpPr txBox="1"/>
            <p:nvPr/>
          </p:nvSpPr>
          <p:spPr>
            <a:xfrm>
              <a:off x="10031984" y="5290159"/>
              <a:ext cx="1452642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JO" dirty="0"/>
                <a:t>هيَّا.. </a:t>
              </a:r>
              <a:r>
                <a:rPr lang="ar-JO" dirty="0" smtClean="0"/>
                <a:t>ابذل</a:t>
              </a:r>
              <a:r>
                <a:rPr lang="ar-SA" dirty="0"/>
                <a:t>ي</a:t>
              </a:r>
              <a:r>
                <a:rPr lang="ar-JO" dirty="0" smtClean="0"/>
                <a:t> </a:t>
              </a:r>
              <a:r>
                <a:rPr lang="ar-JO" dirty="0"/>
                <a:t>جهدك</a:t>
              </a:r>
              <a:endParaRPr lang="ar-SA" dirty="0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13" y="4818250"/>
            <a:ext cx="1745671" cy="17456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247" y="-18656"/>
            <a:ext cx="904921" cy="120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3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4.07407E-6 L 5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4.07407E-6 L 0 -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4.07407E-6 L -4.58333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-2.96296E-6 L -4.58333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2.96296E-6 L 0 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-2.96296E-6 L 5E-6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5E-6 -0.25 L 5E-6 4.0740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-0.25 L 0 4.07407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4.58333E-6 -0.25 L -4.58333E-6 4.07407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4.58333E-6 0.25 L -4.58333E-6 -2.96296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.25 L 0 -2.96296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5E-6 0.25 L 5E-6 -2.96296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4.44444E-6 L 0 0.1270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Buzzer Doubl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Buzzer Doubl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Buzzer Doubl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Buzzer Doubl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51" y="0"/>
            <a:ext cx="3544926" cy="6263087"/>
          </a:xfrm>
          <a:prstGeom prst="rect">
            <a:avLst/>
          </a:prstGeom>
        </p:spPr>
      </p:pic>
      <p:pic>
        <p:nvPicPr>
          <p:cNvPr id="3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36" y="1181416"/>
            <a:ext cx="4997418" cy="3428113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94972" y="1973528"/>
            <a:ext cx="3494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SA" altLang="zh-CN" sz="4400" dirty="0" smtClean="0">
                <a:solidFill>
                  <a:srgbClr val="F159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PT Bold Heading" panose="02010400000000000000" pitchFamily="2" charset="-78"/>
              </a:rPr>
              <a:t>طالبتي الجميلة</a:t>
            </a:r>
            <a:endParaRPr lang="zh-CN" altLang="en-US" sz="4400" dirty="0">
              <a:solidFill>
                <a:srgbClr val="F159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PT Bold Heading" panose="02010400000000000000" pitchFamily="2" charset="-78"/>
            </a:endParaRPr>
          </a:p>
        </p:txBody>
      </p:sp>
      <p:sp>
        <p:nvSpPr>
          <p:cNvPr id="7" name="原创设计师QQ：178119980 喵小姐"/>
          <p:cNvSpPr/>
          <p:nvPr/>
        </p:nvSpPr>
        <p:spPr>
          <a:xfrm>
            <a:off x="6048017" y="2738191"/>
            <a:ext cx="4020893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altLang="zh-CN" sz="2400" dirty="0" smtClean="0">
                <a:solidFill>
                  <a:srgbClr val="F159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PT Bold Heading" panose="02010400000000000000" pitchFamily="2" charset="-78"/>
              </a:rPr>
              <a:t>عبري برأيك ما هي الفايروسات؟؟</a:t>
            </a:r>
            <a:endParaRPr lang="en-US" altLang="zh-CN" sz="2400" dirty="0">
              <a:solidFill>
                <a:srgbClr val="F159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75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51" y="0"/>
            <a:ext cx="3544926" cy="6263087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212" y="1442263"/>
            <a:ext cx="406717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51" y="0"/>
            <a:ext cx="3544926" cy="6263087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378" y="2077535"/>
            <a:ext cx="4779673" cy="210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3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51" y="0"/>
            <a:ext cx="3544926" cy="6263087"/>
          </a:xfrm>
          <a:prstGeom prst="rect">
            <a:avLst/>
          </a:prstGeom>
        </p:spPr>
      </p:pic>
      <p:pic>
        <p:nvPicPr>
          <p:cNvPr id="4" name="PA_图片 18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5" name="PA_图片 187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77" y="2262075"/>
            <a:ext cx="5487508" cy="17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库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0354" y="1828799"/>
            <a:ext cx="3693882" cy="5029201"/>
          </a:xfrm>
          <a:prstGeom prst="rect">
            <a:avLst/>
          </a:prstGeom>
        </p:spPr>
      </p:pic>
      <p:sp>
        <p:nvSpPr>
          <p:cNvPr id="5" name="淘宝网Chenying0907出品 278"/>
          <p:cNvSpPr/>
          <p:nvPr/>
        </p:nvSpPr>
        <p:spPr>
          <a:xfrm rot="12400600" flipV="1">
            <a:off x="7813106" y="3490100"/>
            <a:ext cx="3963844" cy="919147"/>
          </a:xfrm>
          <a:custGeom>
            <a:avLst/>
            <a:gdLst>
              <a:gd name="connsiteX0" fmla="*/ 0 w 2985796"/>
              <a:gd name="connsiteY0" fmla="*/ 339457 h 959424"/>
              <a:gd name="connsiteX1" fmla="*/ 1091682 w 2985796"/>
              <a:gd name="connsiteY1" fmla="*/ 955278 h 959424"/>
              <a:gd name="connsiteX2" fmla="*/ 2444621 w 2985796"/>
              <a:gd name="connsiteY2" fmla="*/ 68870 h 959424"/>
              <a:gd name="connsiteX3" fmla="*/ 2985796 w 2985796"/>
              <a:gd name="connsiteY3" fmla="*/ 124853 h 95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96" h="959424">
                <a:moveTo>
                  <a:pt x="0" y="339457"/>
                </a:moveTo>
                <a:cubicBezTo>
                  <a:pt x="342122" y="669916"/>
                  <a:pt x="684245" y="1000376"/>
                  <a:pt x="1091682" y="955278"/>
                </a:cubicBezTo>
                <a:cubicBezTo>
                  <a:pt x="1499119" y="910180"/>
                  <a:pt x="2128935" y="207274"/>
                  <a:pt x="2444621" y="68870"/>
                </a:cubicBezTo>
                <a:cubicBezTo>
                  <a:pt x="2760307" y="-69534"/>
                  <a:pt x="2873051" y="27659"/>
                  <a:pt x="2985796" y="124853"/>
                </a:cubicBezTo>
              </a:path>
            </a:pathLst>
          </a:custGeom>
          <a:noFill/>
          <a:ln>
            <a:solidFill>
              <a:srgbClr val="72727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" name="Group 205"/>
          <p:cNvGrpSpPr>
            <a:grpSpLocks/>
          </p:cNvGrpSpPr>
          <p:nvPr/>
        </p:nvGrpSpPr>
        <p:grpSpPr bwMode="auto">
          <a:xfrm rot="19757829">
            <a:off x="8486793" y="2600876"/>
            <a:ext cx="842975" cy="814321"/>
            <a:chOff x="6895" y="2681"/>
            <a:chExt cx="2177" cy="2103"/>
          </a:xfrm>
          <a:solidFill>
            <a:srgbClr val="CBCBCB"/>
          </a:solidFill>
        </p:grpSpPr>
        <p:sp>
          <p:nvSpPr>
            <p:cNvPr id="7" name="淘宝网Chenying0907出品 5"/>
            <p:cNvSpPr>
              <a:spLocks/>
            </p:cNvSpPr>
            <p:nvPr/>
          </p:nvSpPr>
          <p:spPr bwMode="auto">
            <a:xfrm>
              <a:off x="8973" y="2953"/>
              <a:ext cx="7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1 h 2"/>
                <a:gd name="T4" fmla="*/ 2 w 3"/>
                <a:gd name="T5" fmla="*/ 2 h 2"/>
                <a:gd name="T6" fmla="*/ 1 w 3"/>
                <a:gd name="T7" fmla="*/ 2 h 2"/>
                <a:gd name="T8" fmla="*/ 1 w 3"/>
                <a:gd name="T9" fmla="*/ 0 h 2"/>
                <a:gd name="T10" fmla="*/ 2 w 3"/>
                <a:gd name="T11" fmla="*/ 0 h 2"/>
                <a:gd name="T12" fmla="*/ 2 w 3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淘宝网Chenying0907出品 6"/>
            <p:cNvSpPr>
              <a:spLocks/>
            </p:cNvSpPr>
            <p:nvPr/>
          </p:nvSpPr>
          <p:spPr bwMode="auto">
            <a:xfrm>
              <a:off x="8959" y="2965"/>
              <a:ext cx="4" cy="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1 w 2"/>
                <a:gd name="T5" fmla="*/ 2 h 3"/>
                <a:gd name="T6" fmla="*/ 0 w 2"/>
                <a:gd name="T7" fmla="*/ 2 h 3"/>
                <a:gd name="T8" fmla="*/ 1 w 2"/>
                <a:gd name="T9" fmla="*/ 0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2" y="1"/>
                    <a:pt x="1" y="2"/>
                  </a:cubicBez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淘宝网Chenying0907出品 7"/>
            <p:cNvSpPr>
              <a:spLocks/>
            </p:cNvSpPr>
            <p:nvPr/>
          </p:nvSpPr>
          <p:spPr bwMode="auto">
            <a:xfrm>
              <a:off x="8947" y="2967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淘宝网Chenying0907出品 8"/>
            <p:cNvSpPr>
              <a:spLocks/>
            </p:cNvSpPr>
            <p:nvPr/>
          </p:nvSpPr>
          <p:spPr bwMode="auto">
            <a:xfrm>
              <a:off x="8944" y="2970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淘宝网Chenying0907出品 9"/>
            <p:cNvSpPr>
              <a:spLocks/>
            </p:cNvSpPr>
            <p:nvPr/>
          </p:nvSpPr>
          <p:spPr bwMode="auto">
            <a:xfrm>
              <a:off x="8947" y="2949"/>
              <a:ext cx="2" cy="4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淘宝网Chenying0907出品 10"/>
            <p:cNvSpPr>
              <a:spLocks/>
            </p:cNvSpPr>
            <p:nvPr/>
          </p:nvSpPr>
          <p:spPr bwMode="auto">
            <a:xfrm>
              <a:off x="8755" y="3015"/>
              <a:ext cx="2" cy="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淘宝网Chenying0907出品 11"/>
            <p:cNvSpPr>
              <a:spLocks/>
            </p:cNvSpPr>
            <p:nvPr/>
          </p:nvSpPr>
          <p:spPr bwMode="auto">
            <a:xfrm>
              <a:off x="8703" y="3031"/>
              <a:ext cx="4" cy="8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1 w 2"/>
                <a:gd name="T5" fmla="*/ 0 h 3"/>
                <a:gd name="T6" fmla="*/ 1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1" y="2"/>
                    <a:pt x="1" y="0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淘宝网Chenying0907出品 12"/>
            <p:cNvSpPr>
              <a:spLocks/>
            </p:cNvSpPr>
            <p:nvPr/>
          </p:nvSpPr>
          <p:spPr bwMode="auto">
            <a:xfrm>
              <a:off x="8677" y="3039"/>
              <a:ext cx="4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淘宝网Chenying0907出品 13"/>
            <p:cNvSpPr>
              <a:spLocks/>
            </p:cNvSpPr>
            <p:nvPr/>
          </p:nvSpPr>
          <p:spPr bwMode="auto">
            <a:xfrm>
              <a:off x="8660" y="3043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淘宝网Chenying0907出品 14"/>
            <p:cNvSpPr>
              <a:spLocks/>
            </p:cNvSpPr>
            <p:nvPr/>
          </p:nvSpPr>
          <p:spPr bwMode="auto">
            <a:xfrm>
              <a:off x="8629" y="3053"/>
              <a:ext cx="3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淘宝网Chenying0907出品 15"/>
            <p:cNvSpPr>
              <a:spLocks/>
            </p:cNvSpPr>
            <p:nvPr/>
          </p:nvSpPr>
          <p:spPr bwMode="auto">
            <a:xfrm>
              <a:off x="8617" y="3048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1" y="0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淘宝网Chenying0907出品 16"/>
            <p:cNvSpPr>
              <a:spLocks/>
            </p:cNvSpPr>
            <p:nvPr/>
          </p:nvSpPr>
          <p:spPr bwMode="auto">
            <a:xfrm>
              <a:off x="8615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淘宝网Chenying0907出品 17"/>
            <p:cNvSpPr>
              <a:spLocks/>
            </p:cNvSpPr>
            <p:nvPr/>
          </p:nvSpPr>
          <p:spPr bwMode="auto">
            <a:xfrm>
              <a:off x="8613" y="3046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淘宝网Chenying0907出品 18"/>
            <p:cNvSpPr>
              <a:spLocks/>
            </p:cNvSpPr>
            <p:nvPr/>
          </p:nvSpPr>
          <p:spPr bwMode="auto">
            <a:xfrm>
              <a:off x="8613" y="3050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0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淘宝网Chenying0907出品 19"/>
            <p:cNvSpPr>
              <a:spLocks/>
            </p:cNvSpPr>
            <p:nvPr/>
          </p:nvSpPr>
          <p:spPr bwMode="auto">
            <a:xfrm>
              <a:off x="8601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0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淘宝网Chenying0907出品 20"/>
            <p:cNvSpPr>
              <a:spLocks/>
            </p:cNvSpPr>
            <p:nvPr/>
          </p:nvSpPr>
          <p:spPr bwMode="auto">
            <a:xfrm>
              <a:off x="8584" y="3050"/>
              <a:ext cx="5" cy="3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淘宝网Chenying0907出品 21"/>
            <p:cNvSpPr>
              <a:spLocks/>
            </p:cNvSpPr>
            <p:nvPr/>
          </p:nvSpPr>
          <p:spPr bwMode="auto">
            <a:xfrm>
              <a:off x="8437" y="3777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淘宝网Chenying0907出品 22"/>
            <p:cNvSpPr>
              <a:spLocks/>
            </p:cNvSpPr>
            <p:nvPr/>
          </p:nvSpPr>
          <p:spPr bwMode="auto">
            <a:xfrm>
              <a:off x="8553" y="3065"/>
              <a:ext cx="5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淘宝网Chenying0907出品 23"/>
            <p:cNvSpPr>
              <a:spLocks/>
            </p:cNvSpPr>
            <p:nvPr/>
          </p:nvSpPr>
          <p:spPr bwMode="auto">
            <a:xfrm>
              <a:off x="8295" y="4410"/>
              <a:ext cx="14" cy="7"/>
            </a:xfrm>
            <a:custGeom>
              <a:avLst/>
              <a:gdLst>
                <a:gd name="T0" fmla="*/ 5 w 6"/>
                <a:gd name="T1" fmla="*/ 0 h 3"/>
                <a:gd name="T2" fmla="*/ 4 w 6"/>
                <a:gd name="T3" fmla="*/ 1 h 3"/>
                <a:gd name="T4" fmla="*/ 3 w 6"/>
                <a:gd name="T5" fmla="*/ 3 h 3"/>
                <a:gd name="T6" fmla="*/ 1 w 6"/>
                <a:gd name="T7" fmla="*/ 3 h 3"/>
                <a:gd name="T8" fmla="*/ 0 w 6"/>
                <a:gd name="T9" fmla="*/ 2 h 3"/>
                <a:gd name="T10" fmla="*/ 3 w 6"/>
                <a:gd name="T11" fmla="*/ 2 h 3"/>
                <a:gd name="T12" fmla="*/ 3 w 6"/>
                <a:gd name="T13" fmla="*/ 0 h 3"/>
                <a:gd name="T14" fmla="*/ 5 w 6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cubicBezTo>
                    <a:pt x="6" y="1"/>
                    <a:pt x="4" y="1"/>
                    <a:pt x="4" y="1"/>
                  </a:cubicBezTo>
                  <a:cubicBezTo>
                    <a:pt x="5" y="2"/>
                    <a:pt x="4" y="2"/>
                    <a:pt x="3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1"/>
                    <a:pt x="3" y="0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淘宝网Chenying0907出品 24"/>
            <p:cNvSpPr>
              <a:spLocks/>
            </p:cNvSpPr>
            <p:nvPr/>
          </p:nvSpPr>
          <p:spPr bwMode="auto">
            <a:xfrm>
              <a:off x="8305" y="438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淘宝网Chenying0907出品 25"/>
            <p:cNvSpPr>
              <a:spLocks/>
            </p:cNvSpPr>
            <p:nvPr/>
          </p:nvSpPr>
          <p:spPr bwMode="auto">
            <a:xfrm>
              <a:off x="8295" y="4419"/>
              <a:ext cx="7" cy="2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3" y="1"/>
                    <a:pt x="1" y="1"/>
                    <a:pt x="0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淘宝网Chenying0907出品 26"/>
            <p:cNvSpPr>
              <a:spLocks/>
            </p:cNvSpPr>
            <p:nvPr/>
          </p:nvSpPr>
          <p:spPr bwMode="auto">
            <a:xfrm>
              <a:off x="8302" y="4386"/>
              <a:ext cx="7" cy="2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1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淘宝网Chenying0907出品 27"/>
            <p:cNvSpPr>
              <a:spLocks/>
            </p:cNvSpPr>
            <p:nvPr/>
          </p:nvSpPr>
          <p:spPr bwMode="auto">
            <a:xfrm>
              <a:off x="8300" y="4405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2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淘宝网Chenying0907出品 28"/>
            <p:cNvSpPr>
              <a:spLocks/>
            </p:cNvSpPr>
            <p:nvPr/>
          </p:nvSpPr>
          <p:spPr bwMode="auto">
            <a:xfrm>
              <a:off x="8295" y="4398"/>
              <a:ext cx="7" cy="4"/>
            </a:xfrm>
            <a:custGeom>
              <a:avLst/>
              <a:gdLst>
                <a:gd name="T0" fmla="*/ 3 w 3"/>
                <a:gd name="T1" fmla="*/ 2 h 2"/>
                <a:gd name="T2" fmla="*/ 1 w 3"/>
                <a:gd name="T3" fmla="*/ 2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0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淘宝网Chenying0907出品 29"/>
            <p:cNvSpPr>
              <a:spLocks/>
            </p:cNvSpPr>
            <p:nvPr/>
          </p:nvSpPr>
          <p:spPr bwMode="auto">
            <a:xfrm>
              <a:off x="8293" y="4395"/>
              <a:ext cx="7" cy="3"/>
            </a:xfrm>
            <a:custGeom>
              <a:avLst/>
              <a:gdLst>
                <a:gd name="T0" fmla="*/ 1 w 3"/>
                <a:gd name="T1" fmla="*/ 1 h 1"/>
                <a:gd name="T2" fmla="*/ 2 w 3"/>
                <a:gd name="T3" fmla="*/ 0 h 1"/>
                <a:gd name="T4" fmla="*/ 1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淘宝网Chenying0907出品 30"/>
            <p:cNvSpPr>
              <a:spLocks/>
            </p:cNvSpPr>
            <p:nvPr/>
          </p:nvSpPr>
          <p:spPr bwMode="auto">
            <a:xfrm>
              <a:off x="8295" y="437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淘宝网Chenying0907出品 31"/>
            <p:cNvSpPr>
              <a:spLocks/>
            </p:cNvSpPr>
            <p:nvPr/>
          </p:nvSpPr>
          <p:spPr bwMode="auto">
            <a:xfrm>
              <a:off x="8293" y="4362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淘宝网Chenying0907出品 32"/>
            <p:cNvSpPr>
              <a:spLocks/>
            </p:cNvSpPr>
            <p:nvPr/>
          </p:nvSpPr>
          <p:spPr bwMode="auto">
            <a:xfrm>
              <a:off x="8508" y="3074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淘宝网Chenying0907出品 33"/>
            <p:cNvSpPr>
              <a:spLocks/>
            </p:cNvSpPr>
            <p:nvPr/>
          </p:nvSpPr>
          <p:spPr bwMode="auto">
            <a:xfrm>
              <a:off x="8504" y="3076"/>
              <a:ext cx="4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淘宝网Chenying0907出品 34"/>
            <p:cNvSpPr>
              <a:spLocks/>
            </p:cNvSpPr>
            <p:nvPr/>
          </p:nvSpPr>
          <p:spPr bwMode="auto">
            <a:xfrm>
              <a:off x="8279" y="4388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2 h 2"/>
                <a:gd name="T4" fmla="*/ 2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3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淘宝网Chenying0907出品 35"/>
            <p:cNvSpPr>
              <a:spLocks/>
            </p:cNvSpPr>
            <p:nvPr/>
          </p:nvSpPr>
          <p:spPr bwMode="auto">
            <a:xfrm>
              <a:off x="8286" y="4317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淘宝网Chenying0907出品 36"/>
            <p:cNvSpPr>
              <a:spLocks/>
            </p:cNvSpPr>
            <p:nvPr/>
          </p:nvSpPr>
          <p:spPr bwMode="auto">
            <a:xfrm>
              <a:off x="8281" y="4334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1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淘宝网Chenying0907出品 37"/>
            <p:cNvSpPr>
              <a:spLocks/>
            </p:cNvSpPr>
            <p:nvPr/>
          </p:nvSpPr>
          <p:spPr bwMode="auto">
            <a:xfrm>
              <a:off x="8281" y="432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淘宝网Chenying0907出品 38"/>
            <p:cNvSpPr>
              <a:spLocks/>
            </p:cNvSpPr>
            <p:nvPr/>
          </p:nvSpPr>
          <p:spPr bwMode="auto">
            <a:xfrm>
              <a:off x="8272" y="4398"/>
              <a:ext cx="2" cy="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淘宝网Chenying0907出品 39"/>
            <p:cNvSpPr>
              <a:spLocks/>
            </p:cNvSpPr>
            <p:nvPr/>
          </p:nvSpPr>
          <p:spPr bwMode="auto">
            <a:xfrm>
              <a:off x="8276" y="4324"/>
              <a:ext cx="5" cy="7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2 h 3"/>
                <a:gd name="T4" fmla="*/ 2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淘宝网Chenying0907出品 40"/>
            <p:cNvSpPr>
              <a:spLocks/>
            </p:cNvSpPr>
            <p:nvPr/>
          </p:nvSpPr>
          <p:spPr bwMode="auto">
            <a:xfrm>
              <a:off x="8324" y="2681"/>
              <a:ext cx="237" cy="57"/>
            </a:xfrm>
            <a:custGeom>
              <a:avLst/>
              <a:gdLst>
                <a:gd name="T0" fmla="*/ 100 w 100"/>
                <a:gd name="T1" fmla="*/ 1 h 24"/>
                <a:gd name="T2" fmla="*/ 100 w 100"/>
                <a:gd name="T3" fmla="*/ 1 h 24"/>
                <a:gd name="T4" fmla="*/ 81 w 100"/>
                <a:gd name="T5" fmla="*/ 6 h 24"/>
                <a:gd name="T6" fmla="*/ 70 w 100"/>
                <a:gd name="T7" fmla="*/ 9 h 24"/>
                <a:gd name="T8" fmla="*/ 66 w 100"/>
                <a:gd name="T9" fmla="*/ 11 h 24"/>
                <a:gd name="T10" fmla="*/ 64 w 100"/>
                <a:gd name="T11" fmla="*/ 10 h 24"/>
                <a:gd name="T12" fmla="*/ 60 w 100"/>
                <a:gd name="T13" fmla="*/ 11 h 24"/>
                <a:gd name="T14" fmla="*/ 52 w 100"/>
                <a:gd name="T15" fmla="*/ 13 h 24"/>
                <a:gd name="T16" fmla="*/ 31 w 100"/>
                <a:gd name="T17" fmla="*/ 19 h 24"/>
                <a:gd name="T18" fmla="*/ 21 w 100"/>
                <a:gd name="T19" fmla="*/ 21 h 24"/>
                <a:gd name="T20" fmla="*/ 17 w 100"/>
                <a:gd name="T21" fmla="*/ 21 h 24"/>
                <a:gd name="T22" fmla="*/ 12 w 100"/>
                <a:gd name="T23" fmla="*/ 22 h 24"/>
                <a:gd name="T24" fmla="*/ 7 w 100"/>
                <a:gd name="T25" fmla="*/ 21 h 24"/>
                <a:gd name="T26" fmla="*/ 0 w 100"/>
                <a:gd name="T27" fmla="*/ 23 h 24"/>
                <a:gd name="T28" fmla="*/ 1 w 100"/>
                <a:gd name="T29" fmla="*/ 22 h 24"/>
                <a:gd name="T30" fmla="*/ 3 w 100"/>
                <a:gd name="T31" fmla="*/ 22 h 24"/>
                <a:gd name="T32" fmla="*/ 13 w 100"/>
                <a:gd name="T33" fmla="*/ 17 h 24"/>
                <a:gd name="T34" fmla="*/ 25 w 100"/>
                <a:gd name="T35" fmla="*/ 14 h 24"/>
                <a:gd name="T36" fmla="*/ 26 w 100"/>
                <a:gd name="T37" fmla="*/ 14 h 24"/>
                <a:gd name="T38" fmla="*/ 75 w 100"/>
                <a:gd name="T39" fmla="*/ 3 h 24"/>
                <a:gd name="T40" fmla="*/ 76 w 100"/>
                <a:gd name="T41" fmla="*/ 4 h 24"/>
                <a:gd name="T42" fmla="*/ 89 w 100"/>
                <a:gd name="T43" fmla="*/ 0 h 24"/>
                <a:gd name="T44" fmla="*/ 97 w 100"/>
                <a:gd name="T45" fmla="*/ 1 h 24"/>
                <a:gd name="T46" fmla="*/ 100 w 100"/>
                <a:gd name="T4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" h="24">
                  <a:moveTo>
                    <a:pt x="100" y="1"/>
                  </a:moveTo>
                  <a:cubicBezTo>
                    <a:pt x="100" y="1"/>
                    <a:pt x="100" y="1"/>
                    <a:pt x="100" y="1"/>
                  </a:cubicBezTo>
                  <a:cubicBezTo>
                    <a:pt x="94" y="3"/>
                    <a:pt x="87" y="3"/>
                    <a:pt x="81" y="6"/>
                  </a:cubicBezTo>
                  <a:cubicBezTo>
                    <a:pt x="77" y="7"/>
                    <a:pt x="74" y="9"/>
                    <a:pt x="70" y="9"/>
                  </a:cubicBezTo>
                  <a:cubicBezTo>
                    <a:pt x="68" y="10"/>
                    <a:pt x="67" y="9"/>
                    <a:pt x="66" y="11"/>
                  </a:cubicBezTo>
                  <a:cubicBezTo>
                    <a:pt x="65" y="11"/>
                    <a:pt x="65" y="10"/>
                    <a:pt x="64" y="10"/>
                  </a:cubicBezTo>
                  <a:cubicBezTo>
                    <a:pt x="63" y="10"/>
                    <a:pt x="62" y="11"/>
                    <a:pt x="60" y="11"/>
                  </a:cubicBezTo>
                  <a:cubicBezTo>
                    <a:pt x="58" y="13"/>
                    <a:pt x="55" y="13"/>
                    <a:pt x="52" y="13"/>
                  </a:cubicBezTo>
                  <a:cubicBezTo>
                    <a:pt x="45" y="15"/>
                    <a:pt x="38" y="17"/>
                    <a:pt x="31" y="19"/>
                  </a:cubicBezTo>
                  <a:cubicBezTo>
                    <a:pt x="28" y="18"/>
                    <a:pt x="25" y="21"/>
                    <a:pt x="21" y="21"/>
                  </a:cubicBezTo>
                  <a:cubicBezTo>
                    <a:pt x="20" y="21"/>
                    <a:pt x="18" y="21"/>
                    <a:pt x="17" y="21"/>
                  </a:cubicBezTo>
                  <a:cubicBezTo>
                    <a:pt x="15" y="21"/>
                    <a:pt x="14" y="22"/>
                    <a:pt x="12" y="22"/>
                  </a:cubicBezTo>
                  <a:cubicBezTo>
                    <a:pt x="11" y="22"/>
                    <a:pt x="9" y="21"/>
                    <a:pt x="7" y="21"/>
                  </a:cubicBezTo>
                  <a:cubicBezTo>
                    <a:pt x="5" y="22"/>
                    <a:pt x="4" y="24"/>
                    <a:pt x="0" y="23"/>
                  </a:cubicBezTo>
                  <a:cubicBezTo>
                    <a:pt x="0" y="22"/>
                    <a:pt x="1" y="22"/>
                    <a:pt x="1" y="22"/>
                  </a:cubicBezTo>
                  <a:cubicBezTo>
                    <a:pt x="2" y="22"/>
                    <a:pt x="2" y="22"/>
                    <a:pt x="3" y="22"/>
                  </a:cubicBezTo>
                  <a:cubicBezTo>
                    <a:pt x="6" y="20"/>
                    <a:pt x="10" y="20"/>
                    <a:pt x="13" y="17"/>
                  </a:cubicBezTo>
                  <a:cubicBezTo>
                    <a:pt x="17" y="18"/>
                    <a:pt x="21" y="16"/>
                    <a:pt x="25" y="14"/>
                  </a:cubicBezTo>
                  <a:cubicBezTo>
                    <a:pt x="25" y="14"/>
                    <a:pt x="26" y="14"/>
                    <a:pt x="26" y="14"/>
                  </a:cubicBezTo>
                  <a:cubicBezTo>
                    <a:pt x="41" y="9"/>
                    <a:pt x="59" y="7"/>
                    <a:pt x="75" y="3"/>
                  </a:cubicBezTo>
                  <a:cubicBezTo>
                    <a:pt x="75" y="3"/>
                    <a:pt x="76" y="3"/>
                    <a:pt x="76" y="4"/>
                  </a:cubicBezTo>
                  <a:cubicBezTo>
                    <a:pt x="78" y="2"/>
                    <a:pt x="85" y="1"/>
                    <a:pt x="89" y="0"/>
                  </a:cubicBezTo>
                  <a:cubicBezTo>
                    <a:pt x="92" y="0"/>
                    <a:pt x="95" y="0"/>
                    <a:pt x="97" y="1"/>
                  </a:cubicBezTo>
                  <a:cubicBezTo>
                    <a:pt x="97" y="0"/>
                    <a:pt x="100" y="0"/>
                    <a:pt x="10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淘宝网Chenying0907出品 41"/>
            <p:cNvSpPr>
              <a:spLocks/>
            </p:cNvSpPr>
            <p:nvPr/>
          </p:nvSpPr>
          <p:spPr bwMode="auto">
            <a:xfrm>
              <a:off x="8274" y="4320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0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淘宝网Chenying0907出品 42"/>
            <p:cNvSpPr>
              <a:spLocks/>
            </p:cNvSpPr>
            <p:nvPr/>
          </p:nvSpPr>
          <p:spPr bwMode="auto">
            <a:xfrm>
              <a:off x="8264" y="4329"/>
              <a:ext cx="10" cy="7"/>
            </a:xfrm>
            <a:custGeom>
              <a:avLst/>
              <a:gdLst>
                <a:gd name="T0" fmla="*/ 4 w 4"/>
                <a:gd name="T1" fmla="*/ 2 h 3"/>
                <a:gd name="T2" fmla="*/ 3 w 4"/>
                <a:gd name="T3" fmla="*/ 3 h 3"/>
                <a:gd name="T4" fmla="*/ 0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4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淘宝网Chenying0907出品 43"/>
            <p:cNvSpPr>
              <a:spLocks/>
            </p:cNvSpPr>
            <p:nvPr/>
          </p:nvSpPr>
          <p:spPr bwMode="auto">
            <a:xfrm>
              <a:off x="8267" y="4317"/>
              <a:ext cx="7" cy="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2 h 3"/>
                <a:gd name="T4" fmla="*/ 0 w 3"/>
                <a:gd name="T5" fmla="*/ 3 h 3"/>
                <a:gd name="T6" fmla="*/ 1 w 3"/>
                <a:gd name="T7" fmla="*/ 1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淘宝网Chenying0907出品 44"/>
            <p:cNvSpPr>
              <a:spLocks/>
            </p:cNvSpPr>
            <p:nvPr/>
          </p:nvSpPr>
          <p:spPr bwMode="auto">
            <a:xfrm>
              <a:off x="8264" y="4341"/>
              <a:ext cx="3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淘宝网Chenying0907出品 45"/>
            <p:cNvSpPr>
              <a:spLocks/>
            </p:cNvSpPr>
            <p:nvPr/>
          </p:nvSpPr>
          <p:spPr bwMode="auto">
            <a:xfrm>
              <a:off x="8269" y="4308"/>
              <a:ext cx="3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淘宝网Chenying0907出品 46"/>
            <p:cNvSpPr>
              <a:spLocks/>
            </p:cNvSpPr>
            <p:nvPr/>
          </p:nvSpPr>
          <p:spPr bwMode="auto">
            <a:xfrm>
              <a:off x="8267" y="4291"/>
              <a:ext cx="7" cy="7"/>
            </a:xfrm>
            <a:custGeom>
              <a:avLst/>
              <a:gdLst>
                <a:gd name="T0" fmla="*/ 3 w 3"/>
                <a:gd name="T1" fmla="*/ 2 h 3"/>
                <a:gd name="T2" fmla="*/ 0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淘宝网Chenying0907出品 47"/>
            <p:cNvSpPr>
              <a:spLocks/>
            </p:cNvSpPr>
            <p:nvPr/>
          </p:nvSpPr>
          <p:spPr bwMode="auto">
            <a:xfrm>
              <a:off x="8264" y="4308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淘宝网Chenying0907出品 48"/>
            <p:cNvSpPr>
              <a:spLocks/>
            </p:cNvSpPr>
            <p:nvPr/>
          </p:nvSpPr>
          <p:spPr bwMode="auto">
            <a:xfrm>
              <a:off x="8456" y="3091"/>
              <a:ext cx="5" cy="4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2" y="1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淘宝网Chenying0907出品 49"/>
            <p:cNvSpPr>
              <a:spLocks/>
            </p:cNvSpPr>
            <p:nvPr/>
          </p:nvSpPr>
          <p:spPr bwMode="auto">
            <a:xfrm>
              <a:off x="8456" y="3086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网Chenying0907出品 50"/>
            <p:cNvSpPr>
              <a:spLocks/>
            </p:cNvSpPr>
            <p:nvPr/>
          </p:nvSpPr>
          <p:spPr bwMode="auto">
            <a:xfrm>
              <a:off x="8452" y="3086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网Chenying0907出品 51"/>
            <p:cNvSpPr>
              <a:spLocks/>
            </p:cNvSpPr>
            <p:nvPr/>
          </p:nvSpPr>
          <p:spPr bwMode="auto">
            <a:xfrm>
              <a:off x="8215" y="4445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淘宝网Chenying0907出品 52"/>
            <p:cNvSpPr>
              <a:spLocks/>
            </p:cNvSpPr>
            <p:nvPr/>
          </p:nvSpPr>
          <p:spPr bwMode="auto">
            <a:xfrm>
              <a:off x="8437" y="3088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淘宝网Chenying0907出品 53"/>
            <p:cNvSpPr>
              <a:spLocks/>
            </p:cNvSpPr>
            <p:nvPr/>
          </p:nvSpPr>
          <p:spPr bwMode="auto">
            <a:xfrm>
              <a:off x="8428" y="3100"/>
              <a:ext cx="7" cy="2"/>
            </a:xfrm>
            <a:custGeom>
              <a:avLst/>
              <a:gdLst>
                <a:gd name="T0" fmla="*/ 2 w 3"/>
                <a:gd name="T1" fmla="*/ 0 h 1"/>
                <a:gd name="T2" fmla="*/ 3 w 3"/>
                <a:gd name="T3" fmla="*/ 1 h 1"/>
                <a:gd name="T4" fmla="*/ 1 w 3"/>
                <a:gd name="T5" fmla="*/ 1 h 1"/>
                <a:gd name="T6" fmla="*/ 2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3" y="0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淘宝网Chenying0907出品 54"/>
            <p:cNvSpPr>
              <a:spLocks/>
            </p:cNvSpPr>
            <p:nvPr/>
          </p:nvSpPr>
          <p:spPr bwMode="auto">
            <a:xfrm>
              <a:off x="8186" y="4452"/>
              <a:ext cx="10" cy="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2 h 2"/>
                <a:gd name="T4" fmla="*/ 1 w 4"/>
                <a:gd name="T5" fmla="*/ 2 h 2"/>
                <a:gd name="T6" fmla="*/ 2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1"/>
                    <a:pt x="2" y="2"/>
                    <a:pt x="2" y="1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淘宝网Chenying0907出品 55"/>
            <p:cNvSpPr>
              <a:spLocks/>
            </p:cNvSpPr>
            <p:nvPr/>
          </p:nvSpPr>
          <p:spPr bwMode="auto">
            <a:xfrm>
              <a:off x="8418" y="3102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淘宝网Chenying0907出品 56"/>
            <p:cNvSpPr>
              <a:spLocks/>
            </p:cNvSpPr>
            <p:nvPr/>
          </p:nvSpPr>
          <p:spPr bwMode="auto">
            <a:xfrm>
              <a:off x="8416" y="3110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淘宝网Chenying0907出品 57"/>
            <p:cNvSpPr>
              <a:spLocks/>
            </p:cNvSpPr>
            <p:nvPr/>
          </p:nvSpPr>
          <p:spPr bwMode="auto">
            <a:xfrm>
              <a:off x="8179" y="4457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淘宝网Chenying0907出品 58"/>
            <p:cNvSpPr>
              <a:spLocks/>
            </p:cNvSpPr>
            <p:nvPr/>
          </p:nvSpPr>
          <p:spPr bwMode="auto">
            <a:xfrm>
              <a:off x="8404" y="3098"/>
              <a:ext cx="5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淘宝网Chenying0907出品 59"/>
            <p:cNvSpPr>
              <a:spLocks/>
            </p:cNvSpPr>
            <p:nvPr/>
          </p:nvSpPr>
          <p:spPr bwMode="auto">
            <a:xfrm>
              <a:off x="8160" y="4457"/>
              <a:ext cx="7" cy="7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2 h 3"/>
                <a:gd name="T4" fmla="*/ 2 w 3"/>
                <a:gd name="T5" fmla="*/ 0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3"/>
                    <a:pt x="0" y="2"/>
                  </a:cubicBezTo>
                  <a:cubicBezTo>
                    <a:pt x="0" y="1"/>
                    <a:pt x="2" y="2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淘宝网Chenying0907出品 60"/>
            <p:cNvSpPr>
              <a:spLocks/>
            </p:cNvSpPr>
            <p:nvPr/>
          </p:nvSpPr>
          <p:spPr bwMode="auto">
            <a:xfrm>
              <a:off x="8158" y="4466"/>
              <a:ext cx="2" cy="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淘宝网Chenying0907出品 61"/>
            <p:cNvSpPr>
              <a:spLocks/>
            </p:cNvSpPr>
            <p:nvPr/>
          </p:nvSpPr>
          <p:spPr bwMode="auto">
            <a:xfrm>
              <a:off x="8155" y="4414"/>
              <a:ext cx="8" cy="3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淘宝网Chenying0907出品 62"/>
            <p:cNvSpPr>
              <a:spLocks/>
            </p:cNvSpPr>
            <p:nvPr/>
          </p:nvSpPr>
          <p:spPr bwMode="auto">
            <a:xfrm>
              <a:off x="8141" y="4471"/>
              <a:ext cx="7" cy="5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2 h 2"/>
                <a:gd name="T4" fmla="*/ 1 w 3"/>
                <a:gd name="T5" fmla="*/ 0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淘宝网Chenying0907出品 63"/>
            <p:cNvSpPr>
              <a:spLocks/>
            </p:cNvSpPr>
            <p:nvPr/>
          </p:nvSpPr>
          <p:spPr bwMode="auto">
            <a:xfrm>
              <a:off x="8120" y="4474"/>
              <a:ext cx="21" cy="11"/>
            </a:xfrm>
            <a:custGeom>
              <a:avLst/>
              <a:gdLst>
                <a:gd name="T0" fmla="*/ 9 w 9"/>
                <a:gd name="T1" fmla="*/ 1 h 5"/>
                <a:gd name="T2" fmla="*/ 0 w 9"/>
                <a:gd name="T3" fmla="*/ 5 h 5"/>
                <a:gd name="T4" fmla="*/ 1 w 9"/>
                <a:gd name="T5" fmla="*/ 3 h 5"/>
                <a:gd name="T6" fmla="*/ 2 w 9"/>
                <a:gd name="T7" fmla="*/ 2 h 5"/>
                <a:gd name="T8" fmla="*/ 9 w 9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1"/>
                  </a:moveTo>
                  <a:cubicBezTo>
                    <a:pt x="6" y="3"/>
                    <a:pt x="2" y="3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4" y="4"/>
                    <a:pt x="6" y="0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淘宝网Chenying0907出品 64"/>
            <p:cNvSpPr>
              <a:spLocks/>
            </p:cNvSpPr>
            <p:nvPr/>
          </p:nvSpPr>
          <p:spPr bwMode="auto">
            <a:xfrm>
              <a:off x="8139" y="4450"/>
              <a:ext cx="2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淘宝网Chenying0907出品 65"/>
            <p:cNvSpPr>
              <a:spLocks/>
            </p:cNvSpPr>
            <p:nvPr/>
          </p:nvSpPr>
          <p:spPr bwMode="auto">
            <a:xfrm>
              <a:off x="8118" y="4459"/>
              <a:ext cx="4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1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淘宝网Chenying0907出品 66"/>
            <p:cNvSpPr>
              <a:spLocks/>
            </p:cNvSpPr>
            <p:nvPr/>
          </p:nvSpPr>
          <p:spPr bwMode="auto">
            <a:xfrm>
              <a:off x="8113" y="4483"/>
              <a:ext cx="7" cy="5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0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3" y="2"/>
                    <a:pt x="0" y="1"/>
                    <a:pt x="0" y="0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淘宝网Chenying0907出品 67"/>
            <p:cNvSpPr>
              <a:spLocks/>
            </p:cNvSpPr>
            <p:nvPr/>
          </p:nvSpPr>
          <p:spPr bwMode="auto">
            <a:xfrm>
              <a:off x="8103" y="4438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淘宝网Chenying0907出品 68"/>
            <p:cNvSpPr>
              <a:spLocks/>
            </p:cNvSpPr>
            <p:nvPr/>
          </p:nvSpPr>
          <p:spPr bwMode="auto">
            <a:xfrm>
              <a:off x="8321" y="31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淘宝网Chenying0907出品 69"/>
            <p:cNvSpPr>
              <a:spLocks/>
            </p:cNvSpPr>
            <p:nvPr/>
          </p:nvSpPr>
          <p:spPr bwMode="auto">
            <a:xfrm>
              <a:off x="8089" y="4492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淘宝网Chenying0907出品 70"/>
            <p:cNvSpPr>
              <a:spLocks/>
            </p:cNvSpPr>
            <p:nvPr/>
          </p:nvSpPr>
          <p:spPr bwMode="auto">
            <a:xfrm>
              <a:off x="8096" y="4443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淘宝网Chenying0907出品 71"/>
            <p:cNvSpPr>
              <a:spLocks/>
            </p:cNvSpPr>
            <p:nvPr/>
          </p:nvSpPr>
          <p:spPr bwMode="auto">
            <a:xfrm>
              <a:off x="8087" y="447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淘宝网Chenying0907出品 72"/>
            <p:cNvSpPr>
              <a:spLocks/>
            </p:cNvSpPr>
            <p:nvPr/>
          </p:nvSpPr>
          <p:spPr bwMode="auto">
            <a:xfrm>
              <a:off x="8065" y="45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淘宝网Chenying0907出品 73"/>
            <p:cNvSpPr>
              <a:spLocks/>
            </p:cNvSpPr>
            <p:nvPr/>
          </p:nvSpPr>
          <p:spPr bwMode="auto">
            <a:xfrm>
              <a:off x="8046" y="4471"/>
              <a:ext cx="10" cy="7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2 h 3"/>
                <a:gd name="T4" fmla="*/ 3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1"/>
                    <a:pt x="2" y="1"/>
                    <a:pt x="2" y="2"/>
                  </a:cubicBezTo>
                  <a:cubicBezTo>
                    <a:pt x="3" y="2"/>
                    <a:pt x="2" y="0"/>
                    <a:pt x="3" y="0"/>
                  </a:cubicBezTo>
                  <a:cubicBezTo>
                    <a:pt x="4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淘宝网Chenying0907出品 74"/>
            <p:cNvSpPr>
              <a:spLocks/>
            </p:cNvSpPr>
            <p:nvPr/>
          </p:nvSpPr>
          <p:spPr bwMode="auto">
            <a:xfrm>
              <a:off x="8037" y="451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淘宝网Chenying0907出品 75"/>
            <p:cNvSpPr>
              <a:spLocks/>
            </p:cNvSpPr>
            <p:nvPr/>
          </p:nvSpPr>
          <p:spPr bwMode="auto">
            <a:xfrm>
              <a:off x="8011" y="4521"/>
              <a:ext cx="7" cy="7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2 h 3"/>
                <a:gd name="T4" fmla="*/ 0 w 3"/>
                <a:gd name="T5" fmla="*/ 2 h 3"/>
                <a:gd name="T6" fmla="*/ 1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2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淘宝网Chenying0907出品 76"/>
            <p:cNvSpPr>
              <a:spLocks/>
            </p:cNvSpPr>
            <p:nvPr/>
          </p:nvSpPr>
          <p:spPr bwMode="auto">
            <a:xfrm>
              <a:off x="8001" y="452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淘宝网Chenying0907出品 77"/>
            <p:cNvSpPr>
              <a:spLocks/>
            </p:cNvSpPr>
            <p:nvPr/>
          </p:nvSpPr>
          <p:spPr bwMode="auto">
            <a:xfrm>
              <a:off x="7926" y="4568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0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0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淘宝网Chenying0907出品 78"/>
            <p:cNvSpPr>
              <a:spLocks/>
            </p:cNvSpPr>
            <p:nvPr/>
          </p:nvSpPr>
          <p:spPr bwMode="auto">
            <a:xfrm>
              <a:off x="7892" y="3301"/>
              <a:ext cx="3" cy="5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淘宝网Chenying0907出品 79"/>
            <p:cNvSpPr>
              <a:spLocks/>
            </p:cNvSpPr>
            <p:nvPr/>
          </p:nvSpPr>
          <p:spPr bwMode="auto">
            <a:xfrm>
              <a:off x="7876" y="3306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淘宝网Chenying0907出品 80"/>
            <p:cNvSpPr>
              <a:spLocks/>
            </p:cNvSpPr>
            <p:nvPr/>
          </p:nvSpPr>
          <p:spPr bwMode="auto">
            <a:xfrm>
              <a:off x="7871" y="3308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淘宝网Chenying0907出品 81"/>
            <p:cNvSpPr>
              <a:spLocks/>
            </p:cNvSpPr>
            <p:nvPr/>
          </p:nvSpPr>
          <p:spPr bwMode="auto">
            <a:xfrm>
              <a:off x="7805" y="3356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淘宝网Chenying0907出品 82"/>
            <p:cNvSpPr>
              <a:spLocks/>
            </p:cNvSpPr>
            <p:nvPr/>
          </p:nvSpPr>
          <p:spPr bwMode="auto">
            <a:xfrm>
              <a:off x="7776" y="3344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淘宝网Chenying0907出品 83"/>
            <p:cNvSpPr>
              <a:spLocks/>
            </p:cNvSpPr>
            <p:nvPr/>
          </p:nvSpPr>
          <p:spPr bwMode="auto">
            <a:xfrm>
              <a:off x="7767" y="3346"/>
              <a:ext cx="5" cy="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淘宝网Chenying0907出品 84"/>
            <p:cNvSpPr>
              <a:spLocks/>
            </p:cNvSpPr>
            <p:nvPr/>
          </p:nvSpPr>
          <p:spPr bwMode="auto">
            <a:xfrm>
              <a:off x="7753" y="3380"/>
              <a:ext cx="7" cy="7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3 h 3"/>
                <a:gd name="T4" fmla="*/ 3 w 3"/>
                <a:gd name="T5" fmla="*/ 0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2"/>
                    <a:pt x="1" y="2"/>
                    <a:pt x="0" y="3"/>
                  </a:cubicBezTo>
                  <a:cubicBezTo>
                    <a:pt x="0" y="2"/>
                    <a:pt x="2" y="1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淘宝网Chenying0907出品 85"/>
            <p:cNvSpPr>
              <a:spLocks/>
            </p:cNvSpPr>
            <p:nvPr/>
          </p:nvSpPr>
          <p:spPr bwMode="auto">
            <a:xfrm>
              <a:off x="7665" y="340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淘宝网Chenying0907出品 86"/>
            <p:cNvSpPr>
              <a:spLocks/>
            </p:cNvSpPr>
            <p:nvPr/>
          </p:nvSpPr>
          <p:spPr bwMode="auto">
            <a:xfrm>
              <a:off x="7663" y="3403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淘宝网Chenying0907出品 87"/>
            <p:cNvSpPr>
              <a:spLocks/>
            </p:cNvSpPr>
            <p:nvPr/>
          </p:nvSpPr>
          <p:spPr bwMode="auto">
            <a:xfrm>
              <a:off x="7641" y="3434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淘宝网Chenying0907出品 88"/>
            <p:cNvSpPr>
              <a:spLocks/>
            </p:cNvSpPr>
            <p:nvPr/>
          </p:nvSpPr>
          <p:spPr bwMode="auto">
            <a:xfrm>
              <a:off x="7485" y="4343"/>
              <a:ext cx="5" cy="3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淘宝网Chenying0907出品 89"/>
            <p:cNvSpPr>
              <a:spLocks/>
            </p:cNvSpPr>
            <p:nvPr/>
          </p:nvSpPr>
          <p:spPr bwMode="auto">
            <a:xfrm>
              <a:off x="7473" y="4346"/>
              <a:ext cx="12" cy="4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1 h 2"/>
                <a:gd name="T4" fmla="*/ 1 w 5"/>
                <a:gd name="T5" fmla="*/ 0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4" y="1"/>
                    <a:pt x="2" y="2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3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淘宝网Chenying0907出品 90"/>
            <p:cNvSpPr>
              <a:spLocks/>
            </p:cNvSpPr>
            <p:nvPr/>
          </p:nvSpPr>
          <p:spPr bwMode="auto">
            <a:xfrm>
              <a:off x="7620" y="3443"/>
              <a:ext cx="17" cy="12"/>
            </a:xfrm>
            <a:custGeom>
              <a:avLst/>
              <a:gdLst>
                <a:gd name="T0" fmla="*/ 6 w 7"/>
                <a:gd name="T1" fmla="*/ 0 h 5"/>
                <a:gd name="T2" fmla="*/ 6 w 7"/>
                <a:gd name="T3" fmla="*/ 1 h 5"/>
                <a:gd name="T4" fmla="*/ 0 w 7"/>
                <a:gd name="T5" fmla="*/ 5 h 5"/>
                <a:gd name="T6" fmla="*/ 6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cubicBezTo>
                    <a:pt x="7" y="0"/>
                    <a:pt x="5" y="1"/>
                    <a:pt x="6" y="1"/>
                  </a:cubicBezTo>
                  <a:cubicBezTo>
                    <a:pt x="4" y="1"/>
                    <a:pt x="2" y="4"/>
                    <a:pt x="0" y="5"/>
                  </a:cubicBezTo>
                  <a:cubicBezTo>
                    <a:pt x="0" y="3"/>
                    <a:pt x="4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淘宝网Chenying0907出品 91"/>
            <p:cNvSpPr>
              <a:spLocks/>
            </p:cNvSpPr>
            <p:nvPr/>
          </p:nvSpPr>
          <p:spPr bwMode="auto">
            <a:xfrm>
              <a:off x="7584" y="3422"/>
              <a:ext cx="3" cy="5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1 w 1"/>
                <a:gd name="T5" fmla="*/ 1 h 2"/>
                <a:gd name="T6" fmla="*/ 0 w 1"/>
                <a:gd name="T7" fmla="*/ 2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淘宝网Chenying0907出品 92"/>
            <p:cNvSpPr>
              <a:spLocks/>
            </p:cNvSpPr>
            <p:nvPr/>
          </p:nvSpPr>
          <p:spPr bwMode="auto">
            <a:xfrm>
              <a:off x="7414" y="442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淘宝网Chenying0907出品 93"/>
            <p:cNvSpPr>
              <a:spLocks/>
            </p:cNvSpPr>
            <p:nvPr/>
          </p:nvSpPr>
          <p:spPr bwMode="auto">
            <a:xfrm>
              <a:off x="7575" y="3425"/>
              <a:ext cx="9" cy="7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3 h 3"/>
                <a:gd name="T4" fmla="*/ 1 w 4"/>
                <a:gd name="T5" fmla="*/ 3 h 3"/>
                <a:gd name="T6" fmla="*/ 4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2"/>
                    <a:pt x="2" y="1"/>
                    <a:pt x="2" y="3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淘宝网Chenying0907出品 94"/>
            <p:cNvSpPr>
              <a:spLocks/>
            </p:cNvSpPr>
            <p:nvPr/>
          </p:nvSpPr>
          <p:spPr bwMode="auto">
            <a:xfrm>
              <a:off x="7397" y="44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淘宝网Chenying0907出品 95"/>
            <p:cNvSpPr>
              <a:spLocks/>
            </p:cNvSpPr>
            <p:nvPr/>
          </p:nvSpPr>
          <p:spPr bwMode="auto">
            <a:xfrm>
              <a:off x="7566" y="3453"/>
              <a:ext cx="4" cy="5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1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淘宝网Chenying0907出品 96"/>
            <p:cNvSpPr>
              <a:spLocks/>
            </p:cNvSpPr>
            <p:nvPr/>
          </p:nvSpPr>
          <p:spPr bwMode="auto">
            <a:xfrm>
              <a:off x="7395" y="443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淘宝网Chenying0907出品 97"/>
            <p:cNvSpPr>
              <a:spLocks/>
            </p:cNvSpPr>
            <p:nvPr/>
          </p:nvSpPr>
          <p:spPr bwMode="auto">
            <a:xfrm>
              <a:off x="7558" y="3472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淘宝网Chenying0907出品 98"/>
            <p:cNvSpPr>
              <a:spLocks/>
            </p:cNvSpPr>
            <p:nvPr/>
          </p:nvSpPr>
          <p:spPr bwMode="auto">
            <a:xfrm>
              <a:off x="7556" y="3460"/>
              <a:ext cx="5" cy="5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1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淘宝网Chenying0907出品 99"/>
            <p:cNvSpPr>
              <a:spLocks/>
            </p:cNvSpPr>
            <p:nvPr/>
          </p:nvSpPr>
          <p:spPr bwMode="auto">
            <a:xfrm>
              <a:off x="7532" y="3474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淘宝网Chenying0907出品 100"/>
            <p:cNvSpPr>
              <a:spLocks/>
            </p:cNvSpPr>
            <p:nvPr/>
          </p:nvSpPr>
          <p:spPr bwMode="auto">
            <a:xfrm>
              <a:off x="7362" y="4424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淘宝网Chenying0907出品 101"/>
            <p:cNvSpPr>
              <a:spLocks/>
            </p:cNvSpPr>
            <p:nvPr/>
          </p:nvSpPr>
          <p:spPr bwMode="auto">
            <a:xfrm>
              <a:off x="7502" y="3488"/>
              <a:ext cx="4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淘宝网Chenying0907出品 102"/>
            <p:cNvSpPr>
              <a:spLocks/>
            </p:cNvSpPr>
            <p:nvPr/>
          </p:nvSpPr>
          <p:spPr bwMode="auto">
            <a:xfrm>
              <a:off x="7343" y="4433"/>
              <a:ext cx="5" cy="5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0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淘宝网Chenying0907出品 103"/>
            <p:cNvSpPr>
              <a:spLocks/>
            </p:cNvSpPr>
            <p:nvPr/>
          </p:nvSpPr>
          <p:spPr bwMode="auto">
            <a:xfrm>
              <a:off x="7303" y="448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淘宝网Chenying0907出品 104"/>
            <p:cNvSpPr>
              <a:spLocks/>
            </p:cNvSpPr>
            <p:nvPr/>
          </p:nvSpPr>
          <p:spPr bwMode="auto">
            <a:xfrm>
              <a:off x="7284" y="4483"/>
              <a:ext cx="4" cy="5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淘宝网Chenying0907出品 105"/>
            <p:cNvSpPr>
              <a:spLocks/>
            </p:cNvSpPr>
            <p:nvPr/>
          </p:nvSpPr>
          <p:spPr bwMode="auto">
            <a:xfrm>
              <a:off x="7281" y="4497"/>
              <a:ext cx="3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淘宝网Chenying0907出品 106"/>
            <p:cNvSpPr>
              <a:spLocks/>
            </p:cNvSpPr>
            <p:nvPr/>
          </p:nvSpPr>
          <p:spPr bwMode="auto">
            <a:xfrm>
              <a:off x="7260" y="4530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1 w 4"/>
                <a:gd name="T5" fmla="*/ 1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2" y="3"/>
                    <a:pt x="0" y="3"/>
                  </a:cubicBezTo>
                  <a:cubicBezTo>
                    <a:pt x="0" y="2"/>
                    <a:pt x="1" y="3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淘宝网Chenying0907出品 107"/>
            <p:cNvSpPr>
              <a:spLocks/>
            </p:cNvSpPr>
            <p:nvPr/>
          </p:nvSpPr>
          <p:spPr bwMode="auto">
            <a:xfrm>
              <a:off x="7419" y="3543"/>
              <a:ext cx="4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1" y="1"/>
                    <a:pt x="2" y="2"/>
                  </a:cubicBezTo>
                  <a:cubicBezTo>
                    <a:pt x="0" y="2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淘宝网Chenying0907出品 108"/>
            <p:cNvSpPr>
              <a:spLocks/>
            </p:cNvSpPr>
            <p:nvPr/>
          </p:nvSpPr>
          <p:spPr bwMode="auto">
            <a:xfrm>
              <a:off x="7404" y="3541"/>
              <a:ext cx="5" cy="4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2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2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淘宝网Chenying0907出品 109"/>
            <p:cNvSpPr>
              <a:spLocks/>
            </p:cNvSpPr>
            <p:nvPr/>
          </p:nvSpPr>
          <p:spPr bwMode="auto">
            <a:xfrm>
              <a:off x="7402" y="3550"/>
              <a:ext cx="5" cy="5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2" y="0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淘宝网Chenying0907出品 110"/>
            <p:cNvSpPr>
              <a:spLocks/>
            </p:cNvSpPr>
            <p:nvPr/>
          </p:nvSpPr>
          <p:spPr bwMode="auto">
            <a:xfrm>
              <a:off x="7213" y="4540"/>
              <a:ext cx="9" cy="7"/>
            </a:xfrm>
            <a:custGeom>
              <a:avLst/>
              <a:gdLst>
                <a:gd name="T0" fmla="*/ 4 w 4"/>
                <a:gd name="T1" fmla="*/ 1 h 3"/>
                <a:gd name="T2" fmla="*/ 3 w 4"/>
                <a:gd name="T3" fmla="*/ 1 h 3"/>
                <a:gd name="T4" fmla="*/ 0 w 4"/>
                <a:gd name="T5" fmla="*/ 3 h 3"/>
                <a:gd name="T6" fmla="*/ 0 w 4"/>
                <a:gd name="T7" fmla="*/ 2 h 3"/>
                <a:gd name="T8" fmla="*/ 2 w 4"/>
                <a:gd name="T9" fmla="*/ 0 h 3"/>
                <a:gd name="T10" fmla="*/ 4 w 4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淘宝网Chenying0907出品 111"/>
            <p:cNvSpPr>
              <a:spLocks/>
            </p:cNvSpPr>
            <p:nvPr/>
          </p:nvSpPr>
          <p:spPr bwMode="auto">
            <a:xfrm>
              <a:off x="7210" y="4568"/>
              <a:ext cx="5" cy="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2"/>
                    <a:pt x="2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淘宝网Chenying0907出品 112"/>
            <p:cNvSpPr>
              <a:spLocks/>
            </p:cNvSpPr>
            <p:nvPr/>
          </p:nvSpPr>
          <p:spPr bwMode="auto">
            <a:xfrm>
              <a:off x="7390" y="3514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1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淘宝网Chenying0907出品 113"/>
            <p:cNvSpPr>
              <a:spLocks/>
            </p:cNvSpPr>
            <p:nvPr/>
          </p:nvSpPr>
          <p:spPr bwMode="auto">
            <a:xfrm>
              <a:off x="7189" y="4528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淘宝网Chenying0907出品 114"/>
            <p:cNvSpPr>
              <a:spLocks/>
            </p:cNvSpPr>
            <p:nvPr/>
          </p:nvSpPr>
          <p:spPr bwMode="auto">
            <a:xfrm>
              <a:off x="7348" y="3538"/>
              <a:ext cx="7" cy="3"/>
            </a:xfrm>
            <a:custGeom>
              <a:avLst/>
              <a:gdLst>
                <a:gd name="T0" fmla="*/ 2 w 3"/>
                <a:gd name="T1" fmla="*/ 1 h 1"/>
                <a:gd name="T2" fmla="*/ 1 w 3"/>
                <a:gd name="T3" fmla="*/ 0 h 1"/>
                <a:gd name="T4" fmla="*/ 2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淘宝网Chenying0907出品 115"/>
            <p:cNvSpPr>
              <a:spLocks/>
            </p:cNvSpPr>
            <p:nvPr/>
          </p:nvSpPr>
          <p:spPr bwMode="auto">
            <a:xfrm>
              <a:off x="7333" y="36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淘宝网Chenying0907出品 116"/>
            <p:cNvSpPr>
              <a:spLocks/>
            </p:cNvSpPr>
            <p:nvPr/>
          </p:nvSpPr>
          <p:spPr bwMode="auto">
            <a:xfrm>
              <a:off x="7331" y="36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淘宝网Chenying0907出品 117"/>
            <p:cNvSpPr>
              <a:spLocks/>
            </p:cNvSpPr>
            <p:nvPr/>
          </p:nvSpPr>
          <p:spPr bwMode="auto">
            <a:xfrm>
              <a:off x="7149" y="4559"/>
              <a:ext cx="2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淘宝网Chenying0907出品 118"/>
            <p:cNvSpPr>
              <a:spLocks/>
            </p:cNvSpPr>
            <p:nvPr/>
          </p:nvSpPr>
          <p:spPr bwMode="auto">
            <a:xfrm>
              <a:off x="7317" y="3557"/>
              <a:ext cx="4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1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淘宝网Chenying0907出品 119"/>
            <p:cNvSpPr>
              <a:spLocks/>
            </p:cNvSpPr>
            <p:nvPr/>
          </p:nvSpPr>
          <p:spPr bwMode="auto">
            <a:xfrm>
              <a:off x="7144" y="4563"/>
              <a:ext cx="5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  <a:gd name="T8" fmla="*/ 1 w 2"/>
                <a:gd name="T9" fmla="*/ 1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淘宝网Chenying0907出品 120"/>
            <p:cNvSpPr>
              <a:spLocks/>
            </p:cNvSpPr>
            <p:nvPr/>
          </p:nvSpPr>
          <p:spPr bwMode="auto">
            <a:xfrm>
              <a:off x="7096" y="4675"/>
              <a:ext cx="19" cy="12"/>
            </a:xfrm>
            <a:custGeom>
              <a:avLst/>
              <a:gdLst>
                <a:gd name="T0" fmla="*/ 8 w 8"/>
                <a:gd name="T1" fmla="*/ 0 h 5"/>
                <a:gd name="T2" fmla="*/ 0 w 8"/>
                <a:gd name="T3" fmla="*/ 5 h 5"/>
                <a:gd name="T4" fmla="*/ 8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5" y="2"/>
                    <a:pt x="4" y="5"/>
                    <a:pt x="0" y="5"/>
                  </a:cubicBezTo>
                  <a:cubicBezTo>
                    <a:pt x="2" y="3"/>
                    <a:pt x="4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淘宝网Chenying0907出品 121"/>
            <p:cNvSpPr>
              <a:spLocks/>
            </p:cNvSpPr>
            <p:nvPr/>
          </p:nvSpPr>
          <p:spPr bwMode="auto">
            <a:xfrm>
              <a:off x="7288" y="3628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淘宝网Chenying0907出品 122"/>
            <p:cNvSpPr>
              <a:spLocks/>
            </p:cNvSpPr>
            <p:nvPr/>
          </p:nvSpPr>
          <p:spPr bwMode="auto">
            <a:xfrm>
              <a:off x="7274" y="3640"/>
              <a:ext cx="7" cy="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1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淘宝网Chenying0907出品 123"/>
            <p:cNvSpPr>
              <a:spLocks/>
            </p:cNvSpPr>
            <p:nvPr/>
          </p:nvSpPr>
          <p:spPr bwMode="auto">
            <a:xfrm>
              <a:off x="7267" y="3640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淘宝网Chenying0907出品 124"/>
            <p:cNvSpPr>
              <a:spLocks/>
            </p:cNvSpPr>
            <p:nvPr/>
          </p:nvSpPr>
          <p:spPr bwMode="auto">
            <a:xfrm>
              <a:off x="7265" y="3588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淘宝网Chenying0907出品 125"/>
            <p:cNvSpPr>
              <a:spLocks/>
            </p:cNvSpPr>
            <p:nvPr/>
          </p:nvSpPr>
          <p:spPr bwMode="auto">
            <a:xfrm>
              <a:off x="7234" y="3661"/>
              <a:ext cx="7" cy="3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淘宝网Chenying0907出品 126"/>
            <p:cNvSpPr>
              <a:spLocks/>
            </p:cNvSpPr>
            <p:nvPr/>
          </p:nvSpPr>
          <p:spPr bwMode="auto">
            <a:xfrm>
              <a:off x="7059" y="4677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淘宝网Chenying0907出品 127"/>
            <p:cNvSpPr>
              <a:spLocks/>
            </p:cNvSpPr>
            <p:nvPr/>
          </p:nvSpPr>
          <p:spPr bwMode="auto">
            <a:xfrm>
              <a:off x="7054" y="4680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淘宝网Chenying0907出品 128"/>
            <p:cNvSpPr>
              <a:spLocks/>
            </p:cNvSpPr>
            <p:nvPr/>
          </p:nvSpPr>
          <p:spPr bwMode="auto">
            <a:xfrm>
              <a:off x="7040" y="464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淘宝网Chenying0907出品 129"/>
            <p:cNvSpPr>
              <a:spLocks/>
            </p:cNvSpPr>
            <p:nvPr/>
          </p:nvSpPr>
          <p:spPr bwMode="auto">
            <a:xfrm>
              <a:off x="7006" y="4751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淘宝网Chenying0907出品 130"/>
            <p:cNvSpPr>
              <a:spLocks/>
            </p:cNvSpPr>
            <p:nvPr/>
          </p:nvSpPr>
          <p:spPr bwMode="auto">
            <a:xfrm>
              <a:off x="7170" y="3685"/>
              <a:ext cx="5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3 h 3"/>
                <a:gd name="T4" fmla="*/ 1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淘宝网Chenying0907出品 131"/>
            <p:cNvSpPr>
              <a:spLocks/>
            </p:cNvSpPr>
            <p:nvPr/>
          </p:nvSpPr>
          <p:spPr bwMode="auto">
            <a:xfrm>
              <a:off x="7030" y="3768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淘宝网Chenying0907出品 132"/>
            <p:cNvSpPr>
              <a:spLocks/>
            </p:cNvSpPr>
            <p:nvPr/>
          </p:nvSpPr>
          <p:spPr bwMode="auto">
            <a:xfrm>
              <a:off x="6926" y="3773"/>
              <a:ext cx="2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淘宝网Chenying0907出品 133"/>
            <p:cNvSpPr>
              <a:spLocks noEditPoints="1"/>
            </p:cNvSpPr>
            <p:nvPr/>
          </p:nvSpPr>
          <p:spPr bwMode="auto">
            <a:xfrm>
              <a:off x="6926" y="2764"/>
              <a:ext cx="2146" cy="1028"/>
            </a:xfrm>
            <a:custGeom>
              <a:avLst/>
              <a:gdLst>
                <a:gd name="T0" fmla="*/ 874 w 906"/>
                <a:gd name="T1" fmla="*/ 78 h 434"/>
                <a:gd name="T2" fmla="*/ 851 w 906"/>
                <a:gd name="T3" fmla="*/ 80 h 434"/>
                <a:gd name="T4" fmla="*/ 800 w 906"/>
                <a:gd name="T5" fmla="*/ 100 h 434"/>
                <a:gd name="T6" fmla="*/ 749 w 906"/>
                <a:gd name="T7" fmla="*/ 112 h 434"/>
                <a:gd name="T8" fmla="*/ 714 w 906"/>
                <a:gd name="T9" fmla="*/ 116 h 434"/>
                <a:gd name="T10" fmla="*/ 682 w 906"/>
                <a:gd name="T11" fmla="*/ 124 h 434"/>
                <a:gd name="T12" fmla="*/ 650 w 906"/>
                <a:gd name="T13" fmla="*/ 136 h 434"/>
                <a:gd name="T14" fmla="*/ 610 w 906"/>
                <a:gd name="T15" fmla="*/ 151 h 434"/>
                <a:gd name="T16" fmla="*/ 546 w 906"/>
                <a:gd name="T17" fmla="*/ 174 h 434"/>
                <a:gd name="T18" fmla="*/ 460 w 906"/>
                <a:gd name="T19" fmla="*/ 207 h 434"/>
                <a:gd name="T20" fmla="*/ 381 w 906"/>
                <a:gd name="T21" fmla="*/ 236 h 434"/>
                <a:gd name="T22" fmla="*/ 309 w 906"/>
                <a:gd name="T23" fmla="*/ 269 h 434"/>
                <a:gd name="T24" fmla="*/ 263 w 906"/>
                <a:gd name="T25" fmla="*/ 293 h 434"/>
                <a:gd name="T26" fmla="*/ 282 w 906"/>
                <a:gd name="T27" fmla="*/ 275 h 434"/>
                <a:gd name="T28" fmla="*/ 119 w 906"/>
                <a:gd name="T29" fmla="*/ 357 h 434"/>
                <a:gd name="T30" fmla="*/ 47 w 906"/>
                <a:gd name="T31" fmla="*/ 400 h 434"/>
                <a:gd name="T32" fmla="*/ 134 w 906"/>
                <a:gd name="T33" fmla="*/ 358 h 434"/>
                <a:gd name="T34" fmla="*/ 223 w 906"/>
                <a:gd name="T35" fmla="*/ 313 h 434"/>
                <a:gd name="T36" fmla="*/ 226 w 906"/>
                <a:gd name="T37" fmla="*/ 315 h 434"/>
                <a:gd name="T38" fmla="*/ 196 w 906"/>
                <a:gd name="T39" fmla="*/ 331 h 434"/>
                <a:gd name="T40" fmla="*/ 167 w 906"/>
                <a:gd name="T41" fmla="*/ 352 h 434"/>
                <a:gd name="T42" fmla="*/ 127 w 906"/>
                <a:gd name="T43" fmla="*/ 374 h 434"/>
                <a:gd name="T44" fmla="*/ 81 w 906"/>
                <a:gd name="T45" fmla="*/ 404 h 434"/>
                <a:gd name="T46" fmla="*/ 36 w 906"/>
                <a:gd name="T47" fmla="*/ 426 h 434"/>
                <a:gd name="T48" fmla="*/ 37 w 906"/>
                <a:gd name="T49" fmla="*/ 372 h 434"/>
                <a:gd name="T50" fmla="*/ 111 w 906"/>
                <a:gd name="T51" fmla="*/ 293 h 434"/>
                <a:gd name="T52" fmla="*/ 687 w 906"/>
                <a:gd name="T53" fmla="*/ 32 h 434"/>
                <a:gd name="T54" fmla="*/ 216 w 906"/>
                <a:gd name="T55" fmla="*/ 160 h 434"/>
                <a:gd name="T56" fmla="*/ 232 w 906"/>
                <a:gd name="T57" fmla="*/ 112 h 434"/>
                <a:gd name="T58" fmla="*/ 903 w 906"/>
                <a:gd name="T59" fmla="*/ 41 h 434"/>
                <a:gd name="T60" fmla="*/ 247 w 906"/>
                <a:gd name="T61" fmla="*/ 301 h 434"/>
                <a:gd name="T62" fmla="*/ 869 w 906"/>
                <a:gd name="T63" fmla="*/ 25 h 434"/>
                <a:gd name="T64" fmla="*/ 833 w 906"/>
                <a:gd name="T65" fmla="*/ 84 h 434"/>
                <a:gd name="T66" fmla="*/ 820 w 906"/>
                <a:gd name="T67" fmla="*/ 91 h 434"/>
                <a:gd name="T68" fmla="*/ 797 w 906"/>
                <a:gd name="T69" fmla="*/ 65 h 434"/>
                <a:gd name="T70" fmla="*/ 804 w 906"/>
                <a:gd name="T71" fmla="*/ 87 h 434"/>
                <a:gd name="T72" fmla="*/ 784 w 906"/>
                <a:gd name="T73" fmla="*/ 93 h 434"/>
                <a:gd name="T74" fmla="*/ 772 w 906"/>
                <a:gd name="T75" fmla="*/ 72 h 434"/>
                <a:gd name="T76" fmla="*/ 772 w 906"/>
                <a:gd name="T77" fmla="*/ 101 h 434"/>
                <a:gd name="T78" fmla="*/ 762 w 906"/>
                <a:gd name="T79" fmla="*/ 79 h 434"/>
                <a:gd name="T80" fmla="*/ 760 w 906"/>
                <a:gd name="T81" fmla="*/ 101 h 434"/>
                <a:gd name="T82" fmla="*/ 755 w 906"/>
                <a:gd name="T83" fmla="*/ 78 h 434"/>
                <a:gd name="T84" fmla="*/ 743 w 906"/>
                <a:gd name="T85" fmla="*/ 110 h 434"/>
                <a:gd name="T86" fmla="*/ 741 w 906"/>
                <a:gd name="T87" fmla="*/ 88 h 434"/>
                <a:gd name="T88" fmla="*/ 734 w 906"/>
                <a:gd name="T89" fmla="*/ 93 h 434"/>
                <a:gd name="T90" fmla="*/ 719 w 906"/>
                <a:gd name="T91" fmla="*/ 91 h 434"/>
                <a:gd name="T92" fmla="*/ 690 w 906"/>
                <a:gd name="T93" fmla="*/ 103 h 434"/>
                <a:gd name="T94" fmla="*/ 620 w 906"/>
                <a:gd name="T95" fmla="*/ 127 h 434"/>
                <a:gd name="T96" fmla="*/ 600 w 906"/>
                <a:gd name="T97" fmla="*/ 152 h 434"/>
                <a:gd name="T98" fmla="*/ 585 w 906"/>
                <a:gd name="T99" fmla="*/ 150 h 434"/>
                <a:gd name="T100" fmla="*/ 420 w 906"/>
                <a:gd name="T101" fmla="*/ 168 h 434"/>
                <a:gd name="T102" fmla="*/ 568 w 906"/>
                <a:gd name="T103" fmla="*/ 159 h 434"/>
                <a:gd name="T104" fmla="*/ 555 w 906"/>
                <a:gd name="T105" fmla="*/ 165 h 434"/>
                <a:gd name="T106" fmla="*/ 540 w 906"/>
                <a:gd name="T107" fmla="*/ 170 h 434"/>
                <a:gd name="T108" fmla="*/ 544 w 906"/>
                <a:gd name="T109" fmla="*/ 121 h 434"/>
                <a:gd name="T110" fmla="*/ 462 w 906"/>
                <a:gd name="T111" fmla="*/ 147 h 434"/>
                <a:gd name="T112" fmla="*/ 129 w 906"/>
                <a:gd name="T113" fmla="*/ 269 h 434"/>
                <a:gd name="T114" fmla="*/ 322 w 906"/>
                <a:gd name="T115" fmla="*/ 182 h 434"/>
                <a:gd name="T116" fmla="*/ 250 w 906"/>
                <a:gd name="T117" fmla="*/ 208 h 434"/>
                <a:gd name="T118" fmla="*/ 324 w 906"/>
                <a:gd name="T119" fmla="*/ 258 h 434"/>
                <a:gd name="T120" fmla="*/ 206 w 906"/>
                <a:gd name="T121" fmla="*/ 327 h 434"/>
                <a:gd name="T122" fmla="*/ 110 w 906"/>
                <a:gd name="T123" fmla="*/ 380 h 434"/>
                <a:gd name="T124" fmla="*/ 70 w 906"/>
                <a:gd name="T125" fmla="*/ 409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" h="434">
                  <a:moveTo>
                    <a:pt x="897" y="52"/>
                  </a:moveTo>
                  <a:cubicBezTo>
                    <a:pt x="896" y="52"/>
                    <a:pt x="897" y="52"/>
                    <a:pt x="897" y="53"/>
                  </a:cubicBezTo>
                  <a:cubicBezTo>
                    <a:pt x="897" y="52"/>
                    <a:pt x="896" y="53"/>
                    <a:pt x="896" y="53"/>
                  </a:cubicBezTo>
                  <a:cubicBezTo>
                    <a:pt x="896" y="53"/>
                    <a:pt x="897" y="54"/>
                    <a:pt x="897" y="54"/>
                  </a:cubicBezTo>
                  <a:cubicBezTo>
                    <a:pt x="896" y="55"/>
                    <a:pt x="896" y="55"/>
                    <a:pt x="895" y="54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3" y="56"/>
                    <a:pt x="892" y="54"/>
                    <a:pt x="891" y="57"/>
                  </a:cubicBezTo>
                  <a:cubicBezTo>
                    <a:pt x="891" y="56"/>
                    <a:pt x="890" y="57"/>
                    <a:pt x="890" y="56"/>
                  </a:cubicBezTo>
                  <a:cubicBezTo>
                    <a:pt x="890" y="55"/>
                    <a:pt x="889" y="57"/>
                    <a:pt x="890" y="57"/>
                  </a:cubicBezTo>
                  <a:cubicBezTo>
                    <a:pt x="889" y="57"/>
                    <a:pt x="888" y="58"/>
                    <a:pt x="888" y="57"/>
                  </a:cubicBezTo>
                  <a:cubicBezTo>
                    <a:pt x="888" y="58"/>
                    <a:pt x="887" y="59"/>
                    <a:pt x="886" y="58"/>
                  </a:cubicBezTo>
                  <a:cubicBezTo>
                    <a:pt x="886" y="59"/>
                    <a:pt x="885" y="58"/>
                    <a:pt x="885" y="59"/>
                  </a:cubicBezTo>
                  <a:cubicBezTo>
                    <a:pt x="884" y="59"/>
                    <a:pt x="884" y="59"/>
                    <a:pt x="884" y="59"/>
                  </a:cubicBezTo>
                  <a:cubicBezTo>
                    <a:pt x="883" y="59"/>
                    <a:pt x="883" y="59"/>
                    <a:pt x="883" y="60"/>
                  </a:cubicBezTo>
                  <a:cubicBezTo>
                    <a:pt x="881" y="60"/>
                    <a:pt x="880" y="60"/>
                    <a:pt x="877" y="62"/>
                  </a:cubicBezTo>
                  <a:cubicBezTo>
                    <a:pt x="877" y="62"/>
                    <a:pt x="878" y="62"/>
                    <a:pt x="878" y="63"/>
                  </a:cubicBezTo>
                  <a:cubicBezTo>
                    <a:pt x="880" y="63"/>
                    <a:pt x="883" y="62"/>
                    <a:pt x="885" y="63"/>
                  </a:cubicBezTo>
                  <a:cubicBezTo>
                    <a:pt x="886" y="63"/>
                    <a:pt x="888" y="64"/>
                    <a:pt x="888" y="62"/>
                  </a:cubicBezTo>
                  <a:cubicBezTo>
                    <a:pt x="889" y="63"/>
                    <a:pt x="890" y="63"/>
                    <a:pt x="891" y="63"/>
                  </a:cubicBezTo>
                  <a:cubicBezTo>
                    <a:pt x="892" y="64"/>
                    <a:pt x="892" y="64"/>
                    <a:pt x="893" y="64"/>
                  </a:cubicBezTo>
                  <a:cubicBezTo>
                    <a:pt x="894" y="64"/>
                    <a:pt x="894" y="63"/>
                    <a:pt x="894" y="63"/>
                  </a:cubicBezTo>
                  <a:cubicBezTo>
                    <a:pt x="895" y="63"/>
                    <a:pt x="894" y="65"/>
                    <a:pt x="894" y="64"/>
                  </a:cubicBezTo>
                  <a:cubicBezTo>
                    <a:pt x="895" y="64"/>
                    <a:pt x="895" y="65"/>
                    <a:pt x="894" y="64"/>
                  </a:cubicBezTo>
                  <a:cubicBezTo>
                    <a:pt x="894" y="65"/>
                    <a:pt x="895" y="64"/>
                    <a:pt x="895" y="66"/>
                  </a:cubicBezTo>
                  <a:cubicBezTo>
                    <a:pt x="896" y="66"/>
                    <a:pt x="897" y="65"/>
                    <a:pt x="898" y="66"/>
                  </a:cubicBezTo>
                  <a:cubicBezTo>
                    <a:pt x="898" y="66"/>
                    <a:pt x="898" y="67"/>
                    <a:pt x="899" y="67"/>
                  </a:cubicBezTo>
                  <a:cubicBezTo>
                    <a:pt x="899" y="67"/>
                    <a:pt x="898" y="67"/>
                    <a:pt x="899" y="66"/>
                  </a:cubicBezTo>
                  <a:cubicBezTo>
                    <a:pt x="900" y="67"/>
                    <a:pt x="899" y="68"/>
                    <a:pt x="898" y="68"/>
                  </a:cubicBezTo>
                  <a:cubicBezTo>
                    <a:pt x="898" y="68"/>
                    <a:pt x="900" y="67"/>
                    <a:pt x="899" y="68"/>
                  </a:cubicBezTo>
                  <a:cubicBezTo>
                    <a:pt x="899" y="70"/>
                    <a:pt x="898" y="68"/>
                    <a:pt x="898" y="70"/>
                  </a:cubicBezTo>
                  <a:cubicBezTo>
                    <a:pt x="897" y="70"/>
                    <a:pt x="897" y="69"/>
                    <a:pt x="897" y="69"/>
                  </a:cubicBezTo>
                  <a:cubicBezTo>
                    <a:pt x="897" y="69"/>
                    <a:pt x="897" y="69"/>
                    <a:pt x="897" y="70"/>
                  </a:cubicBezTo>
                  <a:cubicBezTo>
                    <a:pt x="896" y="70"/>
                    <a:pt x="896" y="70"/>
                    <a:pt x="896" y="71"/>
                  </a:cubicBezTo>
                  <a:cubicBezTo>
                    <a:pt x="896" y="71"/>
                    <a:pt x="896" y="70"/>
                    <a:pt x="895" y="70"/>
                  </a:cubicBezTo>
                  <a:cubicBezTo>
                    <a:pt x="895" y="70"/>
                    <a:pt x="895" y="71"/>
                    <a:pt x="894" y="71"/>
                  </a:cubicBezTo>
                  <a:cubicBezTo>
                    <a:pt x="894" y="71"/>
                    <a:pt x="894" y="71"/>
                    <a:pt x="894" y="71"/>
                  </a:cubicBezTo>
                  <a:cubicBezTo>
                    <a:pt x="893" y="71"/>
                    <a:pt x="894" y="71"/>
                    <a:pt x="894" y="72"/>
                  </a:cubicBezTo>
                  <a:cubicBezTo>
                    <a:pt x="893" y="72"/>
                    <a:pt x="893" y="72"/>
                    <a:pt x="893" y="71"/>
                  </a:cubicBezTo>
                  <a:cubicBezTo>
                    <a:pt x="893" y="72"/>
                    <a:pt x="890" y="72"/>
                    <a:pt x="889" y="72"/>
                  </a:cubicBezTo>
                  <a:cubicBezTo>
                    <a:pt x="888" y="73"/>
                    <a:pt x="888" y="73"/>
                    <a:pt x="887" y="74"/>
                  </a:cubicBezTo>
                  <a:cubicBezTo>
                    <a:pt x="887" y="75"/>
                    <a:pt x="888" y="75"/>
                    <a:pt x="889" y="75"/>
                  </a:cubicBezTo>
                  <a:cubicBezTo>
                    <a:pt x="889" y="76"/>
                    <a:pt x="886" y="75"/>
                    <a:pt x="885" y="75"/>
                  </a:cubicBezTo>
                  <a:cubicBezTo>
                    <a:pt x="886" y="77"/>
                    <a:pt x="888" y="77"/>
                    <a:pt x="888" y="78"/>
                  </a:cubicBezTo>
                  <a:cubicBezTo>
                    <a:pt x="887" y="77"/>
                    <a:pt x="886" y="78"/>
                    <a:pt x="885" y="77"/>
                  </a:cubicBezTo>
                  <a:cubicBezTo>
                    <a:pt x="885" y="78"/>
                    <a:pt x="887" y="78"/>
                    <a:pt x="887" y="78"/>
                  </a:cubicBezTo>
                  <a:cubicBezTo>
                    <a:pt x="888" y="78"/>
                    <a:pt x="887" y="78"/>
                    <a:pt x="887" y="79"/>
                  </a:cubicBezTo>
                  <a:cubicBezTo>
                    <a:pt x="884" y="78"/>
                    <a:pt x="884" y="78"/>
                    <a:pt x="882" y="79"/>
                  </a:cubicBezTo>
                  <a:cubicBezTo>
                    <a:pt x="883" y="77"/>
                    <a:pt x="883" y="78"/>
                    <a:pt x="884" y="77"/>
                  </a:cubicBezTo>
                  <a:cubicBezTo>
                    <a:pt x="882" y="78"/>
                    <a:pt x="880" y="76"/>
                    <a:pt x="878" y="77"/>
                  </a:cubicBezTo>
                  <a:cubicBezTo>
                    <a:pt x="878" y="77"/>
                    <a:pt x="879" y="76"/>
                    <a:pt x="878" y="76"/>
                  </a:cubicBezTo>
                  <a:cubicBezTo>
                    <a:pt x="878" y="77"/>
                    <a:pt x="877" y="78"/>
                    <a:pt x="876" y="79"/>
                  </a:cubicBezTo>
                  <a:cubicBezTo>
                    <a:pt x="877" y="79"/>
                    <a:pt x="877" y="79"/>
                    <a:pt x="878" y="80"/>
                  </a:cubicBezTo>
                  <a:cubicBezTo>
                    <a:pt x="878" y="78"/>
                    <a:pt x="878" y="81"/>
                    <a:pt x="879" y="81"/>
                  </a:cubicBezTo>
                  <a:cubicBezTo>
                    <a:pt x="878" y="82"/>
                    <a:pt x="878" y="80"/>
                    <a:pt x="877" y="81"/>
                  </a:cubicBezTo>
                  <a:cubicBezTo>
                    <a:pt x="877" y="81"/>
                    <a:pt x="877" y="81"/>
                    <a:pt x="877" y="80"/>
                  </a:cubicBezTo>
                  <a:cubicBezTo>
                    <a:pt x="877" y="80"/>
                    <a:pt x="877" y="80"/>
                    <a:pt x="877" y="80"/>
                  </a:cubicBezTo>
                  <a:cubicBezTo>
                    <a:pt x="876" y="80"/>
                    <a:pt x="877" y="80"/>
                    <a:pt x="876" y="80"/>
                  </a:cubicBezTo>
                  <a:cubicBezTo>
                    <a:pt x="876" y="80"/>
                    <a:pt x="876" y="80"/>
                    <a:pt x="876" y="79"/>
                  </a:cubicBezTo>
                  <a:cubicBezTo>
                    <a:pt x="875" y="80"/>
                    <a:pt x="875" y="79"/>
                    <a:pt x="874" y="80"/>
                  </a:cubicBezTo>
                  <a:cubicBezTo>
                    <a:pt x="873" y="79"/>
                    <a:pt x="874" y="78"/>
                    <a:pt x="874" y="78"/>
                  </a:cubicBezTo>
                  <a:cubicBezTo>
                    <a:pt x="873" y="78"/>
                    <a:pt x="873" y="79"/>
                    <a:pt x="871" y="79"/>
                  </a:cubicBezTo>
                  <a:cubicBezTo>
                    <a:pt x="872" y="79"/>
                    <a:pt x="871" y="79"/>
                    <a:pt x="871" y="79"/>
                  </a:cubicBezTo>
                  <a:cubicBezTo>
                    <a:pt x="871" y="80"/>
                    <a:pt x="872" y="79"/>
                    <a:pt x="872" y="80"/>
                  </a:cubicBezTo>
                  <a:cubicBezTo>
                    <a:pt x="871" y="80"/>
                    <a:pt x="871" y="80"/>
                    <a:pt x="870" y="80"/>
                  </a:cubicBezTo>
                  <a:cubicBezTo>
                    <a:pt x="870" y="79"/>
                    <a:pt x="870" y="79"/>
                    <a:pt x="871" y="79"/>
                  </a:cubicBezTo>
                  <a:cubicBezTo>
                    <a:pt x="871" y="79"/>
                    <a:pt x="870" y="78"/>
                    <a:pt x="870" y="78"/>
                  </a:cubicBezTo>
                  <a:cubicBezTo>
                    <a:pt x="870" y="78"/>
                    <a:pt x="869" y="78"/>
                    <a:pt x="869" y="79"/>
                  </a:cubicBezTo>
                  <a:cubicBezTo>
                    <a:pt x="868" y="78"/>
                    <a:pt x="870" y="78"/>
                    <a:pt x="869" y="77"/>
                  </a:cubicBezTo>
                  <a:cubicBezTo>
                    <a:pt x="869" y="78"/>
                    <a:pt x="868" y="79"/>
                    <a:pt x="869" y="79"/>
                  </a:cubicBezTo>
                  <a:cubicBezTo>
                    <a:pt x="868" y="80"/>
                    <a:pt x="868" y="79"/>
                    <a:pt x="868" y="79"/>
                  </a:cubicBezTo>
                  <a:cubicBezTo>
                    <a:pt x="868" y="79"/>
                    <a:pt x="868" y="80"/>
                    <a:pt x="868" y="80"/>
                  </a:cubicBezTo>
                  <a:cubicBezTo>
                    <a:pt x="867" y="80"/>
                    <a:pt x="868" y="80"/>
                    <a:pt x="867" y="80"/>
                  </a:cubicBezTo>
                  <a:cubicBezTo>
                    <a:pt x="867" y="79"/>
                    <a:pt x="867" y="79"/>
                    <a:pt x="868" y="79"/>
                  </a:cubicBezTo>
                  <a:cubicBezTo>
                    <a:pt x="867" y="78"/>
                    <a:pt x="866" y="78"/>
                    <a:pt x="867" y="77"/>
                  </a:cubicBezTo>
                  <a:cubicBezTo>
                    <a:pt x="866" y="78"/>
                    <a:pt x="865" y="78"/>
                    <a:pt x="865" y="79"/>
                  </a:cubicBezTo>
                  <a:cubicBezTo>
                    <a:pt x="865" y="80"/>
                    <a:pt x="865" y="78"/>
                    <a:pt x="866" y="78"/>
                  </a:cubicBezTo>
                  <a:cubicBezTo>
                    <a:pt x="865" y="79"/>
                    <a:pt x="866" y="79"/>
                    <a:pt x="866" y="80"/>
                  </a:cubicBezTo>
                  <a:cubicBezTo>
                    <a:pt x="865" y="79"/>
                    <a:pt x="864" y="80"/>
                    <a:pt x="864" y="79"/>
                  </a:cubicBezTo>
                  <a:cubicBezTo>
                    <a:pt x="864" y="78"/>
                    <a:pt x="865" y="78"/>
                    <a:pt x="865" y="78"/>
                  </a:cubicBezTo>
                  <a:cubicBezTo>
                    <a:pt x="864" y="78"/>
                    <a:pt x="865" y="76"/>
                    <a:pt x="863" y="76"/>
                  </a:cubicBezTo>
                  <a:cubicBezTo>
                    <a:pt x="863" y="76"/>
                    <a:pt x="864" y="78"/>
                    <a:pt x="863" y="78"/>
                  </a:cubicBezTo>
                  <a:cubicBezTo>
                    <a:pt x="863" y="78"/>
                    <a:pt x="863" y="77"/>
                    <a:pt x="862" y="78"/>
                  </a:cubicBezTo>
                  <a:cubicBezTo>
                    <a:pt x="862" y="77"/>
                    <a:pt x="862" y="77"/>
                    <a:pt x="863" y="76"/>
                  </a:cubicBezTo>
                  <a:cubicBezTo>
                    <a:pt x="862" y="75"/>
                    <a:pt x="862" y="76"/>
                    <a:pt x="861" y="75"/>
                  </a:cubicBezTo>
                  <a:cubicBezTo>
                    <a:pt x="861" y="76"/>
                    <a:pt x="861" y="77"/>
                    <a:pt x="861" y="78"/>
                  </a:cubicBezTo>
                  <a:cubicBezTo>
                    <a:pt x="861" y="78"/>
                    <a:pt x="861" y="77"/>
                    <a:pt x="861" y="77"/>
                  </a:cubicBezTo>
                  <a:cubicBezTo>
                    <a:pt x="861" y="77"/>
                    <a:pt x="861" y="77"/>
                    <a:pt x="861" y="77"/>
                  </a:cubicBezTo>
                  <a:cubicBezTo>
                    <a:pt x="860" y="77"/>
                    <a:pt x="861" y="77"/>
                    <a:pt x="861" y="76"/>
                  </a:cubicBezTo>
                  <a:cubicBezTo>
                    <a:pt x="861" y="75"/>
                    <a:pt x="860" y="77"/>
                    <a:pt x="860" y="75"/>
                  </a:cubicBezTo>
                  <a:cubicBezTo>
                    <a:pt x="860" y="75"/>
                    <a:pt x="860" y="77"/>
                    <a:pt x="859" y="76"/>
                  </a:cubicBezTo>
                  <a:cubicBezTo>
                    <a:pt x="860" y="76"/>
                    <a:pt x="860" y="77"/>
                    <a:pt x="859" y="77"/>
                  </a:cubicBezTo>
                  <a:cubicBezTo>
                    <a:pt x="858" y="77"/>
                    <a:pt x="860" y="76"/>
                    <a:pt x="858" y="76"/>
                  </a:cubicBezTo>
                  <a:cubicBezTo>
                    <a:pt x="858" y="77"/>
                    <a:pt x="859" y="77"/>
                    <a:pt x="859" y="78"/>
                  </a:cubicBezTo>
                  <a:cubicBezTo>
                    <a:pt x="858" y="78"/>
                    <a:pt x="858" y="77"/>
                    <a:pt x="858" y="77"/>
                  </a:cubicBezTo>
                  <a:cubicBezTo>
                    <a:pt x="858" y="77"/>
                    <a:pt x="858" y="77"/>
                    <a:pt x="858" y="77"/>
                  </a:cubicBezTo>
                  <a:cubicBezTo>
                    <a:pt x="858" y="78"/>
                    <a:pt x="857" y="77"/>
                    <a:pt x="857" y="77"/>
                  </a:cubicBezTo>
                  <a:cubicBezTo>
                    <a:pt x="856" y="78"/>
                    <a:pt x="857" y="79"/>
                    <a:pt x="857" y="79"/>
                  </a:cubicBezTo>
                  <a:cubicBezTo>
                    <a:pt x="858" y="79"/>
                    <a:pt x="858" y="79"/>
                    <a:pt x="858" y="78"/>
                  </a:cubicBezTo>
                  <a:cubicBezTo>
                    <a:pt x="859" y="78"/>
                    <a:pt x="859" y="79"/>
                    <a:pt x="859" y="80"/>
                  </a:cubicBezTo>
                  <a:cubicBezTo>
                    <a:pt x="859" y="79"/>
                    <a:pt x="859" y="79"/>
                    <a:pt x="859" y="79"/>
                  </a:cubicBezTo>
                  <a:cubicBezTo>
                    <a:pt x="860" y="80"/>
                    <a:pt x="859" y="80"/>
                    <a:pt x="858" y="80"/>
                  </a:cubicBezTo>
                  <a:cubicBezTo>
                    <a:pt x="858" y="79"/>
                    <a:pt x="858" y="79"/>
                    <a:pt x="858" y="79"/>
                  </a:cubicBezTo>
                  <a:cubicBezTo>
                    <a:pt x="858" y="80"/>
                    <a:pt x="856" y="79"/>
                    <a:pt x="855" y="79"/>
                  </a:cubicBezTo>
                  <a:cubicBezTo>
                    <a:pt x="855" y="78"/>
                    <a:pt x="856" y="79"/>
                    <a:pt x="856" y="79"/>
                  </a:cubicBezTo>
                  <a:cubicBezTo>
                    <a:pt x="856" y="78"/>
                    <a:pt x="856" y="78"/>
                    <a:pt x="856" y="77"/>
                  </a:cubicBezTo>
                  <a:cubicBezTo>
                    <a:pt x="855" y="78"/>
                    <a:pt x="855" y="77"/>
                    <a:pt x="855" y="76"/>
                  </a:cubicBezTo>
                  <a:cubicBezTo>
                    <a:pt x="853" y="76"/>
                    <a:pt x="852" y="77"/>
                    <a:pt x="852" y="77"/>
                  </a:cubicBezTo>
                  <a:cubicBezTo>
                    <a:pt x="852" y="78"/>
                    <a:pt x="852" y="78"/>
                    <a:pt x="852" y="79"/>
                  </a:cubicBezTo>
                  <a:cubicBezTo>
                    <a:pt x="851" y="78"/>
                    <a:pt x="851" y="78"/>
                    <a:pt x="849" y="78"/>
                  </a:cubicBezTo>
                  <a:cubicBezTo>
                    <a:pt x="849" y="78"/>
                    <a:pt x="850" y="78"/>
                    <a:pt x="850" y="77"/>
                  </a:cubicBezTo>
                  <a:cubicBezTo>
                    <a:pt x="849" y="77"/>
                    <a:pt x="849" y="77"/>
                    <a:pt x="849" y="78"/>
                  </a:cubicBezTo>
                  <a:cubicBezTo>
                    <a:pt x="849" y="77"/>
                    <a:pt x="848" y="78"/>
                    <a:pt x="847" y="77"/>
                  </a:cubicBezTo>
                  <a:cubicBezTo>
                    <a:pt x="847" y="78"/>
                    <a:pt x="847" y="78"/>
                    <a:pt x="847" y="78"/>
                  </a:cubicBezTo>
                  <a:cubicBezTo>
                    <a:pt x="847" y="78"/>
                    <a:pt x="848" y="79"/>
                    <a:pt x="848" y="79"/>
                  </a:cubicBezTo>
                  <a:cubicBezTo>
                    <a:pt x="847" y="80"/>
                    <a:pt x="847" y="79"/>
                    <a:pt x="847" y="81"/>
                  </a:cubicBezTo>
                  <a:cubicBezTo>
                    <a:pt x="847" y="80"/>
                    <a:pt x="847" y="80"/>
                    <a:pt x="848" y="80"/>
                  </a:cubicBezTo>
                  <a:cubicBezTo>
                    <a:pt x="847" y="81"/>
                    <a:pt x="848" y="81"/>
                    <a:pt x="847" y="82"/>
                  </a:cubicBezTo>
                  <a:cubicBezTo>
                    <a:pt x="848" y="81"/>
                    <a:pt x="847" y="81"/>
                    <a:pt x="848" y="80"/>
                  </a:cubicBezTo>
                  <a:cubicBezTo>
                    <a:pt x="849" y="81"/>
                    <a:pt x="850" y="81"/>
                    <a:pt x="850" y="80"/>
                  </a:cubicBezTo>
                  <a:cubicBezTo>
                    <a:pt x="850" y="80"/>
                    <a:pt x="850" y="80"/>
                    <a:pt x="851" y="81"/>
                  </a:cubicBezTo>
                  <a:cubicBezTo>
                    <a:pt x="852" y="81"/>
                    <a:pt x="850" y="80"/>
                    <a:pt x="851" y="80"/>
                  </a:cubicBezTo>
                  <a:cubicBezTo>
                    <a:pt x="851" y="79"/>
                    <a:pt x="851" y="80"/>
                    <a:pt x="852" y="79"/>
                  </a:cubicBezTo>
                  <a:cubicBezTo>
                    <a:pt x="852" y="80"/>
                    <a:pt x="851" y="81"/>
                    <a:pt x="852" y="81"/>
                  </a:cubicBezTo>
                  <a:cubicBezTo>
                    <a:pt x="852" y="82"/>
                    <a:pt x="851" y="82"/>
                    <a:pt x="851" y="83"/>
                  </a:cubicBezTo>
                  <a:cubicBezTo>
                    <a:pt x="850" y="82"/>
                    <a:pt x="851" y="84"/>
                    <a:pt x="850" y="85"/>
                  </a:cubicBezTo>
                  <a:cubicBezTo>
                    <a:pt x="850" y="85"/>
                    <a:pt x="851" y="85"/>
                    <a:pt x="851" y="86"/>
                  </a:cubicBezTo>
                  <a:cubicBezTo>
                    <a:pt x="851" y="85"/>
                    <a:pt x="852" y="84"/>
                    <a:pt x="851" y="84"/>
                  </a:cubicBezTo>
                  <a:cubicBezTo>
                    <a:pt x="851" y="83"/>
                    <a:pt x="852" y="84"/>
                    <a:pt x="852" y="84"/>
                  </a:cubicBezTo>
                  <a:cubicBezTo>
                    <a:pt x="852" y="84"/>
                    <a:pt x="852" y="84"/>
                    <a:pt x="852" y="85"/>
                  </a:cubicBezTo>
                  <a:cubicBezTo>
                    <a:pt x="853" y="84"/>
                    <a:pt x="853" y="84"/>
                    <a:pt x="853" y="84"/>
                  </a:cubicBezTo>
                  <a:cubicBezTo>
                    <a:pt x="854" y="84"/>
                    <a:pt x="852" y="85"/>
                    <a:pt x="852" y="85"/>
                  </a:cubicBezTo>
                  <a:cubicBezTo>
                    <a:pt x="852" y="85"/>
                    <a:pt x="852" y="86"/>
                    <a:pt x="852" y="86"/>
                  </a:cubicBezTo>
                  <a:cubicBezTo>
                    <a:pt x="851" y="87"/>
                    <a:pt x="850" y="86"/>
                    <a:pt x="850" y="87"/>
                  </a:cubicBezTo>
                  <a:cubicBezTo>
                    <a:pt x="850" y="88"/>
                    <a:pt x="849" y="88"/>
                    <a:pt x="849" y="89"/>
                  </a:cubicBezTo>
                  <a:cubicBezTo>
                    <a:pt x="848" y="89"/>
                    <a:pt x="849" y="89"/>
                    <a:pt x="849" y="88"/>
                  </a:cubicBezTo>
                  <a:cubicBezTo>
                    <a:pt x="849" y="88"/>
                    <a:pt x="848" y="89"/>
                    <a:pt x="847" y="88"/>
                  </a:cubicBezTo>
                  <a:cubicBezTo>
                    <a:pt x="846" y="88"/>
                    <a:pt x="846" y="89"/>
                    <a:pt x="846" y="89"/>
                  </a:cubicBezTo>
                  <a:cubicBezTo>
                    <a:pt x="846" y="88"/>
                    <a:pt x="845" y="90"/>
                    <a:pt x="845" y="88"/>
                  </a:cubicBezTo>
                  <a:cubicBezTo>
                    <a:pt x="844" y="89"/>
                    <a:pt x="843" y="89"/>
                    <a:pt x="842" y="90"/>
                  </a:cubicBezTo>
                  <a:cubicBezTo>
                    <a:pt x="841" y="89"/>
                    <a:pt x="841" y="91"/>
                    <a:pt x="840" y="90"/>
                  </a:cubicBezTo>
                  <a:cubicBezTo>
                    <a:pt x="840" y="91"/>
                    <a:pt x="841" y="91"/>
                    <a:pt x="842" y="91"/>
                  </a:cubicBezTo>
                  <a:cubicBezTo>
                    <a:pt x="841" y="93"/>
                    <a:pt x="840" y="91"/>
                    <a:pt x="839" y="91"/>
                  </a:cubicBezTo>
                  <a:cubicBezTo>
                    <a:pt x="839" y="91"/>
                    <a:pt x="840" y="91"/>
                    <a:pt x="840" y="90"/>
                  </a:cubicBezTo>
                  <a:cubicBezTo>
                    <a:pt x="839" y="89"/>
                    <a:pt x="838" y="92"/>
                    <a:pt x="837" y="92"/>
                  </a:cubicBezTo>
                  <a:cubicBezTo>
                    <a:pt x="837" y="92"/>
                    <a:pt x="836" y="92"/>
                    <a:pt x="837" y="91"/>
                  </a:cubicBezTo>
                  <a:cubicBezTo>
                    <a:pt x="836" y="91"/>
                    <a:pt x="836" y="92"/>
                    <a:pt x="836" y="91"/>
                  </a:cubicBezTo>
                  <a:cubicBezTo>
                    <a:pt x="835" y="91"/>
                    <a:pt x="835" y="93"/>
                    <a:pt x="835" y="91"/>
                  </a:cubicBezTo>
                  <a:cubicBezTo>
                    <a:pt x="835" y="91"/>
                    <a:pt x="835" y="92"/>
                    <a:pt x="835" y="92"/>
                  </a:cubicBezTo>
                  <a:cubicBezTo>
                    <a:pt x="834" y="92"/>
                    <a:pt x="834" y="92"/>
                    <a:pt x="833" y="93"/>
                  </a:cubicBezTo>
                  <a:cubicBezTo>
                    <a:pt x="833" y="92"/>
                    <a:pt x="833" y="92"/>
                    <a:pt x="833" y="92"/>
                  </a:cubicBezTo>
                  <a:cubicBezTo>
                    <a:pt x="833" y="92"/>
                    <a:pt x="832" y="93"/>
                    <a:pt x="832" y="92"/>
                  </a:cubicBezTo>
                  <a:cubicBezTo>
                    <a:pt x="831" y="92"/>
                    <a:pt x="831" y="93"/>
                    <a:pt x="831" y="93"/>
                  </a:cubicBezTo>
                  <a:cubicBezTo>
                    <a:pt x="831" y="93"/>
                    <a:pt x="831" y="93"/>
                    <a:pt x="831" y="94"/>
                  </a:cubicBezTo>
                  <a:cubicBezTo>
                    <a:pt x="831" y="93"/>
                    <a:pt x="830" y="93"/>
                    <a:pt x="830" y="92"/>
                  </a:cubicBezTo>
                  <a:cubicBezTo>
                    <a:pt x="829" y="93"/>
                    <a:pt x="829" y="94"/>
                    <a:pt x="828" y="94"/>
                  </a:cubicBezTo>
                  <a:cubicBezTo>
                    <a:pt x="828" y="93"/>
                    <a:pt x="828" y="94"/>
                    <a:pt x="828" y="94"/>
                  </a:cubicBezTo>
                  <a:cubicBezTo>
                    <a:pt x="828" y="93"/>
                    <a:pt x="828" y="93"/>
                    <a:pt x="827" y="93"/>
                  </a:cubicBezTo>
                  <a:cubicBezTo>
                    <a:pt x="828" y="94"/>
                    <a:pt x="828" y="92"/>
                    <a:pt x="826" y="93"/>
                  </a:cubicBezTo>
                  <a:cubicBezTo>
                    <a:pt x="826" y="94"/>
                    <a:pt x="827" y="93"/>
                    <a:pt x="827" y="94"/>
                  </a:cubicBezTo>
                  <a:cubicBezTo>
                    <a:pt x="826" y="95"/>
                    <a:pt x="825" y="94"/>
                    <a:pt x="824" y="95"/>
                  </a:cubicBezTo>
                  <a:cubicBezTo>
                    <a:pt x="824" y="94"/>
                    <a:pt x="823" y="95"/>
                    <a:pt x="822" y="94"/>
                  </a:cubicBezTo>
                  <a:cubicBezTo>
                    <a:pt x="822" y="94"/>
                    <a:pt x="822" y="96"/>
                    <a:pt x="823" y="96"/>
                  </a:cubicBezTo>
                  <a:cubicBezTo>
                    <a:pt x="821" y="96"/>
                    <a:pt x="822" y="95"/>
                    <a:pt x="821" y="95"/>
                  </a:cubicBezTo>
                  <a:cubicBezTo>
                    <a:pt x="820" y="95"/>
                    <a:pt x="821" y="95"/>
                    <a:pt x="820" y="96"/>
                  </a:cubicBezTo>
                  <a:cubicBezTo>
                    <a:pt x="820" y="96"/>
                    <a:pt x="820" y="95"/>
                    <a:pt x="820" y="95"/>
                  </a:cubicBezTo>
                  <a:cubicBezTo>
                    <a:pt x="819" y="96"/>
                    <a:pt x="818" y="97"/>
                    <a:pt x="816" y="97"/>
                  </a:cubicBezTo>
                  <a:cubicBezTo>
                    <a:pt x="816" y="96"/>
                    <a:pt x="817" y="97"/>
                    <a:pt x="817" y="96"/>
                  </a:cubicBezTo>
                  <a:cubicBezTo>
                    <a:pt x="815" y="97"/>
                    <a:pt x="814" y="97"/>
                    <a:pt x="813" y="98"/>
                  </a:cubicBezTo>
                  <a:cubicBezTo>
                    <a:pt x="813" y="96"/>
                    <a:pt x="810" y="98"/>
                    <a:pt x="810" y="100"/>
                  </a:cubicBezTo>
                  <a:cubicBezTo>
                    <a:pt x="809" y="99"/>
                    <a:pt x="810" y="99"/>
                    <a:pt x="810" y="99"/>
                  </a:cubicBezTo>
                  <a:cubicBezTo>
                    <a:pt x="810" y="98"/>
                    <a:pt x="809" y="98"/>
                    <a:pt x="809" y="99"/>
                  </a:cubicBezTo>
                  <a:cubicBezTo>
                    <a:pt x="809" y="99"/>
                    <a:pt x="809" y="98"/>
                    <a:pt x="808" y="98"/>
                  </a:cubicBezTo>
                  <a:cubicBezTo>
                    <a:pt x="808" y="98"/>
                    <a:pt x="807" y="99"/>
                    <a:pt x="808" y="99"/>
                  </a:cubicBezTo>
                  <a:cubicBezTo>
                    <a:pt x="807" y="100"/>
                    <a:pt x="807" y="99"/>
                    <a:pt x="807" y="98"/>
                  </a:cubicBezTo>
                  <a:cubicBezTo>
                    <a:pt x="806" y="99"/>
                    <a:pt x="805" y="99"/>
                    <a:pt x="804" y="100"/>
                  </a:cubicBezTo>
                  <a:cubicBezTo>
                    <a:pt x="804" y="99"/>
                    <a:pt x="805" y="99"/>
                    <a:pt x="804" y="98"/>
                  </a:cubicBezTo>
                  <a:cubicBezTo>
                    <a:pt x="803" y="99"/>
                    <a:pt x="804" y="100"/>
                    <a:pt x="803" y="100"/>
                  </a:cubicBezTo>
                  <a:cubicBezTo>
                    <a:pt x="802" y="100"/>
                    <a:pt x="803" y="99"/>
                    <a:pt x="803" y="99"/>
                  </a:cubicBezTo>
                  <a:cubicBezTo>
                    <a:pt x="803" y="99"/>
                    <a:pt x="803" y="99"/>
                    <a:pt x="802" y="99"/>
                  </a:cubicBezTo>
                  <a:cubicBezTo>
                    <a:pt x="802" y="100"/>
                    <a:pt x="801" y="100"/>
                    <a:pt x="800" y="101"/>
                  </a:cubicBezTo>
                  <a:cubicBezTo>
                    <a:pt x="801" y="100"/>
                    <a:pt x="800" y="100"/>
                    <a:pt x="801" y="98"/>
                  </a:cubicBezTo>
                  <a:cubicBezTo>
                    <a:pt x="800" y="98"/>
                    <a:pt x="800" y="99"/>
                    <a:pt x="800" y="100"/>
                  </a:cubicBezTo>
                  <a:cubicBezTo>
                    <a:pt x="799" y="100"/>
                    <a:pt x="800" y="99"/>
                    <a:pt x="799" y="99"/>
                  </a:cubicBezTo>
                  <a:cubicBezTo>
                    <a:pt x="799" y="100"/>
                    <a:pt x="799" y="101"/>
                    <a:pt x="800" y="101"/>
                  </a:cubicBezTo>
                  <a:cubicBezTo>
                    <a:pt x="799" y="101"/>
                    <a:pt x="798" y="100"/>
                    <a:pt x="799" y="99"/>
                  </a:cubicBezTo>
                  <a:cubicBezTo>
                    <a:pt x="799" y="99"/>
                    <a:pt x="798" y="100"/>
                    <a:pt x="798" y="100"/>
                  </a:cubicBezTo>
                  <a:cubicBezTo>
                    <a:pt x="798" y="101"/>
                    <a:pt x="799" y="101"/>
                    <a:pt x="798" y="102"/>
                  </a:cubicBezTo>
                  <a:cubicBezTo>
                    <a:pt x="798" y="102"/>
                    <a:pt x="798" y="101"/>
                    <a:pt x="797" y="101"/>
                  </a:cubicBezTo>
                  <a:cubicBezTo>
                    <a:pt x="797" y="102"/>
                    <a:pt x="796" y="102"/>
                    <a:pt x="795" y="103"/>
                  </a:cubicBezTo>
                  <a:cubicBezTo>
                    <a:pt x="795" y="102"/>
                    <a:pt x="795" y="102"/>
                    <a:pt x="795" y="101"/>
                  </a:cubicBezTo>
                  <a:cubicBezTo>
                    <a:pt x="794" y="101"/>
                    <a:pt x="794" y="102"/>
                    <a:pt x="794" y="103"/>
                  </a:cubicBezTo>
                  <a:cubicBezTo>
                    <a:pt x="794" y="102"/>
                    <a:pt x="793" y="101"/>
                    <a:pt x="793" y="101"/>
                  </a:cubicBezTo>
                  <a:cubicBezTo>
                    <a:pt x="792" y="101"/>
                    <a:pt x="792" y="102"/>
                    <a:pt x="792" y="103"/>
                  </a:cubicBezTo>
                  <a:cubicBezTo>
                    <a:pt x="792" y="103"/>
                    <a:pt x="792" y="103"/>
                    <a:pt x="792" y="103"/>
                  </a:cubicBezTo>
                  <a:cubicBezTo>
                    <a:pt x="792" y="103"/>
                    <a:pt x="791" y="103"/>
                    <a:pt x="791" y="103"/>
                  </a:cubicBezTo>
                  <a:cubicBezTo>
                    <a:pt x="791" y="103"/>
                    <a:pt x="790" y="103"/>
                    <a:pt x="789" y="104"/>
                  </a:cubicBezTo>
                  <a:cubicBezTo>
                    <a:pt x="790" y="103"/>
                    <a:pt x="789" y="103"/>
                    <a:pt x="789" y="103"/>
                  </a:cubicBezTo>
                  <a:cubicBezTo>
                    <a:pt x="788" y="103"/>
                    <a:pt x="788" y="103"/>
                    <a:pt x="787" y="103"/>
                  </a:cubicBezTo>
                  <a:cubicBezTo>
                    <a:pt x="787" y="103"/>
                    <a:pt x="787" y="103"/>
                    <a:pt x="788" y="104"/>
                  </a:cubicBezTo>
                  <a:cubicBezTo>
                    <a:pt x="788" y="105"/>
                    <a:pt x="786" y="104"/>
                    <a:pt x="786" y="105"/>
                  </a:cubicBezTo>
                  <a:cubicBezTo>
                    <a:pt x="785" y="104"/>
                    <a:pt x="785" y="105"/>
                    <a:pt x="784" y="104"/>
                  </a:cubicBezTo>
                  <a:cubicBezTo>
                    <a:pt x="784" y="103"/>
                    <a:pt x="784" y="103"/>
                    <a:pt x="785" y="103"/>
                  </a:cubicBezTo>
                  <a:cubicBezTo>
                    <a:pt x="783" y="104"/>
                    <a:pt x="783" y="103"/>
                    <a:pt x="783" y="104"/>
                  </a:cubicBezTo>
                  <a:cubicBezTo>
                    <a:pt x="782" y="104"/>
                    <a:pt x="782" y="103"/>
                    <a:pt x="781" y="104"/>
                  </a:cubicBezTo>
                  <a:cubicBezTo>
                    <a:pt x="782" y="105"/>
                    <a:pt x="783" y="105"/>
                    <a:pt x="783" y="105"/>
                  </a:cubicBezTo>
                  <a:cubicBezTo>
                    <a:pt x="783" y="106"/>
                    <a:pt x="782" y="105"/>
                    <a:pt x="782" y="106"/>
                  </a:cubicBezTo>
                  <a:cubicBezTo>
                    <a:pt x="782" y="105"/>
                    <a:pt x="781" y="105"/>
                    <a:pt x="781" y="105"/>
                  </a:cubicBezTo>
                  <a:cubicBezTo>
                    <a:pt x="781" y="105"/>
                    <a:pt x="781" y="106"/>
                    <a:pt x="780" y="106"/>
                  </a:cubicBezTo>
                  <a:cubicBezTo>
                    <a:pt x="781" y="105"/>
                    <a:pt x="780" y="106"/>
                    <a:pt x="780" y="105"/>
                  </a:cubicBezTo>
                  <a:cubicBezTo>
                    <a:pt x="779" y="105"/>
                    <a:pt x="779" y="105"/>
                    <a:pt x="779" y="105"/>
                  </a:cubicBezTo>
                  <a:cubicBezTo>
                    <a:pt x="779" y="104"/>
                    <a:pt x="777" y="104"/>
                    <a:pt x="776" y="104"/>
                  </a:cubicBezTo>
                  <a:cubicBezTo>
                    <a:pt x="777" y="105"/>
                    <a:pt x="777" y="105"/>
                    <a:pt x="778" y="105"/>
                  </a:cubicBezTo>
                  <a:cubicBezTo>
                    <a:pt x="778" y="106"/>
                    <a:pt x="778" y="106"/>
                    <a:pt x="777" y="106"/>
                  </a:cubicBezTo>
                  <a:cubicBezTo>
                    <a:pt x="777" y="106"/>
                    <a:pt x="776" y="106"/>
                    <a:pt x="776" y="105"/>
                  </a:cubicBezTo>
                  <a:cubicBezTo>
                    <a:pt x="775" y="106"/>
                    <a:pt x="775" y="107"/>
                    <a:pt x="774" y="107"/>
                  </a:cubicBezTo>
                  <a:cubicBezTo>
                    <a:pt x="774" y="106"/>
                    <a:pt x="775" y="106"/>
                    <a:pt x="775" y="106"/>
                  </a:cubicBezTo>
                  <a:cubicBezTo>
                    <a:pt x="774" y="105"/>
                    <a:pt x="773" y="105"/>
                    <a:pt x="772" y="103"/>
                  </a:cubicBezTo>
                  <a:cubicBezTo>
                    <a:pt x="772" y="103"/>
                    <a:pt x="772" y="104"/>
                    <a:pt x="772" y="104"/>
                  </a:cubicBezTo>
                  <a:cubicBezTo>
                    <a:pt x="772" y="105"/>
                    <a:pt x="772" y="104"/>
                    <a:pt x="773" y="105"/>
                  </a:cubicBezTo>
                  <a:cubicBezTo>
                    <a:pt x="773" y="105"/>
                    <a:pt x="774" y="106"/>
                    <a:pt x="774" y="107"/>
                  </a:cubicBezTo>
                  <a:cubicBezTo>
                    <a:pt x="774" y="107"/>
                    <a:pt x="773" y="107"/>
                    <a:pt x="773" y="107"/>
                  </a:cubicBezTo>
                  <a:cubicBezTo>
                    <a:pt x="774" y="106"/>
                    <a:pt x="773" y="106"/>
                    <a:pt x="772" y="106"/>
                  </a:cubicBezTo>
                  <a:cubicBezTo>
                    <a:pt x="772" y="105"/>
                    <a:pt x="771" y="105"/>
                    <a:pt x="772" y="105"/>
                  </a:cubicBezTo>
                  <a:cubicBezTo>
                    <a:pt x="771" y="105"/>
                    <a:pt x="771" y="106"/>
                    <a:pt x="771" y="105"/>
                  </a:cubicBezTo>
                  <a:cubicBezTo>
                    <a:pt x="771" y="105"/>
                    <a:pt x="770" y="107"/>
                    <a:pt x="770" y="107"/>
                  </a:cubicBezTo>
                  <a:cubicBezTo>
                    <a:pt x="769" y="108"/>
                    <a:pt x="767" y="107"/>
                    <a:pt x="767" y="109"/>
                  </a:cubicBezTo>
                  <a:cubicBezTo>
                    <a:pt x="765" y="108"/>
                    <a:pt x="765" y="110"/>
                    <a:pt x="763" y="110"/>
                  </a:cubicBezTo>
                  <a:cubicBezTo>
                    <a:pt x="764" y="109"/>
                    <a:pt x="764" y="109"/>
                    <a:pt x="764" y="108"/>
                  </a:cubicBezTo>
                  <a:cubicBezTo>
                    <a:pt x="763" y="109"/>
                    <a:pt x="762" y="109"/>
                    <a:pt x="762" y="110"/>
                  </a:cubicBezTo>
                  <a:cubicBezTo>
                    <a:pt x="761" y="109"/>
                    <a:pt x="761" y="109"/>
                    <a:pt x="760" y="110"/>
                  </a:cubicBezTo>
                  <a:cubicBezTo>
                    <a:pt x="759" y="109"/>
                    <a:pt x="757" y="110"/>
                    <a:pt x="757" y="112"/>
                  </a:cubicBezTo>
                  <a:cubicBezTo>
                    <a:pt x="757" y="111"/>
                    <a:pt x="757" y="110"/>
                    <a:pt x="756" y="110"/>
                  </a:cubicBezTo>
                  <a:cubicBezTo>
                    <a:pt x="757" y="111"/>
                    <a:pt x="755" y="111"/>
                    <a:pt x="754" y="112"/>
                  </a:cubicBezTo>
                  <a:cubicBezTo>
                    <a:pt x="754" y="111"/>
                    <a:pt x="753" y="111"/>
                    <a:pt x="753" y="111"/>
                  </a:cubicBezTo>
                  <a:cubicBezTo>
                    <a:pt x="752" y="112"/>
                    <a:pt x="754" y="111"/>
                    <a:pt x="753" y="112"/>
                  </a:cubicBezTo>
                  <a:cubicBezTo>
                    <a:pt x="753" y="112"/>
                    <a:pt x="753" y="112"/>
                    <a:pt x="753" y="112"/>
                  </a:cubicBezTo>
                  <a:cubicBezTo>
                    <a:pt x="752" y="112"/>
                    <a:pt x="753" y="111"/>
                    <a:pt x="752" y="111"/>
                  </a:cubicBezTo>
                  <a:cubicBezTo>
                    <a:pt x="751" y="111"/>
                    <a:pt x="752" y="112"/>
                    <a:pt x="752" y="111"/>
                  </a:cubicBezTo>
                  <a:cubicBezTo>
                    <a:pt x="751" y="112"/>
                    <a:pt x="752" y="112"/>
                    <a:pt x="751" y="113"/>
                  </a:cubicBezTo>
                  <a:cubicBezTo>
                    <a:pt x="750" y="113"/>
                    <a:pt x="750" y="111"/>
                    <a:pt x="749" y="113"/>
                  </a:cubicBezTo>
                  <a:cubicBezTo>
                    <a:pt x="748" y="112"/>
                    <a:pt x="750" y="112"/>
                    <a:pt x="750" y="111"/>
                  </a:cubicBezTo>
                  <a:cubicBezTo>
                    <a:pt x="750" y="111"/>
                    <a:pt x="750" y="111"/>
                    <a:pt x="749" y="111"/>
                  </a:cubicBezTo>
                  <a:cubicBezTo>
                    <a:pt x="749" y="111"/>
                    <a:pt x="750" y="111"/>
                    <a:pt x="749" y="112"/>
                  </a:cubicBezTo>
                  <a:cubicBezTo>
                    <a:pt x="749" y="111"/>
                    <a:pt x="748" y="112"/>
                    <a:pt x="748" y="113"/>
                  </a:cubicBezTo>
                  <a:cubicBezTo>
                    <a:pt x="748" y="113"/>
                    <a:pt x="747" y="113"/>
                    <a:pt x="747" y="113"/>
                  </a:cubicBezTo>
                  <a:cubicBezTo>
                    <a:pt x="747" y="113"/>
                    <a:pt x="746" y="112"/>
                    <a:pt x="746" y="112"/>
                  </a:cubicBezTo>
                  <a:cubicBezTo>
                    <a:pt x="745" y="112"/>
                    <a:pt x="745" y="112"/>
                    <a:pt x="745" y="113"/>
                  </a:cubicBezTo>
                  <a:cubicBezTo>
                    <a:pt x="745" y="113"/>
                    <a:pt x="745" y="113"/>
                    <a:pt x="746" y="113"/>
                  </a:cubicBezTo>
                  <a:cubicBezTo>
                    <a:pt x="746" y="113"/>
                    <a:pt x="745" y="113"/>
                    <a:pt x="746" y="113"/>
                  </a:cubicBezTo>
                  <a:cubicBezTo>
                    <a:pt x="745" y="113"/>
                    <a:pt x="745" y="114"/>
                    <a:pt x="744" y="114"/>
                  </a:cubicBezTo>
                  <a:cubicBezTo>
                    <a:pt x="744" y="114"/>
                    <a:pt x="744" y="114"/>
                    <a:pt x="744" y="114"/>
                  </a:cubicBezTo>
                  <a:cubicBezTo>
                    <a:pt x="744" y="115"/>
                    <a:pt x="744" y="115"/>
                    <a:pt x="744" y="115"/>
                  </a:cubicBezTo>
                  <a:cubicBezTo>
                    <a:pt x="744" y="115"/>
                    <a:pt x="744" y="115"/>
                    <a:pt x="743" y="115"/>
                  </a:cubicBezTo>
                  <a:cubicBezTo>
                    <a:pt x="743" y="114"/>
                    <a:pt x="744" y="113"/>
                    <a:pt x="744" y="113"/>
                  </a:cubicBezTo>
                  <a:cubicBezTo>
                    <a:pt x="744" y="112"/>
                    <a:pt x="744" y="113"/>
                    <a:pt x="743" y="113"/>
                  </a:cubicBezTo>
                  <a:cubicBezTo>
                    <a:pt x="744" y="114"/>
                    <a:pt x="742" y="114"/>
                    <a:pt x="743" y="115"/>
                  </a:cubicBezTo>
                  <a:cubicBezTo>
                    <a:pt x="743" y="115"/>
                    <a:pt x="742" y="115"/>
                    <a:pt x="741" y="115"/>
                  </a:cubicBezTo>
                  <a:cubicBezTo>
                    <a:pt x="741" y="115"/>
                    <a:pt x="741" y="115"/>
                    <a:pt x="741" y="115"/>
                  </a:cubicBezTo>
                  <a:cubicBezTo>
                    <a:pt x="741" y="116"/>
                    <a:pt x="742" y="115"/>
                    <a:pt x="741" y="116"/>
                  </a:cubicBezTo>
                  <a:cubicBezTo>
                    <a:pt x="741" y="116"/>
                    <a:pt x="740" y="116"/>
                    <a:pt x="740" y="116"/>
                  </a:cubicBezTo>
                  <a:cubicBezTo>
                    <a:pt x="740" y="116"/>
                    <a:pt x="741" y="116"/>
                    <a:pt x="741" y="116"/>
                  </a:cubicBezTo>
                  <a:cubicBezTo>
                    <a:pt x="741" y="115"/>
                    <a:pt x="740" y="115"/>
                    <a:pt x="739" y="115"/>
                  </a:cubicBezTo>
                  <a:cubicBezTo>
                    <a:pt x="740" y="116"/>
                    <a:pt x="739" y="116"/>
                    <a:pt x="738" y="116"/>
                  </a:cubicBezTo>
                  <a:cubicBezTo>
                    <a:pt x="738" y="116"/>
                    <a:pt x="738" y="115"/>
                    <a:pt x="738" y="115"/>
                  </a:cubicBezTo>
                  <a:cubicBezTo>
                    <a:pt x="738" y="116"/>
                    <a:pt x="737" y="116"/>
                    <a:pt x="737" y="114"/>
                  </a:cubicBezTo>
                  <a:cubicBezTo>
                    <a:pt x="736" y="114"/>
                    <a:pt x="737" y="115"/>
                    <a:pt x="737" y="116"/>
                  </a:cubicBezTo>
                  <a:cubicBezTo>
                    <a:pt x="737" y="115"/>
                    <a:pt x="736" y="115"/>
                    <a:pt x="736" y="115"/>
                  </a:cubicBezTo>
                  <a:cubicBezTo>
                    <a:pt x="736" y="116"/>
                    <a:pt x="737" y="115"/>
                    <a:pt x="737" y="116"/>
                  </a:cubicBezTo>
                  <a:cubicBezTo>
                    <a:pt x="737" y="116"/>
                    <a:pt x="738" y="116"/>
                    <a:pt x="739" y="116"/>
                  </a:cubicBezTo>
                  <a:cubicBezTo>
                    <a:pt x="738" y="118"/>
                    <a:pt x="737" y="115"/>
                    <a:pt x="735" y="116"/>
                  </a:cubicBezTo>
                  <a:cubicBezTo>
                    <a:pt x="735" y="116"/>
                    <a:pt x="735" y="117"/>
                    <a:pt x="735" y="117"/>
                  </a:cubicBezTo>
                  <a:cubicBezTo>
                    <a:pt x="733" y="117"/>
                    <a:pt x="733" y="118"/>
                    <a:pt x="731" y="118"/>
                  </a:cubicBezTo>
                  <a:cubicBezTo>
                    <a:pt x="731" y="119"/>
                    <a:pt x="731" y="119"/>
                    <a:pt x="731" y="120"/>
                  </a:cubicBezTo>
                  <a:cubicBezTo>
                    <a:pt x="730" y="120"/>
                    <a:pt x="731" y="119"/>
                    <a:pt x="730" y="119"/>
                  </a:cubicBezTo>
                  <a:cubicBezTo>
                    <a:pt x="730" y="118"/>
                    <a:pt x="730" y="117"/>
                    <a:pt x="730" y="117"/>
                  </a:cubicBezTo>
                  <a:cubicBezTo>
                    <a:pt x="729" y="117"/>
                    <a:pt x="729" y="118"/>
                    <a:pt x="729" y="119"/>
                  </a:cubicBezTo>
                  <a:cubicBezTo>
                    <a:pt x="728" y="119"/>
                    <a:pt x="727" y="119"/>
                    <a:pt x="727" y="119"/>
                  </a:cubicBezTo>
                  <a:cubicBezTo>
                    <a:pt x="727" y="120"/>
                    <a:pt x="727" y="119"/>
                    <a:pt x="728" y="119"/>
                  </a:cubicBezTo>
                  <a:cubicBezTo>
                    <a:pt x="727" y="120"/>
                    <a:pt x="727" y="120"/>
                    <a:pt x="726" y="120"/>
                  </a:cubicBezTo>
                  <a:cubicBezTo>
                    <a:pt x="726" y="120"/>
                    <a:pt x="726" y="120"/>
                    <a:pt x="725" y="120"/>
                  </a:cubicBezTo>
                  <a:cubicBezTo>
                    <a:pt x="725" y="120"/>
                    <a:pt x="726" y="120"/>
                    <a:pt x="726" y="121"/>
                  </a:cubicBezTo>
                  <a:cubicBezTo>
                    <a:pt x="725" y="120"/>
                    <a:pt x="725" y="121"/>
                    <a:pt x="724" y="121"/>
                  </a:cubicBezTo>
                  <a:cubicBezTo>
                    <a:pt x="724" y="120"/>
                    <a:pt x="725" y="121"/>
                    <a:pt x="725" y="120"/>
                  </a:cubicBezTo>
                  <a:cubicBezTo>
                    <a:pt x="725" y="120"/>
                    <a:pt x="724" y="119"/>
                    <a:pt x="724" y="119"/>
                  </a:cubicBezTo>
                  <a:cubicBezTo>
                    <a:pt x="724" y="120"/>
                    <a:pt x="724" y="120"/>
                    <a:pt x="725" y="120"/>
                  </a:cubicBezTo>
                  <a:cubicBezTo>
                    <a:pt x="724" y="120"/>
                    <a:pt x="721" y="120"/>
                    <a:pt x="722" y="121"/>
                  </a:cubicBezTo>
                  <a:cubicBezTo>
                    <a:pt x="720" y="122"/>
                    <a:pt x="719" y="120"/>
                    <a:pt x="718" y="120"/>
                  </a:cubicBezTo>
                  <a:cubicBezTo>
                    <a:pt x="719" y="119"/>
                    <a:pt x="719" y="120"/>
                    <a:pt x="720" y="120"/>
                  </a:cubicBezTo>
                  <a:cubicBezTo>
                    <a:pt x="720" y="119"/>
                    <a:pt x="719" y="119"/>
                    <a:pt x="719" y="119"/>
                  </a:cubicBezTo>
                  <a:cubicBezTo>
                    <a:pt x="720" y="119"/>
                    <a:pt x="720" y="120"/>
                    <a:pt x="720" y="120"/>
                  </a:cubicBezTo>
                  <a:cubicBezTo>
                    <a:pt x="721" y="120"/>
                    <a:pt x="721" y="119"/>
                    <a:pt x="722" y="120"/>
                  </a:cubicBezTo>
                  <a:cubicBezTo>
                    <a:pt x="722" y="119"/>
                    <a:pt x="722" y="119"/>
                    <a:pt x="721" y="119"/>
                  </a:cubicBezTo>
                  <a:cubicBezTo>
                    <a:pt x="721" y="119"/>
                    <a:pt x="721" y="120"/>
                    <a:pt x="720" y="119"/>
                  </a:cubicBezTo>
                  <a:cubicBezTo>
                    <a:pt x="721" y="119"/>
                    <a:pt x="720" y="119"/>
                    <a:pt x="720" y="118"/>
                  </a:cubicBezTo>
                  <a:cubicBezTo>
                    <a:pt x="720" y="118"/>
                    <a:pt x="720" y="118"/>
                    <a:pt x="721" y="118"/>
                  </a:cubicBezTo>
                  <a:cubicBezTo>
                    <a:pt x="721" y="118"/>
                    <a:pt x="720" y="118"/>
                    <a:pt x="721" y="117"/>
                  </a:cubicBezTo>
                  <a:cubicBezTo>
                    <a:pt x="720" y="117"/>
                    <a:pt x="720" y="118"/>
                    <a:pt x="719" y="118"/>
                  </a:cubicBezTo>
                  <a:cubicBezTo>
                    <a:pt x="719" y="117"/>
                    <a:pt x="719" y="117"/>
                    <a:pt x="719" y="117"/>
                  </a:cubicBezTo>
                  <a:cubicBezTo>
                    <a:pt x="720" y="117"/>
                    <a:pt x="719" y="117"/>
                    <a:pt x="719" y="117"/>
                  </a:cubicBezTo>
                  <a:cubicBezTo>
                    <a:pt x="720" y="117"/>
                    <a:pt x="720" y="116"/>
                    <a:pt x="722" y="117"/>
                  </a:cubicBezTo>
                  <a:cubicBezTo>
                    <a:pt x="721" y="116"/>
                    <a:pt x="721" y="116"/>
                    <a:pt x="721" y="116"/>
                  </a:cubicBezTo>
                  <a:cubicBezTo>
                    <a:pt x="721" y="116"/>
                    <a:pt x="719" y="116"/>
                    <a:pt x="719" y="116"/>
                  </a:cubicBezTo>
                  <a:cubicBezTo>
                    <a:pt x="718" y="118"/>
                    <a:pt x="716" y="117"/>
                    <a:pt x="716" y="118"/>
                  </a:cubicBezTo>
                  <a:cubicBezTo>
                    <a:pt x="716" y="117"/>
                    <a:pt x="714" y="117"/>
                    <a:pt x="714" y="116"/>
                  </a:cubicBezTo>
                  <a:cubicBezTo>
                    <a:pt x="713" y="116"/>
                    <a:pt x="713" y="116"/>
                    <a:pt x="711" y="116"/>
                  </a:cubicBezTo>
                  <a:cubicBezTo>
                    <a:pt x="711" y="116"/>
                    <a:pt x="712" y="116"/>
                    <a:pt x="712" y="115"/>
                  </a:cubicBezTo>
                  <a:cubicBezTo>
                    <a:pt x="711" y="115"/>
                    <a:pt x="711" y="116"/>
                    <a:pt x="711" y="116"/>
                  </a:cubicBezTo>
                  <a:cubicBezTo>
                    <a:pt x="711" y="117"/>
                    <a:pt x="711" y="117"/>
                    <a:pt x="712" y="117"/>
                  </a:cubicBezTo>
                  <a:cubicBezTo>
                    <a:pt x="712" y="118"/>
                    <a:pt x="711" y="117"/>
                    <a:pt x="711" y="118"/>
                  </a:cubicBezTo>
                  <a:cubicBezTo>
                    <a:pt x="712" y="118"/>
                    <a:pt x="710" y="119"/>
                    <a:pt x="712" y="119"/>
                  </a:cubicBezTo>
                  <a:cubicBezTo>
                    <a:pt x="712" y="120"/>
                    <a:pt x="711" y="120"/>
                    <a:pt x="711" y="120"/>
                  </a:cubicBezTo>
                  <a:cubicBezTo>
                    <a:pt x="711" y="119"/>
                    <a:pt x="710" y="119"/>
                    <a:pt x="710" y="118"/>
                  </a:cubicBezTo>
                  <a:cubicBezTo>
                    <a:pt x="710" y="119"/>
                    <a:pt x="709" y="119"/>
                    <a:pt x="709" y="120"/>
                  </a:cubicBezTo>
                  <a:cubicBezTo>
                    <a:pt x="708" y="118"/>
                    <a:pt x="710" y="118"/>
                    <a:pt x="709" y="116"/>
                  </a:cubicBezTo>
                  <a:cubicBezTo>
                    <a:pt x="708" y="117"/>
                    <a:pt x="707" y="118"/>
                    <a:pt x="706" y="116"/>
                  </a:cubicBezTo>
                  <a:cubicBezTo>
                    <a:pt x="706" y="116"/>
                    <a:pt x="706" y="117"/>
                    <a:pt x="706" y="117"/>
                  </a:cubicBezTo>
                  <a:cubicBezTo>
                    <a:pt x="707" y="118"/>
                    <a:pt x="707" y="117"/>
                    <a:pt x="708" y="118"/>
                  </a:cubicBezTo>
                  <a:cubicBezTo>
                    <a:pt x="707" y="119"/>
                    <a:pt x="706" y="118"/>
                    <a:pt x="706" y="119"/>
                  </a:cubicBezTo>
                  <a:cubicBezTo>
                    <a:pt x="705" y="119"/>
                    <a:pt x="704" y="119"/>
                    <a:pt x="705" y="118"/>
                  </a:cubicBezTo>
                  <a:cubicBezTo>
                    <a:pt x="704" y="117"/>
                    <a:pt x="704" y="118"/>
                    <a:pt x="704" y="117"/>
                  </a:cubicBezTo>
                  <a:cubicBezTo>
                    <a:pt x="705" y="119"/>
                    <a:pt x="703" y="119"/>
                    <a:pt x="704" y="121"/>
                  </a:cubicBezTo>
                  <a:cubicBezTo>
                    <a:pt x="704" y="121"/>
                    <a:pt x="704" y="121"/>
                    <a:pt x="703" y="121"/>
                  </a:cubicBezTo>
                  <a:cubicBezTo>
                    <a:pt x="703" y="121"/>
                    <a:pt x="703" y="121"/>
                    <a:pt x="703" y="121"/>
                  </a:cubicBezTo>
                  <a:cubicBezTo>
                    <a:pt x="704" y="120"/>
                    <a:pt x="704" y="120"/>
                    <a:pt x="702" y="119"/>
                  </a:cubicBezTo>
                  <a:cubicBezTo>
                    <a:pt x="702" y="119"/>
                    <a:pt x="703" y="119"/>
                    <a:pt x="703" y="119"/>
                  </a:cubicBezTo>
                  <a:cubicBezTo>
                    <a:pt x="701" y="118"/>
                    <a:pt x="703" y="121"/>
                    <a:pt x="702" y="121"/>
                  </a:cubicBezTo>
                  <a:cubicBezTo>
                    <a:pt x="702" y="121"/>
                    <a:pt x="702" y="120"/>
                    <a:pt x="702" y="120"/>
                  </a:cubicBezTo>
                  <a:cubicBezTo>
                    <a:pt x="701" y="120"/>
                    <a:pt x="702" y="120"/>
                    <a:pt x="701" y="119"/>
                  </a:cubicBezTo>
                  <a:cubicBezTo>
                    <a:pt x="700" y="119"/>
                    <a:pt x="701" y="120"/>
                    <a:pt x="701" y="120"/>
                  </a:cubicBezTo>
                  <a:cubicBezTo>
                    <a:pt x="701" y="120"/>
                    <a:pt x="700" y="119"/>
                    <a:pt x="699" y="120"/>
                  </a:cubicBezTo>
                  <a:cubicBezTo>
                    <a:pt x="698" y="120"/>
                    <a:pt x="698" y="119"/>
                    <a:pt x="697" y="120"/>
                  </a:cubicBezTo>
                  <a:cubicBezTo>
                    <a:pt x="697" y="120"/>
                    <a:pt x="698" y="120"/>
                    <a:pt x="698" y="120"/>
                  </a:cubicBezTo>
                  <a:cubicBezTo>
                    <a:pt x="698" y="121"/>
                    <a:pt x="697" y="120"/>
                    <a:pt x="697" y="121"/>
                  </a:cubicBezTo>
                  <a:cubicBezTo>
                    <a:pt x="697" y="121"/>
                    <a:pt x="697" y="120"/>
                    <a:pt x="697" y="120"/>
                  </a:cubicBezTo>
                  <a:cubicBezTo>
                    <a:pt x="697" y="121"/>
                    <a:pt x="697" y="122"/>
                    <a:pt x="697" y="122"/>
                  </a:cubicBezTo>
                  <a:cubicBezTo>
                    <a:pt x="697" y="123"/>
                    <a:pt x="696" y="123"/>
                    <a:pt x="696" y="122"/>
                  </a:cubicBezTo>
                  <a:cubicBezTo>
                    <a:pt x="696" y="122"/>
                    <a:pt x="696" y="122"/>
                    <a:pt x="695" y="123"/>
                  </a:cubicBezTo>
                  <a:cubicBezTo>
                    <a:pt x="695" y="123"/>
                    <a:pt x="694" y="122"/>
                    <a:pt x="694" y="121"/>
                  </a:cubicBezTo>
                  <a:cubicBezTo>
                    <a:pt x="694" y="121"/>
                    <a:pt x="694" y="122"/>
                    <a:pt x="694" y="121"/>
                  </a:cubicBezTo>
                  <a:cubicBezTo>
                    <a:pt x="694" y="120"/>
                    <a:pt x="694" y="121"/>
                    <a:pt x="693" y="121"/>
                  </a:cubicBezTo>
                  <a:cubicBezTo>
                    <a:pt x="693" y="121"/>
                    <a:pt x="694" y="122"/>
                    <a:pt x="693" y="122"/>
                  </a:cubicBezTo>
                  <a:cubicBezTo>
                    <a:pt x="693" y="122"/>
                    <a:pt x="694" y="122"/>
                    <a:pt x="693" y="123"/>
                  </a:cubicBezTo>
                  <a:cubicBezTo>
                    <a:pt x="692" y="122"/>
                    <a:pt x="692" y="123"/>
                    <a:pt x="691" y="123"/>
                  </a:cubicBezTo>
                  <a:cubicBezTo>
                    <a:pt x="691" y="123"/>
                    <a:pt x="692" y="122"/>
                    <a:pt x="691" y="121"/>
                  </a:cubicBezTo>
                  <a:cubicBezTo>
                    <a:pt x="690" y="123"/>
                    <a:pt x="690" y="122"/>
                    <a:pt x="690" y="124"/>
                  </a:cubicBezTo>
                  <a:cubicBezTo>
                    <a:pt x="691" y="124"/>
                    <a:pt x="691" y="123"/>
                    <a:pt x="691" y="124"/>
                  </a:cubicBezTo>
                  <a:cubicBezTo>
                    <a:pt x="691" y="124"/>
                    <a:pt x="692" y="124"/>
                    <a:pt x="691" y="125"/>
                  </a:cubicBezTo>
                  <a:cubicBezTo>
                    <a:pt x="691" y="124"/>
                    <a:pt x="690" y="124"/>
                    <a:pt x="690" y="124"/>
                  </a:cubicBezTo>
                  <a:cubicBezTo>
                    <a:pt x="690" y="124"/>
                    <a:pt x="690" y="124"/>
                    <a:pt x="689" y="124"/>
                  </a:cubicBezTo>
                  <a:cubicBezTo>
                    <a:pt x="689" y="123"/>
                    <a:pt x="690" y="124"/>
                    <a:pt x="690" y="123"/>
                  </a:cubicBezTo>
                  <a:cubicBezTo>
                    <a:pt x="689" y="122"/>
                    <a:pt x="688" y="126"/>
                    <a:pt x="690" y="125"/>
                  </a:cubicBezTo>
                  <a:cubicBezTo>
                    <a:pt x="690" y="126"/>
                    <a:pt x="688" y="126"/>
                    <a:pt x="688" y="125"/>
                  </a:cubicBezTo>
                  <a:cubicBezTo>
                    <a:pt x="687" y="125"/>
                    <a:pt x="687" y="126"/>
                    <a:pt x="687" y="126"/>
                  </a:cubicBezTo>
                  <a:cubicBezTo>
                    <a:pt x="687" y="126"/>
                    <a:pt x="686" y="126"/>
                    <a:pt x="686" y="125"/>
                  </a:cubicBezTo>
                  <a:cubicBezTo>
                    <a:pt x="687" y="125"/>
                    <a:pt x="687" y="126"/>
                    <a:pt x="688" y="125"/>
                  </a:cubicBezTo>
                  <a:cubicBezTo>
                    <a:pt x="687" y="125"/>
                    <a:pt x="686" y="124"/>
                    <a:pt x="685" y="125"/>
                  </a:cubicBezTo>
                  <a:cubicBezTo>
                    <a:pt x="685" y="124"/>
                    <a:pt x="686" y="124"/>
                    <a:pt x="685" y="123"/>
                  </a:cubicBezTo>
                  <a:cubicBezTo>
                    <a:pt x="684" y="124"/>
                    <a:pt x="685" y="125"/>
                    <a:pt x="684" y="125"/>
                  </a:cubicBezTo>
                  <a:cubicBezTo>
                    <a:pt x="684" y="125"/>
                    <a:pt x="684" y="124"/>
                    <a:pt x="685" y="125"/>
                  </a:cubicBezTo>
                  <a:cubicBezTo>
                    <a:pt x="685" y="125"/>
                    <a:pt x="684" y="125"/>
                    <a:pt x="684" y="126"/>
                  </a:cubicBezTo>
                  <a:cubicBezTo>
                    <a:pt x="684" y="126"/>
                    <a:pt x="685" y="126"/>
                    <a:pt x="685" y="125"/>
                  </a:cubicBezTo>
                  <a:cubicBezTo>
                    <a:pt x="686" y="126"/>
                    <a:pt x="684" y="126"/>
                    <a:pt x="684" y="127"/>
                  </a:cubicBezTo>
                  <a:cubicBezTo>
                    <a:pt x="684" y="127"/>
                    <a:pt x="684" y="125"/>
                    <a:pt x="683" y="126"/>
                  </a:cubicBezTo>
                  <a:cubicBezTo>
                    <a:pt x="683" y="126"/>
                    <a:pt x="684" y="125"/>
                    <a:pt x="683" y="124"/>
                  </a:cubicBezTo>
                  <a:cubicBezTo>
                    <a:pt x="683" y="124"/>
                    <a:pt x="682" y="125"/>
                    <a:pt x="682" y="124"/>
                  </a:cubicBezTo>
                  <a:cubicBezTo>
                    <a:pt x="681" y="124"/>
                    <a:pt x="681" y="125"/>
                    <a:pt x="681" y="125"/>
                  </a:cubicBezTo>
                  <a:cubicBezTo>
                    <a:pt x="681" y="125"/>
                    <a:pt x="681" y="124"/>
                    <a:pt x="680" y="124"/>
                  </a:cubicBezTo>
                  <a:cubicBezTo>
                    <a:pt x="679" y="126"/>
                    <a:pt x="681" y="125"/>
                    <a:pt x="681" y="127"/>
                  </a:cubicBezTo>
                  <a:cubicBezTo>
                    <a:pt x="680" y="126"/>
                    <a:pt x="680" y="127"/>
                    <a:pt x="679" y="127"/>
                  </a:cubicBezTo>
                  <a:cubicBezTo>
                    <a:pt x="679" y="127"/>
                    <a:pt x="680" y="126"/>
                    <a:pt x="679" y="126"/>
                  </a:cubicBezTo>
                  <a:cubicBezTo>
                    <a:pt x="679" y="125"/>
                    <a:pt x="680" y="125"/>
                    <a:pt x="680" y="126"/>
                  </a:cubicBezTo>
                  <a:cubicBezTo>
                    <a:pt x="680" y="125"/>
                    <a:pt x="679" y="125"/>
                    <a:pt x="678" y="124"/>
                  </a:cubicBezTo>
                  <a:cubicBezTo>
                    <a:pt x="679" y="125"/>
                    <a:pt x="679" y="128"/>
                    <a:pt x="680" y="128"/>
                  </a:cubicBezTo>
                  <a:cubicBezTo>
                    <a:pt x="679" y="129"/>
                    <a:pt x="679" y="128"/>
                    <a:pt x="678" y="128"/>
                  </a:cubicBezTo>
                  <a:cubicBezTo>
                    <a:pt x="678" y="128"/>
                    <a:pt x="679" y="129"/>
                    <a:pt x="678" y="129"/>
                  </a:cubicBezTo>
                  <a:cubicBezTo>
                    <a:pt x="677" y="128"/>
                    <a:pt x="677" y="129"/>
                    <a:pt x="676" y="130"/>
                  </a:cubicBezTo>
                  <a:cubicBezTo>
                    <a:pt x="676" y="128"/>
                    <a:pt x="674" y="130"/>
                    <a:pt x="675" y="130"/>
                  </a:cubicBezTo>
                  <a:cubicBezTo>
                    <a:pt x="673" y="131"/>
                    <a:pt x="674" y="129"/>
                    <a:pt x="673" y="129"/>
                  </a:cubicBezTo>
                  <a:cubicBezTo>
                    <a:pt x="673" y="128"/>
                    <a:pt x="674" y="128"/>
                    <a:pt x="675" y="128"/>
                  </a:cubicBezTo>
                  <a:cubicBezTo>
                    <a:pt x="674" y="128"/>
                    <a:pt x="675" y="129"/>
                    <a:pt x="675" y="129"/>
                  </a:cubicBezTo>
                  <a:cubicBezTo>
                    <a:pt x="675" y="129"/>
                    <a:pt x="676" y="127"/>
                    <a:pt x="675" y="127"/>
                  </a:cubicBezTo>
                  <a:cubicBezTo>
                    <a:pt x="676" y="126"/>
                    <a:pt x="676" y="128"/>
                    <a:pt x="676" y="128"/>
                  </a:cubicBezTo>
                  <a:cubicBezTo>
                    <a:pt x="677" y="127"/>
                    <a:pt x="677" y="128"/>
                    <a:pt x="678" y="127"/>
                  </a:cubicBezTo>
                  <a:cubicBezTo>
                    <a:pt x="678" y="127"/>
                    <a:pt x="676" y="127"/>
                    <a:pt x="677" y="126"/>
                  </a:cubicBezTo>
                  <a:cubicBezTo>
                    <a:pt x="676" y="127"/>
                    <a:pt x="675" y="126"/>
                    <a:pt x="674" y="126"/>
                  </a:cubicBezTo>
                  <a:cubicBezTo>
                    <a:pt x="674" y="127"/>
                    <a:pt x="673" y="127"/>
                    <a:pt x="673" y="128"/>
                  </a:cubicBezTo>
                  <a:cubicBezTo>
                    <a:pt x="672" y="127"/>
                    <a:pt x="671" y="127"/>
                    <a:pt x="671" y="127"/>
                  </a:cubicBezTo>
                  <a:cubicBezTo>
                    <a:pt x="670" y="127"/>
                    <a:pt x="670" y="128"/>
                    <a:pt x="670" y="129"/>
                  </a:cubicBezTo>
                  <a:cubicBezTo>
                    <a:pt x="670" y="129"/>
                    <a:pt x="668" y="128"/>
                    <a:pt x="669" y="128"/>
                  </a:cubicBezTo>
                  <a:cubicBezTo>
                    <a:pt x="668" y="128"/>
                    <a:pt x="667" y="127"/>
                    <a:pt x="667" y="129"/>
                  </a:cubicBezTo>
                  <a:cubicBezTo>
                    <a:pt x="666" y="129"/>
                    <a:pt x="667" y="128"/>
                    <a:pt x="666" y="128"/>
                  </a:cubicBezTo>
                  <a:cubicBezTo>
                    <a:pt x="666" y="129"/>
                    <a:pt x="667" y="129"/>
                    <a:pt x="666" y="130"/>
                  </a:cubicBezTo>
                  <a:cubicBezTo>
                    <a:pt x="665" y="129"/>
                    <a:pt x="665" y="131"/>
                    <a:pt x="664" y="130"/>
                  </a:cubicBezTo>
                  <a:cubicBezTo>
                    <a:pt x="664" y="130"/>
                    <a:pt x="665" y="130"/>
                    <a:pt x="665" y="131"/>
                  </a:cubicBezTo>
                  <a:cubicBezTo>
                    <a:pt x="666" y="130"/>
                    <a:pt x="666" y="130"/>
                    <a:pt x="668" y="130"/>
                  </a:cubicBezTo>
                  <a:cubicBezTo>
                    <a:pt x="668" y="130"/>
                    <a:pt x="668" y="129"/>
                    <a:pt x="668" y="129"/>
                  </a:cubicBezTo>
                  <a:cubicBezTo>
                    <a:pt x="669" y="129"/>
                    <a:pt x="669" y="130"/>
                    <a:pt x="669" y="129"/>
                  </a:cubicBezTo>
                  <a:cubicBezTo>
                    <a:pt x="670" y="129"/>
                    <a:pt x="669" y="129"/>
                    <a:pt x="669" y="130"/>
                  </a:cubicBezTo>
                  <a:cubicBezTo>
                    <a:pt x="670" y="130"/>
                    <a:pt x="670" y="129"/>
                    <a:pt x="670" y="130"/>
                  </a:cubicBezTo>
                  <a:cubicBezTo>
                    <a:pt x="671" y="130"/>
                    <a:pt x="670" y="129"/>
                    <a:pt x="670" y="129"/>
                  </a:cubicBezTo>
                  <a:cubicBezTo>
                    <a:pt x="671" y="128"/>
                    <a:pt x="672" y="129"/>
                    <a:pt x="672" y="128"/>
                  </a:cubicBezTo>
                  <a:cubicBezTo>
                    <a:pt x="672" y="129"/>
                    <a:pt x="672" y="129"/>
                    <a:pt x="673" y="129"/>
                  </a:cubicBezTo>
                  <a:cubicBezTo>
                    <a:pt x="673" y="129"/>
                    <a:pt x="673" y="130"/>
                    <a:pt x="673" y="130"/>
                  </a:cubicBezTo>
                  <a:cubicBezTo>
                    <a:pt x="672" y="130"/>
                    <a:pt x="671" y="130"/>
                    <a:pt x="670" y="131"/>
                  </a:cubicBezTo>
                  <a:cubicBezTo>
                    <a:pt x="671" y="131"/>
                    <a:pt x="671" y="131"/>
                    <a:pt x="671" y="132"/>
                  </a:cubicBezTo>
                  <a:cubicBezTo>
                    <a:pt x="670" y="131"/>
                    <a:pt x="669" y="132"/>
                    <a:pt x="670" y="131"/>
                  </a:cubicBezTo>
                  <a:cubicBezTo>
                    <a:pt x="669" y="131"/>
                    <a:pt x="668" y="132"/>
                    <a:pt x="666" y="131"/>
                  </a:cubicBezTo>
                  <a:cubicBezTo>
                    <a:pt x="666" y="131"/>
                    <a:pt x="666" y="131"/>
                    <a:pt x="666" y="130"/>
                  </a:cubicBezTo>
                  <a:cubicBezTo>
                    <a:pt x="666" y="131"/>
                    <a:pt x="666" y="131"/>
                    <a:pt x="665" y="131"/>
                  </a:cubicBezTo>
                  <a:cubicBezTo>
                    <a:pt x="666" y="131"/>
                    <a:pt x="666" y="131"/>
                    <a:pt x="666" y="131"/>
                  </a:cubicBezTo>
                  <a:cubicBezTo>
                    <a:pt x="666" y="131"/>
                    <a:pt x="665" y="132"/>
                    <a:pt x="664" y="131"/>
                  </a:cubicBezTo>
                  <a:cubicBezTo>
                    <a:pt x="664" y="132"/>
                    <a:pt x="664" y="132"/>
                    <a:pt x="664" y="132"/>
                  </a:cubicBezTo>
                  <a:cubicBezTo>
                    <a:pt x="663" y="132"/>
                    <a:pt x="660" y="134"/>
                    <a:pt x="660" y="133"/>
                  </a:cubicBezTo>
                  <a:cubicBezTo>
                    <a:pt x="659" y="133"/>
                    <a:pt x="659" y="134"/>
                    <a:pt x="659" y="134"/>
                  </a:cubicBezTo>
                  <a:cubicBezTo>
                    <a:pt x="658" y="134"/>
                    <a:pt x="658" y="133"/>
                    <a:pt x="657" y="134"/>
                  </a:cubicBezTo>
                  <a:cubicBezTo>
                    <a:pt x="658" y="134"/>
                    <a:pt x="658" y="134"/>
                    <a:pt x="658" y="135"/>
                  </a:cubicBezTo>
                  <a:cubicBezTo>
                    <a:pt x="658" y="135"/>
                    <a:pt x="658" y="136"/>
                    <a:pt x="658" y="136"/>
                  </a:cubicBezTo>
                  <a:cubicBezTo>
                    <a:pt x="658" y="137"/>
                    <a:pt x="658" y="135"/>
                    <a:pt x="657" y="135"/>
                  </a:cubicBezTo>
                  <a:cubicBezTo>
                    <a:pt x="657" y="135"/>
                    <a:pt x="658" y="135"/>
                    <a:pt x="658" y="136"/>
                  </a:cubicBezTo>
                  <a:cubicBezTo>
                    <a:pt x="657" y="135"/>
                    <a:pt x="655" y="136"/>
                    <a:pt x="655" y="135"/>
                  </a:cubicBezTo>
                  <a:cubicBezTo>
                    <a:pt x="654" y="135"/>
                    <a:pt x="655" y="136"/>
                    <a:pt x="655" y="136"/>
                  </a:cubicBezTo>
                  <a:cubicBezTo>
                    <a:pt x="655" y="136"/>
                    <a:pt x="654" y="136"/>
                    <a:pt x="653" y="136"/>
                  </a:cubicBezTo>
                  <a:cubicBezTo>
                    <a:pt x="653" y="136"/>
                    <a:pt x="654" y="136"/>
                    <a:pt x="653" y="137"/>
                  </a:cubicBezTo>
                  <a:cubicBezTo>
                    <a:pt x="654" y="137"/>
                    <a:pt x="655" y="138"/>
                    <a:pt x="655" y="137"/>
                  </a:cubicBezTo>
                  <a:cubicBezTo>
                    <a:pt x="654" y="138"/>
                    <a:pt x="652" y="137"/>
                    <a:pt x="650" y="137"/>
                  </a:cubicBezTo>
                  <a:cubicBezTo>
                    <a:pt x="650" y="136"/>
                    <a:pt x="650" y="137"/>
                    <a:pt x="650" y="136"/>
                  </a:cubicBezTo>
                  <a:cubicBezTo>
                    <a:pt x="649" y="136"/>
                    <a:pt x="649" y="137"/>
                    <a:pt x="649" y="138"/>
                  </a:cubicBezTo>
                  <a:cubicBezTo>
                    <a:pt x="648" y="138"/>
                    <a:pt x="648" y="138"/>
                    <a:pt x="647" y="138"/>
                  </a:cubicBezTo>
                  <a:cubicBezTo>
                    <a:pt x="646" y="138"/>
                    <a:pt x="648" y="137"/>
                    <a:pt x="647" y="137"/>
                  </a:cubicBezTo>
                  <a:cubicBezTo>
                    <a:pt x="648" y="136"/>
                    <a:pt x="648" y="137"/>
                    <a:pt x="649" y="137"/>
                  </a:cubicBezTo>
                  <a:cubicBezTo>
                    <a:pt x="648" y="137"/>
                    <a:pt x="648" y="137"/>
                    <a:pt x="648" y="136"/>
                  </a:cubicBezTo>
                  <a:cubicBezTo>
                    <a:pt x="648" y="136"/>
                    <a:pt x="647" y="136"/>
                    <a:pt x="647" y="136"/>
                  </a:cubicBezTo>
                  <a:cubicBezTo>
                    <a:pt x="648" y="134"/>
                    <a:pt x="649" y="137"/>
                    <a:pt x="650" y="135"/>
                  </a:cubicBezTo>
                  <a:cubicBezTo>
                    <a:pt x="650" y="135"/>
                    <a:pt x="650" y="135"/>
                    <a:pt x="650" y="135"/>
                  </a:cubicBezTo>
                  <a:cubicBezTo>
                    <a:pt x="650" y="134"/>
                    <a:pt x="653" y="134"/>
                    <a:pt x="653" y="133"/>
                  </a:cubicBezTo>
                  <a:cubicBezTo>
                    <a:pt x="653" y="132"/>
                    <a:pt x="654" y="133"/>
                    <a:pt x="653" y="134"/>
                  </a:cubicBezTo>
                  <a:cubicBezTo>
                    <a:pt x="654" y="134"/>
                    <a:pt x="654" y="134"/>
                    <a:pt x="654" y="134"/>
                  </a:cubicBezTo>
                  <a:cubicBezTo>
                    <a:pt x="655" y="133"/>
                    <a:pt x="653" y="133"/>
                    <a:pt x="654" y="133"/>
                  </a:cubicBezTo>
                  <a:cubicBezTo>
                    <a:pt x="652" y="132"/>
                    <a:pt x="651" y="134"/>
                    <a:pt x="650" y="133"/>
                  </a:cubicBezTo>
                  <a:cubicBezTo>
                    <a:pt x="649" y="134"/>
                    <a:pt x="647" y="133"/>
                    <a:pt x="647" y="135"/>
                  </a:cubicBezTo>
                  <a:cubicBezTo>
                    <a:pt x="647" y="135"/>
                    <a:pt x="645" y="134"/>
                    <a:pt x="645" y="135"/>
                  </a:cubicBezTo>
                  <a:cubicBezTo>
                    <a:pt x="645" y="135"/>
                    <a:pt x="644" y="135"/>
                    <a:pt x="645" y="134"/>
                  </a:cubicBezTo>
                  <a:cubicBezTo>
                    <a:pt x="643" y="135"/>
                    <a:pt x="641" y="135"/>
                    <a:pt x="643" y="137"/>
                  </a:cubicBezTo>
                  <a:cubicBezTo>
                    <a:pt x="643" y="137"/>
                    <a:pt x="642" y="137"/>
                    <a:pt x="642" y="137"/>
                  </a:cubicBezTo>
                  <a:cubicBezTo>
                    <a:pt x="642" y="137"/>
                    <a:pt x="642" y="137"/>
                    <a:pt x="642" y="137"/>
                  </a:cubicBezTo>
                  <a:cubicBezTo>
                    <a:pt x="642" y="136"/>
                    <a:pt x="640" y="137"/>
                    <a:pt x="640" y="136"/>
                  </a:cubicBezTo>
                  <a:cubicBezTo>
                    <a:pt x="639" y="136"/>
                    <a:pt x="639" y="136"/>
                    <a:pt x="639" y="137"/>
                  </a:cubicBezTo>
                  <a:cubicBezTo>
                    <a:pt x="638" y="136"/>
                    <a:pt x="638" y="136"/>
                    <a:pt x="638" y="137"/>
                  </a:cubicBezTo>
                  <a:cubicBezTo>
                    <a:pt x="635" y="136"/>
                    <a:pt x="635" y="138"/>
                    <a:pt x="634" y="137"/>
                  </a:cubicBezTo>
                  <a:cubicBezTo>
                    <a:pt x="633" y="139"/>
                    <a:pt x="632" y="138"/>
                    <a:pt x="632" y="139"/>
                  </a:cubicBezTo>
                  <a:cubicBezTo>
                    <a:pt x="632" y="139"/>
                    <a:pt x="632" y="138"/>
                    <a:pt x="631" y="138"/>
                  </a:cubicBezTo>
                  <a:cubicBezTo>
                    <a:pt x="630" y="138"/>
                    <a:pt x="632" y="140"/>
                    <a:pt x="630" y="139"/>
                  </a:cubicBezTo>
                  <a:cubicBezTo>
                    <a:pt x="630" y="139"/>
                    <a:pt x="630" y="139"/>
                    <a:pt x="630" y="140"/>
                  </a:cubicBezTo>
                  <a:cubicBezTo>
                    <a:pt x="631" y="140"/>
                    <a:pt x="631" y="139"/>
                    <a:pt x="632" y="140"/>
                  </a:cubicBezTo>
                  <a:cubicBezTo>
                    <a:pt x="632" y="140"/>
                    <a:pt x="632" y="140"/>
                    <a:pt x="632" y="141"/>
                  </a:cubicBezTo>
                  <a:cubicBezTo>
                    <a:pt x="630" y="140"/>
                    <a:pt x="630" y="141"/>
                    <a:pt x="629" y="142"/>
                  </a:cubicBezTo>
                  <a:cubicBezTo>
                    <a:pt x="629" y="141"/>
                    <a:pt x="629" y="141"/>
                    <a:pt x="629" y="141"/>
                  </a:cubicBezTo>
                  <a:cubicBezTo>
                    <a:pt x="628" y="140"/>
                    <a:pt x="629" y="142"/>
                    <a:pt x="628" y="142"/>
                  </a:cubicBezTo>
                  <a:cubicBezTo>
                    <a:pt x="628" y="142"/>
                    <a:pt x="628" y="141"/>
                    <a:pt x="628" y="140"/>
                  </a:cubicBezTo>
                  <a:cubicBezTo>
                    <a:pt x="628" y="140"/>
                    <a:pt x="628" y="139"/>
                    <a:pt x="628" y="139"/>
                  </a:cubicBezTo>
                  <a:cubicBezTo>
                    <a:pt x="627" y="139"/>
                    <a:pt x="628" y="140"/>
                    <a:pt x="627" y="140"/>
                  </a:cubicBezTo>
                  <a:cubicBezTo>
                    <a:pt x="627" y="141"/>
                    <a:pt x="628" y="141"/>
                    <a:pt x="628" y="141"/>
                  </a:cubicBezTo>
                  <a:cubicBezTo>
                    <a:pt x="628" y="141"/>
                    <a:pt x="627" y="142"/>
                    <a:pt x="627" y="142"/>
                  </a:cubicBezTo>
                  <a:cubicBezTo>
                    <a:pt x="627" y="142"/>
                    <a:pt x="627" y="142"/>
                    <a:pt x="626" y="142"/>
                  </a:cubicBezTo>
                  <a:cubicBezTo>
                    <a:pt x="627" y="141"/>
                    <a:pt x="627" y="141"/>
                    <a:pt x="626" y="140"/>
                  </a:cubicBezTo>
                  <a:cubicBezTo>
                    <a:pt x="625" y="141"/>
                    <a:pt x="624" y="140"/>
                    <a:pt x="624" y="142"/>
                  </a:cubicBezTo>
                  <a:cubicBezTo>
                    <a:pt x="623" y="142"/>
                    <a:pt x="624" y="141"/>
                    <a:pt x="623" y="141"/>
                  </a:cubicBezTo>
                  <a:cubicBezTo>
                    <a:pt x="623" y="141"/>
                    <a:pt x="623" y="142"/>
                    <a:pt x="622" y="142"/>
                  </a:cubicBezTo>
                  <a:cubicBezTo>
                    <a:pt x="623" y="143"/>
                    <a:pt x="624" y="143"/>
                    <a:pt x="624" y="142"/>
                  </a:cubicBezTo>
                  <a:cubicBezTo>
                    <a:pt x="625" y="144"/>
                    <a:pt x="621" y="144"/>
                    <a:pt x="618" y="144"/>
                  </a:cubicBezTo>
                  <a:cubicBezTo>
                    <a:pt x="619" y="144"/>
                    <a:pt x="619" y="143"/>
                    <a:pt x="620" y="143"/>
                  </a:cubicBezTo>
                  <a:cubicBezTo>
                    <a:pt x="620" y="144"/>
                    <a:pt x="620" y="143"/>
                    <a:pt x="621" y="143"/>
                  </a:cubicBezTo>
                  <a:cubicBezTo>
                    <a:pt x="621" y="142"/>
                    <a:pt x="619" y="142"/>
                    <a:pt x="621" y="142"/>
                  </a:cubicBezTo>
                  <a:cubicBezTo>
                    <a:pt x="620" y="141"/>
                    <a:pt x="619" y="144"/>
                    <a:pt x="619" y="142"/>
                  </a:cubicBezTo>
                  <a:cubicBezTo>
                    <a:pt x="618" y="142"/>
                    <a:pt x="618" y="142"/>
                    <a:pt x="618" y="142"/>
                  </a:cubicBezTo>
                  <a:cubicBezTo>
                    <a:pt x="618" y="143"/>
                    <a:pt x="618" y="143"/>
                    <a:pt x="619" y="143"/>
                  </a:cubicBezTo>
                  <a:cubicBezTo>
                    <a:pt x="619" y="144"/>
                    <a:pt x="618" y="145"/>
                    <a:pt x="618" y="145"/>
                  </a:cubicBezTo>
                  <a:cubicBezTo>
                    <a:pt x="617" y="144"/>
                    <a:pt x="617" y="144"/>
                    <a:pt x="618" y="144"/>
                  </a:cubicBezTo>
                  <a:cubicBezTo>
                    <a:pt x="616" y="144"/>
                    <a:pt x="617" y="145"/>
                    <a:pt x="617" y="146"/>
                  </a:cubicBezTo>
                  <a:cubicBezTo>
                    <a:pt x="616" y="145"/>
                    <a:pt x="616" y="146"/>
                    <a:pt x="616" y="144"/>
                  </a:cubicBezTo>
                  <a:cubicBezTo>
                    <a:pt x="614" y="145"/>
                    <a:pt x="613" y="147"/>
                    <a:pt x="611" y="146"/>
                  </a:cubicBezTo>
                  <a:cubicBezTo>
                    <a:pt x="611" y="148"/>
                    <a:pt x="610" y="147"/>
                    <a:pt x="610" y="149"/>
                  </a:cubicBezTo>
                  <a:cubicBezTo>
                    <a:pt x="610" y="149"/>
                    <a:pt x="610" y="149"/>
                    <a:pt x="611" y="148"/>
                  </a:cubicBezTo>
                  <a:cubicBezTo>
                    <a:pt x="611" y="149"/>
                    <a:pt x="612" y="148"/>
                    <a:pt x="612" y="149"/>
                  </a:cubicBezTo>
                  <a:cubicBezTo>
                    <a:pt x="611" y="149"/>
                    <a:pt x="611" y="151"/>
                    <a:pt x="610" y="150"/>
                  </a:cubicBezTo>
                  <a:cubicBezTo>
                    <a:pt x="610" y="151"/>
                    <a:pt x="612" y="150"/>
                    <a:pt x="612" y="150"/>
                  </a:cubicBezTo>
                  <a:cubicBezTo>
                    <a:pt x="611" y="151"/>
                    <a:pt x="612" y="151"/>
                    <a:pt x="610" y="151"/>
                  </a:cubicBezTo>
                  <a:cubicBezTo>
                    <a:pt x="611" y="151"/>
                    <a:pt x="610" y="152"/>
                    <a:pt x="611" y="153"/>
                  </a:cubicBezTo>
                  <a:cubicBezTo>
                    <a:pt x="610" y="153"/>
                    <a:pt x="609" y="153"/>
                    <a:pt x="609" y="152"/>
                  </a:cubicBezTo>
                  <a:cubicBezTo>
                    <a:pt x="608" y="151"/>
                    <a:pt x="608" y="152"/>
                    <a:pt x="608" y="152"/>
                  </a:cubicBezTo>
                  <a:cubicBezTo>
                    <a:pt x="608" y="152"/>
                    <a:pt x="606" y="152"/>
                    <a:pt x="606" y="153"/>
                  </a:cubicBezTo>
                  <a:cubicBezTo>
                    <a:pt x="607" y="153"/>
                    <a:pt x="607" y="152"/>
                    <a:pt x="608" y="152"/>
                  </a:cubicBezTo>
                  <a:cubicBezTo>
                    <a:pt x="609" y="152"/>
                    <a:pt x="607" y="153"/>
                    <a:pt x="607" y="153"/>
                  </a:cubicBezTo>
                  <a:cubicBezTo>
                    <a:pt x="608" y="153"/>
                    <a:pt x="607" y="154"/>
                    <a:pt x="608" y="154"/>
                  </a:cubicBezTo>
                  <a:cubicBezTo>
                    <a:pt x="608" y="155"/>
                    <a:pt x="607" y="154"/>
                    <a:pt x="607" y="153"/>
                  </a:cubicBezTo>
                  <a:cubicBezTo>
                    <a:pt x="606" y="154"/>
                    <a:pt x="607" y="155"/>
                    <a:pt x="606" y="155"/>
                  </a:cubicBezTo>
                  <a:cubicBezTo>
                    <a:pt x="606" y="155"/>
                    <a:pt x="606" y="154"/>
                    <a:pt x="606" y="154"/>
                  </a:cubicBezTo>
                  <a:cubicBezTo>
                    <a:pt x="605" y="154"/>
                    <a:pt x="605" y="154"/>
                    <a:pt x="605" y="154"/>
                  </a:cubicBezTo>
                  <a:cubicBezTo>
                    <a:pt x="605" y="154"/>
                    <a:pt x="605" y="155"/>
                    <a:pt x="605" y="156"/>
                  </a:cubicBezTo>
                  <a:cubicBezTo>
                    <a:pt x="605" y="155"/>
                    <a:pt x="604" y="156"/>
                    <a:pt x="603" y="156"/>
                  </a:cubicBezTo>
                  <a:cubicBezTo>
                    <a:pt x="603" y="155"/>
                    <a:pt x="604" y="155"/>
                    <a:pt x="605" y="155"/>
                  </a:cubicBezTo>
                  <a:cubicBezTo>
                    <a:pt x="605" y="155"/>
                    <a:pt x="604" y="154"/>
                    <a:pt x="604" y="154"/>
                  </a:cubicBezTo>
                  <a:cubicBezTo>
                    <a:pt x="603" y="154"/>
                    <a:pt x="602" y="153"/>
                    <a:pt x="602" y="155"/>
                  </a:cubicBezTo>
                  <a:cubicBezTo>
                    <a:pt x="602" y="154"/>
                    <a:pt x="601" y="155"/>
                    <a:pt x="601" y="156"/>
                  </a:cubicBezTo>
                  <a:cubicBezTo>
                    <a:pt x="600" y="155"/>
                    <a:pt x="600" y="155"/>
                    <a:pt x="599" y="155"/>
                  </a:cubicBezTo>
                  <a:cubicBezTo>
                    <a:pt x="599" y="154"/>
                    <a:pt x="600" y="155"/>
                    <a:pt x="600" y="154"/>
                  </a:cubicBezTo>
                  <a:cubicBezTo>
                    <a:pt x="600" y="154"/>
                    <a:pt x="600" y="154"/>
                    <a:pt x="599" y="154"/>
                  </a:cubicBezTo>
                  <a:cubicBezTo>
                    <a:pt x="600" y="154"/>
                    <a:pt x="599" y="153"/>
                    <a:pt x="600" y="153"/>
                  </a:cubicBezTo>
                  <a:cubicBezTo>
                    <a:pt x="600" y="152"/>
                    <a:pt x="599" y="153"/>
                    <a:pt x="599" y="152"/>
                  </a:cubicBezTo>
                  <a:cubicBezTo>
                    <a:pt x="599" y="153"/>
                    <a:pt x="598" y="153"/>
                    <a:pt x="597" y="154"/>
                  </a:cubicBezTo>
                  <a:cubicBezTo>
                    <a:pt x="597" y="154"/>
                    <a:pt x="597" y="155"/>
                    <a:pt x="598" y="155"/>
                  </a:cubicBezTo>
                  <a:cubicBezTo>
                    <a:pt x="597" y="156"/>
                    <a:pt x="596" y="155"/>
                    <a:pt x="596" y="156"/>
                  </a:cubicBezTo>
                  <a:cubicBezTo>
                    <a:pt x="594" y="155"/>
                    <a:pt x="594" y="157"/>
                    <a:pt x="593" y="158"/>
                  </a:cubicBezTo>
                  <a:cubicBezTo>
                    <a:pt x="593" y="157"/>
                    <a:pt x="593" y="157"/>
                    <a:pt x="592" y="157"/>
                  </a:cubicBezTo>
                  <a:cubicBezTo>
                    <a:pt x="593" y="157"/>
                    <a:pt x="594" y="156"/>
                    <a:pt x="595" y="155"/>
                  </a:cubicBezTo>
                  <a:cubicBezTo>
                    <a:pt x="592" y="156"/>
                    <a:pt x="589" y="156"/>
                    <a:pt x="587" y="159"/>
                  </a:cubicBezTo>
                  <a:cubicBezTo>
                    <a:pt x="586" y="159"/>
                    <a:pt x="587" y="159"/>
                    <a:pt x="586" y="158"/>
                  </a:cubicBezTo>
                  <a:cubicBezTo>
                    <a:pt x="585" y="158"/>
                    <a:pt x="585" y="159"/>
                    <a:pt x="585" y="160"/>
                  </a:cubicBezTo>
                  <a:cubicBezTo>
                    <a:pt x="584" y="159"/>
                    <a:pt x="584" y="160"/>
                    <a:pt x="584" y="161"/>
                  </a:cubicBezTo>
                  <a:cubicBezTo>
                    <a:pt x="583" y="160"/>
                    <a:pt x="583" y="160"/>
                    <a:pt x="582" y="160"/>
                  </a:cubicBezTo>
                  <a:cubicBezTo>
                    <a:pt x="581" y="161"/>
                    <a:pt x="583" y="160"/>
                    <a:pt x="582" y="161"/>
                  </a:cubicBezTo>
                  <a:cubicBezTo>
                    <a:pt x="581" y="161"/>
                    <a:pt x="580" y="162"/>
                    <a:pt x="580" y="161"/>
                  </a:cubicBezTo>
                  <a:cubicBezTo>
                    <a:pt x="580" y="162"/>
                    <a:pt x="579" y="161"/>
                    <a:pt x="579" y="162"/>
                  </a:cubicBezTo>
                  <a:cubicBezTo>
                    <a:pt x="578" y="161"/>
                    <a:pt x="577" y="162"/>
                    <a:pt x="576" y="162"/>
                  </a:cubicBezTo>
                  <a:cubicBezTo>
                    <a:pt x="576" y="163"/>
                    <a:pt x="577" y="163"/>
                    <a:pt x="577" y="163"/>
                  </a:cubicBezTo>
                  <a:cubicBezTo>
                    <a:pt x="577" y="163"/>
                    <a:pt x="575" y="163"/>
                    <a:pt x="576" y="164"/>
                  </a:cubicBezTo>
                  <a:cubicBezTo>
                    <a:pt x="576" y="164"/>
                    <a:pt x="573" y="165"/>
                    <a:pt x="574" y="164"/>
                  </a:cubicBezTo>
                  <a:cubicBezTo>
                    <a:pt x="573" y="164"/>
                    <a:pt x="571" y="165"/>
                    <a:pt x="570" y="166"/>
                  </a:cubicBezTo>
                  <a:cubicBezTo>
                    <a:pt x="569" y="165"/>
                    <a:pt x="570" y="165"/>
                    <a:pt x="570" y="165"/>
                  </a:cubicBezTo>
                  <a:cubicBezTo>
                    <a:pt x="569" y="164"/>
                    <a:pt x="567" y="165"/>
                    <a:pt x="567" y="166"/>
                  </a:cubicBezTo>
                  <a:cubicBezTo>
                    <a:pt x="567" y="166"/>
                    <a:pt x="567" y="165"/>
                    <a:pt x="568" y="166"/>
                  </a:cubicBezTo>
                  <a:cubicBezTo>
                    <a:pt x="568" y="166"/>
                    <a:pt x="567" y="166"/>
                    <a:pt x="567" y="167"/>
                  </a:cubicBezTo>
                  <a:cubicBezTo>
                    <a:pt x="567" y="167"/>
                    <a:pt x="566" y="167"/>
                    <a:pt x="566" y="166"/>
                  </a:cubicBezTo>
                  <a:cubicBezTo>
                    <a:pt x="566" y="166"/>
                    <a:pt x="566" y="166"/>
                    <a:pt x="566" y="165"/>
                  </a:cubicBezTo>
                  <a:cubicBezTo>
                    <a:pt x="566" y="165"/>
                    <a:pt x="566" y="166"/>
                    <a:pt x="565" y="165"/>
                  </a:cubicBezTo>
                  <a:cubicBezTo>
                    <a:pt x="565" y="166"/>
                    <a:pt x="566" y="166"/>
                    <a:pt x="566" y="166"/>
                  </a:cubicBezTo>
                  <a:cubicBezTo>
                    <a:pt x="565" y="166"/>
                    <a:pt x="562" y="168"/>
                    <a:pt x="560" y="168"/>
                  </a:cubicBezTo>
                  <a:cubicBezTo>
                    <a:pt x="560" y="168"/>
                    <a:pt x="562" y="167"/>
                    <a:pt x="561" y="167"/>
                  </a:cubicBezTo>
                  <a:cubicBezTo>
                    <a:pt x="560" y="167"/>
                    <a:pt x="560" y="168"/>
                    <a:pt x="560" y="168"/>
                  </a:cubicBezTo>
                  <a:cubicBezTo>
                    <a:pt x="558" y="168"/>
                    <a:pt x="557" y="169"/>
                    <a:pt x="556" y="170"/>
                  </a:cubicBezTo>
                  <a:cubicBezTo>
                    <a:pt x="556" y="169"/>
                    <a:pt x="556" y="169"/>
                    <a:pt x="556" y="169"/>
                  </a:cubicBezTo>
                  <a:cubicBezTo>
                    <a:pt x="556" y="169"/>
                    <a:pt x="555" y="169"/>
                    <a:pt x="555" y="170"/>
                  </a:cubicBezTo>
                  <a:cubicBezTo>
                    <a:pt x="554" y="169"/>
                    <a:pt x="554" y="170"/>
                    <a:pt x="553" y="171"/>
                  </a:cubicBezTo>
                  <a:cubicBezTo>
                    <a:pt x="551" y="170"/>
                    <a:pt x="550" y="171"/>
                    <a:pt x="549" y="170"/>
                  </a:cubicBezTo>
                  <a:cubicBezTo>
                    <a:pt x="550" y="172"/>
                    <a:pt x="547" y="171"/>
                    <a:pt x="547" y="173"/>
                  </a:cubicBezTo>
                  <a:cubicBezTo>
                    <a:pt x="546" y="172"/>
                    <a:pt x="545" y="174"/>
                    <a:pt x="545" y="172"/>
                  </a:cubicBezTo>
                  <a:cubicBezTo>
                    <a:pt x="543" y="173"/>
                    <a:pt x="546" y="174"/>
                    <a:pt x="545" y="174"/>
                  </a:cubicBezTo>
                  <a:cubicBezTo>
                    <a:pt x="545" y="175"/>
                    <a:pt x="545" y="173"/>
                    <a:pt x="546" y="174"/>
                  </a:cubicBezTo>
                  <a:cubicBezTo>
                    <a:pt x="546" y="174"/>
                    <a:pt x="543" y="175"/>
                    <a:pt x="544" y="174"/>
                  </a:cubicBezTo>
                  <a:cubicBezTo>
                    <a:pt x="544" y="176"/>
                    <a:pt x="541" y="175"/>
                    <a:pt x="540" y="177"/>
                  </a:cubicBezTo>
                  <a:cubicBezTo>
                    <a:pt x="538" y="177"/>
                    <a:pt x="536" y="179"/>
                    <a:pt x="533" y="179"/>
                  </a:cubicBezTo>
                  <a:cubicBezTo>
                    <a:pt x="534" y="179"/>
                    <a:pt x="534" y="179"/>
                    <a:pt x="535" y="179"/>
                  </a:cubicBezTo>
                  <a:cubicBezTo>
                    <a:pt x="534" y="178"/>
                    <a:pt x="536" y="179"/>
                    <a:pt x="536" y="177"/>
                  </a:cubicBezTo>
                  <a:cubicBezTo>
                    <a:pt x="534" y="175"/>
                    <a:pt x="533" y="178"/>
                    <a:pt x="531" y="177"/>
                  </a:cubicBezTo>
                  <a:cubicBezTo>
                    <a:pt x="531" y="177"/>
                    <a:pt x="531" y="177"/>
                    <a:pt x="531" y="176"/>
                  </a:cubicBezTo>
                  <a:cubicBezTo>
                    <a:pt x="531" y="176"/>
                    <a:pt x="531" y="176"/>
                    <a:pt x="531" y="176"/>
                  </a:cubicBezTo>
                  <a:cubicBezTo>
                    <a:pt x="531" y="177"/>
                    <a:pt x="533" y="176"/>
                    <a:pt x="534" y="175"/>
                  </a:cubicBezTo>
                  <a:cubicBezTo>
                    <a:pt x="534" y="175"/>
                    <a:pt x="533" y="175"/>
                    <a:pt x="533" y="175"/>
                  </a:cubicBezTo>
                  <a:cubicBezTo>
                    <a:pt x="532" y="176"/>
                    <a:pt x="531" y="176"/>
                    <a:pt x="530" y="176"/>
                  </a:cubicBezTo>
                  <a:cubicBezTo>
                    <a:pt x="530" y="178"/>
                    <a:pt x="528" y="177"/>
                    <a:pt x="528" y="179"/>
                  </a:cubicBezTo>
                  <a:cubicBezTo>
                    <a:pt x="527" y="179"/>
                    <a:pt x="526" y="179"/>
                    <a:pt x="526" y="178"/>
                  </a:cubicBezTo>
                  <a:cubicBezTo>
                    <a:pt x="523" y="180"/>
                    <a:pt x="521" y="182"/>
                    <a:pt x="518" y="182"/>
                  </a:cubicBezTo>
                  <a:cubicBezTo>
                    <a:pt x="518" y="183"/>
                    <a:pt x="517" y="183"/>
                    <a:pt x="517" y="183"/>
                  </a:cubicBezTo>
                  <a:cubicBezTo>
                    <a:pt x="516" y="183"/>
                    <a:pt x="514" y="184"/>
                    <a:pt x="513" y="185"/>
                  </a:cubicBezTo>
                  <a:cubicBezTo>
                    <a:pt x="513" y="185"/>
                    <a:pt x="513" y="185"/>
                    <a:pt x="513" y="185"/>
                  </a:cubicBezTo>
                  <a:cubicBezTo>
                    <a:pt x="513" y="186"/>
                    <a:pt x="513" y="186"/>
                    <a:pt x="514" y="186"/>
                  </a:cubicBezTo>
                  <a:cubicBezTo>
                    <a:pt x="514" y="187"/>
                    <a:pt x="514" y="186"/>
                    <a:pt x="514" y="187"/>
                  </a:cubicBezTo>
                  <a:cubicBezTo>
                    <a:pt x="513" y="187"/>
                    <a:pt x="513" y="187"/>
                    <a:pt x="513" y="187"/>
                  </a:cubicBezTo>
                  <a:cubicBezTo>
                    <a:pt x="512" y="187"/>
                    <a:pt x="513" y="187"/>
                    <a:pt x="513" y="188"/>
                  </a:cubicBezTo>
                  <a:cubicBezTo>
                    <a:pt x="513" y="189"/>
                    <a:pt x="512" y="187"/>
                    <a:pt x="512" y="186"/>
                  </a:cubicBezTo>
                  <a:cubicBezTo>
                    <a:pt x="510" y="187"/>
                    <a:pt x="507" y="189"/>
                    <a:pt x="505" y="191"/>
                  </a:cubicBezTo>
                  <a:cubicBezTo>
                    <a:pt x="504" y="190"/>
                    <a:pt x="504" y="190"/>
                    <a:pt x="504" y="190"/>
                  </a:cubicBezTo>
                  <a:cubicBezTo>
                    <a:pt x="504" y="190"/>
                    <a:pt x="504" y="190"/>
                    <a:pt x="503" y="190"/>
                  </a:cubicBezTo>
                  <a:cubicBezTo>
                    <a:pt x="503" y="191"/>
                    <a:pt x="504" y="190"/>
                    <a:pt x="504" y="191"/>
                  </a:cubicBezTo>
                  <a:cubicBezTo>
                    <a:pt x="504" y="192"/>
                    <a:pt x="503" y="191"/>
                    <a:pt x="502" y="191"/>
                  </a:cubicBezTo>
                  <a:cubicBezTo>
                    <a:pt x="502" y="191"/>
                    <a:pt x="502" y="191"/>
                    <a:pt x="501" y="191"/>
                  </a:cubicBezTo>
                  <a:cubicBezTo>
                    <a:pt x="501" y="192"/>
                    <a:pt x="503" y="191"/>
                    <a:pt x="502" y="192"/>
                  </a:cubicBezTo>
                  <a:cubicBezTo>
                    <a:pt x="501" y="192"/>
                    <a:pt x="501" y="192"/>
                    <a:pt x="500" y="192"/>
                  </a:cubicBezTo>
                  <a:cubicBezTo>
                    <a:pt x="500" y="192"/>
                    <a:pt x="500" y="193"/>
                    <a:pt x="500" y="193"/>
                  </a:cubicBezTo>
                  <a:cubicBezTo>
                    <a:pt x="496" y="195"/>
                    <a:pt x="492" y="196"/>
                    <a:pt x="488" y="199"/>
                  </a:cubicBezTo>
                  <a:cubicBezTo>
                    <a:pt x="487" y="199"/>
                    <a:pt x="487" y="200"/>
                    <a:pt x="487" y="199"/>
                  </a:cubicBezTo>
                  <a:cubicBezTo>
                    <a:pt x="487" y="200"/>
                    <a:pt x="486" y="200"/>
                    <a:pt x="486" y="201"/>
                  </a:cubicBezTo>
                  <a:cubicBezTo>
                    <a:pt x="485" y="200"/>
                    <a:pt x="484" y="201"/>
                    <a:pt x="484" y="200"/>
                  </a:cubicBezTo>
                  <a:cubicBezTo>
                    <a:pt x="485" y="200"/>
                    <a:pt x="486" y="199"/>
                    <a:pt x="487" y="198"/>
                  </a:cubicBezTo>
                  <a:cubicBezTo>
                    <a:pt x="487" y="198"/>
                    <a:pt x="487" y="198"/>
                    <a:pt x="487" y="197"/>
                  </a:cubicBezTo>
                  <a:cubicBezTo>
                    <a:pt x="488" y="197"/>
                    <a:pt x="488" y="198"/>
                    <a:pt x="488" y="197"/>
                  </a:cubicBezTo>
                  <a:cubicBezTo>
                    <a:pt x="488" y="197"/>
                    <a:pt x="488" y="196"/>
                    <a:pt x="488" y="196"/>
                  </a:cubicBezTo>
                  <a:cubicBezTo>
                    <a:pt x="487" y="196"/>
                    <a:pt x="487" y="196"/>
                    <a:pt x="487" y="196"/>
                  </a:cubicBezTo>
                  <a:cubicBezTo>
                    <a:pt x="487" y="197"/>
                    <a:pt x="486" y="197"/>
                    <a:pt x="486" y="196"/>
                  </a:cubicBezTo>
                  <a:cubicBezTo>
                    <a:pt x="485" y="197"/>
                    <a:pt x="485" y="197"/>
                    <a:pt x="485" y="198"/>
                  </a:cubicBezTo>
                  <a:cubicBezTo>
                    <a:pt x="485" y="198"/>
                    <a:pt x="486" y="198"/>
                    <a:pt x="486" y="198"/>
                  </a:cubicBezTo>
                  <a:cubicBezTo>
                    <a:pt x="486" y="199"/>
                    <a:pt x="485" y="199"/>
                    <a:pt x="484" y="200"/>
                  </a:cubicBezTo>
                  <a:cubicBezTo>
                    <a:pt x="484" y="199"/>
                    <a:pt x="484" y="197"/>
                    <a:pt x="483" y="197"/>
                  </a:cubicBezTo>
                  <a:cubicBezTo>
                    <a:pt x="482" y="199"/>
                    <a:pt x="479" y="198"/>
                    <a:pt x="479" y="201"/>
                  </a:cubicBezTo>
                  <a:cubicBezTo>
                    <a:pt x="479" y="201"/>
                    <a:pt x="479" y="200"/>
                    <a:pt x="479" y="200"/>
                  </a:cubicBezTo>
                  <a:cubicBezTo>
                    <a:pt x="478" y="200"/>
                    <a:pt x="477" y="201"/>
                    <a:pt x="475" y="201"/>
                  </a:cubicBezTo>
                  <a:cubicBezTo>
                    <a:pt x="476" y="202"/>
                    <a:pt x="475" y="203"/>
                    <a:pt x="475" y="204"/>
                  </a:cubicBezTo>
                  <a:cubicBezTo>
                    <a:pt x="474" y="203"/>
                    <a:pt x="475" y="203"/>
                    <a:pt x="475" y="202"/>
                  </a:cubicBezTo>
                  <a:cubicBezTo>
                    <a:pt x="474" y="202"/>
                    <a:pt x="474" y="202"/>
                    <a:pt x="473" y="202"/>
                  </a:cubicBezTo>
                  <a:cubicBezTo>
                    <a:pt x="473" y="202"/>
                    <a:pt x="473" y="202"/>
                    <a:pt x="473" y="203"/>
                  </a:cubicBezTo>
                  <a:cubicBezTo>
                    <a:pt x="473" y="203"/>
                    <a:pt x="473" y="203"/>
                    <a:pt x="472" y="203"/>
                  </a:cubicBezTo>
                  <a:cubicBezTo>
                    <a:pt x="470" y="202"/>
                    <a:pt x="467" y="204"/>
                    <a:pt x="465" y="205"/>
                  </a:cubicBezTo>
                  <a:cubicBezTo>
                    <a:pt x="465" y="205"/>
                    <a:pt x="466" y="204"/>
                    <a:pt x="465" y="204"/>
                  </a:cubicBezTo>
                  <a:cubicBezTo>
                    <a:pt x="465" y="205"/>
                    <a:pt x="463" y="205"/>
                    <a:pt x="463" y="206"/>
                  </a:cubicBezTo>
                  <a:cubicBezTo>
                    <a:pt x="464" y="207"/>
                    <a:pt x="464" y="205"/>
                    <a:pt x="465" y="206"/>
                  </a:cubicBezTo>
                  <a:cubicBezTo>
                    <a:pt x="464" y="207"/>
                    <a:pt x="463" y="207"/>
                    <a:pt x="462" y="207"/>
                  </a:cubicBezTo>
                  <a:cubicBezTo>
                    <a:pt x="462" y="207"/>
                    <a:pt x="463" y="207"/>
                    <a:pt x="463" y="206"/>
                  </a:cubicBezTo>
                  <a:cubicBezTo>
                    <a:pt x="461" y="207"/>
                    <a:pt x="460" y="209"/>
                    <a:pt x="458" y="208"/>
                  </a:cubicBezTo>
                  <a:cubicBezTo>
                    <a:pt x="459" y="208"/>
                    <a:pt x="459" y="208"/>
                    <a:pt x="460" y="207"/>
                  </a:cubicBezTo>
                  <a:cubicBezTo>
                    <a:pt x="459" y="206"/>
                    <a:pt x="457" y="207"/>
                    <a:pt x="457" y="208"/>
                  </a:cubicBezTo>
                  <a:cubicBezTo>
                    <a:pt x="456" y="208"/>
                    <a:pt x="456" y="208"/>
                    <a:pt x="455" y="208"/>
                  </a:cubicBezTo>
                  <a:cubicBezTo>
                    <a:pt x="456" y="209"/>
                    <a:pt x="454" y="209"/>
                    <a:pt x="454" y="210"/>
                  </a:cubicBezTo>
                  <a:cubicBezTo>
                    <a:pt x="454" y="211"/>
                    <a:pt x="454" y="209"/>
                    <a:pt x="454" y="209"/>
                  </a:cubicBezTo>
                  <a:cubicBezTo>
                    <a:pt x="452" y="208"/>
                    <a:pt x="453" y="210"/>
                    <a:pt x="451" y="210"/>
                  </a:cubicBezTo>
                  <a:cubicBezTo>
                    <a:pt x="451" y="211"/>
                    <a:pt x="452" y="211"/>
                    <a:pt x="452" y="212"/>
                  </a:cubicBezTo>
                  <a:cubicBezTo>
                    <a:pt x="452" y="212"/>
                    <a:pt x="451" y="211"/>
                    <a:pt x="451" y="211"/>
                  </a:cubicBezTo>
                  <a:cubicBezTo>
                    <a:pt x="451" y="213"/>
                    <a:pt x="448" y="213"/>
                    <a:pt x="448" y="214"/>
                  </a:cubicBezTo>
                  <a:cubicBezTo>
                    <a:pt x="447" y="214"/>
                    <a:pt x="447" y="213"/>
                    <a:pt x="445" y="214"/>
                  </a:cubicBezTo>
                  <a:cubicBezTo>
                    <a:pt x="445" y="213"/>
                    <a:pt x="446" y="213"/>
                    <a:pt x="447" y="213"/>
                  </a:cubicBezTo>
                  <a:cubicBezTo>
                    <a:pt x="447" y="212"/>
                    <a:pt x="447" y="212"/>
                    <a:pt x="447" y="211"/>
                  </a:cubicBezTo>
                  <a:cubicBezTo>
                    <a:pt x="447" y="211"/>
                    <a:pt x="447" y="211"/>
                    <a:pt x="446" y="211"/>
                  </a:cubicBezTo>
                  <a:cubicBezTo>
                    <a:pt x="446" y="212"/>
                    <a:pt x="447" y="212"/>
                    <a:pt x="447" y="212"/>
                  </a:cubicBezTo>
                  <a:cubicBezTo>
                    <a:pt x="446" y="213"/>
                    <a:pt x="445" y="212"/>
                    <a:pt x="445" y="213"/>
                  </a:cubicBezTo>
                  <a:cubicBezTo>
                    <a:pt x="444" y="212"/>
                    <a:pt x="446" y="212"/>
                    <a:pt x="446" y="211"/>
                  </a:cubicBezTo>
                  <a:cubicBezTo>
                    <a:pt x="446" y="212"/>
                    <a:pt x="446" y="211"/>
                    <a:pt x="447" y="211"/>
                  </a:cubicBezTo>
                  <a:cubicBezTo>
                    <a:pt x="446" y="210"/>
                    <a:pt x="442" y="212"/>
                    <a:pt x="442" y="214"/>
                  </a:cubicBezTo>
                  <a:cubicBezTo>
                    <a:pt x="441" y="214"/>
                    <a:pt x="441" y="215"/>
                    <a:pt x="440" y="215"/>
                  </a:cubicBezTo>
                  <a:cubicBezTo>
                    <a:pt x="441" y="214"/>
                    <a:pt x="441" y="214"/>
                    <a:pt x="442" y="214"/>
                  </a:cubicBezTo>
                  <a:cubicBezTo>
                    <a:pt x="442" y="214"/>
                    <a:pt x="441" y="213"/>
                    <a:pt x="442" y="213"/>
                  </a:cubicBezTo>
                  <a:cubicBezTo>
                    <a:pt x="441" y="213"/>
                    <a:pt x="440" y="213"/>
                    <a:pt x="439" y="213"/>
                  </a:cubicBezTo>
                  <a:cubicBezTo>
                    <a:pt x="439" y="213"/>
                    <a:pt x="438" y="214"/>
                    <a:pt x="439" y="215"/>
                  </a:cubicBezTo>
                  <a:cubicBezTo>
                    <a:pt x="438" y="215"/>
                    <a:pt x="438" y="215"/>
                    <a:pt x="437" y="215"/>
                  </a:cubicBezTo>
                  <a:cubicBezTo>
                    <a:pt x="437" y="216"/>
                    <a:pt x="438" y="216"/>
                    <a:pt x="438" y="216"/>
                  </a:cubicBezTo>
                  <a:cubicBezTo>
                    <a:pt x="438" y="216"/>
                    <a:pt x="437" y="216"/>
                    <a:pt x="437" y="215"/>
                  </a:cubicBezTo>
                  <a:cubicBezTo>
                    <a:pt x="436" y="215"/>
                    <a:pt x="436" y="217"/>
                    <a:pt x="437" y="216"/>
                  </a:cubicBezTo>
                  <a:cubicBezTo>
                    <a:pt x="435" y="216"/>
                    <a:pt x="435" y="218"/>
                    <a:pt x="433" y="218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33" y="216"/>
                    <a:pt x="433" y="217"/>
                    <a:pt x="433" y="217"/>
                  </a:cubicBezTo>
                  <a:cubicBezTo>
                    <a:pt x="433" y="219"/>
                    <a:pt x="431" y="219"/>
                    <a:pt x="429" y="219"/>
                  </a:cubicBezTo>
                  <a:cubicBezTo>
                    <a:pt x="429" y="218"/>
                    <a:pt x="430" y="218"/>
                    <a:pt x="430" y="218"/>
                  </a:cubicBezTo>
                  <a:cubicBezTo>
                    <a:pt x="430" y="217"/>
                    <a:pt x="430" y="218"/>
                    <a:pt x="429" y="218"/>
                  </a:cubicBezTo>
                  <a:cubicBezTo>
                    <a:pt x="429" y="219"/>
                    <a:pt x="429" y="219"/>
                    <a:pt x="428" y="220"/>
                  </a:cubicBezTo>
                  <a:cubicBezTo>
                    <a:pt x="428" y="220"/>
                    <a:pt x="428" y="219"/>
                    <a:pt x="428" y="219"/>
                  </a:cubicBezTo>
                  <a:cubicBezTo>
                    <a:pt x="428" y="219"/>
                    <a:pt x="427" y="219"/>
                    <a:pt x="427" y="219"/>
                  </a:cubicBezTo>
                  <a:cubicBezTo>
                    <a:pt x="429" y="221"/>
                    <a:pt x="424" y="220"/>
                    <a:pt x="424" y="222"/>
                  </a:cubicBezTo>
                  <a:cubicBezTo>
                    <a:pt x="423" y="221"/>
                    <a:pt x="422" y="223"/>
                    <a:pt x="420" y="223"/>
                  </a:cubicBezTo>
                  <a:cubicBezTo>
                    <a:pt x="421" y="222"/>
                    <a:pt x="422" y="221"/>
                    <a:pt x="423" y="222"/>
                  </a:cubicBezTo>
                  <a:cubicBezTo>
                    <a:pt x="424" y="221"/>
                    <a:pt x="425" y="219"/>
                    <a:pt x="426" y="219"/>
                  </a:cubicBezTo>
                  <a:cubicBezTo>
                    <a:pt x="423" y="218"/>
                    <a:pt x="422" y="221"/>
                    <a:pt x="419" y="222"/>
                  </a:cubicBezTo>
                  <a:cubicBezTo>
                    <a:pt x="419" y="221"/>
                    <a:pt x="420" y="221"/>
                    <a:pt x="421" y="221"/>
                  </a:cubicBezTo>
                  <a:cubicBezTo>
                    <a:pt x="420" y="220"/>
                    <a:pt x="417" y="221"/>
                    <a:pt x="417" y="222"/>
                  </a:cubicBezTo>
                  <a:cubicBezTo>
                    <a:pt x="417" y="223"/>
                    <a:pt x="416" y="221"/>
                    <a:pt x="415" y="222"/>
                  </a:cubicBezTo>
                  <a:cubicBezTo>
                    <a:pt x="415" y="222"/>
                    <a:pt x="416" y="223"/>
                    <a:pt x="416" y="223"/>
                  </a:cubicBezTo>
                  <a:cubicBezTo>
                    <a:pt x="413" y="223"/>
                    <a:pt x="410" y="227"/>
                    <a:pt x="408" y="225"/>
                  </a:cubicBezTo>
                  <a:cubicBezTo>
                    <a:pt x="407" y="225"/>
                    <a:pt x="407" y="227"/>
                    <a:pt x="408" y="227"/>
                  </a:cubicBezTo>
                  <a:cubicBezTo>
                    <a:pt x="407" y="226"/>
                    <a:pt x="406" y="228"/>
                    <a:pt x="404" y="228"/>
                  </a:cubicBezTo>
                  <a:cubicBezTo>
                    <a:pt x="404" y="227"/>
                    <a:pt x="405" y="228"/>
                    <a:pt x="405" y="227"/>
                  </a:cubicBezTo>
                  <a:cubicBezTo>
                    <a:pt x="405" y="227"/>
                    <a:pt x="403" y="227"/>
                    <a:pt x="404" y="228"/>
                  </a:cubicBezTo>
                  <a:cubicBezTo>
                    <a:pt x="401" y="231"/>
                    <a:pt x="396" y="231"/>
                    <a:pt x="394" y="234"/>
                  </a:cubicBezTo>
                  <a:cubicBezTo>
                    <a:pt x="392" y="235"/>
                    <a:pt x="390" y="235"/>
                    <a:pt x="390" y="232"/>
                  </a:cubicBezTo>
                  <a:cubicBezTo>
                    <a:pt x="390" y="232"/>
                    <a:pt x="390" y="232"/>
                    <a:pt x="389" y="232"/>
                  </a:cubicBezTo>
                  <a:cubicBezTo>
                    <a:pt x="389" y="233"/>
                    <a:pt x="390" y="233"/>
                    <a:pt x="389" y="233"/>
                  </a:cubicBezTo>
                  <a:cubicBezTo>
                    <a:pt x="389" y="232"/>
                    <a:pt x="389" y="234"/>
                    <a:pt x="388" y="233"/>
                  </a:cubicBezTo>
                  <a:cubicBezTo>
                    <a:pt x="388" y="234"/>
                    <a:pt x="386" y="235"/>
                    <a:pt x="385" y="235"/>
                  </a:cubicBezTo>
                  <a:cubicBezTo>
                    <a:pt x="385" y="235"/>
                    <a:pt x="386" y="235"/>
                    <a:pt x="386" y="234"/>
                  </a:cubicBezTo>
                  <a:cubicBezTo>
                    <a:pt x="384" y="234"/>
                    <a:pt x="385" y="236"/>
                    <a:pt x="385" y="237"/>
                  </a:cubicBezTo>
                  <a:cubicBezTo>
                    <a:pt x="385" y="236"/>
                    <a:pt x="383" y="236"/>
                    <a:pt x="383" y="237"/>
                  </a:cubicBezTo>
                  <a:cubicBezTo>
                    <a:pt x="383" y="237"/>
                    <a:pt x="383" y="236"/>
                    <a:pt x="384" y="237"/>
                  </a:cubicBezTo>
                  <a:cubicBezTo>
                    <a:pt x="383" y="238"/>
                    <a:pt x="382" y="237"/>
                    <a:pt x="381" y="237"/>
                  </a:cubicBezTo>
                  <a:cubicBezTo>
                    <a:pt x="381" y="236"/>
                    <a:pt x="382" y="236"/>
                    <a:pt x="381" y="236"/>
                  </a:cubicBezTo>
                  <a:cubicBezTo>
                    <a:pt x="381" y="236"/>
                    <a:pt x="382" y="237"/>
                    <a:pt x="381" y="238"/>
                  </a:cubicBezTo>
                  <a:cubicBezTo>
                    <a:pt x="381" y="238"/>
                    <a:pt x="380" y="238"/>
                    <a:pt x="380" y="238"/>
                  </a:cubicBezTo>
                  <a:cubicBezTo>
                    <a:pt x="380" y="237"/>
                    <a:pt x="380" y="237"/>
                    <a:pt x="381" y="237"/>
                  </a:cubicBezTo>
                  <a:cubicBezTo>
                    <a:pt x="380" y="236"/>
                    <a:pt x="378" y="237"/>
                    <a:pt x="378" y="238"/>
                  </a:cubicBezTo>
                  <a:cubicBezTo>
                    <a:pt x="377" y="238"/>
                    <a:pt x="378" y="238"/>
                    <a:pt x="378" y="238"/>
                  </a:cubicBezTo>
                  <a:cubicBezTo>
                    <a:pt x="377" y="237"/>
                    <a:pt x="377" y="238"/>
                    <a:pt x="377" y="239"/>
                  </a:cubicBezTo>
                  <a:cubicBezTo>
                    <a:pt x="377" y="239"/>
                    <a:pt x="377" y="238"/>
                    <a:pt x="377" y="238"/>
                  </a:cubicBezTo>
                  <a:cubicBezTo>
                    <a:pt x="376" y="238"/>
                    <a:pt x="376" y="238"/>
                    <a:pt x="375" y="238"/>
                  </a:cubicBezTo>
                  <a:cubicBezTo>
                    <a:pt x="375" y="239"/>
                    <a:pt x="376" y="239"/>
                    <a:pt x="376" y="240"/>
                  </a:cubicBezTo>
                  <a:cubicBezTo>
                    <a:pt x="375" y="239"/>
                    <a:pt x="375" y="240"/>
                    <a:pt x="375" y="240"/>
                  </a:cubicBezTo>
                  <a:cubicBezTo>
                    <a:pt x="374" y="240"/>
                    <a:pt x="374" y="240"/>
                    <a:pt x="374" y="239"/>
                  </a:cubicBezTo>
                  <a:cubicBezTo>
                    <a:pt x="373" y="239"/>
                    <a:pt x="373" y="240"/>
                    <a:pt x="373" y="239"/>
                  </a:cubicBezTo>
                  <a:cubicBezTo>
                    <a:pt x="374" y="240"/>
                    <a:pt x="373" y="241"/>
                    <a:pt x="373" y="242"/>
                  </a:cubicBezTo>
                  <a:cubicBezTo>
                    <a:pt x="371" y="241"/>
                    <a:pt x="370" y="244"/>
                    <a:pt x="368" y="243"/>
                  </a:cubicBezTo>
                  <a:cubicBezTo>
                    <a:pt x="369" y="242"/>
                    <a:pt x="370" y="243"/>
                    <a:pt x="371" y="242"/>
                  </a:cubicBezTo>
                  <a:cubicBezTo>
                    <a:pt x="370" y="241"/>
                    <a:pt x="369" y="242"/>
                    <a:pt x="369" y="242"/>
                  </a:cubicBezTo>
                  <a:cubicBezTo>
                    <a:pt x="370" y="242"/>
                    <a:pt x="370" y="241"/>
                    <a:pt x="371" y="242"/>
                  </a:cubicBezTo>
                  <a:cubicBezTo>
                    <a:pt x="372" y="242"/>
                    <a:pt x="371" y="240"/>
                    <a:pt x="372" y="240"/>
                  </a:cubicBezTo>
                  <a:cubicBezTo>
                    <a:pt x="372" y="240"/>
                    <a:pt x="372" y="240"/>
                    <a:pt x="372" y="240"/>
                  </a:cubicBezTo>
                  <a:cubicBezTo>
                    <a:pt x="370" y="240"/>
                    <a:pt x="369" y="241"/>
                    <a:pt x="368" y="242"/>
                  </a:cubicBezTo>
                  <a:cubicBezTo>
                    <a:pt x="368" y="242"/>
                    <a:pt x="369" y="242"/>
                    <a:pt x="368" y="241"/>
                  </a:cubicBezTo>
                  <a:cubicBezTo>
                    <a:pt x="367" y="241"/>
                    <a:pt x="368" y="242"/>
                    <a:pt x="367" y="242"/>
                  </a:cubicBezTo>
                  <a:cubicBezTo>
                    <a:pt x="366" y="242"/>
                    <a:pt x="364" y="244"/>
                    <a:pt x="362" y="244"/>
                  </a:cubicBezTo>
                  <a:cubicBezTo>
                    <a:pt x="362" y="243"/>
                    <a:pt x="363" y="243"/>
                    <a:pt x="363" y="242"/>
                  </a:cubicBezTo>
                  <a:cubicBezTo>
                    <a:pt x="362" y="243"/>
                    <a:pt x="360" y="243"/>
                    <a:pt x="360" y="244"/>
                  </a:cubicBezTo>
                  <a:cubicBezTo>
                    <a:pt x="359" y="243"/>
                    <a:pt x="358" y="244"/>
                    <a:pt x="358" y="243"/>
                  </a:cubicBezTo>
                  <a:cubicBezTo>
                    <a:pt x="356" y="244"/>
                    <a:pt x="355" y="247"/>
                    <a:pt x="353" y="247"/>
                  </a:cubicBezTo>
                  <a:cubicBezTo>
                    <a:pt x="353" y="248"/>
                    <a:pt x="353" y="248"/>
                    <a:pt x="353" y="249"/>
                  </a:cubicBezTo>
                  <a:cubicBezTo>
                    <a:pt x="351" y="247"/>
                    <a:pt x="349" y="251"/>
                    <a:pt x="347" y="251"/>
                  </a:cubicBezTo>
                  <a:cubicBezTo>
                    <a:pt x="347" y="251"/>
                    <a:pt x="347" y="251"/>
                    <a:pt x="346" y="252"/>
                  </a:cubicBezTo>
                  <a:cubicBezTo>
                    <a:pt x="346" y="251"/>
                    <a:pt x="345" y="252"/>
                    <a:pt x="344" y="252"/>
                  </a:cubicBezTo>
                  <a:cubicBezTo>
                    <a:pt x="344" y="252"/>
                    <a:pt x="344" y="252"/>
                    <a:pt x="344" y="253"/>
                  </a:cubicBezTo>
                  <a:cubicBezTo>
                    <a:pt x="343" y="253"/>
                    <a:pt x="344" y="252"/>
                    <a:pt x="343" y="252"/>
                  </a:cubicBezTo>
                  <a:cubicBezTo>
                    <a:pt x="343" y="253"/>
                    <a:pt x="343" y="253"/>
                    <a:pt x="343" y="253"/>
                  </a:cubicBezTo>
                  <a:cubicBezTo>
                    <a:pt x="343" y="254"/>
                    <a:pt x="342" y="253"/>
                    <a:pt x="343" y="252"/>
                  </a:cubicBezTo>
                  <a:cubicBezTo>
                    <a:pt x="342" y="253"/>
                    <a:pt x="342" y="253"/>
                    <a:pt x="341" y="254"/>
                  </a:cubicBezTo>
                  <a:cubicBezTo>
                    <a:pt x="341" y="254"/>
                    <a:pt x="341" y="253"/>
                    <a:pt x="340" y="254"/>
                  </a:cubicBezTo>
                  <a:cubicBezTo>
                    <a:pt x="340" y="254"/>
                    <a:pt x="341" y="253"/>
                    <a:pt x="342" y="253"/>
                  </a:cubicBezTo>
                  <a:cubicBezTo>
                    <a:pt x="341" y="252"/>
                    <a:pt x="339" y="253"/>
                    <a:pt x="338" y="253"/>
                  </a:cubicBezTo>
                  <a:cubicBezTo>
                    <a:pt x="338" y="254"/>
                    <a:pt x="338" y="255"/>
                    <a:pt x="337" y="255"/>
                  </a:cubicBezTo>
                  <a:cubicBezTo>
                    <a:pt x="336" y="254"/>
                    <a:pt x="338" y="255"/>
                    <a:pt x="337" y="254"/>
                  </a:cubicBezTo>
                  <a:cubicBezTo>
                    <a:pt x="335" y="254"/>
                    <a:pt x="333" y="255"/>
                    <a:pt x="331" y="257"/>
                  </a:cubicBezTo>
                  <a:cubicBezTo>
                    <a:pt x="331" y="258"/>
                    <a:pt x="332" y="256"/>
                    <a:pt x="333" y="257"/>
                  </a:cubicBezTo>
                  <a:cubicBezTo>
                    <a:pt x="332" y="258"/>
                    <a:pt x="330" y="259"/>
                    <a:pt x="329" y="259"/>
                  </a:cubicBezTo>
                  <a:cubicBezTo>
                    <a:pt x="328" y="259"/>
                    <a:pt x="328" y="259"/>
                    <a:pt x="328" y="258"/>
                  </a:cubicBezTo>
                  <a:cubicBezTo>
                    <a:pt x="325" y="259"/>
                    <a:pt x="323" y="262"/>
                    <a:pt x="320" y="262"/>
                  </a:cubicBezTo>
                  <a:cubicBezTo>
                    <a:pt x="320" y="263"/>
                    <a:pt x="320" y="263"/>
                    <a:pt x="320" y="263"/>
                  </a:cubicBezTo>
                  <a:cubicBezTo>
                    <a:pt x="319" y="263"/>
                    <a:pt x="319" y="263"/>
                    <a:pt x="318" y="262"/>
                  </a:cubicBezTo>
                  <a:cubicBezTo>
                    <a:pt x="318" y="262"/>
                    <a:pt x="317" y="262"/>
                    <a:pt x="317" y="263"/>
                  </a:cubicBezTo>
                  <a:cubicBezTo>
                    <a:pt x="318" y="263"/>
                    <a:pt x="317" y="264"/>
                    <a:pt x="316" y="263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6" y="265"/>
                    <a:pt x="316" y="265"/>
                    <a:pt x="315" y="266"/>
                  </a:cubicBezTo>
                  <a:cubicBezTo>
                    <a:pt x="315" y="266"/>
                    <a:pt x="314" y="266"/>
                    <a:pt x="313" y="265"/>
                  </a:cubicBezTo>
                  <a:cubicBezTo>
                    <a:pt x="313" y="266"/>
                    <a:pt x="314" y="266"/>
                    <a:pt x="313" y="267"/>
                  </a:cubicBezTo>
                  <a:cubicBezTo>
                    <a:pt x="313" y="267"/>
                    <a:pt x="312" y="267"/>
                    <a:pt x="312" y="267"/>
                  </a:cubicBezTo>
                  <a:cubicBezTo>
                    <a:pt x="312" y="267"/>
                    <a:pt x="313" y="267"/>
                    <a:pt x="312" y="268"/>
                  </a:cubicBezTo>
                  <a:cubicBezTo>
                    <a:pt x="312" y="268"/>
                    <a:pt x="312" y="268"/>
                    <a:pt x="312" y="268"/>
                  </a:cubicBezTo>
                  <a:cubicBezTo>
                    <a:pt x="311" y="268"/>
                    <a:pt x="311" y="268"/>
                    <a:pt x="311" y="267"/>
                  </a:cubicBezTo>
                  <a:cubicBezTo>
                    <a:pt x="311" y="267"/>
                    <a:pt x="311" y="268"/>
                    <a:pt x="311" y="267"/>
                  </a:cubicBezTo>
                  <a:cubicBezTo>
                    <a:pt x="310" y="268"/>
                    <a:pt x="311" y="269"/>
                    <a:pt x="310" y="269"/>
                  </a:cubicBezTo>
                  <a:cubicBezTo>
                    <a:pt x="310" y="269"/>
                    <a:pt x="309" y="269"/>
                    <a:pt x="309" y="269"/>
                  </a:cubicBezTo>
                  <a:cubicBezTo>
                    <a:pt x="309" y="268"/>
                    <a:pt x="309" y="270"/>
                    <a:pt x="309" y="270"/>
                  </a:cubicBezTo>
                  <a:cubicBezTo>
                    <a:pt x="308" y="270"/>
                    <a:pt x="309" y="269"/>
                    <a:pt x="307" y="269"/>
                  </a:cubicBezTo>
                  <a:cubicBezTo>
                    <a:pt x="308" y="270"/>
                    <a:pt x="307" y="270"/>
                    <a:pt x="307" y="270"/>
                  </a:cubicBezTo>
                  <a:cubicBezTo>
                    <a:pt x="307" y="270"/>
                    <a:pt x="305" y="271"/>
                    <a:pt x="305" y="270"/>
                  </a:cubicBezTo>
                  <a:cubicBezTo>
                    <a:pt x="305" y="272"/>
                    <a:pt x="305" y="271"/>
                    <a:pt x="304" y="272"/>
                  </a:cubicBezTo>
                  <a:cubicBezTo>
                    <a:pt x="303" y="271"/>
                    <a:pt x="302" y="274"/>
                    <a:pt x="301" y="273"/>
                  </a:cubicBezTo>
                  <a:cubicBezTo>
                    <a:pt x="300" y="273"/>
                    <a:pt x="301" y="274"/>
                    <a:pt x="301" y="274"/>
                  </a:cubicBezTo>
                  <a:cubicBezTo>
                    <a:pt x="299" y="274"/>
                    <a:pt x="298" y="275"/>
                    <a:pt x="297" y="276"/>
                  </a:cubicBezTo>
                  <a:cubicBezTo>
                    <a:pt x="297" y="276"/>
                    <a:pt x="297" y="276"/>
                    <a:pt x="296" y="276"/>
                  </a:cubicBezTo>
                  <a:cubicBezTo>
                    <a:pt x="296" y="276"/>
                    <a:pt x="297" y="276"/>
                    <a:pt x="297" y="276"/>
                  </a:cubicBezTo>
                  <a:cubicBezTo>
                    <a:pt x="296" y="277"/>
                    <a:pt x="295" y="277"/>
                    <a:pt x="295" y="276"/>
                  </a:cubicBezTo>
                  <a:cubicBezTo>
                    <a:pt x="295" y="277"/>
                    <a:pt x="295" y="277"/>
                    <a:pt x="294" y="278"/>
                  </a:cubicBezTo>
                  <a:cubicBezTo>
                    <a:pt x="294" y="278"/>
                    <a:pt x="294" y="277"/>
                    <a:pt x="294" y="277"/>
                  </a:cubicBezTo>
                  <a:cubicBezTo>
                    <a:pt x="293" y="279"/>
                    <a:pt x="293" y="278"/>
                    <a:pt x="292" y="279"/>
                  </a:cubicBezTo>
                  <a:cubicBezTo>
                    <a:pt x="292" y="279"/>
                    <a:pt x="292" y="279"/>
                    <a:pt x="291" y="279"/>
                  </a:cubicBezTo>
                  <a:cubicBezTo>
                    <a:pt x="291" y="279"/>
                    <a:pt x="291" y="279"/>
                    <a:pt x="292" y="280"/>
                  </a:cubicBezTo>
                  <a:cubicBezTo>
                    <a:pt x="291" y="280"/>
                    <a:pt x="290" y="279"/>
                    <a:pt x="289" y="280"/>
                  </a:cubicBezTo>
                  <a:cubicBezTo>
                    <a:pt x="290" y="280"/>
                    <a:pt x="289" y="281"/>
                    <a:pt x="290" y="281"/>
                  </a:cubicBezTo>
                  <a:cubicBezTo>
                    <a:pt x="289" y="282"/>
                    <a:pt x="289" y="280"/>
                    <a:pt x="288" y="280"/>
                  </a:cubicBezTo>
                  <a:cubicBezTo>
                    <a:pt x="288" y="282"/>
                    <a:pt x="287" y="280"/>
                    <a:pt x="287" y="283"/>
                  </a:cubicBezTo>
                  <a:cubicBezTo>
                    <a:pt x="287" y="281"/>
                    <a:pt x="286" y="281"/>
                    <a:pt x="285" y="283"/>
                  </a:cubicBezTo>
                  <a:cubicBezTo>
                    <a:pt x="287" y="282"/>
                    <a:pt x="286" y="283"/>
                    <a:pt x="286" y="284"/>
                  </a:cubicBezTo>
                  <a:cubicBezTo>
                    <a:pt x="286" y="283"/>
                    <a:pt x="285" y="284"/>
                    <a:pt x="285" y="283"/>
                  </a:cubicBezTo>
                  <a:cubicBezTo>
                    <a:pt x="285" y="283"/>
                    <a:pt x="285" y="283"/>
                    <a:pt x="285" y="283"/>
                  </a:cubicBezTo>
                  <a:cubicBezTo>
                    <a:pt x="284" y="283"/>
                    <a:pt x="284" y="283"/>
                    <a:pt x="284" y="282"/>
                  </a:cubicBezTo>
                  <a:cubicBezTo>
                    <a:pt x="283" y="283"/>
                    <a:pt x="285" y="283"/>
                    <a:pt x="284" y="284"/>
                  </a:cubicBezTo>
                  <a:cubicBezTo>
                    <a:pt x="284" y="284"/>
                    <a:pt x="283" y="284"/>
                    <a:pt x="283" y="284"/>
                  </a:cubicBezTo>
                  <a:cubicBezTo>
                    <a:pt x="282" y="285"/>
                    <a:pt x="283" y="285"/>
                    <a:pt x="283" y="286"/>
                  </a:cubicBezTo>
                  <a:cubicBezTo>
                    <a:pt x="282" y="285"/>
                    <a:pt x="282" y="287"/>
                    <a:pt x="282" y="287"/>
                  </a:cubicBezTo>
                  <a:cubicBezTo>
                    <a:pt x="281" y="287"/>
                    <a:pt x="281" y="286"/>
                    <a:pt x="281" y="286"/>
                  </a:cubicBezTo>
                  <a:cubicBezTo>
                    <a:pt x="280" y="285"/>
                    <a:pt x="280" y="286"/>
                    <a:pt x="280" y="286"/>
                  </a:cubicBezTo>
                  <a:cubicBezTo>
                    <a:pt x="280" y="285"/>
                    <a:pt x="279" y="284"/>
                    <a:pt x="278" y="285"/>
                  </a:cubicBezTo>
                  <a:cubicBezTo>
                    <a:pt x="279" y="285"/>
                    <a:pt x="278" y="284"/>
                    <a:pt x="278" y="284"/>
                  </a:cubicBezTo>
                  <a:cubicBezTo>
                    <a:pt x="277" y="284"/>
                    <a:pt x="277" y="285"/>
                    <a:pt x="276" y="285"/>
                  </a:cubicBezTo>
                  <a:cubicBezTo>
                    <a:pt x="276" y="286"/>
                    <a:pt x="277" y="286"/>
                    <a:pt x="277" y="286"/>
                  </a:cubicBezTo>
                  <a:cubicBezTo>
                    <a:pt x="276" y="287"/>
                    <a:pt x="275" y="287"/>
                    <a:pt x="275" y="286"/>
                  </a:cubicBezTo>
                  <a:cubicBezTo>
                    <a:pt x="275" y="285"/>
                    <a:pt x="275" y="286"/>
                    <a:pt x="276" y="286"/>
                  </a:cubicBezTo>
                  <a:cubicBezTo>
                    <a:pt x="276" y="285"/>
                    <a:pt x="274" y="285"/>
                    <a:pt x="275" y="284"/>
                  </a:cubicBezTo>
                  <a:cubicBezTo>
                    <a:pt x="275" y="284"/>
                    <a:pt x="275" y="284"/>
                    <a:pt x="274" y="284"/>
                  </a:cubicBezTo>
                  <a:cubicBezTo>
                    <a:pt x="274" y="285"/>
                    <a:pt x="275" y="285"/>
                    <a:pt x="274" y="285"/>
                  </a:cubicBezTo>
                  <a:cubicBezTo>
                    <a:pt x="274" y="285"/>
                    <a:pt x="274" y="286"/>
                    <a:pt x="274" y="286"/>
                  </a:cubicBezTo>
                  <a:cubicBezTo>
                    <a:pt x="274" y="286"/>
                    <a:pt x="273" y="285"/>
                    <a:pt x="273" y="285"/>
                  </a:cubicBezTo>
                  <a:cubicBezTo>
                    <a:pt x="272" y="286"/>
                    <a:pt x="274" y="287"/>
                    <a:pt x="274" y="286"/>
                  </a:cubicBezTo>
                  <a:cubicBezTo>
                    <a:pt x="274" y="287"/>
                    <a:pt x="274" y="287"/>
                    <a:pt x="273" y="288"/>
                  </a:cubicBezTo>
                  <a:cubicBezTo>
                    <a:pt x="272" y="288"/>
                    <a:pt x="273" y="288"/>
                    <a:pt x="273" y="287"/>
                  </a:cubicBezTo>
                  <a:cubicBezTo>
                    <a:pt x="273" y="287"/>
                    <a:pt x="272" y="287"/>
                    <a:pt x="272" y="287"/>
                  </a:cubicBezTo>
                  <a:cubicBezTo>
                    <a:pt x="272" y="286"/>
                    <a:pt x="272" y="288"/>
                    <a:pt x="272" y="288"/>
                  </a:cubicBezTo>
                  <a:cubicBezTo>
                    <a:pt x="270" y="288"/>
                    <a:pt x="270" y="289"/>
                    <a:pt x="268" y="288"/>
                  </a:cubicBezTo>
                  <a:cubicBezTo>
                    <a:pt x="268" y="289"/>
                    <a:pt x="270" y="290"/>
                    <a:pt x="269" y="290"/>
                  </a:cubicBezTo>
                  <a:cubicBezTo>
                    <a:pt x="269" y="290"/>
                    <a:pt x="270" y="290"/>
                    <a:pt x="270" y="289"/>
                  </a:cubicBezTo>
                  <a:cubicBezTo>
                    <a:pt x="271" y="290"/>
                    <a:pt x="270" y="291"/>
                    <a:pt x="269" y="291"/>
                  </a:cubicBezTo>
                  <a:cubicBezTo>
                    <a:pt x="268" y="291"/>
                    <a:pt x="268" y="289"/>
                    <a:pt x="268" y="291"/>
                  </a:cubicBezTo>
                  <a:cubicBezTo>
                    <a:pt x="267" y="290"/>
                    <a:pt x="269" y="289"/>
                    <a:pt x="268" y="289"/>
                  </a:cubicBezTo>
                  <a:cubicBezTo>
                    <a:pt x="268" y="289"/>
                    <a:pt x="268" y="289"/>
                    <a:pt x="267" y="290"/>
                  </a:cubicBezTo>
                  <a:cubicBezTo>
                    <a:pt x="267" y="291"/>
                    <a:pt x="268" y="290"/>
                    <a:pt x="268" y="291"/>
                  </a:cubicBezTo>
                  <a:cubicBezTo>
                    <a:pt x="268" y="291"/>
                    <a:pt x="268" y="292"/>
                    <a:pt x="267" y="292"/>
                  </a:cubicBezTo>
                  <a:cubicBezTo>
                    <a:pt x="267" y="291"/>
                    <a:pt x="268" y="291"/>
                    <a:pt x="267" y="290"/>
                  </a:cubicBezTo>
                  <a:cubicBezTo>
                    <a:pt x="267" y="291"/>
                    <a:pt x="266" y="291"/>
                    <a:pt x="266" y="292"/>
                  </a:cubicBezTo>
                  <a:cubicBezTo>
                    <a:pt x="265" y="292"/>
                    <a:pt x="265" y="292"/>
                    <a:pt x="265" y="292"/>
                  </a:cubicBezTo>
                  <a:cubicBezTo>
                    <a:pt x="265" y="292"/>
                    <a:pt x="265" y="293"/>
                    <a:pt x="265" y="293"/>
                  </a:cubicBezTo>
                  <a:cubicBezTo>
                    <a:pt x="265" y="294"/>
                    <a:pt x="264" y="294"/>
                    <a:pt x="263" y="293"/>
                  </a:cubicBezTo>
                  <a:cubicBezTo>
                    <a:pt x="264" y="295"/>
                    <a:pt x="261" y="294"/>
                    <a:pt x="260" y="293"/>
                  </a:cubicBezTo>
                  <a:cubicBezTo>
                    <a:pt x="260" y="293"/>
                    <a:pt x="261" y="295"/>
                    <a:pt x="260" y="296"/>
                  </a:cubicBezTo>
                  <a:cubicBezTo>
                    <a:pt x="257" y="294"/>
                    <a:pt x="257" y="300"/>
                    <a:pt x="255" y="298"/>
                  </a:cubicBezTo>
                  <a:cubicBezTo>
                    <a:pt x="254" y="298"/>
                    <a:pt x="254" y="300"/>
                    <a:pt x="254" y="300"/>
                  </a:cubicBezTo>
                  <a:cubicBezTo>
                    <a:pt x="253" y="300"/>
                    <a:pt x="253" y="299"/>
                    <a:pt x="253" y="299"/>
                  </a:cubicBezTo>
                  <a:cubicBezTo>
                    <a:pt x="252" y="299"/>
                    <a:pt x="253" y="300"/>
                    <a:pt x="253" y="300"/>
                  </a:cubicBezTo>
                  <a:cubicBezTo>
                    <a:pt x="253" y="300"/>
                    <a:pt x="252" y="300"/>
                    <a:pt x="252" y="301"/>
                  </a:cubicBezTo>
                  <a:cubicBezTo>
                    <a:pt x="252" y="300"/>
                    <a:pt x="252" y="300"/>
                    <a:pt x="252" y="299"/>
                  </a:cubicBezTo>
                  <a:cubicBezTo>
                    <a:pt x="252" y="299"/>
                    <a:pt x="250" y="299"/>
                    <a:pt x="250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7"/>
                    <a:pt x="252" y="297"/>
                    <a:pt x="253" y="297"/>
                  </a:cubicBezTo>
                  <a:cubicBezTo>
                    <a:pt x="253" y="297"/>
                    <a:pt x="253" y="297"/>
                    <a:pt x="253" y="297"/>
                  </a:cubicBezTo>
                  <a:cubicBezTo>
                    <a:pt x="253" y="297"/>
                    <a:pt x="252" y="296"/>
                    <a:pt x="252" y="297"/>
                  </a:cubicBezTo>
                  <a:cubicBezTo>
                    <a:pt x="251" y="296"/>
                    <a:pt x="253" y="296"/>
                    <a:pt x="253" y="296"/>
                  </a:cubicBezTo>
                  <a:cubicBezTo>
                    <a:pt x="253" y="296"/>
                    <a:pt x="254" y="296"/>
                    <a:pt x="254" y="295"/>
                  </a:cubicBezTo>
                  <a:cubicBezTo>
                    <a:pt x="255" y="295"/>
                    <a:pt x="255" y="295"/>
                    <a:pt x="255" y="296"/>
                  </a:cubicBezTo>
                  <a:cubicBezTo>
                    <a:pt x="256" y="296"/>
                    <a:pt x="255" y="295"/>
                    <a:pt x="255" y="295"/>
                  </a:cubicBezTo>
                  <a:cubicBezTo>
                    <a:pt x="256" y="293"/>
                    <a:pt x="257" y="294"/>
                    <a:pt x="257" y="293"/>
                  </a:cubicBezTo>
                  <a:cubicBezTo>
                    <a:pt x="258" y="293"/>
                    <a:pt x="258" y="294"/>
                    <a:pt x="259" y="293"/>
                  </a:cubicBezTo>
                  <a:cubicBezTo>
                    <a:pt x="259" y="293"/>
                    <a:pt x="258" y="293"/>
                    <a:pt x="258" y="292"/>
                  </a:cubicBezTo>
                  <a:cubicBezTo>
                    <a:pt x="258" y="291"/>
                    <a:pt x="260" y="292"/>
                    <a:pt x="259" y="292"/>
                  </a:cubicBezTo>
                  <a:cubicBezTo>
                    <a:pt x="260" y="292"/>
                    <a:pt x="259" y="291"/>
                    <a:pt x="260" y="291"/>
                  </a:cubicBezTo>
                  <a:cubicBezTo>
                    <a:pt x="261" y="290"/>
                    <a:pt x="260" y="291"/>
                    <a:pt x="261" y="290"/>
                  </a:cubicBezTo>
                  <a:cubicBezTo>
                    <a:pt x="260" y="290"/>
                    <a:pt x="261" y="290"/>
                    <a:pt x="261" y="289"/>
                  </a:cubicBezTo>
                  <a:cubicBezTo>
                    <a:pt x="262" y="289"/>
                    <a:pt x="262" y="290"/>
                    <a:pt x="263" y="289"/>
                  </a:cubicBezTo>
                  <a:cubicBezTo>
                    <a:pt x="263" y="289"/>
                    <a:pt x="263" y="290"/>
                    <a:pt x="263" y="291"/>
                  </a:cubicBezTo>
                  <a:cubicBezTo>
                    <a:pt x="264" y="290"/>
                    <a:pt x="263" y="290"/>
                    <a:pt x="263" y="289"/>
                  </a:cubicBezTo>
                  <a:cubicBezTo>
                    <a:pt x="264" y="291"/>
                    <a:pt x="266" y="287"/>
                    <a:pt x="266" y="290"/>
                  </a:cubicBezTo>
                  <a:cubicBezTo>
                    <a:pt x="266" y="289"/>
                    <a:pt x="267" y="288"/>
                    <a:pt x="267" y="287"/>
                  </a:cubicBezTo>
                  <a:cubicBezTo>
                    <a:pt x="268" y="287"/>
                    <a:pt x="267" y="287"/>
                    <a:pt x="268" y="287"/>
                  </a:cubicBezTo>
                  <a:cubicBezTo>
                    <a:pt x="268" y="287"/>
                    <a:pt x="268" y="286"/>
                    <a:pt x="268" y="285"/>
                  </a:cubicBezTo>
                  <a:cubicBezTo>
                    <a:pt x="269" y="285"/>
                    <a:pt x="269" y="284"/>
                    <a:pt x="270" y="285"/>
                  </a:cubicBezTo>
                  <a:cubicBezTo>
                    <a:pt x="270" y="285"/>
                    <a:pt x="269" y="285"/>
                    <a:pt x="269" y="286"/>
                  </a:cubicBezTo>
                  <a:cubicBezTo>
                    <a:pt x="269" y="287"/>
                    <a:pt x="270" y="285"/>
                    <a:pt x="271" y="286"/>
                  </a:cubicBezTo>
                  <a:cubicBezTo>
                    <a:pt x="271" y="285"/>
                    <a:pt x="271" y="285"/>
                    <a:pt x="272" y="284"/>
                  </a:cubicBezTo>
                  <a:cubicBezTo>
                    <a:pt x="272" y="284"/>
                    <a:pt x="272" y="285"/>
                    <a:pt x="272" y="285"/>
                  </a:cubicBezTo>
                  <a:cubicBezTo>
                    <a:pt x="273" y="285"/>
                    <a:pt x="271" y="284"/>
                    <a:pt x="273" y="284"/>
                  </a:cubicBezTo>
                  <a:cubicBezTo>
                    <a:pt x="273" y="284"/>
                    <a:pt x="273" y="284"/>
                    <a:pt x="273" y="285"/>
                  </a:cubicBezTo>
                  <a:cubicBezTo>
                    <a:pt x="273" y="284"/>
                    <a:pt x="274" y="284"/>
                    <a:pt x="274" y="285"/>
                  </a:cubicBezTo>
                  <a:cubicBezTo>
                    <a:pt x="274" y="283"/>
                    <a:pt x="273" y="284"/>
                    <a:pt x="274" y="282"/>
                  </a:cubicBezTo>
                  <a:cubicBezTo>
                    <a:pt x="275" y="284"/>
                    <a:pt x="276" y="283"/>
                    <a:pt x="277" y="282"/>
                  </a:cubicBezTo>
                  <a:cubicBezTo>
                    <a:pt x="276" y="281"/>
                    <a:pt x="277" y="282"/>
                    <a:pt x="277" y="281"/>
                  </a:cubicBezTo>
                  <a:cubicBezTo>
                    <a:pt x="277" y="280"/>
                    <a:pt x="279" y="281"/>
                    <a:pt x="279" y="282"/>
                  </a:cubicBezTo>
                  <a:cubicBezTo>
                    <a:pt x="280" y="282"/>
                    <a:pt x="279" y="282"/>
                    <a:pt x="280" y="281"/>
                  </a:cubicBezTo>
                  <a:cubicBezTo>
                    <a:pt x="279" y="280"/>
                    <a:pt x="279" y="281"/>
                    <a:pt x="278" y="281"/>
                  </a:cubicBezTo>
                  <a:cubicBezTo>
                    <a:pt x="279" y="280"/>
                    <a:pt x="280" y="280"/>
                    <a:pt x="281" y="279"/>
                  </a:cubicBezTo>
                  <a:cubicBezTo>
                    <a:pt x="281" y="279"/>
                    <a:pt x="282" y="280"/>
                    <a:pt x="282" y="280"/>
                  </a:cubicBezTo>
                  <a:cubicBezTo>
                    <a:pt x="282" y="279"/>
                    <a:pt x="282" y="279"/>
                    <a:pt x="282" y="279"/>
                  </a:cubicBezTo>
                  <a:cubicBezTo>
                    <a:pt x="282" y="278"/>
                    <a:pt x="282" y="278"/>
                    <a:pt x="282" y="278"/>
                  </a:cubicBezTo>
                  <a:cubicBezTo>
                    <a:pt x="283" y="278"/>
                    <a:pt x="281" y="279"/>
                    <a:pt x="283" y="279"/>
                  </a:cubicBezTo>
                  <a:cubicBezTo>
                    <a:pt x="284" y="279"/>
                    <a:pt x="283" y="278"/>
                    <a:pt x="284" y="277"/>
                  </a:cubicBezTo>
                  <a:cubicBezTo>
                    <a:pt x="285" y="278"/>
                    <a:pt x="283" y="278"/>
                    <a:pt x="284" y="278"/>
                  </a:cubicBezTo>
                  <a:cubicBezTo>
                    <a:pt x="284" y="278"/>
                    <a:pt x="285" y="278"/>
                    <a:pt x="286" y="277"/>
                  </a:cubicBezTo>
                  <a:cubicBezTo>
                    <a:pt x="286" y="277"/>
                    <a:pt x="286" y="278"/>
                    <a:pt x="287" y="278"/>
                  </a:cubicBezTo>
                  <a:cubicBezTo>
                    <a:pt x="286" y="276"/>
                    <a:pt x="288" y="275"/>
                    <a:pt x="290" y="274"/>
                  </a:cubicBezTo>
                  <a:cubicBezTo>
                    <a:pt x="292" y="274"/>
                    <a:pt x="294" y="272"/>
                    <a:pt x="296" y="270"/>
                  </a:cubicBezTo>
                  <a:cubicBezTo>
                    <a:pt x="296" y="270"/>
                    <a:pt x="295" y="270"/>
                    <a:pt x="295" y="270"/>
                  </a:cubicBezTo>
                  <a:cubicBezTo>
                    <a:pt x="293" y="272"/>
                    <a:pt x="290" y="272"/>
                    <a:pt x="288" y="274"/>
                  </a:cubicBezTo>
                  <a:cubicBezTo>
                    <a:pt x="287" y="273"/>
                    <a:pt x="286" y="273"/>
                    <a:pt x="286" y="274"/>
                  </a:cubicBezTo>
                  <a:cubicBezTo>
                    <a:pt x="285" y="273"/>
                    <a:pt x="284" y="276"/>
                    <a:pt x="282" y="275"/>
                  </a:cubicBezTo>
                  <a:cubicBezTo>
                    <a:pt x="282" y="275"/>
                    <a:pt x="282" y="275"/>
                    <a:pt x="281" y="276"/>
                  </a:cubicBezTo>
                  <a:cubicBezTo>
                    <a:pt x="281" y="276"/>
                    <a:pt x="281" y="276"/>
                    <a:pt x="281" y="276"/>
                  </a:cubicBezTo>
                  <a:cubicBezTo>
                    <a:pt x="279" y="277"/>
                    <a:pt x="278" y="278"/>
                    <a:pt x="276" y="279"/>
                  </a:cubicBezTo>
                  <a:cubicBezTo>
                    <a:pt x="278" y="279"/>
                    <a:pt x="275" y="280"/>
                    <a:pt x="274" y="280"/>
                  </a:cubicBezTo>
                  <a:cubicBezTo>
                    <a:pt x="274" y="280"/>
                    <a:pt x="275" y="280"/>
                    <a:pt x="275" y="279"/>
                  </a:cubicBezTo>
                  <a:cubicBezTo>
                    <a:pt x="274" y="280"/>
                    <a:pt x="273" y="278"/>
                    <a:pt x="272" y="280"/>
                  </a:cubicBezTo>
                  <a:cubicBezTo>
                    <a:pt x="272" y="279"/>
                    <a:pt x="271" y="280"/>
                    <a:pt x="270" y="280"/>
                  </a:cubicBezTo>
                  <a:cubicBezTo>
                    <a:pt x="270" y="280"/>
                    <a:pt x="270" y="281"/>
                    <a:pt x="269" y="280"/>
                  </a:cubicBezTo>
                  <a:cubicBezTo>
                    <a:pt x="269" y="282"/>
                    <a:pt x="268" y="282"/>
                    <a:pt x="267" y="282"/>
                  </a:cubicBezTo>
                  <a:cubicBezTo>
                    <a:pt x="267" y="282"/>
                    <a:pt x="267" y="282"/>
                    <a:pt x="267" y="282"/>
                  </a:cubicBezTo>
                  <a:cubicBezTo>
                    <a:pt x="264" y="283"/>
                    <a:pt x="260" y="285"/>
                    <a:pt x="258" y="286"/>
                  </a:cubicBezTo>
                  <a:cubicBezTo>
                    <a:pt x="257" y="286"/>
                    <a:pt x="257" y="287"/>
                    <a:pt x="257" y="288"/>
                  </a:cubicBezTo>
                  <a:cubicBezTo>
                    <a:pt x="254" y="287"/>
                    <a:pt x="252" y="290"/>
                    <a:pt x="249" y="290"/>
                  </a:cubicBezTo>
                  <a:cubicBezTo>
                    <a:pt x="247" y="293"/>
                    <a:pt x="243" y="293"/>
                    <a:pt x="239" y="295"/>
                  </a:cubicBezTo>
                  <a:cubicBezTo>
                    <a:pt x="238" y="295"/>
                    <a:pt x="238" y="295"/>
                    <a:pt x="237" y="295"/>
                  </a:cubicBezTo>
                  <a:cubicBezTo>
                    <a:pt x="237" y="295"/>
                    <a:pt x="238" y="295"/>
                    <a:pt x="238" y="296"/>
                  </a:cubicBezTo>
                  <a:cubicBezTo>
                    <a:pt x="236" y="296"/>
                    <a:pt x="235" y="297"/>
                    <a:pt x="235" y="298"/>
                  </a:cubicBezTo>
                  <a:cubicBezTo>
                    <a:pt x="231" y="298"/>
                    <a:pt x="228" y="301"/>
                    <a:pt x="225" y="302"/>
                  </a:cubicBezTo>
                  <a:cubicBezTo>
                    <a:pt x="225" y="302"/>
                    <a:pt x="225" y="302"/>
                    <a:pt x="225" y="301"/>
                  </a:cubicBezTo>
                  <a:cubicBezTo>
                    <a:pt x="224" y="302"/>
                    <a:pt x="222" y="302"/>
                    <a:pt x="222" y="304"/>
                  </a:cubicBezTo>
                  <a:cubicBezTo>
                    <a:pt x="219" y="304"/>
                    <a:pt x="216" y="305"/>
                    <a:pt x="213" y="307"/>
                  </a:cubicBezTo>
                  <a:cubicBezTo>
                    <a:pt x="213" y="307"/>
                    <a:pt x="212" y="308"/>
                    <a:pt x="211" y="308"/>
                  </a:cubicBezTo>
                  <a:cubicBezTo>
                    <a:pt x="211" y="308"/>
                    <a:pt x="211" y="308"/>
                    <a:pt x="211" y="308"/>
                  </a:cubicBezTo>
                  <a:cubicBezTo>
                    <a:pt x="210" y="309"/>
                    <a:pt x="209" y="309"/>
                    <a:pt x="207" y="310"/>
                  </a:cubicBezTo>
                  <a:cubicBezTo>
                    <a:pt x="206" y="311"/>
                    <a:pt x="205" y="312"/>
                    <a:pt x="204" y="311"/>
                  </a:cubicBezTo>
                  <a:cubicBezTo>
                    <a:pt x="204" y="311"/>
                    <a:pt x="204" y="312"/>
                    <a:pt x="204" y="312"/>
                  </a:cubicBezTo>
                  <a:cubicBezTo>
                    <a:pt x="201" y="313"/>
                    <a:pt x="198" y="313"/>
                    <a:pt x="196" y="315"/>
                  </a:cubicBezTo>
                  <a:cubicBezTo>
                    <a:pt x="194" y="315"/>
                    <a:pt x="190" y="316"/>
                    <a:pt x="190" y="318"/>
                  </a:cubicBezTo>
                  <a:cubicBezTo>
                    <a:pt x="190" y="318"/>
                    <a:pt x="190" y="318"/>
                    <a:pt x="189" y="317"/>
                  </a:cubicBezTo>
                  <a:cubicBezTo>
                    <a:pt x="190" y="319"/>
                    <a:pt x="186" y="319"/>
                    <a:pt x="186" y="320"/>
                  </a:cubicBezTo>
                  <a:cubicBezTo>
                    <a:pt x="186" y="320"/>
                    <a:pt x="185" y="320"/>
                    <a:pt x="185" y="320"/>
                  </a:cubicBezTo>
                  <a:cubicBezTo>
                    <a:pt x="184" y="320"/>
                    <a:pt x="184" y="321"/>
                    <a:pt x="184" y="321"/>
                  </a:cubicBezTo>
                  <a:cubicBezTo>
                    <a:pt x="180" y="322"/>
                    <a:pt x="177" y="323"/>
                    <a:pt x="174" y="326"/>
                  </a:cubicBezTo>
                  <a:cubicBezTo>
                    <a:pt x="169" y="326"/>
                    <a:pt x="166" y="330"/>
                    <a:pt x="161" y="331"/>
                  </a:cubicBezTo>
                  <a:cubicBezTo>
                    <a:pt x="160" y="331"/>
                    <a:pt x="161" y="332"/>
                    <a:pt x="160" y="332"/>
                  </a:cubicBezTo>
                  <a:cubicBezTo>
                    <a:pt x="159" y="332"/>
                    <a:pt x="160" y="331"/>
                    <a:pt x="160" y="331"/>
                  </a:cubicBezTo>
                  <a:cubicBezTo>
                    <a:pt x="159" y="331"/>
                    <a:pt x="160" y="332"/>
                    <a:pt x="160" y="332"/>
                  </a:cubicBezTo>
                  <a:cubicBezTo>
                    <a:pt x="159" y="332"/>
                    <a:pt x="158" y="334"/>
                    <a:pt x="157" y="332"/>
                  </a:cubicBezTo>
                  <a:cubicBezTo>
                    <a:pt x="156" y="333"/>
                    <a:pt x="156" y="334"/>
                    <a:pt x="155" y="335"/>
                  </a:cubicBezTo>
                  <a:cubicBezTo>
                    <a:pt x="155" y="334"/>
                    <a:pt x="155" y="334"/>
                    <a:pt x="156" y="334"/>
                  </a:cubicBezTo>
                  <a:cubicBezTo>
                    <a:pt x="155" y="334"/>
                    <a:pt x="155" y="334"/>
                    <a:pt x="155" y="335"/>
                  </a:cubicBezTo>
                  <a:cubicBezTo>
                    <a:pt x="154" y="334"/>
                    <a:pt x="154" y="335"/>
                    <a:pt x="153" y="335"/>
                  </a:cubicBezTo>
                  <a:cubicBezTo>
                    <a:pt x="153" y="336"/>
                    <a:pt x="152" y="335"/>
                    <a:pt x="152" y="337"/>
                  </a:cubicBezTo>
                  <a:cubicBezTo>
                    <a:pt x="151" y="337"/>
                    <a:pt x="151" y="336"/>
                    <a:pt x="150" y="336"/>
                  </a:cubicBezTo>
                  <a:cubicBezTo>
                    <a:pt x="149" y="337"/>
                    <a:pt x="148" y="338"/>
                    <a:pt x="146" y="339"/>
                  </a:cubicBezTo>
                  <a:cubicBezTo>
                    <a:pt x="146" y="340"/>
                    <a:pt x="146" y="340"/>
                    <a:pt x="147" y="340"/>
                  </a:cubicBezTo>
                  <a:cubicBezTo>
                    <a:pt x="146" y="340"/>
                    <a:pt x="146" y="340"/>
                    <a:pt x="145" y="340"/>
                  </a:cubicBezTo>
                  <a:cubicBezTo>
                    <a:pt x="146" y="340"/>
                    <a:pt x="146" y="340"/>
                    <a:pt x="146" y="339"/>
                  </a:cubicBezTo>
                  <a:cubicBezTo>
                    <a:pt x="145" y="342"/>
                    <a:pt x="142" y="340"/>
                    <a:pt x="142" y="342"/>
                  </a:cubicBezTo>
                  <a:cubicBezTo>
                    <a:pt x="142" y="342"/>
                    <a:pt x="141" y="342"/>
                    <a:pt x="141" y="342"/>
                  </a:cubicBezTo>
                  <a:cubicBezTo>
                    <a:pt x="140" y="345"/>
                    <a:pt x="137" y="344"/>
                    <a:pt x="135" y="347"/>
                  </a:cubicBezTo>
                  <a:cubicBezTo>
                    <a:pt x="135" y="347"/>
                    <a:pt x="136" y="346"/>
                    <a:pt x="135" y="346"/>
                  </a:cubicBezTo>
                  <a:cubicBezTo>
                    <a:pt x="134" y="348"/>
                    <a:pt x="132" y="347"/>
                    <a:pt x="131" y="350"/>
                  </a:cubicBezTo>
                  <a:cubicBezTo>
                    <a:pt x="131" y="349"/>
                    <a:pt x="131" y="349"/>
                    <a:pt x="130" y="349"/>
                  </a:cubicBezTo>
                  <a:cubicBezTo>
                    <a:pt x="129" y="350"/>
                    <a:pt x="127" y="352"/>
                    <a:pt x="125" y="352"/>
                  </a:cubicBezTo>
                  <a:cubicBezTo>
                    <a:pt x="125" y="352"/>
                    <a:pt x="125" y="353"/>
                    <a:pt x="126" y="353"/>
                  </a:cubicBezTo>
                  <a:cubicBezTo>
                    <a:pt x="125" y="353"/>
                    <a:pt x="123" y="352"/>
                    <a:pt x="123" y="354"/>
                  </a:cubicBezTo>
                  <a:cubicBezTo>
                    <a:pt x="123" y="354"/>
                    <a:pt x="122" y="354"/>
                    <a:pt x="122" y="354"/>
                  </a:cubicBezTo>
                  <a:cubicBezTo>
                    <a:pt x="122" y="355"/>
                    <a:pt x="121" y="355"/>
                    <a:pt x="121" y="356"/>
                  </a:cubicBezTo>
                  <a:cubicBezTo>
                    <a:pt x="120" y="355"/>
                    <a:pt x="120" y="355"/>
                    <a:pt x="120" y="357"/>
                  </a:cubicBezTo>
                  <a:cubicBezTo>
                    <a:pt x="120" y="357"/>
                    <a:pt x="119" y="357"/>
                    <a:pt x="119" y="357"/>
                  </a:cubicBezTo>
                  <a:cubicBezTo>
                    <a:pt x="118" y="357"/>
                    <a:pt x="118" y="358"/>
                    <a:pt x="117" y="358"/>
                  </a:cubicBezTo>
                  <a:cubicBezTo>
                    <a:pt x="117" y="358"/>
                    <a:pt x="117" y="358"/>
                    <a:pt x="117" y="357"/>
                  </a:cubicBezTo>
                  <a:cubicBezTo>
                    <a:pt x="115" y="358"/>
                    <a:pt x="117" y="359"/>
                    <a:pt x="115" y="359"/>
                  </a:cubicBezTo>
                  <a:cubicBezTo>
                    <a:pt x="116" y="359"/>
                    <a:pt x="116" y="358"/>
                    <a:pt x="115" y="358"/>
                  </a:cubicBezTo>
                  <a:cubicBezTo>
                    <a:pt x="115" y="359"/>
                    <a:pt x="113" y="360"/>
                    <a:pt x="112" y="360"/>
                  </a:cubicBezTo>
                  <a:cubicBezTo>
                    <a:pt x="111" y="360"/>
                    <a:pt x="112" y="361"/>
                    <a:pt x="112" y="361"/>
                  </a:cubicBezTo>
                  <a:cubicBezTo>
                    <a:pt x="110" y="362"/>
                    <a:pt x="109" y="362"/>
                    <a:pt x="109" y="363"/>
                  </a:cubicBezTo>
                  <a:cubicBezTo>
                    <a:pt x="107" y="362"/>
                    <a:pt x="106" y="366"/>
                    <a:pt x="105" y="365"/>
                  </a:cubicBezTo>
                  <a:cubicBezTo>
                    <a:pt x="104" y="365"/>
                    <a:pt x="104" y="366"/>
                    <a:pt x="103" y="365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1" y="368"/>
                    <a:pt x="100" y="367"/>
                    <a:pt x="99" y="370"/>
                  </a:cubicBezTo>
                  <a:cubicBezTo>
                    <a:pt x="99" y="370"/>
                    <a:pt x="99" y="369"/>
                    <a:pt x="99" y="370"/>
                  </a:cubicBezTo>
                  <a:cubicBezTo>
                    <a:pt x="99" y="369"/>
                    <a:pt x="99" y="369"/>
                    <a:pt x="99" y="368"/>
                  </a:cubicBezTo>
                  <a:cubicBezTo>
                    <a:pt x="99" y="368"/>
                    <a:pt x="98" y="368"/>
                    <a:pt x="98" y="368"/>
                  </a:cubicBezTo>
                  <a:cubicBezTo>
                    <a:pt x="98" y="369"/>
                    <a:pt x="99" y="369"/>
                    <a:pt x="99" y="369"/>
                  </a:cubicBezTo>
                  <a:cubicBezTo>
                    <a:pt x="98" y="369"/>
                    <a:pt x="97" y="370"/>
                    <a:pt x="98" y="370"/>
                  </a:cubicBezTo>
                  <a:cubicBezTo>
                    <a:pt x="98" y="371"/>
                    <a:pt x="95" y="370"/>
                    <a:pt x="96" y="372"/>
                  </a:cubicBezTo>
                  <a:cubicBezTo>
                    <a:pt x="94" y="372"/>
                    <a:pt x="92" y="372"/>
                    <a:pt x="91" y="374"/>
                  </a:cubicBezTo>
                  <a:cubicBezTo>
                    <a:pt x="91" y="373"/>
                    <a:pt x="90" y="375"/>
                    <a:pt x="89" y="375"/>
                  </a:cubicBezTo>
                  <a:cubicBezTo>
                    <a:pt x="89" y="376"/>
                    <a:pt x="89" y="376"/>
                    <a:pt x="88" y="377"/>
                  </a:cubicBezTo>
                  <a:cubicBezTo>
                    <a:pt x="88" y="376"/>
                    <a:pt x="88" y="376"/>
                    <a:pt x="87" y="376"/>
                  </a:cubicBezTo>
                  <a:cubicBezTo>
                    <a:pt x="86" y="376"/>
                    <a:pt x="88" y="377"/>
                    <a:pt x="87" y="377"/>
                  </a:cubicBezTo>
                  <a:cubicBezTo>
                    <a:pt x="87" y="378"/>
                    <a:pt x="87" y="377"/>
                    <a:pt x="87" y="376"/>
                  </a:cubicBezTo>
                  <a:cubicBezTo>
                    <a:pt x="86" y="377"/>
                    <a:pt x="86" y="377"/>
                    <a:pt x="86" y="378"/>
                  </a:cubicBezTo>
                  <a:cubicBezTo>
                    <a:pt x="85" y="377"/>
                    <a:pt x="84" y="379"/>
                    <a:pt x="84" y="379"/>
                  </a:cubicBezTo>
                  <a:cubicBezTo>
                    <a:pt x="83" y="379"/>
                    <a:pt x="83" y="379"/>
                    <a:pt x="83" y="378"/>
                  </a:cubicBezTo>
                  <a:cubicBezTo>
                    <a:pt x="82" y="378"/>
                    <a:pt x="83" y="379"/>
                    <a:pt x="83" y="379"/>
                  </a:cubicBezTo>
                  <a:cubicBezTo>
                    <a:pt x="82" y="380"/>
                    <a:pt x="80" y="380"/>
                    <a:pt x="79" y="381"/>
                  </a:cubicBezTo>
                  <a:cubicBezTo>
                    <a:pt x="79" y="381"/>
                    <a:pt x="78" y="381"/>
                    <a:pt x="78" y="381"/>
                  </a:cubicBezTo>
                  <a:cubicBezTo>
                    <a:pt x="78" y="381"/>
                    <a:pt x="77" y="382"/>
                    <a:pt x="77" y="383"/>
                  </a:cubicBezTo>
                  <a:cubicBezTo>
                    <a:pt x="77" y="382"/>
                    <a:pt x="76" y="383"/>
                    <a:pt x="76" y="383"/>
                  </a:cubicBezTo>
                  <a:cubicBezTo>
                    <a:pt x="75" y="383"/>
                    <a:pt x="75" y="383"/>
                    <a:pt x="75" y="384"/>
                  </a:cubicBezTo>
                  <a:cubicBezTo>
                    <a:pt x="74" y="384"/>
                    <a:pt x="73" y="384"/>
                    <a:pt x="73" y="385"/>
                  </a:cubicBezTo>
                  <a:cubicBezTo>
                    <a:pt x="73" y="384"/>
                    <a:pt x="71" y="385"/>
                    <a:pt x="71" y="385"/>
                  </a:cubicBezTo>
                  <a:cubicBezTo>
                    <a:pt x="70" y="385"/>
                    <a:pt x="71" y="386"/>
                    <a:pt x="71" y="386"/>
                  </a:cubicBezTo>
                  <a:cubicBezTo>
                    <a:pt x="71" y="386"/>
                    <a:pt x="70" y="386"/>
                    <a:pt x="70" y="387"/>
                  </a:cubicBezTo>
                  <a:cubicBezTo>
                    <a:pt x="70" y="387"/>
                    <a:pt x="70" y="386"/>
                    <a:pt x="69" y="386"/>
                  </a:cubicBezTo>
                  <a:cubicBezTo>
                    <a:pt x="69" y="387"/>
                    <a:pt x="67" y="387"/>
                    <a:pt x="66" y="388"/>
                  </a:cubicBezTo>
                  <a:cubicBezTo>
                    <a:pt x="65" y="387"/>
                    <a:pt x="64" y="389"/>
                    <a:pt x="64" y="390"/>
                  </a:cubicBezTo>
                  <a:cubicBezTo>
                    <a:pt x="63" y="390"/>
                    <a:pt x="63" y="389"/>
                    <a:pt x="63" y="389"/>
                  </a:cubicBezTo>
                  <a:cubicBezTo>
                    <a:pt x="63" y="392"/>
                    <a:pt x="57" y="390"/>
                    <a:pt x="57" y="393"/>
                  </a:cubicBezTo>
                  <a:cubicBezTo>
                    <a:pt x="56" y="393"/>
                    <a:pt x="56" y="393"/>
                    <a:pt x="56" y="393"/>
                  </a:cubicBezTo>
                  <a:cubicBezTo>
                    <a:pt x="56" y="393"/>
                    <a:pt x="56" y="393"/>
                    <a:pt x="56" y="392"/>
                  </a:cubicBezTo>
                  <a:cubicBezTo>
                    <a:pt x="55" y="392"/>
                    <a:pt x="56" y="393"/>
                    <a:pt x="56" y="394"/>
                  </a:cubicBezTo>
                  <a:cubicBezTo>
                    <a:pt x="55" y="394"/>
                    <a:pt x="54" y="394"/>
                    <a:pt x="53" y="395"/>
                  </a:cubicBezTo>
                  <a:cubicBezTo>
                    <a:pt x="53" y="395"/>
                    <a:pt x="53" y="394"/>
                    <a:pt x="53" y="394"/>
                  </a:cubicBezTo>
                  <a:cubicBezTo>
                    <a:pt x="51" y="396"/>
                    <a:pt x="46" y="397"/>
                    <a:pt x="42" y="396"/>
                  </a:cubicBezTo>
                  <a:cubicBezTo>
                    <a:pt x="42" y="395"/>
                    <a:pt x="43" y="395"/>
                    <a:pt x="44" y="394"/>
                  </a:cubicBezTo>
                  <a:cubicBezTo>
                    <a:pt x="43" y="394"/>
                    <a:pt x="43" y="396"/>
                    <a:pt x="42" y="395"/>
                  </a:cubicBezTo>
                  <a:cubicBezTo>
                    <a:pt x="42" y="396"/>
                    <a:pt x="43" y="396"/>
                    <a:pt x="42" y="397"/>
                  </a:cubicBezTo>
                  <a:cubicBezTo>
                    <a:pt x="42" y="396"/>
                    <a:pt x="42" y="396"/>
                    <a:pt x="42" y="395"/>
                  </a:cubicBezTo>
                  <a:cubicBezTo>
                    <a:pt x="41" y="396"/>
                    <a:pt x="41" y="396"/>
                    <a:pt x="41" y="397"/>
                  </a:cubicBezTo>
                  <a:cubicBezTo>
                    <a:pt x="39" y="396"/>
                    <a:pt x="39" y="399"/>
                    <a:pt x="38" y="399"/>
                  </a:cubicBezTo>
                  <a:cubicBezTo>
                    <a:pt x="39" y="399"/>
                    <a:pt x="38" y="400"/>
                    <a:pt x="39" y="400"/>
                  </a:cubicBezTo>
                  <a:cubicBezTo>
                    <a:pt x="38" y="400"/>
                    <a:pt x="38" y="402"/>
                    <a:pt x="37" y="402"/>
                  </a:cubicBezTo>
                  <a:cubicBezTo>
                    <a:pt x="37" y="402"/>
                    <a:pt x="39" y="402"/>
                    <a:pt x="39" y="402"/>
                  </a:cubicBezTo>
                  <a:cubicBezTo>
                    <a:pt x="39" y="402"/>
                    <a:pt x="39" y="401"/>
                    <a:pt x="40" y="401"/>
                  </a:cubicBezTo>
                  <a:cubicBezTo>
                    <a:pt x="40" y="401"/>
                    <a:pt x="40" y="402"/>
                    <a:pt x="40" y="402"/>
                  </a:cubicBezTo>
                  <a:cubicBezTo>
                    <a:pt x="41" y="401"/>
                    <a:pt x="44" y="401"/>
                    <a:pt x="45" y="400"/>
                  </a:cubicBezTo>
                  <a:cubicBezTo>
                    <a:pt x="46" y="400"/>
                    <a:pt x="46" y="400"/>
                    <a:pt x="47" y="400"/>
                  </a:cubicBezTo>
                  <a:cubicBezTo>
                    <a:pt x="52" y="397"/>
                    <a:pt x="58" y="395"/>
                    <a:pt x="64" y="391"/>
                  </a:cubicBezTo>
                  <a:cubicBezTo>
                    <a:pt x="65" y="392"/>
                    <a:pt x="65" y="391"/>
                    <a:pt x="65" y="392"/>
                  </a:cubicBezTo>
                  <a:cubicBezTo>
                    <a:pt x="66" y="391"/>
                    <a:pt x="67" y="390"/>
                    <a:pt x="68" y="390"/>
                  </a:cubicBezTo>
                  <a:cubicBezTo>
                    <a:pt x="69" y="390"/>
                    <a:pt x="69" y="390"/>
                    <a:pt x="69" y="390"/>
                  </a:cubicBezTo>
                  <a:cubicBezTo>
                    <a:pt x="70" y="390"/>
                    <a:pt x="70" y="389"/>
                    <a:pt x="70" y="390"/>
                  </a:cubicBezTo>
                  <a:cubicBezTo>
                    <a:pt x="70" y="389"/>
                    <a:pt x="70" y="389"/>
                    <a:pt x="70" y="389"/>
                  </a:cubicBezTo>
                  <a:cubicBezTo>
                    <a:pt x="71" y="387"/>
                    <a:pt x="73" y="387"/>
                    <a:pt x="75" y="386"/>
                  </a:cubicBezTo>
                  <a:cubicBezTo>
                    <a:pt x="76" y="386"/>
                    <a:pt x="76" y="386"/>
                    <a:pt x="76" y="387"/>
                  </a:cubicBezTo>
                  <a:cubicBezTo>
                    <a:pt x="77" y="387"/>
                    <a:pt x="78" y="386"/>
                    <a:pt x="79" y="385"/>
                  </a:cubicBezTo>
                  <a:cubicBezTo>
                    <a:pt x="79" y="385"/>
                    <a:pt x="79" y="385"/>
                    <a:pt x="80" y="385"/>
                  </a:cubicBezTo>
                  <a:cubicBezTo>
                    <a:pt x="79" y="383"/>
                    <a:pt x="85" y="385"/>
                    <a:pt x="86" y="383"/>
                  </a:cubicBezTo>
                  <a:cubicBezTo>
                    <a:pt x="86" y="382"/>
                    <a:pt x="85" y="382"/>
                    <a:pt x="85" y="382"/>
                  </a:cubicBezTo>
                  <a:cubicBezTo>
                    <a:pt x="84" y="382"/>
                    <a:pt x="86" y="382"/>
                    <a:pt x="86" y="380"/>
                  </a:cubicBezTo>
                  <a:cubicBezTo>
                    <a:pt x="90" y="380"/>
                    <a:pt x="92" y="378"/>
                    <a:pt x="95" y="376"/>
                  </a:cubicBezTo>
                  <a:cubicBezTo>
                    <a:pt x="95" y="376"/>
                    <a:pt x="96" y="377"/>
                    <a:pt x="95" y="376"/>
                  </a:cubicBezTo>
                  <a:cubicBezTo>
                    <a:pt x="96" y="376"/>
                    <a:pt x="94" y="377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ubicBezTo>
                    <a:pt x="95" y="379"/>
                    <a:pt x="95" y="378"/>
                    <a:pt x="96" y="377"/>
                  </a:cubicBezTo>
                  <a:cubicBezTo>
                    <a:pt x="97" y="378"/>
                    <a:pt x="97" y="376"/>
                    <a:pt x="98" y="376"/>
                  </a:cubicBezTo>
                  <a:cubicBezTo>
                    <a:pt x="98" y="376"/>
                    <a:pt x="98" y="375"/>
                    <a:pt x="99" y="376"/>
                  </a:cubicBezTo>
                  <a:cubicBezTo>
                    <a:pt x="99" y="376"/>
                    <a:pt x="99" y="375"/>
                    <a:pt x="99" y="375"/>
                  </a:cubicBezTo>
                  <a:cubicBezTo>
                    <a:pt x="98" y="374"/>
                    <a:pt x="97" y="375"/>
                    <a:pt x="97" y="376"/>
                  </a:cubicBezTo>
                  <a:cubicBezTo>
                    <a:pt x="97" y="376"/>
                    <a:pt x="96" y="376"/>
                    <a:pt x="96" y="377"/>
                  </a:cubicBezTo>
                  <a:cubicBezTo>
                    <a:pt x="95" y="375"/>
                    <a:pt x="97" y="375"/>
                    <a:pt x="97" y="374"/>
                  </a:cubicBezTo>
                  <a:cubicBezTo>
                    <a:pt x="99" y="375"/>
                    <a:pt x="99" y="373"/>
                    <a:pt x="101" y="373"/>
                  </a:cubicBezTo>
                  <a:cubicBezTo>
                    <a:pt x="100" y="374"/>
                    <a:pt x="100" y="374"/>
                    <a:pt x="100" y="374"/>
                  </a:cubicBezTo>
                  <a:cubicBezTo>
                    <a:pt x="100" y="375"/>
                    <a:pt x="100" y="375"/>
                    <a:pt x="101" y="375"/>
                  </a:cubicBezTo>
                  <a:cubicBezTo>
                    <a:pt x="101" y="375"/>
                    <a:pt x="102" y="375"/>
                    <a:pt x="102" y="374"/>
                  </a:cubicBezTo>
                  <a:cubicBezTo>
                    <a:pt x="102" y="374"/>
                    <a:pt x="102" y="374"/>
                    <a:pt x="103" y="374"/>
                  </a:cubicBezTo>
                  <a:cubicBezTo>
                    <a:pt x="104" y="374"/>
                    <a:pt x="104" y="372"/>
                    <a:pt x="106" y="373"/>
                  </a:cubicBezTo>
                  <a:cubicBezTo>
                    <a:pt x="108" y="370"/>
                    <a:pt x="110" y="371"/>
                    <a:pt x="112" y="369"/>
                  </a:cubicBezTo>
                  <a:cubicBezTo>
                    <a:pt x="115" y="368"/>
                    <a:pt x="117" y="366"/>
                    <a:pt x="120" y="365"/>
                  </a:cubicBezTo>
                  <a:cubicBezTo>
                    <a:pt x="121" y="364"/>
                    <a:pt x="123" y="364"/>
                    <a:pt x="124" y="362"/>
                  </a:cubicBezTo>
                  <a:cubicBezTo>
                    <a:pt x="125" y="362"/>
                    <a:pt x="125" y="362"/>
                    <a:pt x="125" y="362"/>
                  </a:cubicBezTo>
                  <a:cubicBezTo>
                    <a:pt x="124" y="362"/>
                    <a:pt x="127" y="361"/>
                    <a:pt x="127" y="360"/>
                  </a:cubicBezTo>
                  <a:cubicBezTo>
                    <a:pt x="127" y="360"/>
                    <a:pt x="127" y="359"/>
                    <a:pt x="127" y="360"/>
                  </a:cubicBezTo>
                  <a:cubicBezTo>
                    <a:pt x="129" y="358"/>
                    <a:pt x="131" y="356"/>
                    <a:pt x="133" y="354"/>
                  </a:cubicBezTo>
                  <a:cubicBezTo>
                    <a:pt x="134" y="355"/>
                    <a:pt x="135" y="354"/>
                    <a:pt x="136" y="354"/>
                  </a:cubicBezTo>
                  <a:cubicBezTo>
                    <a:pt x="136" y="354"/>
                    <a:pt x="135" y="353"/>
                    <a:pt x="135" y="353"/>
                  </a:cubicBezTo>
                  <a:cubicBezTo>
                    <a:pt x="135" y="352"/>
                    <a:pt x="136" y="353"/>
                    <a:pt x="136" y="352"/>
                  </a:cubicBezTo>
                  <a:cubicBezTo>
                    <a:pt x="136" y="352"/>
                    <a:pt x="137" y="353"/>
                    <a:pt x="137" y="353"/>
                  </a:cubicBezTo>
                  <a:cubicBezTo>
                    <a:pt x="137" y="353"/>
                    <a:pt x="136" y="352"/>
                    <a:pt x="138" y="352"/>
                  </a:cubicBezTo>
                  <a:cubicBezTo>
                    <a:pt x="138" y="352"/>
                    <a:pt x="137" y="352"/>
                    <a:pt x="137" y="351"/>
                  </a:cubicBezTo>
                  <a:cubicBezTo>
                    <a:pt x="138" y="351"/>
                    <a:pt x="138" y="351"/>
                    <a:pt x="139" y="350"/>
                  </a:cubicBezTo>
                  <a:cubicBezTo>
                    <a:pt x="140" y="351"/>
                    <a:pt x="139" y="351"/>
                    <a:pt x="138" y="352"/>
                  </a:cubicBezTo>
                  <a:cubicBezTo>
                    <a:pt x="138" y="352"/>
                    <a:pt x="139" y="351"/>
                    <a:pt x="139" y="352"/>
                  </a:cubicBezTo>
                  <a:cubicBezTo>
                    <a:pt x="139" y="350"/>
                    <a:pt x="140" y="350"/>
                    <a:pt x="140" y="349"/>
                  </a:cubicBezTo>
                  <a:cubicBezTo>
                    <a:pt x="142" y="349"/>
                    <a:pt x="141" y="348"/>
                    <a:pt x="143" y="348"/>
                  </a:cubicBezTo>
                  <a:cubicBezTo>
                    <a:pt x="143" y="348"/>
                    <a:pt x="141" y="350"/>
                    <a:pt x="140" y="350"/>
                  </a:cubicBezTo>
                  <a:cubicBezTo>
                    <a:pt x="141" y="350"/>
                    <a:pt x="142" y="349"/>
                    <a:pt x="143" y="350"/>
                  </a:cubicBezTo>
                  <a:cubicBezTo>
                    <a:pt x="142" y="352"/>
                    <a:pt x="140" y="351"/>
                    <a:pt x="141" y="353"/>
                  </a:cubicBezTo>
                  <a:cubicBezTo>
                    <a:pt x="140" y="352"/>
                    <a:pt x="137" y="353"/>
                    <a:pt x="137" y="354"/>
                  </a:cubicBezTo>
                  <a:cubicBezTo>
                    <a:pt x="136" y="354"/>
                    <a:pt x="134" y="354"/>
                    <a:pt x="134" y="357"/>
                  </a:cubicBezTo>
                  <a:cubicBezTo>
                    <a:pt x="133" y="357"/>
                    <a:pt x="134" y="357"/>
                    <a:pt x="134" y="356"/>
                  </a:cubicBezTo>
                  <a:cubicBezTo>
                    <a:pt x="133" y="356"/>
                    <a:pt x="132" y="356"/>
                    <a:pt x="132" y="357"/>
                  </a:cubicBezTo>
                  <a:cubicBezTo>
                    <a:pt x="130" y="356"/>
                    <a:pt x="130" y="358"/>
                    <a:pt x="129" y="359"/>
                  </a:cubicBezTo>
                  <a:cubicBezTo>
                    <a:pt x="131" y="359"/>
                    <a:pt x="133" y="357"/>
                    <a:pt x="134" y="357"/>
                  </a:cubicBezTo>
                  <a:cubicBezTo>
                    <a:pt x="134" y="357"/>
                    <a:pt x="134" y="356"/>
                    <a:pt x="134" y="356"/>
                  </a:cubicBezTo>
                  <a:cubicBezTo>
                    <a:pt x="135" y="357"/>
                    <a:pt x="136" y="356"/>
                    <a:pt x="136" y="355"/>
                  </a:cubicBezTo>
                  <a:cubicBezTo>
                    <a:pt x="136" y="356"/>
                    <a:pt x="137" y="356"/>
                    <a:pt x="138" y="356"/>
                  </a:cubicBezTo>
                  <a:cubicBezTo>
                    <a:pt x="138" y="356"/>
                    <a:pt x="135" y="357"/>
                    <a:pt x="134" y="358"/>
                  </a:cubicBezTo>
                  <a:cubicBezTo>
                    <a:pt x="134" y="358"/>
                    <a:pt x="135" y="358"/>
                    <a:pt x="134" y="359"/>
                  </a:cubicBezTo>
                  <a:cubicBezTo>
                    <a:pt x="137" y="357"/>
                    <a:pt x="140" y="357"/>
                    <a:pt x="142" y="354"/>
                  </a:cubicBezTo>
                  <a:cubicBezTo>
                    <a:pt x="144" y="354"/>
                    <a:pt x="147" y="351"/>
                    <a:pt x="148" y="350"/>
                  </a:cubicBezTo>
                  <a:cubicBezTo>
                    <a:pt x="148" y="350"/>
                    <a:pt x="148" y="351"/>
                    <a:pt x="148" y="351"/>
                  </a:cubicBezTo>
                  <a:cubicBezTo>
                    <a:pt x="149" y="351"/>
                    <a:pt x="150" y="350"/>
                    <a:pt x="149" y="350"/>
                  </a:cubicBezTo>
                  <a:cubicBezTo>
                    <a:pt x="150" y="350"/>
                    <a:pt x="154" y="349"/>
                    <a:pt x="153" y="347"/>
                  </a:cubicBezTo>
                  <a:cubicBezTo>
                    <a:pt x="153" y="346"/>
                    <a:pt x="154" y="347"/>
                    <a:pt x="154" y="347"/>
                  </a:cubicBezTo>
                  <a:cubicBezTo>
                    <a:pt x="155" y="347"/>
                    <a:pt x="154" y="346"/>
                    <a:pt x="153" y="346"/>
                  </a:cubicBezTo>
                  <a:cubicBezTo>
                    <a:pt x="153" y="345"/>
                    <a:pt x="155" y="346"/>
                    <a:pt x="155" y="345"/>
                  </a:cubicBezTo>
                  <a:cubicBezTo>
                    <a:pt x="155" y="345"/>
                    <a:pt x="156" y="346"/>
                    <a:pt x="155" y="347"/>
                  </a:cubicBezTo>
                  <a:cubicBezTo>
                    <a:pt x="156" y="347"/>
                    <a:pt x="158" y="345"/>
                    <a:pt x="158" y="346"/>
                  </a:cubicBezTo>
                  <a:cubicBezTo>
                    <a:pt x="159" y="344"/>
                    <a:pt x="164" y="343"/>
                    <a:pt x="166" y="339"/>
                  </a:cubicBezTo>
                  <a:cubicBezTo>
                    <a:pt x="166" y="340"/>
                    <a:pt x="166" y="340"/>
                    <a:pt x="166" y="340"/>
                  </a:cubicBezTo>
                  <a:cubicBezTo>
                    <a:pt x="168" y="340"/>
                    <a:pt x="168" y="339"/>
                    <a:pt x="171" y="338"/>
                  </a:cubicBezTo>
                  <a:cubicBezTo>
                    <a:pt x="171" y="336"/>
                    <a:pt x="172" y="336"/>
                    <a:pt x="174" y="337"/>
                  </a:cubicBezTo>
                  <a:cubicBezTo>
                    <a:pt x="175" y="336"/>
                    <a:pt x="175" y="336"/>
                    <a:pt x="177" y="336"/>
                  </a:cubicBezTo>
                  <a:cubicBezTo>
                    <a:pt x="177" y="336"/>
                    <a:pt x="177" y="336"/>
                    <a:pt x="177" y="335"/>
                  </a:cubicBezTo>
                  <a:cubicBezTo>
                    <a:pt x="177" y="335"/>
                    <a:pt x="177" y="335"/>
                    <a:pt x="178" y="335"/>
                  </a:cubicBezTo>
                  <a:cubicBezTo>
                    <a:pt x="178" y="335"/>
                    <a:pt x="177" y="335"/>
                    <a:pt x="178" y="334"/>
                  </a:cubicBezTo>
                  <a:cubicBezTo>
                    <a:pt x="181" y="334"/>
                    <a:pt x="183" y="330"/>
                    <a:pt x="186" y="331"/>
                  </a:cubicBezTo>
                  <a:cubicBezTo>
                    <a:pt x="188" y="328"/>
                    <a:pt x="191" y="328"/>
                    <a:pt x="192" y="326"/>
                  </a:cubicBezTo>
                  <a:cubicBezTo>
                    <a:pt x="193" y="327"/>
                    <a:pt x="195" y="325"/>
                    <a:pt x="195" y="325"/>
                  </a:cubicBezTo>
                  <a:cubicBezTo>
                    <a:pt x="196" y="325"/>
                    <a:pt x="197" y="325"/>
                    <a:pt x="198" y="325"/>
                  </a:cubicBezTo>
                  <a:cubicBezTo>
                    <a:pt x="196" y="324"/>
                    <a:pt x="198" y="323"/>
                    <a:pt x="199" y="324"/>
                  </a:cubicBezTo>
                  <a:cubicBezTo>
                    <a:pt x="198" y="324"/>
                    <a:pt x="198" y="325"/>
                    <a:pt x="198" y="326"/>
                  </a:cubicBezTo>
                  <a:cubicBezTo>
                    <a:pt x="199" y="326"/>
                    <a:pt x="199" y="325"/>
                    <a:pt x="200" y="326"/>
                  </a:cubicBezTo>
                  <a:cubicBezTo>
                    <a:pt x="200" y="326"/>
                    <a:pt x="200" y="325"/>
                    <a:pt x="200" y="325"/>
                  </a:cubicBezTo>
                  <a:cubicBezTo>
                    <a:pt x="201" y="325"/>
                    <a:pt x="201" y="324"/>
                    <a:pt x="201" y="323"/>
                  </a:cubicBezTo>
                  <a:cubicBezTo>
                    <a:pt x="202" y="323"/>
                    <a:pt x="202" y="324"/>
                    <a:pt x="202" y="324"/>
                  </a:cubicBezTo>
                  <a:cubicBezTo>
                    <a:pt x="203" y="323"/>
                    <a:pt x="203" y="323"/>
                    <a:pt x="204" y="323"/>
                  </a:cubicBezTo>
                  <a:cubicBezTo>
                    <a:pt x="203" y="323"/>
                    <a:pt x="205" y="323"/>
                    <a:pt x="204" y="322"/>
                  </a:cubicBezTo>
                  <a:cubicBezTo>
                    <a:pt x="204" y="322"/>
                    <a:pt x="203" y="322"/>
                    <a:pt x="203" y="323"/>
                  </a:cubicBezTo>
                  <a:cubicBezTo>
                    <a:pt x="203" y="323"/>
                    <a:pt x="202" y="322"/>
                    <a:pt x="202" y="322"/>
                  </a:cubicBezTo>
                  <a:cubicBezTo>
                    <a:pt x="202" y="322"/>
                    <a:pt x="203" y="321"/>
                    <a:pt x="203" y="322"/>
                  </a:cubicBezTo>
                  <a:cubicBezTo>
                    <a:pt x="203" y="321"/>
                    <a:pt x="205" y="321"/>
                    <a:pt x="205" y="321"/>
                  </a:cubicBezTo>
                  <a:cubicBezTo>
                    <a:pt x="205" y="321"/>
                    <a:pt x="205" y="321"/>
                    <a:pt x="205" y="322"/>
                  </a:cubicBezTo>
                  <a:cubicBezTo>
                    <a:pt x="206" y="322"/>
                    <a:pt x="206" y="322"/>
                    <a:pt x="207" y="322"/>
                  </a:cubicBezTo>
                  <a:cubicBezTo>
                    <a:pt x="207" y="322"/>
                    <a:pt x="206" y="321"/>
                    <a:pt x="207" y="321"/>
                  </a:cubicBezTo>
                  <a:cubicBezTo>
                    <a:pt x="207" y="320"/>
                    <a:pt x="206" y="321"/>
                    <a:pt x="206" y="320"/>
                  </a:cubicBezTo>
                  <a:cubicBezTo>
                    <a:pt x="207" y="319"/>
                    <a:pt x="208" y="319"/>
                    <a:pt x="210" y="318"/>
                  </a:cubicBezTo>
                  <a:cubicBezTo>
                    <a:pt x="209" y="319"/>
                    <a:pt x="211" y="319"/>
                    <a:pt x="211" y="320"/>
                  </a:cubicBezTo>
                  <a:cubicBezTo>
                    <a:pt x="211" y="320"/>
                    <a:pt x="211" y="319"/>
                    <a:pt x="212" y="319"/>
                  </a:cubicBezTo>
                  <a:cubicBezTo>
                    <a:pt x="212" y="318"/>
                    <a:pt x="211" y="318"/>
                    <a:pt x="211" y="319"/>
                  </a:cubicBezTo>
                  <a:cubicBezTo>
                    <a:pt x="211" y="318"/>
                    <a:pt x="210" y="318"/>
                    <a:pt x="210" y="317"/>
                  </a:cubicBezTo>
                  <a:cubicBezTo>
                    <a:pt x="211" y="318"/>
                    <a:pt x="213" y="317"/>
                    <a:pt x="213" y="318"/>
                  </a:cubicBezTo>
                  <a:cubicBezTo>
                    <a:pt x="213" y="318"/>
                    <a:pt x="213" y="317"/>
                    <a:pt x="213" y="317"/>
                  </a:cubicBezTo>
                  <a:cubicBezTo>
                    <a:pt x="214" y="317"/>
                    <a:pt x="214" y="315"/>
                    <a:pt x="215" y="315"/>
                  </a:cubicBezTo>
                  <a:cubicBezTo>
                    <a:pt x="215" y="315"/>
                    <a:pt x="215" y="315"/>
                    <a:pt x="214" y="315"/>
                  </a:cubicBezTo>
                  <a:cubicBezTo>
                    <a:pt x="216" y="314"/>
                    <a:pt x="216" y="313"/>
                    <a:pt x="218" y="313"/>
                  </a:cubicBezTo>
                  <a:cubicBezTo>
                    <a:pt x="217" y="313"/>
                    <a:pt x="218" y="315"/>
                    <a:pt x="217" y="314"/>
                  </a:cubicBezTo>
                  <a:cubicBezTo>
                    <a:pt x="217" y="315"/>
                    <a:pt x="218" y="314"/>
                    <a:pt x="218" y="315"/>
                  </a:cubicBezTo>
                  <a:cubicBezTo>
                    <a:pt x="218" y="315"/>
                    <a:pt x="218" y="315"/>
                    <a:pt x="218" y="315"/>
                  </a:cubicBezTo>
                  <a:cubicBezTo>
                    <a:pt x="218" y="314"/>
                    <a:pt x="218" y="314"/>
                    <a:pt x="217" y="314"/>
                  </a:cubicBezTo>
                  <a:cubicBezTo>
                    <a:pt x="218" y="313"/>
                    <a:pt x="218" y="312"/>
                    <a:pt x="219" y="312"/>
                  </a:cubicBezTo>
                  <a:cubicBezTo>
                    <a:pt x="221" y="312"/>
                    <a:pt x="223" y="310"/>
                    <a:pt x="225" y="309"/>
                  </a:cubicBezTo>
                  <a:cubicBezTo>
                    <a:pt x="226" y="309"/>
                    <a:pt x="225" y="309"/>
                    <a:pt x="226" y="309"/>
                  </a:cubicBezTo>
                  <a:cubicBezTo>
                    <a:pt x="225" y="309"/>
                    <a:pt x="224" y="311"/>
                    <a:pt x="224" y="310"/>
                  </a:cubicBezTo>
                  <a:cubicBezTo>
                    <a:pt x="223" y="311"/>
                    <a:pt x="224" y="311"/>
                    <a:pt x="223" y="312"/>
                  </a:cubicBezTo>
                  <a:cubicBezTo>
                    <a:pt x="223" y="312"/>
                    <a:pt x="223" y="311"/>
                    <a:pt x="223" y="311"/>
                  </a:cubicBezTo>
                  <a:cubicBezTo>
                    <a:pt x="222" y="311"/>
                    <a:pt x="223" y="312"/>
                    <a:pt x="222" y="312"/>
                  </a:cubicBezTo>
                  <a:cubicBezTo>
                    <a:pt x="221" y="313"/>
                    <a:pt x="223" y="312"/>
                    <a:pt x="223" y="313"/>
                  </a:cubicBezTo>
                  <a:cubicBezTo>
                    <a:pt x="223" y="313"/>
                    <a:pt x="223" y="312"/>
                    <a:pt x="223" y="312"/>
                  </a:cubicBezTo>
                  <a:cubicBezTo>
                    <a:pt x="224" y="312"/>
                    <a:pt x="223" y="312"/>
                    <a:pt x="223" y="313"/>
                  </a:cubicBezTo>
                  <a:cubicBezTo>
                    <a:pt x="225" y="312"/>
                    <a:pt x="224" y="312"/>
                    <a:pt x="225" y="311"/>
                  </a:cubicBezTo>
                  <a:cubicBezTo>
                    <a:pt x="227" y="311"/>
                    <a:pt x="227" y="312"/>
                    <a:pt x="229" y="312"/>
                  </a:cubicBezTo>
                  <a:cubicBezTo>
                    <a:pt x="229" y="311"/>
                    <a:pt x="226" y="312"/>
                    <a:pt x="227" y="310"/>
                  </a:cubicBezTo>
                  <a:cubicBezTo>
                    <a:pt x="227" y="310"/>
                    <a:pt x="227" y="311"/>
                    <a:pt x="226" y="310"/>
                  </a:cubicBezTo>
                  <a:cubicBezTo>
                    <a:pt x="229" y="309"/>
                    <a:pt x="230" y="308"/>
                    <a:pt x="232" y="307"/>
                  </a:cubicBezTo>
                  <a:cubicBezTo>
                    <a:pt x="233" y="308"/>
                    <a:pt x="234" y="307"/>
                    <a:pt x="235" y="308"/>
                  </a:cubicBezTo>
                  <a:cubicBezTo>
                    <a:pt x="235" y="307"/>
                    <a:pt x="234" y="307"/>
                    <a:pt x="234" y="306"/>
                  </a:cubicBezTo>
                  <a:cubicBezTo>
                    <a:pt x="236" y="306"/>
                    <a:pt x="238" y="303"/>
                    <a:pt x="239" y="305"/>
                  </a:cubicBezTo>
                  <a:cubicBezTo>
                    <a:pt x="239" y="305"/>
                    <a:pt x="239" y="304"/>
                    <a:pt x="239" y="305"/>
                  </a:cubicBezTo>
                  <a:cubicBezTo>
                    <a:pt x="239" y="304"/>
                    <a:pt x="240" y="304"/>
                    <a:pt x="240" y="303"/>
                  </a:cubicBezTo>
                  <a:cubicBezTo>
                    <a:pt x="240" y="303"/>
                    <a:pt x="241" y="302"/>
                    <a:pt x="241" y="303"/>
                  </a:cubicBezTo>
                  <a:cubicBezTo>
                    <a:pt x="242" y="303"/>
                    <a:pt x="241" y="303"/>
                    <a:pt x="242" y="302"/>
                  </a:cubicBezTo>
                  <a:cubicBezTo>
                    <a:pt x="242" y="302"/>
                    <a:pt x="242" y="303"/>
                    <a:pt x="243" y="303"/>
                  </a:cubicBezTo>
                  <a:cubicBezTo>
                    <a:pt x="243" y="302"/>
                    <a:pt x="243" y="302"/>
                    <a:pt x="243" y="301"/>
                  </a:cubicBezTo>
                  <a:cubicBezTo>
                    <a:pt x="245" y="301"/>
                    <a:pt x="244" y="301"/>
                    <a:pt x="246" y="302"/>
                  </a:cubicBezTo>
                  <a:cubicBezTo>
                    <a:pt x="246" y="301"/>
                    <a:pt x="245" y="301"/>
                    <a:pt x="245" y="300"/>
                  </a:cubicBezTo>
                  <a:cubicBezTo>
                    <a:pt x="245" y="300"/>
                    <a:pt x="246" y="300"/>
                    <a:pt x="246" y="300"/>
                  </a:cubicBezTo>
                  <a:cubicBezTo>
                    <a:pt x="246" y="300"/>
                    <a:pt x="246" y="300"/>
                    <a:pt x="247" y="300"/>
                  </a:cubicBezTo>
                  <a:cubicBezTo>
                    <a:pt x="248" y="300"/>
                    <a:pt x="246" y="300"/>
                    <a:pt x="247" y="299"/>
                  </a:cubicBezTo>
                  <a:cubicBezTo>
                    <a:pt x="247" y="299"/>
                    <a:pt x="248" y="299"/>
                    <a:pt x="247" y="300"/>
                  </a:cubicBezTo>
                  <a:cubicBezTo>
                    <a:pt x="248" y="300"/>
                    <a:pt x="248" y="298"/>
                    <a:pt x="249" y="298"/>
                  </a:cubicBezTo>
                  <a:cubicBezTo>
                    <a:pt x="249" y="299"/>
                    <a:pt x="249" y="298"/>
                    <a:pt x="250" y="298"/>
                  </a:cubicBezTo>
                  <a:cubicBezTo>
                    <a:pt x="250" y="299"/>
                    <a:pt x="250" y="299"/>
                    <a:pt x="251" y="300"/>
                  </a:cubicBezTo>
                  <a:cubicBezTo>
                    <a:pt x="251" y="300"/>
                    <a:pt x="250" y="300"/>
                    <a:pt x="250" y="300"/>
                  </a:cubicBezTo>
                  <a:cubicBezTo>
                    <a:pt x="251" y="300"/>
                    <a:pt x="251" y="300"/>
                    <a:pt x="251" y="299"/>
                  </a:cubicBezTo>
                  <a:cubicBezTo>
                    <a:pt x="252" y="300"/>
                    <a:pt x="251" y="302"/>
                    <a:pt x="250" y="301"/>
                  </a:cubicBezTo>
                  <a:cubicBezTo>
                    <a:pt x="250" y="302"/>
                    <a:pt x="251" y="301"/>
                    <a:pt x="251" y="302"/>
                  </a:cubicBezTo>
                  <a:cubicBezTo>
                    <a:pt x="251" y="302"/>
                    <a:pt x="251" y="302"/>
                    <a:pt x="251" y="303"/>
                  </a:cubicBezTo>
                  <a:cubicBezTo>
                    <a:pt x="250" y="303"/>
                    <a:pt x="250" y="302"/>
                    <a:pt x="249" y="302"/>
                  </a:cubicBezTo>
                  <a:cubicBezTo>
                    <a:pt x="249" y="301"/>
                    <a:pt x="250" y="301"/>
                    <a:pt x="250" y="301"/>
                  </a:cubicBezTo>
                  <a:cubicBezTo>
                    <a:pt x="249" y="301"/>
                    <a:pt x="250" y="301"/>
                    <a:pt x="248" y="300"/>
                  </a:cubicBezTo>
                  <a:cubicBezTo>
                    <a:pt x="248" y="301"/>
                    <a:pt x="249" y="301"/>
                    <a:pt x="249" y="302"/>
                  </a:cubicBezTo>
                  <a:cubicBezTo>
                    <a:pt x="249" y="302"/>
                    <a:pt x="249" y="302"/>
                    <a:pt x="249" y="302"/>
                  </a:cubicBezTo>
                  <a:cubicBezTo>
                    <a:pt x="249" y="303"/>
                    <a:pt x="249" y="304"/>
                    <a:pt x="248" y="304"/>
                  </a:cubicBezTo>
                  <a:cubicBezTo>
                    <a:pt x="247" y="303"/>
                    <a:pt x="248" y="302"/>
                    <a:pt x="246" y="302"/>
                  </a:cubicBezTo>
                  <a:cubicBezTo>
                    <a:pt x="248" y="304"/>
                    <a:pt x="245" y="305"/>
                    <a:pt x="243" y="305"/>
                  </a:cubicBezTo>
                  <a:cubicBezTo>
                    <a:pt x="243" y="307"/>
                    <a:pt x="245" y="306"/>
                    <a:pt x="244" y="308"/>
                  </a:cubicBezTo>
                  <a:cubicBezTo>
                    <a:pt x="243" y="308"/>
                    <a:pt x="242" y="307"/>
                    <a:pt x="242" y="308"/>
                  </a:cubicBezTo>
                  <a:cubicBezTo>
                    <a:pt x="242" y="308"/>
                    <a:pt x="242" y="308"/>
                    <a:pt x="242" y="307"/>
                  </a:cubicBezTo>
                  <a:cubicBezTo>
                    <a:pt x="241" y="307"/>
                    <a:pt x="241" y="307"/>
                    <a:pt x="240" y="308"/>
                  </a:cubicBezTo>
                  <a:cubicBezTo>
                    <a:pt x="240" y="308"/>
                    <a:pt x="242" y="308"/>
                    <a:pt x="242" y="308"/>
                  </a:cubicBezTo>
                  <a:cubicBezTo>
                    <a:pt x="241" y="308"/>
                    <a:pt x="240" y="309"/>
                    <a:pt x="239" y="310"/>
                  </a:cubicBezTo>
                  <a:cubicBezTo>
                    <a:pt x="239" y="309"/>
                    <a:pt x="240" y="309"/>
                    <a:pt x="240" y="308"/>
                  </a:cubicBezTo>
                  <a:cubicBezTo>
                    <a:pt x="239" y="309"/>
                    <a:pt x="239" y="309"/>
                    <a:pt x="238" y="310"/>
                  </a:cubicBezTo>
                  <a:cubicBezTo>
                    <a:pt x="238" y="310"/>
                    <a:pt x="239" y="310"/>
                    <a:pt x="238" y="310"/>
                  </a:cubicBezTo>
                  <a:cubicBezTo>
                    <a:pt x="238" y="311"/>
                    <a:pt x="237" y="310"/>
                    <a:pt x="237" y="312"/>
                  </a:cubicBezTo>
                  <a:cubicBezTo>
                    <a:pt x="236" y="311"/>
                    <a:pt x="235" y="311"/>
                    <a:pt x="236" y="310"/>
                  </a:cubicBezTo>
                  <a:cubicBezTo>
                    <a:pt x="234" y="311"/>
                    <a:pt x="235" y="312"/>
                    <a:pt x="234" y="312"/>
                  </a:cubicBezTo>
                  <a:cubicBezTo>
                    <a:pt x="233" y="313"/>
                    <a:pt x="235" y="312"/>
                    <a:pt x="234" y="313"/>
                  </a:cubicBezTo>
                  <a:cubicBezTo>
                    <a:pt x="234" y="313"/>
                    <a:pt x="233" y="312"/>
                    <a:pt x="233" y="312"/>
                  </a:cubicBezTo>
                  <a:cubicBezTo>
                    <a:pt x="233" y="312"/>
                    <a:pt x="233" y="313"/>
                    <a:pt x="232" y="313"/>
                  </a:cubicBezTo>
                  <a:cubicBezTo>
                    <a:pt x="232" y="313"/>
                    <a:pt x="232" y="314"/>
                    <a:pt x="231" y="313"/>
                  </a:cubicBezTo>
                  <a:cubicBezTo>
                    <a:pt x="232" y="314"/>
                    <a:pt x="231" y="313"/>
                    <a:pt x="231" y="315"/>
                  </a:cubicBezTo>
                  <a:cubicBezTo>
                    <a:pt x="231" y="315"/>
                    <a:pt x="230" y="314"/>
                    <a:pt x="231" y="314"/>
                  </a:cubicBezTo>
                  <a:cubicBezTo>
                    <a:pt x="230" y="314"/>
                    <a:pt x="230" y="314"/>
                    <a:pt x="229" y="313"/>
                  </a:cubicBezTo>
                  <a:cubicBezTo>
                    <a:pt x="230" y="315"/>
                    <a:pt x="228" y="316"/>
                    <a:pt x="228" y="317"/>
                  </a:cubicBezTo>
                  <a:cubicBezTo>
                    <a:pt x="228" y="317"/>
                    <a:pt x="228" y="316"/>
                    <a:pt x="227" y="316"/>
                  </a:cubicBezTo>
                  <a:cubicBezTo>
                    <a:pt x="227" y="316"/>
                    <a:pt x="228" y="316"/>
                    <a:pt x="228" y="315"/>
                  </a:cubicBezTo>
                  <a:cubicBezTo>
                    <a:pt x="227" y="316"/>
                    <a:pt x="227" y="316"/>
                    <a:pt x="226" y="315"/>
                  </a:cubicBezTo>
                  <a:cubicBezTo>
                    <a:pt x="226" y="316"/>
                    <a:pt x="226" y="317"/>
                    <a:pt x="226" y="316"/>
                  </a:cubicBezTo>
                  <a:cubicBezTo>
                    <a:pt x="226" y="318"/>
                    <a:pt x="224" y="318"/>
                    <a:pt x="225" y="318"/>
                  </a:cubicBezTo>
                  <a:cubicBezTo>
                    <a:pt x="224" y="319"/>
                    <a:pt x="223" y="319"/>
                    <a:pt x="223" y="317"/>
                  </a:cubicBezTo>
                  <a:cubicBezTo>
                    <a:pt x="223" y="317"/>
                    <a:pt x="222" y="318"/>
                    <a:pt x="222" y="317"/>
                  </a:cubicBezTo>
                  <a:cubicBezTo>
                    <a:pt x="222" y="318"/>
                    <a:pt x="222" y="318"/>
                    <a:pt x="222" y="318"/>
                  </a:cubicBezTo>
                  <a:cubicBezTo>
                    <a:pt x="222" y="319"/>
                    <a:pt x="222" y="318"/>
                    <a:pt x="221" y="318"/>
                  </a:cubicBezTo>
                  <a:cubicBezTo>
                    <a:pt x="221" y="319"/>
                    <a:pt x="222" y="318"/>
                    <a:pt x="222" y="319"/>
                  </a:cubicBezTo>
                  <a:cubicBezTo>
                    <a:pt x="222" y="320"/>
                    <a:pt x="222" y="318"/>
                    <a:pt x="221" y="319"/>
                  </a:cubicBezTo>
                  <a:cubicBezTo>
                    <a:pt x="221" y="319"/>
                    <a:pt x="222" y="320"/>
                    <a:pt x="223" y="319"/>
                  </a:cubicBezTo>
                  <a:cubicBezTo>
                    <a:pt x="222" y="321"/>
                    <a:pt x="221" y="319"/>
                    <a:pt x="220" y="320"/>
                  </a:cubicBezTo>
                  <a:cubicBezTo>
                    <a:pt x="220" y="320"/>
                    <a:pt x="221" y="320"/>
                    <a:pt x="220" y="321"/>
                  </a:cubicBezTo>
                  <a:cubicBezTo>
                    <a:pt x="220" y="321"/>
                    <a:pt x="219" y="320"/>
                    <a:pt x="220" y="321"/>
                  </a:cubicBezTo>
                  <a:cubicBezTo>
                    <a:pt x="219" y="322"/>
                    <a:pt x="219" y="320"/>
                    <a:pt x="220" y="320"/>
                  </a:cubicBezTo>
                  <a:cubicBezTo>
                    <a:pt x="219" y="320"/>
                    <a:pt x="218" y="320"/>
                    <a:pt x="218" y="321"/>
                  </a:cubicBezTo>
                  <a:cubicBezTo>
                    <a:pt x="218" y="320"/>
                    <a:pt x="219" y="322"/>
                    <a:pt x="220" y="321"/>
                  </a:cubicBezTo>
                  <a:cubicBezTo>
                    <a:pt x="221" y="322"/>
                    <a:pt x="219" y="322"/>
                    <a:pt x="219" y="322"/>
                  </a:cubicBezTo>
                  <a:cubicBezTo>
                    <a:pt x="218" y="322"/>
                    <a:pt x="219" y="322"/>
                    <a:pt x="219" y="322"/>
                  </a:cubicBezTo>
                  <a:cubicBezTo>
                    <a:pt x="218" y="322"/>
                    <a:pt x="217" y="323"/>
                    <a:pt x="216" y="323"/>
                  </a:cubicBezTo>
                  <a:cubicBezTo>
                    <a:pt x="215" y="323"/>
                    <a:pt x="217" y="322"/>
                    <a:pt x="216" y="321"/>
                  </a:cubicBezTo>
                  <a:cubicBezTo>
                    <a:pt x="215" y="321"/>
                    <a:pt x="215" y="322"/>
                    <a:pt x="215" y="322"/>
                  </a:cubicBezTo>
                  <a:cubicBezTo>
                    <a:pt x="214" y="322"/>
                    <a:pt x="215" y="321"/>
                    <a:pt x="215" y="320"/>
                  </a:cubicBezTo>
                  <a:cubicBezTo>
                    <a:pt x="214" y="320"/>
                    <a:pt x="215" y="322"/>
                    <a:pt x="214" y="321"/>
                  </a:cubicBezTo>
                  <a:cubicBezTo>
                    <a:pt x="213" y="320"/>
                    <a:pt x="215" y="320"/>
                    <a:pt x="213" y="320"/>
                  </a:cubicBezTo>
                  <a:cubicBezTo>
                    <a:pt x="213" y="321"/>
                    <a:pt x="213" y="321"/>
                    <a:pt x="213" y="322"/>
                  </a:cubicBezTo>
                  <a:cubicBezTo>
                    <a:pt x="213" y="322"/>
                    <a:pt x="213" y="321"/>
                    <a:pt x="214" y="322"/>
                  </a:cubicBezTo>
                  <a:cubicBezTo>
                    <a:pt x="214" y="323"/>
                    <a:pt x="213" y="322"/>
                    <a:pt x="213" y="324"/>
                  </a:cubicBezTo>
                  <a:cubicBezTo>
                    <a:pt x="214" y="324"/>
                    <a:pt x="214" y="324"/>
                    <a:pt x="214" y="323"/>
                  </a:cubicBezTo>
                  <a:cubicBezTo>
                    <a:pt x="214" y="323"/>
                    <a:pt x="215" y="323"/>
                    <a:pt x="215" y="324"/>
                  </a:cubicBezTo>
                  <a:cubicBezTo>
                    <a:pt x="214" y="323"/>
                    <a:pt x="214" y="325"/>
                    <a:pt x="213" y="324"/>
                  </a:cubicBezTo>
                  <a:cubicBezTo>
                    <a:pt x="213" y="323"/>
                    <a:pt x="212" y="323"/>
                    <a:pt x="212" y="322"/>
                  </a:cubicBezTo>
                  <a:cubicBezTo>
                    <a:pt x="211" y="323"/>
                    <a:pt x="213" y="324"/>
                    <a:pt x="212" y="325"/>
                  </a:cubicBezTo>
                  <a:cubicBezTo>
                    <a:pt x="212" y="325"/>
                    <a:pt x="212" y="325"/>
                    <a:pt x="212" y="326"/>
                  </a:cubicBezTo>
                  <a:cubicBezTo>
                    <a:pt x="211" y="325"/>
                    <a:pt x="212" y="325"/>
                    <a:pt x="212" y="324"/>
                  </a:cubicBezTo>
                  <a:cubicBezTo>
                    <a:pt x="212" y="324"/>
                    <a:pt x="211" y="325"/>
                    <a:pt x="211" y="324"/>
                  </a:cubicBezTo>
                  <a:cubicBezTo>
                    <a:pt x="211" y="325"/>
                    <a:pt x="210" y="325"/>
                    <a:pt x="210" y="326"/>
                  </a:cubicBezTo>
                  <a:cubicBezTo>
                    <a:pt x="210" y="326"/>
                    <a:pt x="209" y="326"/>
                    <a:pt x="208" y="326"/>
                  </a:cubicBezTo>
                  <a:cubicBezTo>
                    <a:pt x="209" y="325"/>
                    <a:pt x="210" y="326"/>
                    <a:pt x="210" y="325"/>
                  </a:cubicBezTo>
                  <a:cubicBezTo>
                    <a:pt x="210" y="325"/>
                    <a:pt x="209" y="325"/>
                    <a:pt x="210" y="324"/>
                  </a:cubicBezTo>
                  <a:cubicBezTo>
                    <a:pt x="209" y="325"/>
                    <a:pt x="209" y="325"/>
                    <a:pt x="208" y="325"/>
                  </a:cubicBezTo>
                  <a:cubicBezTo>
                    <a:pt x="208" y="326"/>
                    <a:pt x="208" y="326"/>
                    <a:pt x="208" y="327"/>
                  </a:cubicBezTo>
                  <a:cubicBezTo>
                    <a:pt x="207" y="326"/>
                    <a:pt x="208" y="326"/>
                    <a:pt x="208" y="324"/>
                  </a:cubicBezTo>
                  <a:cubicBezTo>
                    <a:pt x="209" y="325"/>
                    <a:pt x="210" y="324"/>
                    <a:pt x="210" y="323"/>
                  </a:cubicBezTo>
                  <a:cubicBezTo>
                    <a:pt x="209" y="323"/>
                    <a:pt x="209" y="324"/>
                    <a:pt x="208" y="324"/>
                  </a:cubicBezTo>
                  <a:cubicBezTo>
                    <a:pt x="209" y="324"/>
                    <a:pt x="208" y="323"/>
                    <a:pt x="208" y="322"/>
                  </a:cubicBezTo>
                  <a:cubicBezTo>
                    <a:pt x="208" y="323"/>
                    <a:pt x="207" y="323"/>
                    <a:pt x="207" y="323"/>
                  </a:cubicBezTo>
                  <a:cubicBezTo>
                    <a:pt x="208" y="327"/>
                    <a:pt x="204" y="326"/>
                    <a:pt x="202" y="325"/>
                  </a:cubicBezTo>
                  <a:cubicBezTo>
                    <a:pt x="202" y="326"/>
                    <a:pt x="204" y="326"/>
                    <a:pt x="204" y="327"/>
                  </a:cubicBezTo>
                  <a:cubicBezTo>
                    <a:pt x="204" y="326"/>
                    <a:pt x="205" y="326"/>
                    <a:pt x="205" y="327"/>
                  </a:cubicBezTo>
                  <a:cubicBezTo>
                    <a:pt x="205" y="326"/>
                    <a:pt x="206" y="327"/>
                    <a:pt x="208" y="328"/>
                  </a:cubicBezTo>
                  <a:cubicBezTo>
                    <a:pt x="207" y="328"/>
                    <a:pt x="206" y="328"/>
                    <a:pt x="206" y="329"/>
                  </a:cubicBezTo>
                  <a:cubicBezTo>
                    <a:pt x="205" y="329"/>
                    <a:pt x="205" y="328"/>
                    <a:pt x="205" y="329"/>
                  </a:cubicBezTo>
                  <a:cubicBezTo>
                    <a:pt x="204" y="328"/>
                    <a:pt x="205" y="328"/>
                    <a:pt x="205" y="328"/>
                  </a:cubicBezTo>
                  <a:cubicBezTo>
                    <a:pt x="205" y="327"/>
                    <a:pt x="204" y="328"/>
                    <a:pt x="204" y="327"/>
                  </a:cubicBezTo>
                  <a:cubicBezTo>
                    <a:pt x="203" y="328"/>
                    <a:pt x="205" y="328"/>
                    <a:pt x="204" y="329"/>
                  </a:cubicBezTo>
                  <a:cubicBezTo>
                    <a:pt x="203" y="328"/>
                    <a:pt x="203" y="328"/>
                    <a:pt x="202" y="328"/>
                  </a:cubicBezTo>
                  <a:cubicBezTo>
                    <a:pt x="202" y="329"/>
                    <a:pt x="202" y="329"/>
                    <a:pt x="202" y="329"/>
                  </a:cubicBezTo>
                  <a:cubicBezTo>
                    <a:pt x="202" y="329"/>
                    <a:pt x="200" y="329"/>
                    <a:pt x="200" y="331"/>
                  </a:cubicBezTo>
                  <a:cubicBezTo>
                    <a:pt x="200" y="330"/>
                    <a:pt x="199" y="331"/>
                    <a:pt x="199" y="330"/>
                  </a:cubicBezTo>
                  <a:cubicBezTo>
                    <a:pt x="199" y="330"/>
                    <a:pt x="198" y="331"/>
                    <a:pt x="198" y="331"/>
                  </a:cubicBezTo>
                  <a:cubicBezTo>
                    <a:pt x="198" y="331"/>
                    <a:pt x="198" y="330"/>
                    <a:pt x="197" y="330"/>
                  </a:cubicBezTo>
                  <a:cubicBezTo>
                    <a:pt x="199" y="330"/>
                    <a:pt x="196" y="333"/>
                    <a:pt x="196" y="331"/>
                  </a:cubicBezTo>
                  <a:cubicBezTo>
                    <a:pt x="196" y="331"/>
                    <a:pt x="197" y="331"/>
                    <a:pt x="197" y="331"/>
                  </a:cubicBezTo>
                  <a:cubicBezTo>
                    <a:pt x="197" y="331"/>
                    <a:pt x="197" y="331"/>
                    <a:pt x="197" y="330"/>
                  </a:cubicBezTo>
                  <a:cubicBezTo>
                    <a:pt x="196" y="330"/>
                    <a:pt x="196" y="331"/>
                    <a:pt x="195" y="331"/>
                  </a:cubicBezTo>
                  <a:cubicBezTo>
                    <a:pt x="195" y="331"/>
                    <a:pt x="196" y="331"/>
                    <a:pt x="195" y="332"/>
                  </a:cubicBezTo>
                  <a:cubicBezTo>
                    <a:pt x="194" y="331"/>
                    <a:pt x="194" y="331"/>
                    <a:pt x="193" y="330"/>
                  </a:cubicBezTo>
                  <a:cubicBezTo>
                    <a:pt x="193" y="330"/>
                    <a:pt x="194" y="331"/>
                    <a:pt x="193" y="331"/>
                  </a:cubicBezTo>
                  <a:cubicBezTo>
                    <a:pt x="193" y="331"/>
                    <a:pt x="193" y="331"/>
                    <a:pt x="193" y="331"/>
                  </a:cubicBezTo>
                  <a:cubicBezTo>
                    <a:pt x="194" y="331"/>
                    <a:pt x="194" y="331"/>
                    <a:pt x="193" y="331"/>
                  </a:cubicBezTo>
                  <a:cubicBezTo>
                    <a:pt x="194" y="331"/>
                    <a:pt x="194" y="333"/>
                    <a:pt x="196" y="332"/>
                  </a:cubicBezTo>
                  <a:cubicBezTo>
                    <a:pt x="196" y="333"/>
                    <a:pt x="195" y="333"/>
                    <a:pt x="195" y="333"/>
                  </a:cubicBezTo>
                  <a:cubicBezTo>
                    <a:pt x="194" y="334"/>
                    <a:pt x="195" y="333"/>
                    <a:pt x="195" y="334"/>
                  </a:cubicBezTo>
                  <a:cubicBezTo>
                    <a:pt x="196" y="334"/>
                    <a:pt x="195" y="333"/>
                    <a:pt x="195" y="333"/>
                  </a:cubicBezTo>
                  <a:cubicBezTo>
                    <a:pt x="196" y="334"/>
                    <a:pt x="196" y="334"/>
                    <a:pt x="197" y="334"/>
                  </a:cubicBezTo>
                  <a:cubicBezTo>
                    <a:pt x="197" y="335"/>
                    <a:pt x="196" y="334"/>
                    <a:pt x="195" y="334"/>
                  </a:cubicBezTo>
                  <a:cubicBezTo>
                    <a:pt x="195" y="334"/>
                    <a:pt x="194" y="334"/>
                    <a:pt x="194" y="334"/>
                  </a:cubicBezTo>
                  <a:cubicBezTo>
                    <a:pt x="194" y="334"/>
                    <a:pt x="194" y="333"/>
                    <a:pt x="194" y="333"/>
                  </a:cubicBezTo>
                  <a:cubicBezTo>
                    <a:pt x="194" y="333"/>
                    <a:pt x="194" y="333"/>
                    <a:pt x="194" y="333"/>
                  </a:cubicBezTo>
                  <a:cubicBezTo>
                    <a:pt x="193" y="334"/>
                    <a:pt x="195" y="334"/>
                    <a:pt x="195" y="336"/>
                  </a:cubicBezTo>
                  <a:cubicBezTo>
                    <a:pt x="194" y="335"/>
                    <a:pt x="194" y="335"/>
                    <a:pt x="192" y="335"/>
                  </a:cubicBezTo>
                  <a:cubicBezTo>
                    <a:pt x="192" y="334"/>
                    <a:pt x="192" y="333"/>
                    <a:pt x="192" y="334"/>
                  </a:cubicBezTo>
                  <a:cubicBezTo>
                    <a:pt x="191" y="333"/>
                    <a:pt x="192" y="333"/>
                    <a:pt x="191" y="332"/>
                  </a:cubicBezTo>
                  <a:cubicBezTo>
                    <a:pt x="192" y="333"/>
                    <a:pt x="190" y="334"/>
                    <a:pt x="191" y="335"/>
                  </a:cubicBezTo>
                  <a:cubicBezTo>
                    <a:pt x="192" y="335"/>
                    <a:pt x="191" y="334"/>
                    <a:pt x="191" y="334"/>
                  </a:cubicBezTo>
                  <a:cubicBezTo>
                    <a:pt x="192" y="334"/>
                    <a:pt x="192" y="335"/>
                    <a:pt x="192" y="335"/>
                  </a:cubicBezTo>
                  <a:cubicBezTo>
                    <a:pt x="191" y="334"/>
                    <a:pt x="192" y="336"/>
                    <a:pt x="191" y="336"/>
                  </a:cubicBezTo>
                  <a:cubicBezTo>
                    <a:pt x="191" y="336"/>
                    <a:pt x="192" y="336"/>
                    <a:pt x="192" y="336"/>
                  </a:cubicBezTo>
                  <a:cubicBezTo>
                    <a:pt x="192" y="337"/>
                    <a:pt x="190" y="336"/>
                    <a:pt x="189" y="337"/>
                  </a:cubicBezTo>
                  <a:cubicBezTo>
                    <a:pt x="189" y="337"/>
                    <a:pt x="190" y="337"/>
                    <a:pt x="190" y="338"/>
                  </a:cubicBezTo>
                  <a:cubicBezTo>
                    <a:pt x="189" y="337"/>
                    <a:pt x="189" y="337"/>
                    <a:pt x="188" y="337"/>
                  </a:cubicBezTo>
                  <a:cubicBezTo>
                    <a:pt x="188" y="338"/>
                    <a:pt x="189" y="338"/>
                    <a:pt x="188" y="339"/>
                  </a:cubicBezTo>
                  <a:cubicBezTo>
                    <a:pt x="188" y="339"/>
                    <a:pt x="188" y="339"/>
                    <a:pt x="187" y="339"/>
                  </a:cubicBezTo>
                  <a:cubicBezTo>
                    <a:pt x="187" y="338"/>
                    <a:pt x="188" y="338"/>
                    <a:pt x="188" y="337"/>
                  </a:cubicBezTo>
                  <a:cubicBezTo>
                    <a:pt x="188" y="337"/>
                    <a:pt x="187" y="337"/>
                    <a:pt x="187" y="337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6" y="339"/>
                    <a:pt x="186" y="337"/>
                    <a:pt x="185" y="337"/>
                  </a:cubicBezTo>
                  <a:cubicBezTo>
                    <a:pt x="186" y="339"/>
                    <a:pt x="186" y="338"/>
                    <a:pt x="186" y="340"/>
                  </a:cubicBezTo>
                  <a:cubicBezTo>
                    <a:pt x="185" y="340"/>
                    <a:pt x="185" y="339"/>
                    <a:pt x="186" y="339"/>
                  </a:cubicBezTo>
                  <a:cubicBezTo>
                    <a:pt x="185" y="339"/>
                    <a:pt x="184" y="341"/>
                    <a:pt x="184" y="340"/>
                  </a:cubicBezTo>
                  <a:cubicBezTo>
                    <a:pt x="184" y="340"/>
                    <a:pt x="184" y="340"/>
                    <a:pt x="183" y="340"/>
                  </a:cubicBezTo>
                  <a:cubicBezTo>
                    <a:pt x="184" y="341"/>
                    <a:pt x="183" y="342"/>
                    <a:pt x="183" y="342"/>
                  </a:cubicBezTo>
                  <a:cubicBezTo>
                    <a:pt x="183" y="342"/>
                    <a:pt x="181" y="342"/>
                    <a:pt x="181" y="342"/>
                  </a:cubicBezTo>
                  <a:cubicBezTo>
                    <a:pt x="181" y="342"/>
                    <a:pt x="181" y="342"/>
                    <a:pt x="181" y="342"/>
                  </a:cubicBezTo>
                  <a:cubicBezTo>
                    <a:pt x="181" y="341"/>
                    <a:pt x="180" y="342"/>
                    <a:pt x="180" y="341"/>
                  </a:cubicBezTo>
                  <a:cubicBezTo>
                    <a:pt x="180" y="341"/>
                    <a:pt x="179" y="342"/>
                    <a:pt x="179" y="343"/>
                  </a:cubicBezTo>
                  <a:cubicBezTo>
                    <a:pt x="179" y="343"/>
                    <a:pt x="179" y="342"/>
                    <a:pt x="178" y="342"/>
                  </a:cubicBezTo>
                  <a:cubicBezTo>
                    <a:pt x="178" y="343"/>
                    <a:pt x="178" y="343"/>
                    <a:pt x="179" y="344"/>
                  </a:cubicBezTo>
                  <a:cubicBezTo>
                    <a:pt x="179" y="344"/>
                    <a:pt x="177" y="344"/>
                    <a:pt x="178" y="343"/>
                  </a:cubicBezTo>
                  <a:cubicBezTo>
                    <a:pt x="177" y="344"/>
                    <a:pt x="178" y="346"/>
                    <a:pt x="177" y="346"/>
                  </a:cubicBezTo>
                  <a:cubicBezTo>
                    <a:pt x="176" y="346"/>
                    <a:pt x="177" y="346"/>
                    <a:pt x="177" y="345"/>
                  </a:cubicBezTo>
                  <a:cubicBezTo>
                    <a:pt x="177" y="345"/>
                    <a:pt x="176" y="345"/>
                    <a:pt x="176" y="346"/>
                  </a:cubicBezTo>
                  <a:cubicBezTo>
                    <a:pt x="175" y="346"/>
                    <a:pt x="175" y="345"/>
                    <a:pt x="174" y="345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5" y="345"/>
                    <a:pt x="174" y="346"/>
                    <a:pt x="174" y="346"/>
                  </a:cubicBezTo>
                  <a:cubicBezTo>
                    <a:pt x="174" y="346"/>
                    <a:pt x="177" y="346"/>
                    <a:pt x="175" y="347"/>
                  </a:cubicBezTo>
                  <a:cubicBezTo>
                    <a:pt x="175" y="347"/>
                    <a:pt x="174" y="347"/>
                    <a:pt x="173" y="347"/>
                  </a:cubicBezTo>
                  <a:cubicBezTo>
                    <a:pt x="172" y="348"/>
                    <a:pt x="171" y="349"/>
                    <a:pt x="170" y="349"/>
                  </a:cubicBezTo>
                  <a:cubicBezTo>
                    <a:pt x="170" y="350"/>
                    <a:pt x="170" y="350"/>
                    <a:pt x="170" y="350"/>
                  </a:cubicBezTo>
                  <a:cubicBezTo>
                    <a:pt x="170" y="351"/>
                    <a:pt x="169" y="350"/>
                    <a:pt x="169" y="351"/>
                  </a:cubicBezTo>
                  <a:cubicBezTo>
                    <a:pt x="169" y="351"/>
                    <a:pt x="169" y="350"/>
                    <a:pt x="169" y="350"/>
                  </a:cubicBezTo>
                  <a:cubicBezTo>
                    <a:pt x="169" y="349"/>
                    <a:pt x="168" y="351"/>
                    <a:pt x="168" y="350"/>
                  </a:cubicBezTo>
                  <a:cubicBezTo>
                    <a:pt x="168" y="351"/>
                    <a:pt x="166" y="351"/>
                    <a:pt x="167" y="352"/>
                  </a:cubicBezTo>
                  <a:cubicBezTo>
                    <a:pt x="165" y="353"/>
                    <a:pt x="163" y="353"/>
                    <a:pt x="162" y="355"/>
                  </a:cubicBezTo>
                  <a:cubicBezTo>
                    <a:pt x="161" y="355"/>
                    <a:pt x="161" y="355"/>
                    <a:pt x="161" y="355"/>
                  </a:cubicBezTo>
                  <a:cubicBezTo>
                    <a:pt x="161" y="356"/>
                    <a:pt x="160" y="355"/>
                    <a:pt x="160" y="357"/>
                  </a:cubicBezTo>
                  <a:cubicBezTo>
                    <a:pt x="159" y="356"/>
                    <a:pt x="158" y="357"/>
                    <a:pt x="158" y="356"/>
                  </a:cubicBezTo>
                  <a:cubicBezTo>
                    <a:pt x="158" y="356"/>
                    <a:pt x="158" y="356"/>
                    <a:pt x="158" y="356"/>
                  </a:cubicBezTo>
                  <a:cubicBezTo>
                    <a:pt x="159" y="357"/>
                    <a:pt x="157" y="358"/>
                    <a:pt x="156" y="358"/>
                  </a:cubicBezTo>
                  <a:cubicBezTo>
                    <a:pt x="156" y="359"/>
                    <a:pt x="156" y="359"/>
                    <a:pt x="156" y="360"/>
                  </a:cubicBezTo>
                  <a:cubicBezTo>
                    <a:pt x="155" y="360"/>
                    <a:pt x="155" y="359"/>
                    <a:pt x="155" y="360"/>
                  </a:cubicBezTo>
                  <a:cubicBezTo>
                    <a:pt x="154" y="360"/>
                    <a:pt x="155" y="359"/>
                    <a:pt x="155" y="359"/>
                  </a:cubicBezTo>
                  <a:cubicBezTo>
                    <a:pt x="155" y="359"/>
                    <a:pt x="153" y="360"/>
                    <a:pt x="153" y="359"/>
                  </a:cubicBezTo>
                  <a:cubicBezTo>
                    <a:pt x="153" y="360"/>
                    <a:pt x="153" y="360"/>
                    <a:pt x="153" y="360"/>
                  </a:cubicBezTo>
                  <a:cubicBezTo>
                    <a:pt x="154" y="360"/>
                    <a:pt x="153" y="360"/>
                    <a:pt x="154" y="359"/>
                  </a:cubicBezTo>
                  <a:cubicBezTo>
                    <a:pt x="155" y="360"/>
                    <a:pt x="153" y="360"/>
                    <a:pt x="154" y="361"/>
                  </a:cubicBezTo>
                  <a:cubicBezTo>
                    <a:pt x="154" y="362"/>
                    <a:pt x="153" y="360"/>
                    <a:pt x="154" y="362"/>
                  </a:cubicBezTo>
                  <a:cubicBezTo>
                    <a:pt x="153" y="362"/>
                    <a:pt x="153" y="361"/>
                    <a:pt x="153" y="360"/>
                  </a:cubicBezTo>
                  <a:cubicBezTo>
                    <a:pt x="152" y="360"/>
                    <a:pt x="152" y="361"/>
                    <a:pt x="152" y="362"/>
                  </a:cubicBezTo>
                  <a:cubicBezTo>
                    <a:pt x="152" y="361"/>
                    <a:pt x="151" y="361"/>
                    <a:pt x="151" y="360"/>
                  </a:cubicBezTo>
                  <a:cubicBezTo>
                    <a:pt x="150" y="360"/>
                    <a:pt x="151" y="361"/>
                    <a:pt x="151" y="361"/>
                  </a:cubicBezTo>
                  <a:cubicBezTo>
                    <a:pt x="151" y="362"/>
                    <a:pt x="151" y="361"/>
                    <a:pt x="151" y="362"/>
                  </a:cubicBezTo>
                  <a:cubicBezTo>
                    <a:pt x="150" y="362"/>
                    <a:pt x="150" y="362"/>
                    <a:pt x="149" y="362"/>
                  </a:cubicBezTo>
                  <a:cubicBezTo>
                    <a:pt x="149" y="361"/>
                    <a:pt x="149" y="361"/>
                    <a:pt x="149" y="361"/>
                  </a:cubicBezTo>
                  <a:cubicBezTo>
                    <a:pt x="148" y="361"/>
                    <a:pt x="149" y="362"/>
                    <a:pt x="148" y="362"/>
                  </a:cubicBezTo>
                  <a:cubicBezTo>
                    <a:pt x="149" y="363"/>
                    <a:pt x="150" y="363"/>
                    <a:pt x="149" y="364"/>
                  </a:cubicBezTo>
                  <a:cubicBezTo>
                    <a:pt x="149" y="364"/>
                    <a:pt x="149" y="364"/>
                    <a:pt x="149" y="363"/>
                  </a:cubicBezTo>
                  <a:cubicBezTo>
                    <a:pt x="148" y="364"/>
                    <a:pt x="148" y="363"/>
                    <a:pt x="147" y="363"/>
                  </a:cubicBezTo>
                  <a:cubicBezTo>
                    <a:pt x="147" y="363"/>
                    <a:pt x="147" y="364"/>
                    <a:pt x="148" y="364"/>
                  </a:cubicBezTo>
                  <a:cubicBezTo>
                    <a:pt x="148" y="365"/>
                    <a:pt x="147" y="364"/>
                    <a:pt x="147" y="363"/>
                  </a:cubicBezTo>
                  <a:cubicBezTo>
                    <a:pt x="145" y="364"/>
                    <a:pt x="146" y="365"/>
                    <a:pt x="145" y="366"/>
                  </a:cubicBezTo>
                  <a:cubicBezTo>
                    <a:pt x="146" y="366"/>
                    <a:pt x="146" y="365"/>
                    <a:pt x="147" y="366"/>
                  </a:cubicBezTo>
                  <a:cubicBezTo>
                    <a:pt x="146" y="366"/>
                    <a:pt x="146" y="366"/>
                    <a:pt x="145" y="367"/>
                  </a:cubicBezTo>
                  <a:cubicBezTo>
                    <a:pt x="144" y="367"/>
                    <a:pt x="146" y="366"/>
                    <a:pt x="145" y="366"/>
                  </a:cubicBezTo>
                  <a:cubicBezTo>
                    <a:pt x="144" y="367"/>
                    <a:pt x="143" y="367"/>
                    <a:pt x="143" y="368"/>
                  </a:cubicBezTo>
                  <a:cubicBezTo>
                    <a:pt x="143" y="368"/>
                    <a:pt x="142" y="368"/>
                    <a:pt x="143" y="367"/>
                  </a:cubicBezTo>
                  <a:cubicBezTo>
                    <a:pt x="142" y="367"/>
                    <a:pt x="140" y="370"/>
                    <a:pt x="141" y="368"/>
                  </a:cubicBezTo>
                  <a:cubicBezTo>
                    <a:pt x="139" y="368"/>
                    <a:pt x="140" y="369"/>
                    <a:pt x="140" y="370"/>
                  </a:cubicBezTo>
                  <a:cubicBezTo>
                    <a:pt x="139" y="370"/>
                    <a:pt x="138" y="370"/>
                    <a:pt x="139" y="369"/>
                  </a:cubicBezTo>
                  <a:cubicBezTo>
                    <a:pt x="138" y="369"/>
                    <a:pt x="138" y="370"/>
                    <a:pt x="137" y="370"/>
                  </a:cubicBezTo>
                  <a:cubicBezTo>
                    <a:pt x="137" y="370"/>
                    <a:pt x="138" y="370"/>
                    <a:pt x="138" y="370"/>
                  </a:cubicBezTo>
                  <a:cubicBezTo>
                    <a:pt x="138" y="371"/>
                    <a:pt x="137" y="370"/>
                    <a:pt x="137" y="371"/>
                  </a:cubicBezTo>
                  <a:cubicBezTo>
                    <a:pt x="137" y="371"/>
                    <a:pt x="137" y="371"/>
                    <a:pt x="136" y="371"/>
                  </a:cubicBezTo>
                  <a:cubicBezTo>
                    <a:pt x="137" y="371"/>
                    <a:pt x="136" y="370"/>
                    <a:pt x="136" y="369"/>
                  </a:cubicBezTo>
                  <a:cubicBezTo>
                    <a:pt x="136" y="370"/>
                    <a:pt x="135" y="370"/>
                    <a:pt x="134" y="370"/>
                  </a:cubicBezTo>
                  <a:cubicBezTo>
                    <a:pt x="134" y="371"/>
                    <a:pt x="134" y="370"/>
                    <a:pt x="134" y="371"/>
                  </a:cubicBezTo>
                  <a:cubicBezTo>
                    <a:pt x="134" y="371"/>
                    <a:pt x="135" y="371"/>
                    <a:pt x="135" y="370"/>
                  </a:cubicBezTo>
                  <a:cubicBezTo>
                    <a:pt x="136" y="371"/>
                    <a:pt x="134" y="372"/>
                    <a:pt x="134" y="373"/>
                  </a:cubicBezTo>
                  <a:cubicBezTo>
                    <a:pt x="133" y="373"/>
                    <a:pt x="132" y="373"/>
                    <a:pt x="132" y="374"/>
                  </a:cubicBezTo>
                  <a:cubicBezTo>
                    <a:pt x="133" y="373"/>
                    <a:pt x="132" y="371"/>
                    <a:pt x="130" y="371"/>
                  </a:cubicBezTo>
                  <a:cubicBezTo>
                    <a:pt x="130" y="372"/>
                    <a:pt x="130" y="372"/>
                    <a:pt x="131" y="372"/>
                  </a:cubicBezTo>
                  <a:cubicBezTo>
                    <a:pt x="131" y="373"/>
                    <a:pt x="130" y="372"/>
                    <a:pt x="130" y="373"/>
                  </a:cubicBezTo>
                  <a:cubicBezTo>
                    <a:pt x="130" y="373"/>
                    <a:pt x="130" y="374"/>
                    <a:pt x="130" y="375"/>
                  </a:cubicBezTo>
                  <a:cubicBezTo>
                    <a:pt x="131" y="375"/>
                    <a:pt x="131" y="373"/>
                    <a:pt x="130" y="373"/>
                  </a:cubicBezTo>
                  <a:cubicBezTo>
                    <a:pt x="131" y="373"/>
                    <a:pt x="131" y="374"/>
                    <a:pt x="131" y="373"/>
                  </a:cubicBezTo>
                  <a:cubicBezTo>
                    <a:pt x="132" y="373"/>
                    <a:pt x="130" y="375"/>
                    <a:pt x="132" y="374"/>
                  </a:cubicBezTo>
                  <a:cubicBezTo>
                    <a:pt x="131" y="375"/>
                    <a:pt x="130" y="375"/>
                    <a:pt x="130" y="376"/>
                  </a:cubicBezTo>
                  <a:cubicBezTo>
                    <a:pt x="129" y="375"/>
                    <a:pt x="130" y="375"/>
                    <a:pt x="130" y="374"/>
                  </a:cubicBezTo>
                  <a:cubicBezTo>
                    <a:pt x="129" y="375"/>
                    <a:pt x="129" y="375"/>
                    <a:pt x="128" y="375"/>
                  </a:cubicBezTo>
                  <a:cubicBezTo>
                    <a:pt x="128" y="375"/>
                    <a:pt x="130" y="375"/>
                    <a:pt x="129" y="376"/>
                  </a:cubicBezTo>
                  <a:cubicBezTo>
                    <a:pt x="128" y="376"/>
                    <a:pt x="128" y="376"/>
                    <a:pt x="128" y="375"/>
                  </a:cubicBezTo>
                  <a:cubicBezTo>
                    <a:pt x="128" y="376"/>
                    <a:pt x="127" y="378"/>
                    <a:pt x="126" y="378"/>
                  </a:cubicBezTo>
                  <a:cubicBezTo>
                    <a:pt x="126" y="376"/>
                    <a:pt x="126" y="375"/>
                    <a:pt x="128" y="375"/>
                  </a:cubicBezTo>
                  <a:cubicBezTo>
                    <a:pt x="128" y="374"/>
                    <a:pt x="127" y="374"/>
                    <a:pt x="127" y="374"/>
                  </a:cubicBezTo>
                  <a:cubicBezTo>
                    <a:pt x="127" y="374"/>
                    <a:pt x="127" y="375"/>
                    <a:pt x="127" y="375"/>
                  </a:cubicBezTo>
                  <a:cubicBezTo>
                    <a:pt x="126" y="375"/>
                    <a:pt x="126" y="374"/>
                    <a:pt x="126" y="374"/>
                  </a:cubicBezTo>
                  <a:cubicBezTo>
                    <a:pt x="126" y="375"/>
                    <a:pt x="126" y="376"/>
                    <a:pt x="125" y="377"/>
                  </a:cubicBezTo>
                  <a:cubicBezTo>
                    <a:pt x="124" y="376"/>
                    <a:pt x="123" y="377"/>
                    <a:pt x="122" y="376"/>
                  </a:cubicBezTo>
                  <a:cubicBezTo>
                    <a:pt x="121" y="376"/>
                    <a:pt x="122" y="378"/>
                    <a:pt x="122" y="379"/>
                  </a:cubicBezTo>
                  <a:cubicBezTo>
                    <a:pt x="122" y="379"/>
                    <a:pt x="122" y="378"/>
                    <a:pt x="121" y="378"/>
                  </a:cubicBezTo>
                  <a:cubicBezTo>
                    <a:pt x="121" y="379"/>
                    <a:pt x="121" y="379"/>
                    <a:pt x="121" y="380"/>
                  </a:cubicBezTo>
                  <a:cubicBezTo>
                    <a:pt x="121" y="379"/>
                    <a:pt x="120" y="380"/>
                    <a:pt x="120" y="380"/>
                  </a:cubicBezTo>
                  <a:cubicBezTo>
                    <a:pt x="120" y="381"/>
                    <a:pt x="119" y="382"/>
                    <a:pt x="118" y="383"/>
                  </a:cubicBezTo>
                  <a:cubicBezTo>
                    <a:pt x="118" y="382"/>
                    <a:pt x="118" y="382"/>
                    <a:pt x="117" y="381"/>
                  </a:cubicBezTo>
                  <a:cubicBezTo>
                    <a:pt x="117" y="381"/>
                    <a:pt x="117" y="382"/>
                    <a:pt x="117" y="382"/>
                  </a:cubicBezTo>
                  <a:cubicBezTo>
                    <a:pt x="117" y="382"/>
                    <a:pt x="116" y="382"/>
                    <a:pt x="116" y="382"/>
                  </a:cubicBezTo>
                  <a:cubicBezTo>
                    <a:pt x="115" y="382"/>
                    <a:pt x="115" y="383"/>
                    <a:pt x="115" y="383"/>
                  </a:cubicBezTo>
                  <a:cubicBezTo>
                    <a:pt x="114" y="383"/>
                    <a:pt x="114" y="384"/>
                    <a:pt x="113" y="384"/>
                  </a:cubicBezTo>
                  <a:cubicBezTo>
                    <a:pt x="113" y="383"/>
                    <a:pt x="113" y="383"/>
                    <a:pt x="113" y="382"/>
                  </a:cubicBezTo>
                  <a:cubicBezTo>
                    <a:pt x="113" y="382"/>
                    <a:pt x="112" y="382"/>
                    <a:pt x="112" y="383"/>
                  </a:cubicBezTo>
                  <a:cubicBezTo>
                    <a:pt x="113" y="383"/>
                    <a:pt x="111" y="384"/>
                    <a:pt x="112" y="384"/>
                  </a:cubicBezTo>
                  <a:cubicBezTo>
                    <a:pt x="112" y="386"/>
                    <a:pt x="109" y="383"/>
                    <a:pt x="110" y="386"/>
                  </a:cubicBezTo>
                  <a:cubicBezTo>
                    <a:pt x="110" y="387"/>
                    <a:pt x="109" y="385"/>
                    <a:pt x="108" y="385"/>
                  </a:cubicBezTo>
                  <a:cubicBezTo>
                    <a:pt x="106" y="386"/>
                    <a:pt x="106" y="388"/>
                    <a:pt x="104" y="388"/>
                  </a:cubicBezTo>
                  <a:cubicBezTo>
                    <a:pt x="104" y="387"/>
                    <a:pt x="105" y="387"/>
                    <a:pt x="106" y="387"/>
                  </a:cubicBezTo>
                  <a:cubicBezTo>
                    <a:pt x="106" y="386"/>
                    <a:pt x="104" y="387"/>
                    <a:pt x="105" y="386"/>
                  </a:cubicBezTo>
                  <a:cubicBezTo>
                    <a:pt x="104" y="386"/>
                    <a:pt x="104" y="386"/>
                    <a:pt x="103" y="386"/>
                  </a:cubicBezTo>
                  <a:cubicBezTo>
                    <a:pt x="104" y="387"/>
                    <a:pt x="101" y="389"/>
                    <a:pt x="100" y="388"/>
                  </a:cubicBezTo>
                  <a:cubicBezTo>
                    <a:pt x="98" y="390"/>
                    <a:pt x="97" y="390"/>
                    <a:pt x="95" y="392"/>
                  </a:cubicBezTo>
                  <a:cubicBezTo>
                    <a:pt x="95" y="392"/>
                    <a:pt x="95" y="391"/>
                    <a:pt x="95" y="392"/>
                  </a:cubicBezTo>
                  <a:cubicBezTo>
                    <a:pt x="94" y="392"/>
                    <a:pt x="95" y="392"/>
                    <a:pt x="94" y="392"/>
                  </a:cubicBezTo>
                  <a:cubicBezTo>
                    <a:pt x="93" y="391"/>
                    <a:pt x="94" y="393"/>
                    <a:pt x="92" y="393"/>
                  </a:cubicBezTo>
                  <a:cubicBezTo>
                    <a:pt x="92" y="393"/>
                    <a:pt x="93" y="393"/>
                    <a:pt x="93" y="394"/>
                  </a:cubicBezTo>
                  <a:cubicBezTo>
                    <a:pt x="92" y="393"/>
                    <a:pt x="92" y="395"/>
                    <a:pt x="91" y="395"/>
                  </a:cubicBezTo>
                  <a:cubicBezTo>
                    <a:pt x="90" y="393"/>
                    <a:pt x="89" y="397"/>
                    <a:pt x="88" y="396"/>
                  </a:cubicBezTo>
                  <a:cubicBezTo>
                    <a:pt x="88" y="396"/>
                    <a:pt x="88" y="396"/>
                    <a:pt x="88" y="397"/>
                  </a:cubicBezTo>
                  <a:cubicBezTo>
                    <a:pt x="86" y="396"/>
                    <a:pt x="87" y="399"/>
                    <a:pt x="86" y="398"/>
                  </a:cubicBezTo>
                  <a:cubicBezTo>
                    <a:pt x="86" y="398"/>
                    <a:pt x="86" y="398"/>
                    <a:pt x="86" y="397"/>
                  </a:cubicBezTo>
                  <a:cubicBezTo>
                    <a:pt x="85" y="397"/>
                    <a:pt x="85" y="398"/>
                    <a:pt x="84" y="397"/>
                  </a:cubicBezTo>
                  <a:cubicBezTo>
                    <a:pt x="84" y="398"/>
                    <a:pt x="85" y="398"/>
                    <a:pt x="85" y="398"/>
                  </a:cubicBezTo>
                  <a:cubicBezTo>
                    <a:pt x="85" y="399"/>
                    <a:pt x="85" y="398"/>
                    <a:pt x="85" y="398"/>
                  </a:cubicBezTo>
                  <a:cubicBezTo>
                    <a:pt x="85" y="399"/>
                    <a:pt x="85" y="400"/>
                    <a:pt x="86" y="400"/>
                  </a:cubicBezTo>
                  <a:cubicBezTo>
                    <a:pt x="86" y="400"/>
                    <a:pt x="84" y="400"/>
                    <a:pt x="85" y="401"/>
                  </a:cubicBezTo>
                  <a:cubicBezTo>
                    <a:pt x="84" y="401"/>
                    <a:pt x="84" y="402"/>
                    <a:pt x="83" y="401"/>
                  </a:cubicBezTo>
                  <a:cubicBezTo>
                    <a:pt x="83" y="402"/>
                    <a:pt x="83" y="402"/>
                    <a:pt x="83" y="402"/>
                  </a:cubicBezTo>
                  <a:cubicBezTo>
                    <a:pt x="85" y="402"/>
                    <a:pt x="86" y="401"/>
                    <a:pt x="87" y="401"/>
                  </a:cubicBezTo>
                  <a:cubicBezTo>
                    <a:pt x="87" y="400"/>
                    <a:pt x="86" y="400"/>
                    <a:pt x="86" y="400"/>
                  </a:cubicBezTo>
                  <a:cubicBezTo>
                    <a:pt x="87" y="399"/>
                    <a:pt x="87" y="398"/>
                    <a:pt x="89" y="398"/>
                  </a:cubicBezTo>
                  <a:cubicBezTo>
                    <a:pt x="88" y="398"/>
                    <a:pt x="88" y="399"/>
                    <a:pt x="87" y="399"/>
                  </a:cubicBezTo>
                  <a:cubicBezTo>
                    <a:pt x="87" y="400"/>
                    <a:pt x="88" y="400"/>
                    <a:pt x="87" y="400"/>
                  </a:cubicBezTo>
                  <a:cubicBezTo>
                    <a:pt x="89" y="400"/>
                    <a:pt x="88" y="398"/>
                    <a:pt x="90" y="398"/>
                  </a:cubicBezTo>
                  <a:cubicBezTo>
                    <a:pt x="90" y="396"/>
                    <a:pt x="92" y="396"/>
                    <a:pt x="94" y="395"/>
                  </a:cubicBezTo>
                  <a:cubicBezTo>
                    <a:pt x="95" y="395"/>
                    <a:pt x="94" y="396"/>
                    <a:pt x="95" y="396"/>
                  </a:cubicBezTo>
                  <a:cubicBezTo>
                    <a:pt x="95" y="395"/>
                    <a:pt x="95" y="395"/>
                    <a:pt x="94" y="395"/>
                  </a:cubicBezTo>
                  <a:cubicBezTo>
                    <a:pt x="95" y="394"/>
                    <a:pt x="96" y="395"/>
                    <a:pt x="96" y="393"/>
                  </a:cubicBezTo>
                  <a:cubicBezTo>
                    <a:pt x="99" y="393"/>
                    <a:pt x="100" y="390"/>
                    <a:pt x="102" y="390"/>
                  </a:cubicBezTo>
                  <a:cubicBezTo>
                    <a:pt x="103" y="390"/>
                    <a:pt x="102" y="389"/>
                    <a:pt x="102" y="389"/>
                  </a:cubicBezTo>
                  <a:cubicBezTo>
                    <a:pt x="104" y="390"/>
                    <a:pt x="101" y="392"/>
                    <a:pt x="101" y="393"/>
                  </a:cubicBezTo>
                  <a:cubicBezTo>
                    <a:pt x="99" y="393"/>
                    <a:pt x="99" y="395"/>
                    <a:pt x="97" y="394"/>
                  </a:cubicBezTo>
                  <a:cubicBezTo>
                    <a:pt x="97" y="397"/>
                    <a:pt x="94" y="398"/>
                    <a:pt x="92" y="399"/>
                  </a:cubicBezTo>
                  <a:cubicBezTo>
                    <a:pt x="92" y="399"/>
                    <a:pt x="92" y="399"/>
                    <a:pt x="92" y="400"/>
                  </a:cubicBezTo>
                  <a:cubicBezTo>
                    <a:pt x="90" y="401"/>
                    <a:pt x="88" y="401"/>
                    <a:pt x="86" y="403"/>
                  </a:cubicBezTo>
                  <a:cubicBezTo>
                    <a:pt x="86" y="403"/>
                    <a:pt x="85" y="403"/>
                    <a:pt x="85" y="402"/>
                  </a:cubicBezTo>
                  <a:cubicBezTo>
                    <a:pt x="85" y="402"/>
                    <a:pt x="85" y="403"/>
                    <a:pt x="85" y="403"/>
                  </a:cubicBezTo>
                  <a:cubicBezTo>
                    <a:pt x="83" y="403"/>
                    <a:pt x="82" y="405"/>
                    <a:pt x="81" y="404"/>
                  </a:cubicBezTo>
                  <a:cubicBezTo>
                    <a:pt x="81" y="405"/>
                    <a:pt x="82" y="405"/>
                    <a:pt x="82" y="405"/>
                  </a:cubicBezTo>
                  <a:cubicBezTo>
                    <a:pt x="78" y="407"/>
                    <a:pt x="74" y="410"/>
                    <a:pt x="69" y="411"/>
                  </a:cubicBezTo>
                  <a:cubicBezTo>
                    <a:pt x="69" y="412"/>
                    <a:pt x="67" y="412"/>
                    <a:pt x="67" y="413"/>
                  </a:cubicBezTo>
                  <a:cubicBezTo>
                    <a:pt x="65" y="411"/>
                    <a:pt x="65" y="416"/>
                    <a:pt x="63" y="414"/>
                  </a:cubicBezTo>
                  <a:cubicBezTo>
                    <a:pt x="62" y="414"/>
                    <a:pt x="63" y="415"/>
                    <a:pt x="62" y="416"/>
                  </a:cubicBezTo>
                  <a:cubicBezTo>
                    <a:pt x="62" y="416"/>
                    <a:pt x="62" y="416"/>
                    <a:pt x="61" y="416"/>
                  </a:cubicBezTo>
                  <a:cubicBezTo>
                    <a:pt x="60" y="419"/>
                    <a:pt x="56" y="418"/>
                    <a:pt x="53" y="420"/>
                  </a:cubicBezTo>
                  <a:cubicBezTo>
                    <a:pt x="53" y="420"/>
                    <a:pt x="54" y="419"/>
                    <a:pt x="54" y="419"/>
                  </a:cubicBezTo>
                  <a:cubicBezTo>
                    <a:pt x="54" y="419"/>
                    <a:pt x="56" y="418"/>
                    <a:pt x="57" y="416"/>
                  </a:cubicBezTo>
                  <a:cubicBezTo>
                    <a:pt x="57" y="417"/>
                    <a:pt x="57" y="417"/>
                    <a:pt x="57" y="418"/>
                  </a:cubicBezTo>
                  <a:cubicBezTo>
                    <a:pt x="58" y="418"/>
                    <a:pt x="58" y="415"/>
                    <a:pt x="60" y="416"/>
                  </a:cubicBezTo>
                  <a:cubicBezTo>
                    <a:pt x="60" y="415"/>
                    <a:pt x="60" y="415"/>
                    <a:pt x="60" y="414"/>
                  </a:cubicBezTo>
                  <a:cubicBezTo>
                    <a:pt x="62" y="413"/>
                    <a:pt x="64" y="414"/>
                    <a:pt x="65" y="412"/>
                  </a:cubicBezTo>
                  <a:cubicBezTo>
                    <a:pt x="65" y="412"/>
                    <a:pt x="65" y="412"/>
                    <a:pt x="65" y="412"/>
                  </a:cubicBezTo>
                  <a:cubicBezTo>
                    <a:pt x="66" y="412"/>
                    <a:pt x="65" y="411"/>
                    <a:pt x="64" y="411"/>
                  </a:cubicBezTo>
                  <a:cubicBezTo>
                    <a:pt x="65" y="411"/>
                    <a:pt x="67" y="411"/>
                    <a:pt x="67" y="411"/>
                  </a:cubicBezTo>
                  <a:cubicBezTo>
                    <a:pt x="68" y="411"/>
                    <a:pt x="68" y="410"/>
                    <a:pt x="67" y="409"/>
                  </a:cubicBezTo>
                  <a:cubicBezTo>
                    <a:pt x="67" y="410"/>
                    <a:pt x="65" y="411"/>
                    <a:pt x="65" y="409"/>
                  </a:cubicBezTo>
                  <a:cubicBezTo>
                    <a:pt x="65" y="410"/>
                    <a:pt x="64" y="411"/>
                    <a:pt x="63" y="409"/>
                  </a:cubicBezTo>
                  <a:cubicBezTo>
                    <a:pt x="63" y="409"/>
                    <a:pt x="63" y="409"/>
                    <a:pt x="63" y="410"/>
                  </a:cubicBezTo>
                  <a:cubicBezTo>
                    <a:pt x="64" y="410"/>
                    <a:pt x="63" y="411"/>
                    <a:pt x="63" y="412"/>
                  </a:cubicBezTo>
                  <a:cubicBezTo>
                    <a:pt x="63" y="413"/>
                    <a:pt x="62" y="411"/>
                    <a:pt x="63" y="411"/>
                  </a:cubicBezTo>
                  <a:cubicBezTo>
                    <a:pt x="62" y="411"/>
                    <a:pt x="63" y="412"/>
                    <a:pt x="62" y="412"/>
                  </a:cubicBezTo>
                  <a:cubicBezTo>
                    <a:pt x="62" y="412"/>
                    <a:pt x="62" y="412"/>
                    <a:pt x="62" y="412"/>
                  </a:cubicBezTo>
                  <a:cubicBezTo>
                    <a:pt x="62" y="412"/>
                    <a:pt x="61" y="411"/>
                    <a:pt x="61" y="411"/>
                  </a:cubicBezTo>
                  <a:cubicBezTo>
                    <a:pt x="60" y="411"/>
                    <a:pt x="60" y="412"/>
                    <a:pt x="60" y="413"/>
                  </a:cubicBezTo>
                  <a:cubicBezTo>
                    <a:pt x="60" y="413"/>
                    <a:pt x="59" y="413"/>
                    <a:pt x="59" y="414"/>
                  </a:cubicBezTo>
                  <a:cubicBezTo>
                    <a:pt x="59" y="414"/>
                    <a:pt x="59" y="414"/>
                    <a:pt x="59" y="414"/>
                  </a:cubicBezTo>
                  <a:cubicBezTo>
                    <a:pt x="59" y="415"/>
                    <a:pt x="59" y="414"/>
                    <a:pt x="58" y="415"/>
                  </a:cubicBezTo>
                  <a:cubicBezTo>
                    <a:pt x="58" y="415"/>
                    <a:pt x="58" y="414"/>
                    <a:pt x="58" y="414"/>
                  </a:cubicBezTo>
                  <a:cubicBezTo>
                    <a:pt x="58" y="414"/>
                    <a:pt x="57" y="414"/>
                    <a:pt x="57" y="414"/>
                  </a:cubicBezTo>
                  <a:cubicBezTo>
                    <a:pt x="57" y="414"/>
                    <a:pt x="56" y="414"/>
                    <a:pt x="56" y="415"/>
                  </a:cubicBezTo>
                  <a:cubicBezTo>
                    <a:pt x="55" y="415"/>
                    <a:pt x="55" y="415"/>
                    <a:pt x="56" y="414"/>
                  </a:cubicBezTo>
                  <a:cubicBezTo>
                    <a:pt x="55" y="413"/>
                    <a:pt x="55" y="413"/>
                    <a:pt x="54" y="414"/>
                  </a:cubicBezTo>
                  <a:cubicBezTo>
                    <a:pt x="54" y="414"/>
                    <a:pt x="54" y="414"/>
                    <a:pt x="54" y="415"/>
                  </a:cubicBezTo>
                  <a:cubicBezTo>
                    <a:pt x="54" y="415"/>
                    <a:pt x="54" y="414"/>
                    <a:pt x="55" y="414"/>
                  </a:cubicBezTo>
                  <a:cubicBezTo>
                    <a:pt x="54" y="415"/>
                    <a:pt x="55" y="415"/>
                    <a:pt x="54" y="416"/>
                  </a:cubicBezTo>
                  <a:cubicBezTo>
                    <a:pt x="54" y="416"/>
                    <a:pt x="54" y="415"/>
                    <a:pt x="53" y="415"/>
                  </a:cubicBezTo>
                  <a:cubicBezTo>
                    <a:pt x="53" y="416"/>
                    <a:pt x="52" y="417"/>
                    <a:pt x="53" y="418"/>
                  </a:cubicBezTo>
                  <a:cubicBezTo>
                    <a:pt x="52" y="418"/>
                    <a:pt x="52" y="418"/>
                    <a:pt x="52" y="419"/>
                  </a:cubicBezTo>
                  <a:cubicBezTo>
                    <a:pt x="52" y="419"/>
                    <a:pt x="52" y="418"/>
                    <a:pt x="51" y="417"/>
                  </a:cubicBezTo>
                  <a:cubicBezTo>
                    <a:pt x="52" y="417"/>
                    <a:pt x="53" y="415"/>
                    <a:pt x="51" y="415"/>
                  </a:cubicBezTo>
                  <a:cubicBezTo>
                    <a:pt x="51" y="416"/>
                    <a:pt x="52" y="415"/>
                    <a:pt x="52" y="416"/>
                  </a:cubicBezTo>
                  <a:cubicBezTo>
                    <a:pt x="51" y="415"/>
                    <a:pt x="51" y="417"/>
                    <a:pt x="50" y="418"/>
                  </a:cubicBezTo>
                  <a:cubicBezTo>
                    <a:pt x="50" y="416"/>
                    <a:pt x="50" y="419"/>
                    <a:pt x="49" y="417"/>
                  </a:cubicBezTo>
                  <a:cubicBezTo>
                    <a:pt x="49" y="417"/>
                    <a:pt x="49" y="419"/>
                    <a:pt x="49" y="419"/>
                  </a:cubicBezTo>
                  <a:cubicBezTo>
                    <a:pt x="48" y="419"/>
                    <a:pt x="47" y="418"/>
                    <a:pt x="48" y="418"/>
                  </a:cubicBezTo>
                  <a:cubicBezTo>
                    <a:pt x="47" y="418"/>
                    <a:pt x="47" y="419"/>
                    <a:pt x="47" y="420"/>
                  </a:cubicBezTo>
                  <a:cubicBezTo>
                    <a:pt x="45" y="418"/>
                    <a:pt x="46" y="420"/>
                    <a:pt x="45" y="420"/>
                  </a:cubicBezTo>
                  <a:cubicBezTo>
                    <a:pt x="46" y="421"/>
                    <a:pt x="45" y="421"/>
                    <a:pt x="45" y="421"/>
                  </a:cubicBezTo>
                  <a:cubicBezTo>
                    <a:pt x="44" y="421"/>
                    <a:pt x="43" y="421"/>
                    <a:pt x="43" y="420"/>
                  </a:cubicBezTo>
                  <a:cubicBezTo>
                    <a:pt x="43" y="420"/>
                    <a:pt x="43" y="420"/>
                    <a:pt x="43" y="420"/>
                  </a:cubicBezTo>
                  <a:cubicBezTo>
                    <a:pt x="42" y="420"/>
                    <a:pt x="40" y="423"/>
                    <a:pt x="40" y="422"/>
                  </a:cubicBezTo>
                  <a:cubicBezTo>
                    <a:pt x="39" y="422"/>
                    <a:pt x="40" y="422"/>
                    <a:pt x="40" y="423"/>
                  </a:cubicBezTo>
                  <a:cubicBezTo>
                    <a:pt x="39" y="422"/>
                    <a:pt x="38" y="423"/>
                    <a:pt x="38" y="423"/>
                  </a:cubicBezTo>
                  <a:cubicBezTo>
                    <a:pt x="38" y="424"/>
                    <a:pt x="37" y="423"/>
                    <a:pt x="38" y="423"/>
                  </a:cubicBezTo>
                  <a:cubicBezTo>
                    <a:pt x="37" y="422"/>
                    <a:pt x="37" y="424"/>
                    <a:pt x="36" y="423"/>
                  </a:cubicBezTo>
                  <a:cubicBezTo>
                    <a:pt x="37" y="424"/>
                    <a:pt x="36" y="423"/>
                    <a:pt x="36" y="424"/>
                  </a:cubicBezTo>
                  <a:cubicBezTo>
                    <a:pt x="35" y="424"/>
                    <a:pt x="35" y="424"/>
                    <a:pt x="36" y="423"/>
                  </a:cubicBezTo>
                  <a:cubicBezTo>
                    <a:pt x="35" y="423"/>
                    <a:pt x="36" y="425"/>
                    <a:pt x="35" y="425"/>
                  </a:cubicBezTo>
                  <a:cubicBezTo>
                    <a:pt x="35" y="425"/>
                    <a:pt x="35" y="426"/>
                    <a:pt x="36" y="426"/>
                  </a:cubicBezTo>
                  <a:cubicBezTo>
                    <a:pt x="34" y="426"/>
                    <a:pt x="33" y="425"/>
                    <a:pt x="31" y="426"/>
                  </a:cubicBezTo>
                  <a:cubicBezTo>
                    <a:pt x="31" y="427"/>
                    <a:pt x="31" y="427"/>
                    <a:pt x="31" y="427"/>
                  </a:cubicBezTo>
                  <a:cubicBezTo>
                    <a:pt x="30" y="427"/>
                    <a:pt x="31" y="427"/>
                    <a:pt x="30" y="427"/>
                  </a:cubicBezTo>
                  <a:cubicBezTo>
                    <a:pt x="30" y="427"/>
                    <a:pt x="30" y="428"/>
                    <a:pt x="29" y="427"/>
                  </a:cubicBezTo>
                  <a:cubicBezTo>
                    <a:pt x="29" y="427"/>
                    <a:pt x="29" y="428"/>
                    <a:pt x="29" y="428"/>
                  </a:cubicBezTo>
                  <a:cubicBezTo>
                    <a:pt x="29" y="428"/>
                    <a:pt x="29" y="428"/>
                    <a:pt x="29" y="427"/>
                  </a:cubicBezTo>
                  <a:cubicBezTo>
                    <a:pt x="30" y="428"/>
                    <a:pt x="29" y="428"/>
                    <a:pt x="29" y="429"/>
                  </a:cubicBezTo>
                  <a:cubicBezTo>
                    <a:pt x="28" y="428"/>
                    <a:pt x="28" y="428"/>
                    <a:pt x="28" y="429"/>
                  </a:cubicBezTo>
                  <a:cubicBezTo>
                    <a:pt x="28" y="428"/>
                    <a:pt x="28" y="428"/>
                    <a:pt x="28" y="428"/>
                  </a:cubicBezTo>
                  <a:cubicBezTo>
                    <a:pt x="27" y="428"/>
                    <a:pt x="26" y="428"/>
                    <a:pt x="26" y="429"/>
                  </a:cubicBezTo>
                  <a:cubicBezTo>
                    <a:pt x="25" y="428"/>
                    <a:pt x="23" y="429"/>
                    <a:pt x="22" y="430"/>
                  </a:cubicBezTo>
                  <a:cubicBezTo>
                    <a:pt x="19" y="429"/>
                    <a:pt x="21" y="431"/>
                    <a:pt x="20" y="432"/>
                  </a:cubicBezTo>
                  <a:cubicBezTo>
                    <a:pt x="18" y="431"/>
                    <a:pt x="18" y="432"/>
                    <a:pt x="17" y="431"/>
                  </a:cubicBezTo>
                  <a:cubicBezTo>
                    <a:pt x="16" y="431"/>
                    <a:pt x="16" y="433"/>
                    <a:pt x="15" y="432"/>
                  </a:cubicBezTo>
                  <a:cubicBezTo>
                    <a:pt x="15" y="433"/>
                    <a:pt x="16" y="433"/>
                    <a:pt x="16" y="432"/>
                  </a:cubicBezTo>
                  <a:cubicBezTo>
                    <a:pt x="17" y="433"/>
                    <a:pt x="16" y="433"/>
                    <a:pt x="16" y="434"/>
                  </a:cubicBezTo>
                  <a:cubicBezTo>
                    <a:pt x="16" y="434"/>
                    <a:pt x="15" y="433"/>
                    <a:pt x="15" y="432"/>
                  </a:cubicBezTo>
                  <a:cubicBezTo>
                    <a:pt x="13" y="433"/>
                    <a:pt x="10" y="434"/>
                    <a:pt x="9" y="433"/>
                  </a:cubicBezTo>
                  <a:cubicBezTo>
                    <a:pt x="9" y="433"/>
                    <a:pt x="9" y="433"/>
                    <a:pt x="9" y="433"/>
                  </a:cubicBezTo>
                  <a:cubicBezTo>
                    <a:pt x="8" y="433"/>
                    <a:pt x="6" y="433"/>
                    <a:pt x="5" y="432"/>
                  </a:cubicBezTo>
                  <a:cubicBezTo>
                    <a:pt x="4" y="431"/>
                    <a:pt x="5" y="432"/>
                    <a:pt x="3" y="432"/>
                  </a:cubicBezTo>
                  <a:cubicBezTo>
                    <a:pt x="2" y="431"/>
                    <a:pt x="1" y="429"/>
                    <a:pt x="0" y="428"/>
                  </a:cubicBezTo>
                  <a:cubicBezTo>
                    <a:pt x="2" y="428"/>
                    <a:pt x="4" y="431"/>
                    <a:pt x="5" y="431"/>
                  </a:cubicBezTo>
                  <a:cubicBezTo>
                    <a:pt x="7" y="431"/>
                    <a:pt x="9" y="430"/>
                    <a:pt x="9" y="431"/>
                  </a:cubicBezTo>
                  <a:cubicBezTo>
                    <a:pt x="10" y="429"/>
                    <a:pt x="6" y="430"/>
                    <a:pt x="6" y="428"/>
                  </a:cubicBezTo>
                  <a:cubicBezTo>
                    <a:pt x="6" y="429"/>
                    <a:pt x="6" y="429"/>
                    <a:pt x="6" y="429"/>
                  </a:cubicBezTo>
                  <a:cubicBezTo>
                    <a:pt x="6" y="427"/>
                    <a:pt x="2" y="426"/>
                    <a:pt x="2" y="425"/>
                  </a:cubicBezTo>
                  <a:cubicBezTo>
                    <a:pt x="2" y="424"/>
                    <a:pt x="1" y="425"/>
                    <a:pt x="1" y="425"/>
                  </a:cubicBezTo>
                  <a:cubicBezTo>
                    <a:pt x="1" y="424"/>
                    <a:pt x="0" y="424"/>
                    <a:pt x="0" y="424"/>
                  </a:cubicBezTo>
                  <a:cubicBezTo>
                    <a:pt x="1" y="424"/>
                    <a:pt x="1" y="423"/>
                    <a:pt x="2" y="423"/>
                  </a:cubicBezTo>
                  <a:cubicBezTo>
                    <a:pt x="3" y="423"/>
                    <a:pt x="2" y="423"/>
                    <a:pt x="2" y="424"/>
                  </a:cubicBezTo>
                  <a:cubicBezTo>
                    <a:pt x="3" y="424"/>
                    <a:pt x="2" y="423"/>
                    <a:pt x="2" y="423"/>
                  </a:cubicBezTo>
                  <a:cubicBezTo>
                    <a:pt x="3" y="422"/>
                    <a:pt x="3" y="423"/>
                    <a:pt x="3" y="424"/>
                  </a:cubicBezTo>
                  <a:cubicBezTo>
                    <a:pt x="3" y="421"/>
                    <a:pt x="4" y="421"/>
                    <a:pt x="4" y="418"/>
                  </a:cubicBezTo>
                  <a:cubicBezTo>
                    <a:pt x="4" y="417"/>
                    <a:pt x="5" y="417"/>
                    <a:pt x="6" y="416"/>
                  </a:cubicBezTo>
                  <a:cubicBezTo>
                    <a:pt x="5" y="416"/>
                    <a:pt x="5" y="417"/>
                    <a:pt x="4" y="417"/>
                  </a:cubicBezTo>
                  <a:cubicBezTo>
                    <a:pt x="5" y="414"/>
                    <a:pt x="7" y="414"/>
                    <a:pt x="7" y="411"/>
                  </a:cubicBezTo>
                  <a:cubicBezTo>
                    <a:pt x="9" y="410"/>
                    <a:pt x="10" y="408"/>
                    <a:pt x="11" y="406"/>
                  </a:cubicBezTo>
                  <a:cubicBezTo>
                    <a:pt x="10" y="405"/>
                    <a:pt x="9" y="406"/>
                    <a:pt x="8" y="404"/>
                  </a:cubicBezTo>
                  <a:cubicBezTo>
                    <a:pt x="6" y="404"/>
                    <a:pt x="6" y="405"/>
                    <a:pt x="5" y="404"/>
                  </a:cubicBezTo>
                  <a:cubicBezTo>
                    <a:pt x="5" y="403"/>
                    <a:pt x="7" y="405"/>
                    <a:pt x="6" y="404"/>
                  </a:cubicBezTo>
                  <a:cubicBezTo>
                    <a:pt x="7" y="404"/>
                    <a:pt x="9" y="404"/>
                    <a:pt x="10" y="404"/>
                  </a:cubicBezTo>
                  <a:cubicBezTo>
                    <a:pt x="8" y="403"/>
                    <a:pt x="8" y="402"/>
                    <a:pt x="7" y="401"/>
                  </a:cubicBezTo>
                  <a:cubicBezTo>
                    <a:pt x="7" y="401"/>
                    <a:pt x="9" y="401"/>
                    <a:pt x="8" y="402"/>
                  </a:cubicBezTo>
                  <a:cubicBezTo>
                    <a:pt x="9" y="402"/>
                    <a:pt x="9" y="401"/>
                    <a:pt x="10" y="401"/>
                  </a:cubicBezTo>
                  <a:cubicBezTo>
                    <a:pt x="10" y="401"/>
                    <a:pt x="10" y="402"/>
                    <a:pt x="9" y="402"/>
                  </a:cubicBezTo>
                  <a:cubicBezTo>
                    <a:pt x="9" y="402"/>
                    <a:pt x="9" y="402"/>
                    <a:pt x="10" y="402"/>
                  </a:cubicBezTo>
                  <a:cubicBezTo>
                    <a:pt x="10" y="402"/>
                    <a:pt x="10" y="401"/>
                    <a:pt x="11" y="401"/>
                  </a:cubicBezTo>
                  <a:cubicBezTo>
                    <a:pt x="11" y="401"/>
                    <a:pt x="9" y="400"/>
                    <a:pt x="10" y="399"/>
                  </a:cubicBezTo>
                  <a:cubicBezTo>
                    <a:pt x="10" y="399"/>
                    <a:pt x="9" y="400"/>
                    <a:pt x="8" y="400"/>
                  </a:cubicBezTo>
                  <a:cubicBezTo>
                    <a:pt x="9" y="399"/>
                    <a:pt x="8" y="399"/>
                    <a:pt x="8" y="398"/>
                  </a:cubicBezTo>
                  <a:cubicBezTo>
                    <a:pt x="9" y="399"/>
                    <a:pt x="9" y="399"/>
                    <a:pt x="10" y="399"/>
                  </a:cubicBezTo>
                  <a:cubicBezTo>
                    <a:pt x="10" y="398"/>
                    <a:pt x="9" y="398"/>
                    <a:pt x="9" y="397"/>
                  </a:cubicBezTo>
                  <a:cubicBezTo>
                    <a:pt x="11" y="398"/>
                    <a:pt x="11" y="396"/>
                    <a:pt x="12" y="397"/>
                  </a:cubicBezTo>
                  <a:cubicBezTo>
                    <a:pt x="12" y="397"/>
                    <a:pt x="12" y="395"/>
                    <a:pt x="11" y="395"/>
                  </a:cubicBezTo>
                  <a:cubicBezTo>
                    <a:pt x="11" y="395"/>
                    <a:pt x="12" y="394"/>
                    <a:pt x="12" y="393"/>
                  </a:cubicBezTo>
                  <a:cubicBezTo>
                    <a:pt x="12" y="393"/>
                    <a:pt x="13" y="392"/>
                    <a:pt x="14" y="392"/>
                  </a:cubicBezTo>
                  <a:cubicBezTo>
                    <a:pt x="14" y="392"/>
                    <a:pt x="13" y="392"/>
                    <a:pt x="13" y="392"/>
                  </a:cubicBezTo>
                  <a:cubicBezTo>
                    <a:pt x="19" y="387"/>
                    <a:pt x="24" y="384"/>
                    <a:pt x="30" y="379"/>
                  </a:cubicBezTo>
                  <a:cubicBezTo>
                    <a:pt x="30" y="378"/>
                    <a:pt x="30" y="378"/>
                    <a:pt x="29" y="378"/>
                  </a:cubicBezTo>
                  <a:cubicBezTo>
                    <a:pt x="33" y="377"/>
                    <a:pt x="33" y="373"/>
                    <a:pt x="37" y="372"/>
                  </a:cubicBezTo>
                  <a:cubicBezTo>
                    <a:pt x="39" y="369"/>
                    <a:pt x="42" y="363"/>
                    <a:pt x="46" y="363"/>
                  </a:cubicBezTo>
                  <a:cubicBezTo>
                    <a:pt x="46" y="360"/>
                    <a:pt x="50" y="360"/>
                    <a:pt x="51" y="358"/>
                  </a:cubicBezTo>
                  <a:cubicBezTo>
                    <a:pt x="53" y="358"/>
                    <a:pt x="53" y="357"/>
                    <a:pt x="54" y="357"/>
                  </a:cubicBezTo>
                  <a:cubicBezTo>
                    <a:pt x="60" y="353"/>
                    <a:pt x="67" y="349"/>
                    <a:pt x="73" y="345"/>
                  </a:cubicBezTo>
                  <a:cubicBezTo>
                    <a:pt x="74" y="343"/>
                    <a:pt x="76" y="343"/>
                    <a:pt x="76" y="342"/>
                  </a:cubicBezTo>
                  <a:cubicBezTo>
                    <a:pt x="79" y="341"/>
                    <a:pt x="81" y="338"/>
                    <a:pt x="84" y="337"/>
                  </a:cubicBezTo>
                  <a:cubicBezTo>
                    <a:pt x="84" y="336"/>
                    <a:pt x="84" y="335"/>
                    <a:pt x="85" y="336"/>
                  </a:cubicBezTo>
                  <a:cubicBezTo>
                    <a:pt x="85" y="335"/>
                    <a:pt x="85" y="335"/>
                    <a:pt x="85" y="334"/>
                  </a:cubicBezTo>
                  <a:cubicBezTo>
                    <a:pt x="86" y="334"/>
                    <a:pt x="87" y="334"/>
                    <a:pt x="88" y="334"/>
                  </a:cubicBezTo>
                  <a:cubicBezTo>
                    <a:pt x="88" y="333"/>
                    <a:pt x="87" y="334"/>
                    <a:pt x="87" y="333"/>
                  </a:cubicBezTo>
                  <a:cubicBezTo>
                    <a:pt x="87" y="333"/>
                    <a:pt x="88" y="333"/>
                    <a:pt x="88" y="332"/>
                  </a:cubicBezTo>
                  <a:cubicBezTo>
                    <a:pt x="88" y="332"/>
                    <a:pt x="89" y="332"/>
                    <a:pt x="89" y="333"/>
                  </a:cubicBezTo>
                  <a:cubicBezTo>
                    <a:pt x="89" y="332"/>
                    <a:pt x="88" y="332"/>
                    <a:pt x="89" y="332"/>
                  </a:cubicBezTo>
                  <a:cubicBezTo>
                    <a:pt x="89" y="332"/>
                    <a:pt x="89" y="331"/>
                    <a:pt x="88" y="330"/>
                  </a:cubicBezTo>
                  <a:cubicBezTo>
                    <a:pt x="90" y="330"/>
                    <a:pt x="90" y="329"/>
                    <a:pt x="91" y="330"/>
                  </a:cubicBezTo>
                  <a:cubicBezTo>
                    <a:pt x="92" y="328"/>
                    <a:pt x="93" y="327"/>
                    <a:pt x="94" y="326"/>
                  </a:cubicBezTo>
                  <a:cubicBezTo>
                    <a:pt x="94" y="326"/>
                    <a:pt x="96" y="327"/>
                    <a:pt x="96" y="325"/>
                  </a:cubicBezTo>
                  <a:cubicBezTo>
                    <a:pt x="96" y="325"/>
                    <a:pt x="95" y="325"/>
                    <a:pt x="95" y="324"/>
                  </a:cubicBezTo>
                  <a:cubicBezTo>
                    <a:pt x="96" y="325"/>
                    <a:pt x="96" y="324"/>
                    <a:pt x="97" y="325"/>
                  </a:cubicBezTo>
                  <a:cubicBezTo>
                    <a:pt x="97" y="324"/>
                    <a:pt x="96" y="324"/>
                    <a:pt x="96" y="323"/>
                  </a:cubicBezTo>
                  <a:cubicBezTo>
                    <a:pt x="97" y="323"/>
                    <a:pt x="97" y="324"/>
                    <a:pt x="98" y="324"/>
                  </a:cubicBezTo>
                  <a:cubicBezTo>
                    <a:pt x="98" y="323"/>
                    <a:pt x="97" y="323"/>
                    <a:pt x="98" y="323"/>
                  </a:cubicBezTo>
                  <a:cubicBezTo>
                    <a:pt x="98" y="322"/>
                    <a:pt x="97" y="323"/>
                    <a:pt x="97" y="322"/>
                  </a:cubicBezTo>
                  <a:cubicBezTo>
                    <a:pt x="97" y="322"/>
                    <a:pt x="98" y="322"/>
                    <a:pt x="98" y="322"/>
                  </a:cubicBezTo>
                  <a:cubicBezTo>
                    <a:pt x="98" y="321"/>
                    <a:pt x="99" y="319"/>
                    <a:pt x="100" y="320"/>
                  </a:cubicBezTo>
                  <a:cubicBezTo>
                    <a:pt x="102" y="315"/>
                    <a:pt x="107" y="311"/>
                    <a:pt x="111" y="309"/>
                  </a:cubicBezTo>
                  <a:cubicBezTo>
                    <a:pt x="117" y="304"/>
                    <a:pt x="123" y="299"/>
                    <a:pt x="130" y="296"/>
                  </a:cubicBezTo>
                  <a:cubicBezTo>
                    <a:pt x="141" y="289"/>
                    <a:pt x="154" y="282"/>
                    <a:pt x="166" y="277"/>
                  </a:cubicBezTo>
                  <a:cubicBezTo>
                    <a:pt x="167" y="275"/>
                    <a:pt x="170" y="276"/>
                    <a:pt x="171" y="274"/>
                  </a:cubicBezTo>
                  <a:cubicBezTo>
                    <a:pt x="171" y="274"/>
                    <a:pt x="171" y="274"/>
                    <a:pt x="172" y="274"/>
                  </a:cubicBezTo>
                  <a:cubicBezTo>
                    <a:pt x="184" y="267"/>
                    <a:pt x="197" y="262"/>
                    <a:pt x="209" y="256"/>
                  </a:cubicBezTo>
                  <a:cubicBezTo>
                    <a:pt x="209" y="255"/>
                    <a:pt x="210" y="255"/>
                    <a:pt x="209" y="255"/>
                  </a:cubicBezTo>
                  <a:cubicBezTo>
                    <a:pt x="210" y="254"/>
                    <a:pt x="210" y="255"/>
                    <a:pt x="211" y="255"/>
                  </a:cubicBezTo>
                  <a:cubicBezTo>
                    <a:pt x="215" y="252"/>
                    <a:pt x="220" y="250"/>
                    <a:pt x="225" y="248"/>
                  </a:cubicBezTo>
                  <a:cubicBezTo>
                    <a:pt x="225" y="247"/>
                    <a:pt x="226" y="248"/>
                    <a:pt x="226" y="247"/>
                  </a:cubicBezTo>
                  <a:cubicBezTo>
                    <a:pt x="224" y="247"/>
                    <a:pt x="223" y="247"/>
                    <a:pt x="221" y="248"/>
                  </a:cubicBezTo>
                  <a:cubicBezTo>
                    <a:pt x="220" y="248"/>
                    <a:pt x="219" y="250"/>
                    <a:pt x="218" y="249"/>
                  </a:cubicBezTo>
                  <a:cubicBezTo>
                    <a:pt x="218" y="250"/>
                    <a:pt x="217" y="250"/>
                    <a:pt x="217" y="251"/>
                  </a:cubicBezTo>
                  <a:cubicBezTo>
                    <a:pt x="214" y="251"/>
                    <a:pt x="212" y="253"/>
                    <a:pt x="209" y="253"/>
                  </a:cubicBezTo>
                  <a:cubicBezTo>
                    <a:pt x="209" y="254"/>
                    <a:pt x="210" y="254"/>
                    <a:pt x="209" y="254"/>
                  </a:cubicBezTo>
                  <a:cubicBezTo>
                    <a:pt x="209" y="254"/>
                    <a:pt x="208" y="254"/>
                    <a:pt x="207" y="254"/>
                  </a:cubicBezTo>
                  <a:cubicBezTo>
                    <a:pt x="207" y="255"/>
                    <a:pt x="207" y="255"/>
                    <a:pt x="207" y="255"/>
                  </a:cubicBezTo>
                  <a:cubicBezTo>
                    <a:pt x="206" y="255"/>
                    <a:pt x="207" y="255"/>
                    <a:pt x="207" y="255"/>
                  </a:cubicBezTo>
                  <a:cubicBezTo>
                    <a:pt x="205" y="255"/>
                    <a:pt x="202" y="256"/>
                    <a:pt x="201" y="257"/>
                  </a:cubicBezTo>
                  <a:cubicBezTo>
                    <a:pt x="198" y="258"/>
                    <a:pt x="195" y="259"/>
                    <a:pt x="194" y="261"/>
                  </a:cubicBezTo>
                  <a:cubicBezTo>
                    <a:pt x="193" y="260"/>
                    <a:pt x="191" y="262"/>
                    <a:pt x="190" y="261"/>
                  </a:cubicBezTo>
                  <a:cubicBezTo>
                    <a:pt x="190" y="261"/>
                    <a:pt x="190" y="262"/>
                    <a:pt x="190" y="262"/>
                  </a:cubicBezTo>
                  <a:cubicBezTo>
                    <a:pt x="189" y="262"/>
                    <a:pt x="188" y="262"/>
                    <a:pt x="188" y="263"/>
                  </a:cubicBezTo>
                  <a:cubicBezTo>
                    <a:pt x="187" y="263"/>
                    <a:pt x="188" y="262"/>
                    <a:pt x="187" y="262"/>
                  </a:cubicBezTo>
                  <a:cubicBezTo>
                    <a:pt x="187" y="263"/>
                    <a:pt x="185" y="264"/>
                    <a:pt x="184" y="265"/>
                  </a:cubicBezTo>
                  <a:cubicBezTo>
                    <a:pt x="184" y="265"/>
                    <a:pt x="183" y="264"/>
                    <a:pt x="181" y="265"/>
                  </a:cubicBezTo>
                  <a:cubicBezTo>
                    <a:pt x="178" y="266"/>
                    <a:pt x="173" y="269"/>
                    <a:pt x="170" y="269"/>
                  </a:cubicBezTo>
                  <a:cubicBezTo>
                    <a:pt x="169" y="272"/>
                    <a:pt x="165" y="271"/>
                    <a:pt x="164" y="273"/>
                  </a:cubicBezTo>
                  <a:cubicBezTo>
                    <a:pt x="162" y="271"/>
                    <a:pt x="161" y="275"/>
                    <a:pt x="159" y="273"/>
                  </a:cubicBezTo>
                  <a:cubicBezTo>
                    <a:pt x="158" y="273"/>
                    <a:pt x="159" y="275"/>
                    <a:pt x="160" y="274"/>
                  </a:cubicBezTo>
                  <a:cubicBezTo>
                    <a:pt x="159" y="275"/>
                    <a:pt x="157" y="274"/>
                    <a:pt x="157" y="276"/>
                  </a:cubicBezTo>
                  <a:cubicBezTo>
                    <a:pt x="152" y="277"/>
                    <a:pt x="147" y="279"/>
                    <a:pt x="142" y="281"/>
                  </a:cubicBezTo>
                  <a:cubicBezTo>
                    <a:pt x="138" y="281"/>
                    <a:pt x="134" y="286"/>
                    <a:pt x="130" y="285"/>
                  </a:cubicBezTo>
                  <a:cubicBezTo>
                    <a:pt x="129" y="285"/>
                    <a:pt x="130" y="285"/>
                    <a:pt x="130" y="286"/>
                  </a:cubicBezTo>
                  <a:cubicBezTo>
                    <a:pt x="123" y="288"/>
                    <a:pt x="116" y="292"/>
                    <a:pt x="110" y="292"/>
                  </a:cubicBezTo>
                  <a:cubicBezTo>
                    <a:pt x="110" y="293"/>
                    <a:pt x="111" y="292"/>
                    <a:pt x="111" y="293"/>
                  </a:cubicBezTo>
                  <a:cubicBezTo>
                    <a:pt x="107" y="295"/>
                    <a:pt x="101" y="296"/>
                    <a:pt x="97" y="298"/>
                  </a:cubicBezTo>
                  <a:cubicBezTo>
                    <a:pt x="97" y="298"/>
                    <a:pt x="97" y="298"/>
                    <a:pt x="97" y="297"/>
                  </a:cubicBezTo>
                  <a:cubicBezTo>
                    <a:pt x="96" y="297"/>
                    <a:pt x="96" y="298"/>
                    <a:pt x="96" y="299"/>
                  </a:cubicBezTo>
                  <a:cubicBezTo>
                    <a:pt x="93" y="299"/>
                    <a:pt x="91" y="300"/>
                    <a:pt x="88" y="300"/>
                  </a:cubicBezTo>
                  <a:cubicBezTo>
                    <a:pt x="86" y="301"/>
                    <a:pt x="84" y="301"/>
                    <a:pt x="81" y="301"/>
                  </a:cubicBezTo>
                  <a:cubicBezTo>
                    <a:pt x="78" y="299"/>
                    <a:pt x="75" y="297"/>
                    <a:pt x="74" y="294"/>
                  </a:cubicBezTo>
                  <a:cubicBezTo>
                    <a:pt x="73" y="286"/>
                    <a:pt x="81" y="283"/>
                    <a:pt x="84" y="278"/>
                  </a:cubicBezTo>
                  <a:cubicBezTo>
                    <a:pt x="84" y="278"/>
                    <a:pt x="84" y="278"/>
                    <a:pt x="84" y="279"/>
                  </a:cubicBezTo>
                  <a:cubicBezTo>
                    <a:pt x="85" y="278"/>
                    <a:pt x="84" y="278"/>
                    <a:pt x="84" y="278"/>
                  </a:cubicBezTo>
                  <a:cubicBezTo>
                    <a:pt x="85" y="277"/>
                    <a:pt x="86" y="275"/>
                    <a:pt x="87" y="275"/>
                  </a:cubicBezTo>
                  <a:cubicBezTo>
                    <a:pt x="95" y="268"/>
                    <a:pt x="102" y="260"/>
                    <a:pt x="112" y="255"/>
                  </a:cubicBezTo>
                  <a:cubicBezTo>
                    <a:pt x="133" y="243"/>
                    <a:pt x="154" y="230"/>
                    <a:pt x="177" y="219"/>
                  </a:cubicBezTo>
                  <a:cubicBezTo>
                    <a:pt x="183" y="216"/>
                    <a:pt x="188" y="213"/>
                    <a:pt x="195" y="211"/>
                  </a:cubicBezTo>
                  <a:cubicBezTo>
                    <a:pt x="196" y="210"/>
                    <a:pt x="196" y="209"/>
                    <a:pt x="198" y="209"/>
                  </a:cubicBezTo>
                  <a:cubicBezTo>
                    <a:pt x="218" y="199"/>
                    <a:pt x="239" y="190"/>
                    <a:pt x="260" y="181"/>
                  </a:cubicBezTo>
                  <a:cubicBezTo>
                    <a:pt x="261" y="181"/>
                    <a:pt x="263" y="181"/>
                    <a:pt x="264" y="180"/>
                  </a:cubicBezTo>
                  <a:cubicBezTo>
                    <a:pt x="267" y="179"/>
                    <a:pt x="271" y="178"/>
                    <a:pt x="274" y="176"/>
                  </a:cubicBezTo>
                  <a:cubicBezTo>
                    <a:pt x="281" y="174"/>
                    <a:pt x="287" y="172"/>
                    <a:pt x="294" y="169"/>
                  </a:cubicBezTo>
                  <a:cubicBezTo>
                    <a:pt x="302" y="165"/>
                    <a:pt x="311" y="163"/>
                    <a:pt x="319" y="159"/>
                  </a:cubicBezTo>
                  <a:cubicBezTo>
                    <a:pt x="341" y="153"/>
                    <a:pt x="362" y="145"/>
                    <a:pt x="383" y="140"/>
                  </a:cubicBezTo>
                  <a:cubicBezTo>
                    <a:pt x="389" y="137"/>
                    <a:pt x="396" y="136"/>
                    <a:pt x="402" y="134"/>
                  </a:cubicBezTo>
                  <a:cubicBezTo>
                    <a:pt x="420" y="129"/>
                    <a:pt x="437" y="123"/>
                    <a:pt x="456" y="119"/>
                  </a:cubicBezTo>
                  <a:cubicBezTo>
                    <a:pt x="458" y="118"/>
                    <a:pt x="462" y="118"/>
                    <a:pt x="465" y="116"/>
                  </a:cubicBezTo>
                  <a:cubicBezTo>
                    <a:pt x="465" y="116"/>
                    <a:pt x="465" y="116"/>
                    <a:pt x="465" y="117"/>
                  </a:cubicBezTo>
                  <a:cubicBezTo>
                    <a:pt x="468" y="115"/>
                    <a:pt x="472" y="114"/>
                    <a:pt x="474" y="114"/>
                  </a:cubicBezTo>
                  <a:cubicBezTo>
                    <a:pt x="478" y="112"/>
                    <a:pt x="485" y="111"/>
                    <a:pt x="490" y="109"/>
                  </a:cubicBezTo>
                  <a:cubicBezTo>
                    <a:pt x="493" y="109"/>
                    <a:pt x="495" y="107"/>
                    <a:pt x="498" y="108"/>
                  </a:cubicBezTo>
                  <a:cubicBezTo>
                    <a:pt x="498" y="108"/>
                    <a:pt x="498" y="107"/>
                    <a:pt x="498" y="107"/>
                  </a:cubicBezTo>
                  <a:cubicBezTo>
                    <a:pt x="509" y="104"/>
                    <a:pt x="519" y="102"/>
                    <a:pt x="530" y="100"/>
                  </a:cubicBezTo>
                  <a:cubicBezTo>
                    <a:pt x="530" y="100"/>
                    <a:pt x="531" y="99"/>
                    <a:pt x="532" y="99"/>
                  </a:cubicBezTo>
                  <a:cubicBezTo>
                    <a:pt x="538" y="97"/>
                    <a:pt x="544" y="96"/>
                    <a:pt x="550" y="94"/>
                  </a:cubicBezTo>
                  <a:cubicBezTo>
                    <a:pt x="563" y="90"/>
                    <a:pt x="577" y="87"/>
                    <a:pt x="590" y="84"/>
                  </a:cubicBezTo>
                  <a:cubicBezTo>
                    <a:pt x="597" y="83"/>
                    <a:pt x="604" y="81"/>
                    <a:pt x="610" y="80"/>
                  </a:cubicBezTo>
                  <a:cubicBezTo>
                    <a:pt x="612" y="80"/>
                    <a:pt x="614" y="79"/>
                    <a:pt x="617" y="79"/>
                  </a:cubicBezTo>
                  <a:cubicBezTo>
                    <a:pt x="620" y="78"/>
                    <a:pt x="622" y="77"/>
                    <a:pt x="626" y="77"/>
                  </a:cubicBezTo>
                  <a:cubicBezTo>
                    <a:pt x="630" y="76"/>
                    <a:pt x="635" y="75"/>
                    <a:pt x="639" y="74"/>
                  </a:cubicBezTo>
                  <a:cubicBezTo>
                    <a:pt x="654" y="71"/>
                    <a:pt x="668" y="67"/>
                    <a:pt x="683" y="65"/>
                  </a:cubicBezTo>
                  <a:cubicBezTo>
                    <a:pt x="692" y="63"/>
                    <a:pt x="700" y="61"/>
                    <a:pt x="709" y="59"/>
                  </a:cubicBezTo>
                  <a:cubicBezTo>
                    <a:pt x="710" y="58"/>
                    <a:pt x="712" y="59"/>
                    <a:pt x="713" y="58"/>
                  </a:cubicBezTo>
                  <a:cubicBezTo>
                    <a:pt x="719" y="58"/>
                    <a:pt x="726" y="56"/>
                    <a:pt x="732" y="55"/>
                  </a:cubicBezTo>
                  <a:cubicBezTo>
                    <a:pt x="735" y="54"/>
                    <a:pt x="738" y="53"/>
                    <a:pt x="741" y="53"/>
                  </a:cubicBezTo>
                  <a:cubicBezTo>
                    <a:pt x="745" y="52"/>
                    <a:pt x="749" y="51"/>
                    <a:pt x="752" y="51"/>
                  </a:cubicBezTo>
                  <a:cubicBezTo>
                    <a:pt x="761" y="49"/>
                    <a:pt x="771" y="47"/>
                    <a:pt x="780" y="45"/>
                  </a:cubicBezTo>
                  <a:cubicBezTo>
                    <a:pt x="781" y="45"/>
                    <a:pt x="784" y="44"/>
                    <a:pt x="785" y="45"/>
                  </a:cubicBezTo>
                  <a:cubicBezTo>
                    <a:pt x="803" y="40"/>
                    <a:pt x="821" y="37"/>
                    <a:pt x="838" y="32"/>
                  </a:cubicBezTo>
                  <a:cubicBezTo>
                    <a:pt x="839" y="31"/>
                    <a:pt x="841" y="30"/>
                    <a:pt x="842" y="28"/>
                  </a:cubicBezTo>
                  <a:cubicBezTo>
                    <a:pt x="838" y="25"/>
                    <a:pt x="833" y="26"/>
                    <a:pt x="828" y="24"/>
                  </a:cubicBezTo>
                  <a:cubicBezTo>
                    <a:pt x="827" y="23"/>
                    <a:pt x="827" y="25"/>
                    <a:pt x="826" y="24"/>
                  </a:cubicBezTo>
                  <a:cubicBezTo>
                    <a:pt x="821" y="23"/>
                    <a:pt x="815" y="23"/>
                    <a:pt x="812" y="23"/>
                  </a:cubicBezTo>
                  <a:cubicBezTo>
                    <a:pt x="812" y="23"/>
                    <a:pt x="812" y="23"/>
                    <a:pt x="811" y="23"/>
                  </a:cubicBezTo>
                  <a:cubicBezTo>
                    <a:pt x="805" y="24"/>
                    <a:pt x="797" y="22"/>
                    <a:pt x="791" y="24"/>
                  </a:cubicBezTo>
                  <a:cubicBezTo>
                    <a:pt x="790" y="24"/>
                    <a:pt x="790" y="24"/>
                    <a:pt x="790" y="23"/>
                  </a:cubicBezTo>
                  <a:cubicBezTo>
                    <a:pt x="779" y="24"/>
                    <a:pt x="770" y="26"/>
                    <a:pt x="757" y="25"/>
                  </a:cubicBezTo>
                  <a:cubicBezTo>
                    <a:pt x="755" y="27"/>
                    <a:pt x="752" y="26"/>
                    <a:pt x="750" y="26"/>
                  </a:cubicBezTo>
                  <a:cubicBezTo>
                    <a:pt x="747" y="27"/>
                    <a:pt x="745" y="27"/>
                    <a:pt x="742" y="27"/>
                  </a:cubicBezTo>
                  <a:cubicBezTo>
                    <a:pt x="739" y="28"/>
                    <a:pt x="734" y="28"/>
                    <a:pt x="730" y="28"/>
                  </a:cubicBezTo>
                  <a:cubicBezTo>
                    <a:pt x="729" y="28"/>
                    <a:pt x="729" y="28"/>
                    <a:pt x="729" y="28"/>
                  </a:cubicBezTo>
                  <a:cubicBezTo>
                    <a:pt x="723" y="29"/>
                    <a:pt x="715" y="30"/>
                    <a:pt x="708" y="31"/>
                  </a:cubicBezTo>
                  <a:cubicBezTo>
                    <a:pt x="707" y="31"/>
                    <a:pt x="707" y="30"/>
                    <a:pt x="707" y="30"/>
                  </a:cubicBezTo>
                  <a:cubicBezTo>
                    <a:pt x="701" y="32"/>
                    <a:pt x="693" y="32"/>
                    <a:pt x="688" y="33"/>
                  </a:cubicBezTo>
                  <a:cubicBezTo>
                    <a:pt x="688" y="33"/>
                    <a:pt x="688" y="32"/>
                    <a:pt x="687" y="32"/>
                  </a:cubicBezTo>
                  <a:cubicBezTo>
                    <a:pt x="687" y="32"/>
                    <a:pt x="688" y="32"/>
                    <a:pt x="688" y="33"/>
                  </a:cubicBezTo>
                  <a:cubicBezTo>
                    <a:pt x="682" y="34"/>
                    <a:pt x="674" y="34"/>
                    <a:pt x="668" y="35"/>
                  </a:cubicBezTo>
                  <a:cubicBezTo>
                    <a:pt x="667" y="35"/>
                    <a:pt x="666" y="35"/>
                    <a:pt x="665" y="35"/>
                  </a:cubicBezTo>
                  <a:cubicBezTo>
                    <a:pt x="662" y="37"/>
                    <a:pt x="657" y="36"/>
                    <a:pt x="654" y="37"/>
                  </a:cubicBezTo>
                  <a:cubicBezTo>
                    <a:pt x="647" y="37"/>
                    <a:pt x="642" y="40"/>
                    <a:pt x="637" y="39"/>
                  </a:cubicBezTo>
                  <a:cubicBezTo>
                    <a:pt x="636" y="39"/>
                    <a:pt x="636" y="40"/>
                    <a:pt x="636" y="40"/>
                  </a:cubicBezTo>
                  <a:cubicBezTo>
                    <a:pt x="635" y="40"/>
                    <a:pt x="634" y="40"/>
                    <a:pt x="634" y="40"/>
                  </a:cubicBezTo>
                  <a:cubicBezTo>
                    <a:pt x="633" y="40"/>
                    <a:pt x="633" y="41"/>
                    <a:pt x="633" y="41"/>
                  </a:cubicBezTo>
                  <a:cubicBezTo>
                    <a:pt x="632" y="41"/>
                    <a:pt x="630" y="42"/>
                    <a:pt x="629" y="41"/>
                  </a:cubicBezTo>
                  <a:cubicBezTo>
                    <a:pt x="628" y="41"/>
                    <a:pt x="628" y="42"/>
                    <a:pt x="628" y="42"/>
                  </a:cubicBezTo>
                  <a:cubicBezTo>
                    <a:pt x="614" y="42"/>
                    <a:pt x="603" y="47"/>
                    <a:pt x="590" y="48"/>
                  </a:cubicBezTo>
                  <a:cubicBezTo>
                    <a:pt x="587" y="50"/>
                    <a:pt x="583" y="50"/>
                    <a:pt x="581" y="50"/>
                  </a:cubicBezTo>
                  <a:cubicBezTo>
                    <a:pt x="580" y="50"/>
                    <a:pt x="578" y="51"/>
                    <a:pt x="576" y="51"/>
                  </a:cubicBezTo>
                  <a:cubicBezTo>
                    <a:pt x="567" y="54"/>
                    <a:pt x="556" y="56"/>
                    <a:pt x="546" y="58"/>
                  </a:cubicBezTo>
                  <a:cubicBezTo>
                    <a:pt x="545" y="58"/>
                    <a:pt x="543" y="58"/>
                    <a:pt x="543" y="59"/>
                  </a:cubicBezTo>
                  <a:cubicBezTo>
                    <a:pt x="542" y="59"/>
                    <a:pt x="542" y="59"/>
                    <a:pt x="541" y="59"/>
                  </a:cubicBezTo>
                  <a:cubicBezTo>
                    <a:pt x="540" y="60"/>
                    <a:pt x="536" y="61"/>
                    <a:pt x="533" y="61"/>
                  </a:cubicBezTo>
                  <a:cubicBezTo>
                    <a:pt x="530" y="62"/>
                    <a:pt x="525" y="64"/>
                    <a:pt x="522" y="64"/>
                  </a:cubicBezTo>
                  <a:cubicBezTo>
                    <a:pt x="519" y="65"/>
                    <a:pt x="517" y="66"/>
                    <a:pt x="513" y="66"/>
                  </a:cubicBezTo>
                  <a:cubicBezTo>
                    <a:pt x="509" y="68"/>
                    <a:pt x="504" y="70"/>
                    <a:pt x="500" y="70"/>
                  </a:cubicBezTo>
                  <a:cubicBezTo>
                    <a:pt x="495" y="72"/>
                    <a:pt x="488" y="73"/>
                    <a:pt x="483" y="74"/>
                  </a:cubicBezTo>
                  <a:cubicBezTo>
                    <a:pt x="477" y="76"/>
                    <a:pt x="471" y="80"/>
                    <a:pt x="464" y="80"/>
                  </a:cubicBezTo>
                  <a:cubicBezTo>
                    <a:pt x="464" y="80"/>
                    <a:pt x="464" y="81"/>
                    <a:pt x="464" y="81"/>
                  </a:cubicBezTo>
                  <a:cubicBezTo>
                    <a:pt x="460" y="82"/>
                    <a:pt x="454" y="84"/>
                    <a:pt x="449" y="84"/>
                  </a:cubicBezTo>
                  <a:cubicBezTo>
                    <a:pt x="449" y="85"/>
                    <a:pt x="448" y="85"/>
                    <a:pt x="448" y="86"/>
                  </a:cubicBezTo>
                  <a:cubicBezTo>
                    <a:pt x="445" y="85"/>
                    <a:pt x="441" y="89"/>
                    <a:pt x="438" y="88"/>
                  </a:cubicBezTo>
                  <a:cubicBezTo>
                    <a:pt x="438" y="88"/>
                    <a:pt x="438" y="88"/>
                    <a:pt x="438" y="88"/>
                  </a:cubicBezTo>
                  <a:cubicBezTo>
                    <a:pt x="437" y="88"/>
                    <a:pt x="436" y="90"/>
                    <a:pt x="435" y="88"/>
                  </a:cubicBezTo>
                  <a:cubicBezTo>
                    <a:pt x="435" y="88"/>
                    <a:pt x="435" y="90"/>
                    <a:pt x="435" y="90"/>
                  </a:cubicBezTo>
                  <a:cubicBezTo>
                    <a:pt x="433" y="89"/>
                    <a:pt x="432" y="90"/>
                    <a:pt x="431" y="91"/>
                  </a:cubicBezTo>
                  <a:cubicBezTo>
                    <a:pt x="424" y="91"/>
                    <a:pt x="419" y="94"/>
                    <a:pt x="413" y="95"/>
                  </a:cubicBezTo>
                  <a:cubicBezTo>
                    <a:pt x="412" y="96"/>
                    <a:pt x="411" y="97"/>
                    <a:pt x="409" y="97"/>
                  </a:cubicBezTo>
                  <a:cubicBezTo>
                    <a:pt x="407" y="97"/>
                    <a:pt x="407" y="99"/>
                    <a:pt x="405" y="98"/>
                  </a:cubicBezTo>
                  <a:cubicBezTo>
                    <a:pt x="405" y="98"/>
                    <a:pt x="405" y="98"/>
                    <a:pt x="405" y="98"/>
                  </a:cubicBezTo>
                  <a:cubicBezTo>
                    <a:pt x="401" y="99"/>
                    <a:pt x="397" y="101"/>
                    <a:pt x="393" y="102"/>
                  </a:cubicBezTo>
                  <a:cubicBezTo>
                    <a:pt x="393" y="102"/>
                    <a:pt x="392" y="102"/>
                    <a:pt x="392" y="103"/>
                  </a:cubicBezTo>
                  <a:cubicBezTo>
                    <a:pt x="387" y="102"/>
                    <a:pt x="384" y="106"/>
                    <a:pt x="379" y="106"/>
                  </a:cubicBezTo>
                  <a:cubicBezTo>
                    <a:pt x="378" y="106"/>
                    <a:pt x="378" y="107"/>
                    <a:pt x="377" y="107"/>
                  </a:cubicBezTo>
                  <a:cubicBezTo>
                    <a:pt x="374" y="106"/>
                    <a:pt x="373" y="110"/>
                    <a:pt x="369" y="109"/>
                  </a:cubicBezTo>
                  <a:cubicBezTo>
                    <a:pt x="363" y="112"/>
                    <a:pt x="356" y="112"/>
                    <a:pt x="350" y="115"/>
                  </a:cubicBezTo>
                  <a:cubicBezTo>
                    <a:pt x="347" y="115"/>
                    <a:pt x="344" y="118"/>
                    <a:pt x="341" y="118"/>
                  </a:cubicBezTo>
                  <a:cubicBezTo>
                    <a:pt x="339" y="119"/>
                    <a:pt x="338" y="119"/>
                    <a:pt x="336" y="119"/>
                  </a:cubicBezTo>
                  <a:cubicBezTo>
                    <a:pt x="333" y="120"/>
                    <a:pt x="330" y="121"/>
                    <a:pt x="327" y="121"/>
                  </a:cubicBezTo>
                  <a:cubicBezTo>
                    <a:pt x="326" y="122"/>
                    <a:pt x="325" y="123"/>
                    <a:pt x="324" y="122"/>
                  </a:cubicBezTo>
                  <a:cubicBezTo>
                    <a:pt x="323" y="124"/>
                    <a:pt x="320" y="123"/>
                    <a:pt x="319" y="125"/>
                  </a:cubicBezTo>
                  <a:cubicBezTo>
                    <a:pt x="316" y="125"/>
                    <a:pt x="313" y="126"/>
                    <a:pt x="310" y="128"/>
                  </a:cubicBezTo>
                  <a:cubicBezTo>
                    <a:pt x="309" y="128"/>
                    <a:pt x="308" y="128"/>
                    <a:pt x="308" y="128"/>
                  </a:cubicBezTo>
                  <a:cubicBezTo>
                    <a:pt x="304" y="130"/>
                    <a:pt x="299" y="131"/>
                    <a:pt x="295" y="132"/>
                  </a:cubicBezTo>
                  <a:cubicBezTo>
                    <a:pt x="294" y="134"/>
                    <a:pt x="290" y="133"/>
                    <a:pt x="289" y="135"/>
                  </a:cubicBezTo>
                  <a:cubicBezTo>
                    <a:pt x="288" y="133"/>
                    <a:pt x="286" y="137"/>
                    <a:pt x="285" y="135"/>
                  </a:cubicBezTo>
                  <a:cubicBezTo>
                    <a:pt x="283" y="136"/>
                    <a:pt x="281" y="136"/>
                    <a:pt x="280" y="138"/>
                  </a:cubicBezTo>
                  <a:cubicBezTo>
                    <a:pt x="278" y="137"/>
                    <a:pt x="275" y="138"/>
                    <a:pt x="274" y="140"/>
                  </a:cubicBezTo>
                  <a:cubicBezTo>
                    <a:pt x="273" y="139"/>
                    <a:pt x="272" y="140"/>
                    <a:pt x="271" y="141"/>
                  </a:cubicBezTo>
                  <a:cubicBezTo>
                    <a:pt x="269" y="141"/>
                    <a:pt x="264" y="143"/>
                    <a:pt x="261" y="144"/>
                  </a:cubicBezTo>
                  <a:cubicBezTo>
                    <a:pt x="260" y="144"/>
                    <a:pt x="258" y="146"/>
                    <a:pt x="256" y="145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53" y="145"/>
                    <a:pt x="252" y="148"/>
                    <a:pt x="249" y="148"/>
                  </a:cubicBezTo>
                  <a:cubicBezTo>
                    <a:pt x="247" y="149"/>
                    <a:pt x="245" y="148"/>
                    <a:pt x="244" y="150"/>
                  </a:cubicBezTo>
                  <a:cubicBezTo>
                    <a:pt x="239" y="149"/>
                    <a:pt x="236" y="154"/>
                    <a:pt x="232" y="153"/>
                  </a:cubicBezTo>
                  <a:cubicBezTo>
                    <a:pt x="230" y="155"/>
                    <a:pt x="227" y="155"/>
                    <a:pt x="225" y="157"/>
                  </a:cubicBezTo>
                  <a:cubicBezTo>
                    <a:pt x="222" y="156"/>
                    <a:pt x="219" y="159"/>
                    <a:pt x="216" y="160"/>
                  </a:cubicBezTo>
                  <a:cubicBezTo>
                    <a:pt x="214" y="160"/>
                    <a:pt x="212" y="159"/>
                    <a:pt x="210" y="161"/>
                  </a:cubicBezTo>
                  <a:cubicBezTo>
                    <a:pt x="204" y="162"/>
                    <a:pt x="197" y="165"/>
                    <a:pt x="191" y="166"/>
                  </a:cubicBezTo>
                  <a:cubicBezTo>
                    <a:pt x="187" y="168"/>
                    <a:pt x="182" y="167"/>
                    <a:pt x="177" y="169"/>
                  </a:cubicBezTo>
                  <a:cubicBezTo>
                    <a:pt x="177" y="168"/>
                    <a:pt x="177" y="168"/>
                    <a:pt x="177" y="168"/>
                  </a:cubicBezTo>
                  <a:cubicBezTo>
                    <a:pt x="166" y="171"/>
                    <a:pt x="155" y="167"/>
                    <a:pt x="149" y="160"/>
                  </a:cubicBezTo>
                  <a:cubicBezTo>
                    <a:pt x="148" y="158"/>
                    <a:pt x="146" y="157"/>
                    <a:pt x="148" y="154"/>
                  </a:cubicBezTo>
                  <a:cubicBezTo>
                    <a:pt x="149" y="152"/>
                    <a:pt x="151" y="151"/>
                    <a:pt x="154" y="148"/>
                  </a:cubicBezTo>
                  <a:cubicBezTo>
                    <a:pt x="156" y="146"/>
                    <a:pt x="157" y="144"/>
                    <a:pt x="159" y="143"/>
                  </a:cubicBezTo>
                  <a:cubicBezTo>
                    <a:pt x="161" y="141"/>
                    <a:pt x="164" y="139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9" y="134"/>
                    <a:pt x="173" y="132"/>
                    <a:pt x="176" y="128"/>
                  </a:cubicBezTo>
                  <a:cubicBezTo>
                    <a:pt x="177" y="128"/>
                    <a:pt x="177" y="128"/>
                    <a:pt x="178" y="128"/>
                  </a:cubicBezTo>
                  <a:cubicBezTo>
                    <a:pt x="181" y="124"/>
                    <a:pt x="187" y="122"/>
                    <a:pt x="191" y="118"/>
                  </a:cubicBezTo>
                  <a:cubicBezTo>
                    <a:pt x="197" y="115"/>
                    <a:pt x="203" y="111"/>
                    <a:pt x="209" y="108"/>
                  </a:cubicBezTo>
                  <a:cubicBezTo>
                    <a:pt x="218" y="103"/>
                    <a:pt x="228" y="99"/>
                    <a:pt x="238" y="94"/>
                  </a:cubicBezTo>
                  <a:cubicBezTo>
                    <a:pt x="250" y="87"/>
                    <a:pt x="264" y="82"/>
                    <a:pt x="277" y="75"/>
                  </a:cubicBezTo>
                  <a:cubicBezTo>
                    <a:pt x="288" y="72"/>
                    <a:pt x="298" y="66"/>
                    <a:pt x="308" y="62"/>
                  </a:cubicBezTo>
                  <a:cubicBezTo>
                    <a:pt x="314" y="60"/>
                    <a:pt x="320" y="57"/>
                    <a:pt x="325" y="55"/>
                  </a:cubicBezTo>
                  <a:cubicBezTo>
                    <a:pt x="329" y="54"/>
                    <a:pt x="334" y="53"/>
                    <a:pt x="338" y="50"/>
                  </a:cubicBezTo>
                  <a:cubicBezTo>
                    <a:pt x="354" y="44"/>
                    <a:pt x="370" y="38"/>
                    <a:pt x="387" y="33"/>
                  </a:cubicBezTo>
                  <a:cubicBezTo>
                    <a:pt x="417" y="23"/>
                    <a:pt x="447" y="14"/>
                    <a:pt x="480" y="8"/>
                  </a:cubicBezTo>
                  <a:cubicBezTo>
                    <a:pt x="486" y="7"/>
                    <a:pt x="492" y="5"/>
                    <a:pt x="498" y="5"/>
                  </a:cubicBezTo>
                  <a:cubicBezTo>
                    <a:pt x="502" y="4"/>
                    <a:pt x="507" y="3"/>
                    <a:pt x="511" y="3"/>
                  </a:cubicBezTo>
                  <a:cubicBezTo>
                    <a:pt x="512" y="3"/>
                    <a:pt x="512" y="3"/>
                    <a:pt x="512" y="2"/>
                  </a:cubicBezTo>
                  <a:cubicBezTo>
                    <a:pt x="513" y="2"/>
                    <a:pt x="513" y="3"/>
                    <a:pt x="514" y="3"/>
                  </a:cubicBezTo>
                  <a:cubicBezTo>
                    <a:pt x="514" y="2"/>
                    <a:pt x="516" y="3"/>
                    <a:pt x="517" y="2"/>
                  </a:cubicBezTo>
                  <a:cubicBezTo>
                    <a:pt x="518" y="2"/>
                    <a:pt x="518" y="2"/>
                    <a:pt x="518" y="2"/>
                  </a:cubicBezTo>
                  <a:cubicBezTo>
                    <a:pt x="524" y="0"/>
                    <a:pt x="530" y="0"/>
                    <a:pt x="537" y="0"/>
                  </a:cubicBezTo>
                  <a:cubicBezTo>
                    <a:pt x="533" y="6"/>
                    <a:pt x="524" y="4"/>
                    <a:pt x="521" y="9"/>
                  </a:cubicBezTo>
                  <a:cubicBezTo>
                    <a:pt x="520" y="10"/>
                    <a:pt x="518" y="9"/>
                    <a:pt x="517" y="10"/>
                  </a:cubicBezTo>
                  <a:cubicBezTo>
                    <a:pt x="517" y="10"/>
                    <a:pt x="517" y="11"/>
                    <a:pt x="517" y="11"/>
                  </a:cubicBezTo>
                  <a:cubicBezTo>
                    <a:pt x="516" y="13"/>
                    <a:pt x="512" y="13"/>
                    <a:pt x="511" y="14"/>
                  </a:cubicBezTo>
                  <a:cubicBezTo>
                    <a:pt x="507" y="15"/>
                    <a:pt x="503" y="17"/>
                    <a:pt x="498" y="17"/>
                  </a:cubicBezTo>
                  <a:cubicBezTo>
                    <a:pt x="494" y="19"/>
                    <a:pt x="490" y="20"/>
                    <a:pt x="486" y="20"/>
                  </a:cubicBezTo>
                  <a:cubicBezTo>
                    <a:pt x="484" y="21"/>
                    <a:pt x="482" y="22"/>
                    <a:pt x="479" y="21"/>
                  </a:cubicBezTo>
                  <a:cubicBezTo>
                    <a:pt x="473" y="24"/>
                    <a:pt x="464" y="25"/>
                    <a:pt x="457" y="27"/>
                  </a:cubicBezTo>
                  <a:cubicBezTo>
                    <a:pt x="454" y="28"/>
                    <a:pt x="450" y="29"/>
                    <a:pt x="446" y="30"/>
                  </a:cubicBezTo>
                  <a:cubicBezTo>
                    <a:pt x="444" y="31"/>
                    <a:pt x="442" y="31"/>
                    <a:pt x="439" y="31"/>
                  </a:cubicBezTo>
                  <a:cubicBezTo>
                    <a:pt x="434" y="34"/>
                    <a:pt x="428" y="35"/>
                    <a:pt x="422" y="36"/>
                  </a:cubicBezTo>
                  <a:cubicBezTo>
                    <a:pt x="415" y="40"/>
                    <a:pt x="407" y="40"/>
                    <a:pt x="400" y="44"/>
                  </a:cubicBezTo>
                  <a:cubicBezTo>
                    <a:pt x="390" y="45"/>
                    <a:pt x="382" y="50"/>
                    <a:pt x="372" y="52"/>
                  </a:cubicBezTo>
                  <a:cubicBezTo>
                    <a:pt x="368" y="54"/>
                    <a:pt x="363" y="54"/>
                    <a:pt x="360" y="57"/>
                  </a:cubicBezTo>
                  <a:cubicBezTo>
                    <a:pt x="357" y="57"/>
                    <a:pt x="354" y="58"/>
                    <a:pt x="352" y="60"/>
                  </a:cubicBezTo>
                  <a:cubicBezTo>
                    <a:pt x="352" y="60"/>
                    <a:pt x="351" y="59"/>
                    <a:pt x="351" y="59"/>
                  </a:cubicBezTo>
                  <a:cubicBezTo>
                    <a:pt x="350" y="61"/>
                    <a:pt x="347" y="61"/>
                    <a:pt x="346" y="62"/>
                  </a:cubicBezTo>
                  <a:cubicBezTo>
                    <a:pt x="342" y="62"/>
                    <a:pt x="340" y="65"/>
                    <a:pt x="336" y="65"/>
                  </a:cubicBezTo>
                  <a:cubicBezTo>
                    <a:pt x="334" y="66"/>
                    <a:pt x="333" y="67"/>
                    <a:pt x="330" y="68"/>
                  </a:cubicBezTo>
                  <a:cubicBezTo>
                    <a:pt x="327" y="70"/>
                    <a:pt x="322" y="70"/>
                    <a:pt x="318" y="73"/>
                  </a:cubicBezTo>
                  <a:cubicBezTo>
                    <a:pt x="316" y="74"/>
                    <a:pt x="314" y="75"/>
                    <a:pt x="312" y="76"/>
                  </a:cubicBezTo>
                  <a:cubicBezTo>
                    <a:pt x="310" y="76"/>
                    <a:pt x="309" y="77"/>
                    <a:pt x="307" y="77"/>
                  </a:cubicBezTo>
                  <a:cubicBezTo>
                    <a:pt x="307" y="77"/>
                    <a:pt x="307" y="78"/>
                    <a:pt x="307" y="78"/>
                  </a:cubicBezTo>
                  <a:cubicBezTo>
                    <a:pt x="303" y="78"/>
                    <a:pt x="301" y="81"/>
                    <a:pt x="297" y="82"/>
                  </a:cubicBezTo>
                  <a:cubicBezTo>
                    <a:pt x="295" y="82"/>
                    <a:pt x="295" y="84"/>
                    <a:pt x="292" y="84"/>
                  </a:cubicBezTo>
                  <a:cubicBezTo>
                    <a:pt x="291" y="85"/>
                    <a:pt x="288" y="84"/>
                    <a:pt x="287" y="86"/>
                  </a:cubicBezTo>
                  <a:cubicBezTo>
                    <a:pt x="285" y="87"/>
                    <a:pt x="283" y="88"/>
                    <a:pt x="282" y="89"/>
                  </a:cubicBezTo>
                  <a:cubicBezTo>
                    <a:pt x="280" y="90"/>
                    <a:pt x="276" y="90"/>
                    <a:pt x="274" y="92"/>
                  </a:cubicBezTo>
                  <a:cubicBezTo>
                    <a:pt x="273" y="92"/>
                    <a:pt x="271" y="93"/>
                    <a:pt x="270" y="94"/>
                  </a:cubicBezTo>
                  <a:cubicBezTo>
                    <a:pt x="266" y="95"/>
                    <a:pt x="263" y="97"/>
                    <a:pt x="259" y="99"/>
                  </a:cubicBezTo>
                  <a:cubicBezTo>
                    <a:pt x="257" y="100"/>
                    <a:pt x="254" y="101"/>
                    <a:pt x="252" y="103"/>
                  </a:cubicBezTo>
                  <a:cubicBezTo>
                    <a:pt x="248" y="104"/>
                    <a:pt x="243" y="106"/>
                    <a:pt x="240" y="109"/>
                  </a:cubicBezTo>
                  <a:cubicBezTo>
                    <a:pt x="236" y="109"/>
                    <a:pt x="236" y="113"/>
                    <a:pt x="232" y="112"/>
                  </a:cubicBezTo>
                  <a:cubicBezTo>
                    <a:pt x="231" y="113"/>
                    <a:pt x="230" y="114"/>
                    <a:pt x="229" y="115"/>
                  </a:cubicBezTo>
                  <a:cubicBezTo>
                    <a:pt x="225" y="116"/>
                    <a:pt x="221" y="118"/>
                    <a:pt x="217" y="119"/>
                  </a:cubicBezTo>
                  <a:cubicBezTo>
                    <a:pt x="216" y="120"/>
                    <a:pt x="214" y="121"/>
                    <a:pt x="212" y="122"/>
                  </a:cubicBezTo>
                  <a:cubicBezTo>
                    <a:pt x="212" y="122"/>
                    <a:pt x="212" y="122"/>
                    <a:pt x="212" y="122"/>
                  </a:cubicBezTo>
                  <a:cubicBezTo>
                    <a:pt x="211" y="122"/>
                    <a:pt x="210" y="123"/>
                    <a:pt x="209" y="123"/>
                  </a:cubicBezTo>
                  <a:cubicBezTo>
                    <a:pt x="206" y="126"/>
                    <a:pt x="202" y="127"/>
                    <a:pt x="198" y="129"/>
                  </a:cubicBezTo>
                  <a:cubicBezTo>
                    <a:pt x="196" y="130"/>
                    <a:pt x="195" y="132"/>
                    <a:pt x="192" y="133"/>
                  </a:cubicBezTo>
                  <a:cubicBezTo>
                    <a:pt x="190" y="134"/>
                    <a:pt x="188" y="135"/>
                    <a:pt x="186" y="135"/>
                  </a:cubicBezTo>
                  <a:cubicBezTo>
                    <a:pt x="186" y="137"/>
                    <a:pt x="184" y="136"/>
                    <a:pt x="184" y="138"/>
                  </a:cubicBezTo>
                  <a:cubicBezTo>
                    <a:pt x="185" y="139"/>
                    <a:pt x="186" y="139"/>
                    <a:pt x="186" y="140"/>
                  </a:cubicBezTo>
                  <a:cubicBezTo>
                    <a:pt x="191" y="140"/>
                    <a:pt x="196" y="142"/>
                    <a:pt x="200" y="140"/>
                  </a:cubicBezTo>
                  <a:cubicBezTo>
                    <a:pt x="211" y="139"/>
                    <a:pt x="221" y="136"/>
                    <a:pt x="231" y="133"/>
                  </a:cubicBezTo>
                  <a:cubicBezTo>
                    <a:pt x="233" y="133"/>
                    <a:pt x="234" y="132"/>
                    <a:pt x="236" y="131"/>
                  </a:cubicBezTo>
                  <a:cubicBezTo>
                    <a:pt x="240" y="131"/>
                    <a:pt x="244" y="127"/>
                    <a:pt x="249" y="127"/>
                  </a:cubicBezTo>
                  <a:cubicBezTo>
                    <a:pt x="251" y="127"/>
                    <a:pt x="253" y="125"/>
                    <a:pt x="255" y="125"/>
                  </a:cubicBezTo>
                  <a:cubicBezTo>
                    <a:pt x="259" y="123"/>
                    <a:pt x="265" y="122"/>
                    <a:pt x="269" y="120"/>
                  </a:cubicBezTo>
                  <a:cubicBezTo>
                    <a:pt x="271" y="120"/>
                    <a:pt x="273" y="118"/>
                    <a:pt x="275" y="117"/>
                  </a:cubicBezTo>
                  <a:cubicBezTo>
                    <a:pt x="280" y="116"/>
                    <a:pt x="285" y="115"/>
                    <a:pt x="290" y="113"/>
                  </a:cubicBezTo>
                  <a:cubicBezTo>
                    <a:pt x="328" y="100"/>
                    <a:pt x="368" y="88"/>
                    <a:pt x="407" y="76"/>
                  </a:cubicBezTo>
                  <a:cubicBezTo>
                    <a:pt x="414" y="74"/>
                    <a:pt x="422" y="72"/>
                    <a:pt x="429" y="70"/>
                  </a:cubicBezTo>
                  <a:cubicBezTo>
                    <a:pt x="458" y="63"/>
                    <a:pt x="486" y="54"/>
                    <a:pt x="515" y="48"/>
                  </a:cubicBezTo>
                  <a:cubicBezTo>
                    <a:pt x="521" y="46"/>
                    <a:pt x="529" y="44"/>
                    <a:pt x="535" y="43"/>
                  </a:cubicBezTo>
                  <a:cubicBezTo>
                    <a:pt x="535" y="42"/>
                    <a:pt x="538" y="42"/>
                    <a:pt x="540" y="43"/>
                  </a:cubicBezTo>
                  <a:cubicBezTo>
                    <a:pt x="540" y="42"/>
                    <a:pt x="540" y="42"/>
                    <a:pt x="540" y="42"/>
                  </a:cubicBezTo>
                  <a:cubicBezTo>
                    <a:pt x="542" y="42"/>
                    <a:pt x="544" y="41"/>
                    <a:pt x="546" y="41"/>
                  </a:cubicBezTo>
                  <a:cubicBezTo>
                    <a:pt x="547" y="41"/>
                    <a:pt x="547" y="40"/>
                    <a:pt x="547" y="40"/>
                  </a:cubicBezTo>
                  <a:cubicBezTo>
                    <a:pt x="548" y="40"/>
                    <a:pt x="551" y="39"/>
                    <a:pt x="552" y="39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3" y="38"/>
                    <a:pt x="555" y="38"/>
                    <a:pt x="556" y="38"/>
                  </a:cubicBezTo>
                  <a:cubicBezTo>
                    <a:pt x="556" y="38"/>
                    <a:pt x="557" y="38"/>
                    <a:pt x="556" y="38"/>
                  </a:cubicBezTo>
                  <a:cubicBezTo>
                    <a:pt x="557" y="38"/>
                    <a:pt x="557" y="38"/>
                    <a:pt x="557" y="37"/>
                  </a:cubicBezTo>
                  <a:cubicBezTo>
                    <a:pt x="569" y="35"/>
                    <a:pt x="582" y="32"/>
                    <a:pt x="594" y="29"/>
                  </a:cubicBezTo>
                  <a:cubicBezTo>
                    <a:pt x="597" y="29"/>
                    <a:pt x="600" y="29"/>
                    <a:pt x="603" y="28"/>
                  </a:cubicBezTo>
                  <a:cubicBezTo>
                    <a:pt x="610" y="26"/>
                    <a:pt x="617" y="25"/>
                    <a:pt x="625" y="24"/>
                  </a:cubicBezTo>
                  <a:cubicBezTo>
                    <a:pt x="661" y="18"/>
                    <a:pt x="700" y="13"/>
                    <a:pt x="738" y="10"/>
                  </a:cubicBezTo>
                  <a:cubicBezTo>
                    <a:pt x="741" y="10"/>
                    <a:pt x="747" y="10"/>
                    <a:pt x="751" y="9"/>
                  </a:cubicBezTo>
                  <a:cubicBezTo>
                    <a:pt x="762" y="8"/>
                    <a:pt x="773" y="8"/>
                    <a:pt x="784" y="7"/>
                  </a:cubicBezTo>
                  <a:cubicBezTo>
                    <a:pt x="788" y="7"/>
                    <a:pt x="793" y="6"/>
                    <a:pt x="798" y="6"/>
                  </a:cubicBezTo>
                  <a:cubicBezTo>
                    <a:pt x="813" y="6"/>
                    <a:pt x="828" y="7"/>
                    <a:pt x="843" y="8"/>
                  </a:cubicBezTo>
                  <a:cubicBezTo>
                    <a:pt x="851" y="9"/>
                    <a:pt x="861" y="10"/>
                    <a:pt x="869" y="12"/>
                  </a:cubicBezTo>
                  <a:cubicBezTo>
                    <a:pt x="872" y="13"/>
                    <a:pt x="876" y="15"/>
                    <a:pt x="877" y="19"/>
                  </a:cubicBezTo>
                  <a:cubicBezTo>
                    <a:pt x="876" y="20"/>
                    <a:pt x="877" y="22"/>
                    <a:pt x="875" y="23"/>
                  </a:cubicBezTo>
                  <a:cubicBezTo>
                    <a:pt x="875" y="23"/>
                    <a:pt x="875" y="24"/>
                    <a:pt x="875" y="24"/>
                  </a:cubicBezTo>
                  <a:cubicBezTo>
                    <a:pt x="875" y="24"/>
                    <a:pt x="875" y="24"/>
                    <a:pt x="874" y="24"/>
                  </a:cubicBezTo>
                  <a:cubicBezTo>
                    <a:pt x="874" y="26"/>
                    <a:pt x="873" y="25"/>
                    <a:pt x="873" y="27"/>
                  </a:cubicBezTo>
                  <a:cubicBezTo>
                    <a:pt x="871" y="27"/>
                    <a:pt x="869" y="30"/>
                    <a:pt x="867" y="31"/>
                  </a:cubicBezTo>
                  <a:cubicBezTo>
                    <a:pt x="866" y="31"/>
                    <a:pt x="866" y="31"/>
                    <a:pt x="865" y="31"/>
                  </a:cubicBezTo>
                  <a:cubicBezTo>
                    <a:pt x="864" y="32"/>
                    <a:pt x="861" y="34"/>
                    <a:pt x="858" y="35"/>
                  </a:cubicBezTo>
                  <a:cubicBezTo>
                    <a:pt x="857" y="35"/>
                    <a:pt x="856" y="35"/>
                    <a:pt x="855" y="36"/>
                  </a:cubicBezTo>
                  <a:cubicBezTo>
                    <a:pt x="854" y="36"/>
                    <a:pt x="854" y="36"/>
                    <a:pt x="852" y="36"/>
                  </a:cubicBezTo>
                  <a:cubicBezTo>
                    <a:pt x="848" y="38"/>
                    <a:pt x="843" y="40"/>
                    <a:pt x="839" y="41"/>
                  </a:cubicBezTo>
                  <a:cubicBezTo>
                    <a:pt x="839" y="42"/>
                    <a:pt x="839" y="42"/>
                    <a:pt x="838" y="42"/>
                  </a:cubicBezTo>
                  <a:cubicBezTo>
                    <a:pt x="840" y="44"/>
                    <a:pt x="842" y="41"/>
                    <a:pt x="844" y="41"/>
                  </a:cubicBezTo>
                  <a:cubicBezTo>
                    <a:pt x="844" y="41"/>
                    <a:pt x="844" y="41"/>
                    <a:pt x="844" y="42"/>
                  </a:cubicBezTo>
                  <a:cubicBezTo>
                    <a:pt x="857" y="41"/>
                    <a:pt x="871" y="39"/>
                    <a:pt x="885" y="39"/>
                  </a:cubicBezTo>
                  <a:cubicBezTo>
                    <a:pt x="888" y="39"/>
                    <a:pt x="890" y="39"/>
                    <a:pt x="894" y="40"/>
                  </a:cubicBezTo>
                  <a:cubicBezTo>
                    <a:pt x="896" y="40"/>
                    <a:pt x="898" y="39"/>
                    <a:pt x="900" y="41"/>
                  </a:cubicBezTo>
                  <a:cubicBezTo>
                    <a:pt x="901" y="41"/>
                    <a:pt x="901" y="41"/>
                    <a:pt x="902" y="41"/>
                  </a:cubicBezTo>
                  <a:cubicBezTo>
                    <a:pt x="902" y="41"/>
                    <a:pt x="902" y="41"/>
                    <a:pt x="902" y="42"/>
                  </a:cubicBezTo>
                  <a:cubicBezTo>
                    <a:pt x="902" y="41"/>
                    <a:pt x="902" y="41"/>
                    <a:pt x="903" y="42"/>
                  </a:cubicBezTo>
                  <a:cubicBezTo>
                    <a:pt x="903" y="41"/>
                    <a:pt x="902" y="41"/>
                    <a:pt x="903" y="41"/>
                  </a:cubicBezTo>
                  <a:cubicBezTo>
                    <a:pt x="904" y="41"/>
                    <a:pt x="904" y="42"/>
                    <a:pt x="905" y="42"/>
                  </a:cubicBezTo>
                  <a:cubicBezTo>
                    <a:pt x="904" y="44"/>
                    <a:pt x="906" y="45"/>
                    <a:pt x="906" y="45"/>
                  </a:cubicBezTo>
                  <a:cubicBezTo>
                    <a:pt x="905" y="49"/>
                    <a:pt x="899" y="50"/>
                    <a:pt x="898" y="52"/>
                  </a:cubicBezTo>
                  <a:cubicBezTo>
                    <a:pt x="897" y="53"/>
                    <a:pt x="898" y="52"/>
                    <a:pt x="897" y="52"/>
                  </a:cubicBezTo>
                  <a:close/>
                  <a:moveTo>
                    <a:pt x="866" y="77"/>
                  </a:moveTo>
                  <a:cubicBezTo>
                    <a:pt x="866" y="76"/>
                    <a:pt x="865" y="76"/>
                    <a:pt x="865" y="76"/>
                  </a:cubicBezTo>
                  <a:cubicBezTo>
                    <a:pt x="865" y="76"/>
                    <a:pt x="865" y="76"/>
                    <a:pt x="864" y="76"/>
                  </a:cubicBezTo>
                  <a:cubicBezTo>
                    <a:pt x="864" y="75"/>
                    <a:pt x="865" y="75"/>
                    <a:pt x="864" y="75"/>
                  </a:cubicBezTo>
                  <a:cubicBezTo>
                    <a:pt x="864" y="75"/>
                    <a:pt x="864" y="75"/>
                    <a:pt x="864" y="74"/>
                  </a:cubicBezTo>
                  <a:cubicBezTo>
                    <a:pt x="864" y="74"/>
                    <a:pt x="864" y="74"/>
                    <a:pt x="864" y="74"/>
                  </a:cubicBezTo>
                  <a:cubicBezTo>
                    <a:pt x="864" y="74"/>
                    <a:pt x="863" y="74"/>
                    <a:pt x="863" y="74"/>
                  </a:cubicBezTo>
                  <a:cubicBezTo>
                    <a:pt x="864" y="74"/>
                    <a:pt x="862" y="75"/>
                    <a:pt x="863" y="75"/>
                  </a:cubicBezTo>
                  <a:cubicBezTo>
                    <a:pt x="863" y="75"/>
                    <a:pt x="865" y="77"/>
                    <a:pt x="866" y="77"/>
                  </a:cubicBezTo>
                  <a:close/>
                  <a:moveTo>
                    <a:pt x="850" y="83"/>
                  </a:moveTo>
                  <a:cubicBezTo>
                    <a:pt x="850" y="82"/>
                    <a:pt x="850" y="82"/>
                    <a:pt x="850" y="82"/>
                  </a:cubicBezTo>
                  <a:cubicBezTo>
                    <a:pt x="849" y="82"/>
                    <a:pt x="849" y="82"/>
                    <a:pt x="849" y="83"/>
                  </a:cubicBezTo>
                  <a:cubicBezTo>
                    <a:pt x="849" y="83"/>
                    <a:pt x="850" y="83"/>
                    <a:pt x="850" y="83"/>
                  </a:cubicBezTo>
                  <a:close/>
                  <a:moveTo>
                    <a:pt x="798" y="99"/>
                  </a:moveTo>
                  <a:cubicBezTo>
                    <a:pt x="798" y="99"/>
                    <a:pt x="797" y="99"/>
                    <a:pt x="797" y="99"/>
                  </a:cubicBezTo>
                  <a:cubicBezTo>
                    <a:pt x="798" y="99"/>
                    <a:pt x="797" y="100"/>
                    <a:pt x="798" y="101"/>
                  </a:cubicBezTo>
                  <a:cubicBezTo>
                    <a:pt x="797" y="99"/>
                    <a:pt x="798" y="100"/>
                    <a:pt x="798" y="99"/>
                  </a:cubicBezTo>
                  <a:close/>
                  <a:moveTo>
                    <a:pt x="653" y="137"/>
                  </a:moveTo>
                  <a:cubicBezTo>
                    <a:pt x="654" y="136"/>
                    <a:pt x="652" y="137"/>
                    <a:pt x="652" y="136"/>
                  </a:cubicBezTo>
                  <a:cubicBezTo>
                    <a:pt x="652" y="137"/>
                    <a:pt x="652" y="137"/>
                    <a:pt x="652" y="137"/>
                  </a:cubicBezTo>
                  <a:cubicBezTo>
                    <a:pt x="652" y="138"/>
                    <a:pt x="653" y="136"/>
                    <a:pt x="653" y="137"/>
                  </a:cubicBezTo>
                  <a:close/>
                  <a:moveTo>
                    <a:pt x="271" y="286"/>
                  </a:moveTo>
                  <a:cubicBezTo>
                    <a:pt x="271" y="287"/>
                    <a:pt x="271" y="287"/>
                    <a:pt x="271" y="288"/>
                  </a:cubicBezTo>
                  <a:cubicBezTo>
                    <a:pt x="272" y="288"/>
                    <a:pt x="272" y="287"/>
                    <a:pt x="272" y="287"/>
                  </a:cubicBezTo>
                  <a:cubicBezTo>
                    <a:pt x="272" y="287"/>
                    <a:pt x="271" y="287"/>
                    <a:pt x="271" y="286"/>
                  </a:cubicBezTo>
                  <a:close/>
                  <a:moveTo>
                    <a:pt x="281" y="283"/>
                  </a:moveTo>
                  <a:cubicBezTo>
                    <a:pt x="281" y="283"/>
                    <a:pt x="281" y="283"/>
                    <a:pt x="280" y="283"/>
                  </a:cubicBezTo>
                  <a:cubicBezTo>
                    <a:pt x="280" y="283"/>
                    <a:pt x="280" y="283"/>
                    <a:pt x="280" y="282"/>
                  </a:cubicBezTo>
                  <a:cubicBezTo>
                    <a:pt x="279" y="283"/>
                    <a:pt x="278" y="283"/>
                    <a:pt x="279" y="284"/>
                  </a:cubicBezTo>
                  <a:cubicBezTo>
                    <a:pt x="279" y="283"/>
                    <a:pt x="279" y="284"/>
                    <a:pt x="279" y="284"/>
                  </a:cubicBezTo>
                  <a:cubicBezTo>
                    <a:pt x="280" y="284"/>
                    <a:pt x="280" y="284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2"/>
                    <a:pt x="282" y="282"/>
                  </a:cubicBezTo>
                  <a:cubicBezTo>
                    <a:pt x="281" y="282"/>
                    <a:pt x="282" y="283"/>
                    <a:pt x="281" y="283"/>
                  </a:cubicBezTo>
                  <a:close/>
                  <a:moveTo>
                    <a:pt x="194" y="314"/>
                  </a:moveTo>
                  <a:cubicBezTo>
                    <a:pt x="193" y="314"/>
                    <a:pt x="192" y="315"/>
                    <a:pt x="191" y="316"/>
                  </a:cubicBezTo>
                  <a:cubicBezTo>
                    <a:pt x="192" y="316"/>
                    <a:pt x="193" y="315"/>
                    <a:pt x="194" y="314"/>
                  </a:cubicBezTo>
                  <a:close/>
                  <a:moveTo>
                    <a:pt x="94" y="378"/>
                  </a:moveTo>
                  <a:cubicBezTo>
                    <a:pt x="93" y="378"/>
                    <a:pt x="92" y="378"/>
                    <a:pt x="92" y="378"/>
                  </a:cubicBezTo>
                  <a:cubicBezTo>
                    <a:pt x="92" y="379"/>
                    <a:pt x="91" y="379"/>
                    <a:pt x="91" y="379"/>
                  </a:cubicBezTo>
                  <a:cubicBezTo>
                    <a:pt x="92" y="380"/>
                    <a:pt x="92" y="379"/>
                    <a:pt x="92" y="380"/>
                  </a:cubicBezTo>
                  <a:cubicBezTo>
                    <a:pt x="93" y="380"/>
                    <a:pt x="93" y="379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lose/>
                  <a:moveTo>
                    <a:pt x="120" y="365"/>
                  </a:moveTo>
                  <a:cubicBezTo>
                    <a:pt x="120" y="365"/>
                    <a:pt x="120" y="365"/>
                    <a:pt x="120" y="366"/>
                  </a:cubicBezTo>
                  <a:cubicBezTo>
                    <a:pt x="119" y="366"/>
                    <a:pt x="119" y="367"/>
                    <a:pt x="118" y="367"/>
                  </a:cubicBezTo>
                  <a:cubicBezTo>
                    <a:pt x="120" y="367"/>
                    <a:pt x="120" y="367"/>
                    <a:pt x="121" y="367"/>
                  </a:cubicBezTo>
                  <a:cubicBezTo>
                    <a:pt x="121" y="366"/>
                    <a:pt x="121" y="364"/>
                    <a:pt x="120" y="365"/>
                  </a:cubicBezTo>
                  <a:close/>
                  <a:moveTo>
                    <a:pt x="218" y="315"/>
                  </a:moveTo>
                  <a:cubicBezTo>
                    <a:pt x="219" y="315"/>
                    <a:pt x="219" y="315"/>
                    <a:pt x="220" y="315"/>
                  </a:cubicBezTo>
                  <a:cubicBezTo>
                    <a:pt x="220" y="314"/>
                    <a:pt x="218" y="314"/>
                    <a:pt x="218" y="315"/>
                  </a:cubicBezTo>
                  <a:close/>
                  <a:moveTo>
                    <a:pt x="247" y="301"/>
                  </a:moveTo>
                  <a:cubicBezTo>
                    <a:pt x="248" y="301"/>
                    <a:pt x="247" y="302"/>
                    <a:pt x="247" y="302"/>
                  </a:cubicBezTo>
                  <a:cubicBezTo>
                    <a:pt x="248" y="302"/>
                    <a:pt x="248" y="302"/>
                    <a:pt x="248" y="302"/>
                  </a:cubicBezTo>
                  <a:cubicBezTo>
                    <a:pt x="248" y="302"/>
                    <a:pt x="248" y="301"/>
                    <a:pt x="248" y="301"/>
                  </a:cubicBezTo>
                  <a:cubicBezTo>
                    <a:pt x="248" y="301"/>
                    <a:pt x="247" y="300"/>
                    <a:pt x="247" y="301"/>
                  </a:cubicBezTo>
                  <a:close/>
                  <a:moveTo>
                    <a:pt x="211" y="324"/>
                  </a:moveTo>
                  <a:cubicBezTo>
                    <a:pt x="211" y="322"/>
                    <a:pt x="212" y="323"/>
                    <a:pt x="212" y="322"/>
                  </a:cubicBezTo>
                  <a:cubicBezTo>
                    <a:pt x="211" y="323"/>
                    <a:pt x="210" y="323"/>
                    <a:pt x="210" y="323"/>
                  </a:cubicBezTo>
                  <a:cubicBezTo>
                    <a:pt x="210" y="323"/>
                    <a:pt x="210" y="324"/>
                    <a:pt x="211" y="324"/>
                  </a:cubicBezTo>
                  <a:close/>
                  <a:moveTo>
                    <a:pt x="209" y="323"/>
                  </a:moveTo>
                  <a:cubicBezTo>
                    <a:pt x="210" y="323"/>
                    <a:pt x="210" y="322"/>
                    <a:pt x="210" y="322"/>
                  </a:cubicBezTo>
                  <a:cubicBezTo>
                    <a:pt x="210" y="321"/>
                    <a:pt x="212" y="322"/>
                    <a:pt x="211" y="321"/>
                  </a:cubicBezTo>
                  <a:cubicBezTo>
                    <a:pt x="209" y="320"/>
                    <a:pt x="210" y="321"/>
                    <a:pt x="209" y="323"/>
                  </a:cubicBezTo>
                  <a:close/>
                  <a:moveTo>
                    <a:pt x="107" y="386"/>
                  </a:moveTo>
                  <a:cubicBezTo>
                    <a:pt x="106" y="385"/>
                    <a:pt x="108" y="386"/>
                    <a:pt x="108" y="385"/>
                  </a:cubicBezTo>
                  <a:cubicBezTo>
                    <a:pt x="107" y="385"/>
                    <a:pt x="107" y="384"/>
                    <a:pt x="106" y="384"/>
                  </a:cubicBezTo>
                  <a:cubicBezTo>
                    <a:pt x="105" y="385"/>
                    <a:pt x="106" y="386"/>
                    <a:pt x="105" y="386"/>
                  </a:cubicBezTo>
                  <a:cubicBezTo>
                    <a:pt x="105" y="385"/>
                    <a:pt x="105" y="385"/>
                    <a:pt x="105" y="385"/>
                  </a:cubicBezTo>
                  <a:cubicBezTo>
                    <a:pt x="105" y="385"/>
                    <a:pt x="105" y="385"/>
                    <a:pt x="104" y="385"/>
                  </a:cubicBezTo>
                  <a:cubicBezTo>
                    <a:pt x="105" y="386"/>
                    <a:pt x="105" y="385"/>
                    <a:pt x="105" y="386"/>
                  </a:cubicBezTo>
                  <a:cubicBezTo>
                    <a:pt x="106" y="387"/>
                    <a:pt x="106" y="386"/>
                    <a:pt x="107" y="386"/>
                  </a:cubicBezTo>
                  <a:close/>
                  <a:moveTo>
                    <a:pt x="83" y="401"/>
                  </a:moveTo>
                  <a:cubicBezTo>
                    <a:pt x="84" y="401"/>
                    <a:pt x="84" y="401"/>
                    <a:pt x="84" y="401"/>
                  </a:cubicBezTo>
                  <a:cubicBezTo>
                    <a:pt x="84" y="400"/>
                    <a:pt x="85" y="400"/>
                    <a:pt x="84" y="399"/>
                  </a:cubicBezTo>
                  <a:cubicBezTo>
                    <a:pt x="84" y="400"/>
                    <a:pt x="83" y="400"/>
                    <a:pt x="83" y="401"/>
                  </a:cubicBezTo>
                  <a:close/>
                  <a:moveTo>
                    <a:pt x="82" y="404"/>
                  </a:moveTo>
                  <a:cubicBezTo>
                    <a:pt x="83" y="404"/>
                    <a:pt x="83" y="402"/>
                    <a:pt x="84" y="403"/>
                  </a:cubicBezTo>
                  <a:cubicBezTo>
                    <a:pt x="84" y="402"/>
                    <a:pt x="83" y="402"/>
                    <a:pt x="82" y="402"/>
                  </a:cubicBezTo>
                  <a:cubicBezTo>
                    <a:pt x="82" y="403"/>
                    <a:pt x="82" y="403"/>
                    <a:pt x="82" y="404"/>
                  </a:cubicBezTo>
                  <a:close/>
                  <a:moveTo>
                    <a:pt x="895" y="66"/>
                  </a:moveTo>
                  <a:cubicBezTo>
                    <a:pt x="894" y="67"/>
                    <a:pt x="895" y="67"/>
                    <a:pt x="895" y="67"/>
                  </a:cubicBezTo>
                  <a:cubicBezTo>
                    <a:pt x="895" y="67"/>
                    <a:pt x="894" y="67"/>
                    <a:pt x="895" y="68"/>
                  </a:cubicBezTo>
                  <a:cubicBezTo>
                    <a:pt x="895" y="67"/>
                    <a:pt x="896" y="68"/>
                    <a:pt x="896" y="67"/>
                  </a:cubicBezTo>
                  <a:cubicBezTo>
                    <a:pt x="896" y="67"/>
                    <a:pt x="896" y="67"/>
                    <a:pt x="896" y="66"/>
                  </a:cubicBezTo>
                  <a:cubicBezTo>
                    <a:pt x="895" y="67"/>
                    <a:pt x="895" y="66"/>
                    <a:pt x="895" y="66"/>
                  </a:cubicBezTo>
                  <a:close/>
                  <a:moveTo>
                    <a:pt x="886" y="71"/>
                  </a:moveTo>
                  <a:cubicBezTo>
                    <a:pt x="886" y="72"/>
                    <a:pt x="884" y="71"/>
                    <a:pt x="885" y="70"/>
                  </a:cubicBezTo>
                  <a:cubicBezTo>
                    <a:pt x="884" y="70"/>
                    <a:pt x="884" y="71"/>
                    <a:pt x="883" y="71"/>
                  </a:cubicBezTo>
                  <a:cubicBezTo>
                    <a:pt x="883" y="70"/>
                    <a:pt x="883" y="70"/>
                    <a:pt x="883" y="71"/>
                  </a:cubicBezTo>
                  <a:cubicBezTo>
                    <a:pt x="883" y="71"/>
                    <a:pt x="883" y="71"/>
                    <a:pt x="884" y="71"/>
                  </a:cubicBezTo>
                  <a:cubicBezTo>
                    <a:pt x="884" y="71"/>
                    <a:pt x="884" y="71"/>
                    <a:pt x="884" y="71"/>
                  </a:cubicBezTo>
                  <a:cubicBezTo>
                    <a:pt x="885" y="71"/>
                    <a:pt x="885" y="71"/>
                    <a:pt x="884" y="71"/>
                  </a:cubicBezTo>
                  <a:cubicBezTo>
                    <a:pt x="884" y="71"/>
                    <a:pt x="885" y="72"/>
                    <a:pt x="885" y="72"/>
                  </a:cubicBezTo>
                  <a:cubicBezTo>
                    <a:pt x="886" y="72"/>
                    <a:pt x="887" y="72"/>
                    <a:pt x="887" y="72"/>
                  </a:cubicBezTo>
                  <a:cubicBezTo>
                    <a:pt x="887" y="72"/>
                    <a:pt x="886" y="71"/>
                    <a:pt x="886" y="71"/>
                  </a:cubicBezTo>
                  <a:close/>
                  <a:moveTo>
                    <a:pt x="878" y="76"/>
                  </a:moveTo>
                  <a:cubicBezTo>
                    <a:pt x="879" y="75"/>
                    <a:pt x="879" y="76"/>
                    <a:pt x="879" y="76"/>
                  </a:cubicBezTo>
                  <a:cubicBezTo>
                    <a:pt x="880" y="76"/>
                    <a:pt x="880" y="76"/>
                    <a:pt x="880" y="75"/>
                  </a:cubicBezTo>
                  <a:cubicBezTo>
                    <a:pt x="879" y="75"/>
                    <a:pt x="878" y="75"/>
                    <a:pt x="878" y="76"/>
                  </a:cubicBezTo>
                  <a:close/>
                  <a:moveTo>
                    <a:pt x="876" y="76"/>
                  </a:moveTo>
                  <a:cubicBezTo>
                    <a:pt x="877" y="77"/>
                    <a:pt x="876" y="77"/>
                    <a:pt x="877" y="77"/>
                  </a:cubicBezTo>
                  <a:cubicBezTo>
                    <a:pt x="877" y="77"/>
                    <a:pt x="877" y="77"/>
                    <a:pt x="877" y="76"/>
                  </a:cubicBezTo>
                  <a:cubicBezTo>
                    <a:pt x="877" y="76"/>
                    <a:pt x="876" y="76"/>
                    <a:pt x="876" y="76"/>
                  </a:cubicBezTo>
                  <a:close/>
                  <a:moveTo>
                    <a:pt x="874" y="77"/>
                  </a:moveTo>
                  <a:cubicBezTo>
                    <a:pt x="873" y="76"/>
                    <a:pt x="873" y="77"/>
                    <a:pt x="872" y="77"/>
                  </a:cubicBezTo>
                  <a:cubicBezTo>
                    <a:pt x="873" y="78"/>
                    <a:pt x="874" y="77"/>
                    <a:pt x="874" y="77"/>
                  </a:cubicBezTo>
                  <a:close/>
                  <a:moveTo>
                    <a:pt x="868" y="76"/>
                  </a:moveTo>
                  <a:cubicBezTo>
                    <a:pt x="869" y="76"/>
                    <a:pt x="869" y="76"/>
                    <a:pt x="870" y="75"/>
                  </a:cubicBezTo>
                  <a:cubicBezTo>
                    <a:pt x="869" y="75"/>
                    <a:pt x="869" y="74"/>
                    <a:pt x="869" y="75"/>
                  </a:cubicBezTo>
                  <a:cubicBezTo>
                    <a:pt x="869" y="76"/>
                    <a:pt x="868" y="76"/>
                    <a:pt x="868" y="76"/>
                  </a:cubicBezTo>
                  <a:close/>
                  <a:moveTo>
                    <a:pt x="866" y="73"/>
                  </a:moveTo>
                  <a:cubicBezTo>
                    <a:pt x="866" y="74"/>
                    <a:pt x="867" y="74"/>
                    <a:pt x="866" y="75"/>
                  </a:cubicBezTo>
                  <a:cubicBezTo>
                    <a:pt x="869" y="75"/>
                    <a:pt x="867" y="74"/>
                    <a:pt x="866" y="73"/>
                  </a:cubicBezTo>
                  <a:close/>
                  <a:moveTo>
                    <a:pt x="869" y="25"/>
                  </a:moveTo>
                  <a:cubicBezTo>
                    <a:pt x="869" y="25"/>
                    <a:pt x="868" y="25"/>
                    <a:pt x="868" y="26"/>
                  </a:cubicBezTo>
                  <a:cubicBezTo>
                    <a:pt x="869" y="26"/>
                    <a:pt x="870" y="26"/>
                    <a:pt x="869" y="25"/>
                  </a:cubicBezTo>
                  <a:cubicBezTo>
                    <a:pt x="869" y="25"/>
                    <a:pt x="870" y="25"/>
                    <a:pt x="870" y="25"/>
                  </a:cubicBezTo>
                  <a:cubicBezTo>
                    <a:pt x="869" y="25"/>
                    <a:pt x="869" y="25"/>
                    <a:pt x="869" y="25"/>
                  </a:cubicBezTo>
                  <a:close/>
                  <a:moveTo>
                    <a:pt x="861" y="51"/>
                  </a:moveTo>
                  <a:cubicBezTo>
                    <a:pt x="860" y="51"/>
                    <a:pt x="860" y="51"/>
                    <a:pt x="859" y="52"/>
                  </a:cubicBezTo>
                  <a:cubicBezTo>
                    <a:pt x="860" y="52"/>
                    <a:pt x="861" y="52"/>
                    <a:pt x="861" y="51"/>
                  </a:cubicBezTo>
                  <a:cubicBezTo>
                    <a:pt x="861" y="51"/>
                    <a:pt x="861" y="51"/>
                    <a:pt x="861" y="51"/>
                  </a:cubicBezTo>
                  <a:close/>
                  <a:moveTo>
                    <a:pt x="845" y="83"/>
                  </a:moveTo>
                  <a:cubicBezTo>
                    <a:pt x="846" y="84"/>
                    <a:pt x="847" y="84"/>
                    <a:pt x="847" y="84"/>
                  </a:cubicBezTo>
                  <a:cubicBezTo>
                    <a:pt x="847" y="84"/>
                    <a:pt x="847" y="84"/>
                    <a:pt x="846" y="84"/>
                  </a:cubicBezTo>
                  <a:cubicBezTo>
                    <a:pt x="847" y="85"/>
                    <a:pt x="848" y="85"/>
                    <a:pt x="848" y="86"/>
                  </a:cubicBezTo>
                  <a:cubicBezTo>
                    <a:pt x="848" y="85"/>
                    <a:pt x="848" y="85"/>
                    <a:pt x="848" y="84"/>
                  </a:cubicBezTo>
                  <a:cubicBezTo>
                    <a:pt x="846" y="83"/>
                    <a:pt x="847" y="82"/>
                    <a:pt x="845" y="83"/>
                  </a:cubicBezTo>
                  <a:close/>
                  <a:moveTo>
                    <a:pt x="846" y="80"/>
                  </a:moveTo>
                  <a:cubicBezTo>
                    <a:pt x="845" y="80"/>
                    <a:pt x="845" y="80"/>
                    <a:pt x="846" y="79"/>
                  </a:cubicBezTo>
                  <a:cubicBezTo>
                    <a:pt x="846" y="79"/>
                    <a:pt x="847" y="79"/>
                    <a:pt x="846" y="78"/>
                  </a:cubicBezTo>
                  <a:cubicBezTo>
                    <a:pt x="846" y="79"/>
                    <a:pt x="846" y="77"/>
                    <a:pt x="847" y="77"/>
                  </a:cubicBezTo>
                  <a:cubicBezTo>
                    <a:pt x="845" y="77"/>
                    <a:pt x="845" y="79"/>
                    <a:pt x="843" y="78"/>
                  </a:cubicBezTo>
                  <a:cubicBezTo>
                    <a:pt x="843" y="79"/>
                    <a:pt x="843" y="79"/>
                    <a:pt x="843" y="79"/>
                  </a:cubicBezTo>
                  <a:cubicBezTo>
                    <a:pt x="844" y="79"/>
                    <a:pt x="844" y="80"/>
                    <a:pt x="845" y="81"/>
                  </a:cubicBezTo>
                  <a:cubicBezTo>
                    <a:pt x="846" y="80"/>
                    <a:pt x="845" y="81"/>
                    <a:pt x="846" y="80"/>
                  </a:cubicBezTo>
                  <a:close/>
                  <a:moveTo>
                    <a:pt x="840" y="85"/>
                  </a:moveTo>
                  <a:cubicBezTo>
                    <a:pt x="841" y="85"/>
                    <a:pt x="840" y="86"/>
                    <a:pt x="841" y="86"/>
                  </a:cubicBezTo>
                  <a:cubicBezTo>
                    <a:pt x="841" y="86"/>
                    <a:pt x="842" y="86"/>
                    <a:pt x="842" y="86"/>
                  </a:cubicBezTo>
                  <a:cubicBezTo>
                    <a:pt x="842" y="86"/>
                    <a:pt x="842" y="86"/>
                    <a:pt x="842" y="85"/>
                  </a:cubicBezTo>
                  <a:cubicBezTo>
                    <a:pt x="841" y="86"/>
                    <a:pt x="841" y="85"/>
                    <a:pt x="840" y="85"/>
                  </a:cubicBezTo>
                  <a:close/>
                  <a:moveTo>
                    <a:pt x="843" y="80"/>
                  </a:moveTo>
                  <a:cubicBezTo>
                    <a:pt x="842" y="79"/>
                    <a:pt x="842" y="80"/>
                    <a:pt x="842" y="81"/>
                  </a:cubicBezTo>
                  <a:cubicBezTo>
                    <a:pt x="843" y="81"/>
                    <a:pt x="843" y="80"/>
                    <a:pt x="843" y="80"/>
                  </a:cubicBezTo>
                  <a:close/>
                  <a:moveTo>
                    <a:pt x="839" y="87"/>
                  </a:moveTo>
                  <a:cubicBezTo>
                    <a:pt x="841" y="87"/>
                    <a:pt x="840" y="88"/>
                    <a:pt x="841" y="88"/>
                  </a:cubicBezTo>
                  <a:cubicBezTo>
                    <a:pt x="841" y="87"/>
                    <a:pt x="841" y="87"/>
                    <a:pt x="841" y="87"/>
                  </a:cubicBezTo>
                  <a:cubicBezTo>
                    <a:pt x="841" y="87"/>
                    <a:pt x="839" y="86"/>
                    <a:pt x="839" y="87"/>
                  </a:cubicBezTo>
                  <a:close/>
                  <a:moveTo>
                    <a:pt x="836" y="89"/>
                  </a:moveTo>
                  <a:cubicBezTo>
                    <a:pt x="836" y="89"/>
                    <a:pt x="837" y="90"/>
                    <a:pt x="838" y="90"/>
                  </a:cubicBezTo>
                  <a:cubicBezTo>
                    <a:pt x="838" y="88"/>
                    <a:pt x="839" y="90"/>
                    <a:pt x="839" y="89"/>
                  </a:cubicBezTo>
                  <a:cubicBezTo>
                    <a:pt x="839" y="89"/>
                    <a:pt x="839" y="88"/>
                    <a:pt x="838" y="88"/>
                  </a:cubicBezTo>
                  <a:cubicBezTo>
                    <a:pt x="838" y="88"/>
                    <a:pt x="838" y="88"/>
                    <a:pt x="837" y="88"/>
                  </a:cubicBezTo>
                  <a:cubicBezTo>
                    <a:pt x="837" y="88"/>
                    <a:pt x="838" y="89"/>
                    <a:pt x="837" y="89"/>
                  </a:cubicBezTo>
                  <a:cubicBezTo>
                    <a:pt x="837" y="87"/>
                    <a:pt x="834" y="89"/>
                    <a:pt x="836" y="89"/>
                  </a:cubicBezTo>
                  <a:close/>
                  <a:moveTo>
                    <a:pt x="836" y="85"/>
                  </a:moveTo>
                  <a:cubicBezTo>
                    <a:pt x="836" y="86"/>
                    <a:pt x="836" y="86"/>
                    <a:pt x="836" y="86"/>
                  </a:cubicBezTo>
                  <a:cubicBezTo>
                    <a:pt x="837" y="86"/>
                    <a:pt x="837" y="88"/>
                    <a:pt x="838" y="87"/>
                  </a:cubicBezTo>
                  <a:cubicBezTo>
                    <a:pt x="837" y="87"/>
                    <a:pt x="837" y="87"/>
                    <a:pt x="837" y="86"/>
                  </a:cubicBezTo>
                  <a:cubicBezTo>
                    <a:pt x="838" y="86"/>
                    <a:pt x="838" y="87"/>
                    <a:pt x="839" y="86"/>
                  </a:cubicBezTo>
                  <a:cubicBezTo>
                    <a:pt x="838" y="86"/>
                    <a:pt x="839" y="85"/>
                    <a:pt x="838" y="85"/>
                  </a:cubicBezTo>
                  <a:cubicBezTo>
                    <a:pt x="838" y="86"/>
                    <a:pt x="838" y="86"/>
                    <a:pt x="838" y="86"/>
                  </a:cubicBezTo>
                  <a:cubicBezTo>
                    <a:pt x="838" y="85"/>
                    <a:pt x="837" y="85"/>
                    <a:pt x="837" y="85"/>
                  </a:cubicBezTo>
                  <a:cubicBezTo>
                    <a:pt x="838" y="85"/>
                    <a:pt x="837" y="84"/>
                    <a:pt x="838" y="84"/>
                  </a:cubicBezTo>
                  <a:cubicBezTo>
                    <a:pt x="838" y="84"/>
                    <a:pt x="838" y="85"/>
                    <a:pt x="839" y="85"/>
                  </a:cubicBezTo>
                  <a:cubicBezTo>
                    <a:pt x="839" y="84"/>
                    <a:pt x="839" y="84"/>
                    <a:pt x="839" y="84"/>
                  </a:cubicBezTo>
                  <a:cubicBezTo>
                    <a:pt x="838" y="84"/>
                    <a:pt x="838" y="83"/>
                    <a:pt x="839" y="83"/>
                  </a:cubicBezTo>
                  <a:cubicBezTo>
                    <a:pt x="838" y="82"/>
                    <a:pt x="838" y="83"/>
                    <a:pt x="838" y="83"/>
                  </a:cubicBezTo>
                  <a:cubicBezTo>
                    <a:pt x="838" y="82"/>
                    <a:pt x="838" y="82"/>
                    <a:pt x="837" y="82"/>
                  </a:cubicBezTo>
                  <a:cubicBezTo>
                    <a:pt x="837" y="83"/>
                    <a:pt x="838" y="83"/>
                    <a:pt x="838" y="84"/>
                  </a:cubicBezTo>
                  <a:cubicBezTo>
                    <a:pt x="837" y="84"/>
                    <a:pt x="838" y="86"/>
                    <a:pt x="836" y="85"/>
                  </a:cubicBezTo>
                  <a:close/>
                  <a:moveTo>
                    <a:pt x="833" y="84"/>
                  </a:moveTo>
                  <a:cubicBezTo>
                    <a:pt x="834" y="83"/>
                    <a:pt x="834" y="86"/>
                    <a:pt x="836" y="84"/>
                  </a:cubicBezTo>
                  <a:cubicBezTo>
                    <a:pt x="835" y="83"/>
                    <a:pt x="835" y="85"/>
                    <a:pt x="834" y="84"/>
                  </a:cubicBezTo>
                  <a:cubicBezTo>
                    <a:pt x="834" y="83"/>
                    <a:pt x="834" y="83"/>
                    <a:pt x="834" y="82"/>
                  </a:cubicBezTo>
                  <a:cubicBezTo>
                    <a:pt x="834" y="83"/>
                    <a:pt x="834" y="82"/>
                    <a:pt x="834" y="82"/>
                  </a:cubicBezTo>
                  <a:cubicBezTo>
                    <a:pt x="833" y="83"/>
                    <a:pt x="832" y="83"/>
                    <a:pt x="833" y="84"/>
                  </a:cubicBezTo>
                  <a:close/>
                  <a:moveTo>
                    <a:pt x="831" y="87"/>
                  </a:moveTo>
                  <a:cubicBezTo>
                    <a:pt x="832" y="88"/>
                    <a:pt x="834" y="86"/>
                    <a:pt x="835" y="87"/>
                  </a:cubicBezTo>
                  <a:cubicBezTo>
                    <a:pt x="836" y="86"/>
                    <a:pt x="835" y="86"/>
                    <a:pt x="835" y="85"/>
                  </a:cubicBezTo>
                  <a:cubicBezTo>
                    <a:pt x="835" y="86"/>
                    <a:pt x="835" y="86"/>
                    <a:pt x="835" y="86"/>
                  </a:cubicBezTo>
                  <a:cubicBezTo>
                    <a:pt x="833" y="86"/>
                    <a:pt x="832" y="87"/>
                    <a:pt x="831" y="87"/>
                  </a:cubicBezTo>
                  <a:close/>
                  <a:moveTo>
                    <a:pt x="834" y="88"/>
                  </a:moveTo>
                  <a:cubicBezTo>
                    <a:pt x="833" y="88"/>
                    <a:pt x="831" y="89"/>
                    <a:pt x="831" y="88"/>
                  </a:cubicBezTo>
                  <a:cubicBezTo>
                    <a:pt x="831" y="88"/>
                    <a:pt x="831" y="88"/>
                    <a:pt x="831" y="89"/>
                  </a:cubicBezTo>
                  <a:cubicBezTo>
                    <a:pt x="831" y="89"/>
                    <a:pt x="832" y="89"/>
                    <a:pt x="832" y="89"/>
                  </a:cubicBezTo>
                  <a:cubicBezTo>
                    <a:pt x="833" y="88"/>
                    <a:pt x="834" y="88"/>
                    <a:pt x="835" y="89"/>
                  </a:cubicBezTo>
                  <a:cubicBezTo>
                    <a:pt x="835" y="88"/>
                    <a:pt x="835" y="88"/>
                    <a:pt x="834" y="88"/>
                  </a:cubicBezTo>
                  <a:close/>
                  <a:moveTo>
                    <a:pt x="830" y="82"/>
                  </a:moveTo>
                  <a:cubicBezTo>
                    <a:pt x="829" y="83"/>
                    <a:pt x="830" y="83"/>
                    <a:pt x="829" y="83"/>
                  </a:cubicBezTo>
                  <a:cubicBezTo>
                    <a:pt x="830" y="82"/>
                    <a:pt x="828" y="83"/>
                    <a:pt x="828" y="83"/>
                  </a:cubicBezTo>
                  <a:cubicBezTo>
                    <a:pt x="828" y="83"/>
                    <a:pt x="827" y="84"/>
                    <a:pt x="827" y="85"/>
                  </a:cubicBezTo>
                  <a:cubicBezTo>
                    <a:pt x="828" y="85"/>
                    <a:pt x="829" y="83"/>
                    <a:pt x="830" y="84"/>
                  </a:cubicBezTo>
                  <a:cubicBezTo>
                    <a:pt x="831" y="86"/>
                    <a:pt x="833" y="86"/>
                    <a:pt x="833" y="85"/>
                  </a:cubicBezTo>
                  <a:cubicBezTo>
                    <a:pt x="833" y="85"/>
                    <a:pt x="833" y="84"/>
                    <a:pt x="832" y="84"/>
                  </a:cubicBezTo>
                  <a:cubicBezTo>
                    <a:pt x="833" y="84"/>
                    <a:pt x="833" y="83"/>
                    <a:pt x="832" y="83"/>
                  </a:cubicBezTo>
                  <a:cubicBezTo>
                    <a:pt x="832" y="84"/>
                    <a:pt x="831" y="83"/>
                    <a:pt x="830" y="84"/>
                  </a:cubicBezTo>
                  <a:cubicBezTo>
                    <a:pt x="830" y="83"/>
                    <a:pt x="831" y="83"/>
                    <a:pt x="830" y="83"/>
                  </a:cubicBezTo>
                  <a:cubicBezTo>
                    <a:pt x="830" y="84"/>
                    <a:pt x="831" y="82"/>
                    <a:pt x="830" y="82"/>
                  </a:cubicBezTo>
                  <a:close/>
                  <a:moveTo>
                    <a:pt x="836" y="60"/>
                  </a:moveTo>
                  <a:cubicBezTo>
                    <a:pt x="837" y="59"/>
                    <a:pt x="838" y="59"/>
                    <a:pt x="838" y="58"/>
                  </a:cubicBezTo>
                  <a:cubicBezTo>
                    <a:pt x="837" y="58"/>
                    <a:pt x="837" y="58"/>
                    <a:pt x="836" y="58"/>
                  </a:cubicBezTo>
                  <a:cubicBezTo>
                    <a:pt x="835" y="60"/>
                    <a:pt x="834" y="57"/>
                    <a:pt x="834" y="60"/>
                  </a:cubicBezTo>
                  <a:cubicBezTo>
                    <a:pt x="835" y="60"/>
                    <a:pt x="836" y="58"/>
                    <a:pt x="836" y="60"/>
                  </a:cubicBezTo>
                  <a:close/>
                  <a:moveTo>
                    <a:pt x="830" y="88"/>
                  </a:moveTo>
                  <a:cubicBezTo>
                    <a:pt x="829" y="89"/>
                    <a:pt x="829" y="87"/>
                    <a:pt x="827" y="87"/>
                  </a:cubicBezTo>
                  <a:cubicBezTo>
                    <a:pt x="827" y="88"/>
                    <a:pt x="829" y="89"/>
                    <a:pt x="831" y="89"/>
                  </a:cubicBezTo>
                  <a:cubicBezTo>
                    <a:pt x="830" y="89"/>
                    <a:pt x="830" y="88"/>
                    <a:pt x="830" y="88"/>
                  </a:cubicBezTo>
                  <a:close/>
                  <a:moveTo>
                    <a:pt x="827" y="89"/>
                  </a:moveTo>
                  <a:cubicBezTo>
                    <a:pt x="827" y="90"/>
                    <a:pt x="826" y="90"/>
                    <a:pt x="826" y="90"/>
                  </a:cubicBezTo>
                  <a:cubicBezTo>
                    <a:pt x="827" y="90"/>
                    <a:pt x="827" y="91"/>
                    <a:pt x="828" y="90"/>
                  </a:cubicBezTo>
                  <a:cubicBezTo>
                    <a:pt x="827" y="90"/>
                    <a:pt x="828" y="90"/>
                    <a:pt x="828" y="90"/>
                  </a:cubicBezTo>
                  <a:cubicBezTo>
                    <a:pt x="827" y="90"/>
                    <a:pt x="827" y="89"/>
                    <a:pt x="827" y="89"/>
                  </a:cubicBezTo>
                  <a:close/>
                  <a:moveTo>
                    <a:pt x="825" y="89"/>
                  </a:moveTo>
                  <a:cubicBezTo>
                    <a:pt x="825" y="90"/>
                    <a:pt x="826" y="90"/>
                    <a:pt x="826" y="90"/>
                  </a:cubicBezTo>
                  <a:cubicBezTo>
                    <a:pt x="826" y="89"/>
                    <a:pt x="825" y="89"/>
                    <a:pt x="825" y="89"/>
                  </a:cubicBezTo>
                  <a:close/>
                  <a:moveTo>
                    <a:pt x="825" y="85"/>
                  </a:moveTo>
                  <a:cubicBezTo>
                    <a:pt x="825" y="85"/>
                    <a:pt x="825" y="85"/>
                    <a:pt x="825" y="86"/>
                  </a:cubicBezTo>
                  <a:cubicBezTo>
                    <a:pt x="825" y="86"/>
                    <a:pt x="825" y="86"/>
                    <a:pt x="825" y="86"/>
                  </a:cubicBezTo>
                  <a:cubicBezTo>
                    <a:pt x="826" y="85"/>
                    <a:pt x="826" y="86"/>
                    <a:pt x="826" y="86"/>
                  </a:cubicBezTo>
                  <a:cubicBezTo>
                    <a:pt x="826" y="85"/>
                    <a:pt x="826" y="84"/>
                    <a:pt x="826" y="84"/>
                  </a:cubicBezTo>
                  <a:cubicBezTo>
                    <a:pt x="826" y="84"/>
                    <a:pt x="825" y="85"/>
                    <a:pt x="825" y="85"/>
                  </a:cubicBezTo>
                  <a:close/>
                  <a:moveTo>
                    <a:pt x="824" y="88"/>
                  </a:moveTo>
                  <a:cubicBezTo>
                    <a:pt x="825" y="88"/>
                    <a:pt x="825" y="88"/>
                    <a:pt x="826" y="89"/>
                  </a:cubicBezTo>
                  <a:cubicBezTo>
                    <a:pt x="826" y="87"/>
                    <a:pt x="824" y="88"/>
                    <a:pt x="824" y="88"/>
                  </a:cubicBezTo>
                  <a:close/>
                  <a:moveTo>
                    <a:pt x="826" y="61"/>
                  </a:moveTo>
                  <a:cubicBezTo>
                    <a:pt x="827" y="60"/>
                    <a:pt x="828" y="61"/>
                    <a:pt x="828" y="60"/>
                  </a:cubicBezTo>
                  <a:cubicBezTo>
                    <a:pt x="827" y="60"/>
                    <a:pt x="827" y="60"/>
                    <a:pt x="826" y="60"/>
                  </a:cubicBezTo>
                  <a:cubicBezTo>
                    <a:pt x="826" y="61"/>
                    <a:pt x="826" y="61"/>
                    <a:pt x="826" y="61"/>
                  </a:cubicBezTo>
                  <a:cubicBezTo>
                    <a:pt x="825" y="61"/>
                    <a:pt x="822" y="62"/>
                    <a:pt x="823" y="63"/>
                  </a:cubicBezTo>
                  <a:cubicBezTo>
                    <a:pt x="824" y="61"/>
                    <a:pt x="827" y="63"/>
                    <a:pt x="828" y="61"/>
                  </a:cubicBezTo>
                  <a:cubicBezTo>
                    <a:pt x="828" y="60"/>
                    <a:pt x="826" y="62"/>
                    <a:pt x="826" y="61"/>
                  </a:cubicBezTo>
                  <a:close/>
                  <a:moveTo>
                    <a:pt x="821" y="93"/>
                  </a:moveTo>
                  <a:cubicBezTo>
                    <a:pt x="821" y="94"/>
                    <a:pt x="821" y="95"/>
                    <a:pt x="821" y="95"/>
                  </a:cubicBezTo>
                  <a:cubicBezTo>
                    <a:pt x="821" y="93"/>
                    <a:pt x="823" y="94"/>
                    <a:pt x="823" y="93"/>
                  </a:cubicBezTo>
                  <a:cubicBezTo>
                    <a:pt x="822" y="93"/>
                    <a:pt x="822" y="93"/>
                    <a:pt x="821" y="93"/>
                  </a:cubicBezTo>
                  <a:close/>
                  <a:moveTo>
                    <a:pt x="822" y="90"/>
                  </a:moveTo>
                  <a:cubicBezTo>
                    <a:pt x="822" y="91"/>
                    <a:pt x="821" y="90"/>
                    <a:pt x="820" y="91"/>
                  </a:cubicBezTo>
                  <a:cubicBezTo>
                    <a:pt x="821" y="92"/>
                    <a:pt x="821" y="91"/>
                    <a:pt x="822" y="91"/>
                  </a:cubicBezTo>
                  <a:cubicBezTo>
                    <a:pt x="822" y="91"/>
                    <a:pt x="822" y="90"/>
                    <a:pt x="822" y="90"/>
                  </a:cubicBezTo>
                  <a:close/>
                  <a:moveTo>
                    <a:pt x="817" y="91"/>
                  </a:moveTo>
                  <a:cubicBezTo>
                    <a:pt x="817" y="91"/>
                    <a:pt x="817" y="92"/>
                    <a:pt x="817" y="92"/>
                  </a:cubicBezTo>
                  <a:cubicBezTo>
                    <a:pt x="818" y="92"/>
                    <a:pt x="818" y="92"/>
                    <a:pt x="819" y="91"/>
                  </a:cubicBezTo>
                  <a:cubicBezTo>
                    <a:pt x="818" y="91"/>
                    <a:pt x="818" y="91"/>
                    <a:pt x="817" y="91"/>
                  </a:cubicBezTo>
                  <a:close/>
                  <a:moveTo>
                    <a:pt x="821" y="61"/>
                  </a:moveTo>
                  <a:cubicBezTo>
                    <a:pt x="821" y="62"/>
                    <a:pt x="820" y="61"/>
                    <a:pt x="819" y="63"/>
                  </a:cubicBezTo>
                  <a:cubicBezTo>
                    <a:pt x="820" y="63"/>
                    <a:pt x="820" y="63"/>
                    <a:pt x="820" y="64"/>
                  </a:cubicBezTo>
                  <a:cubicBezTo>
                    <a:pt x="821" y="64"/>
                    <a:pt x="821" y="63"/>
                    <a:pt x="822" y="64"/>
                  </a:cubicBezTo>
                  <a:cubicBezTo>
                    <a:pt x="822" y="62"/>
                    <a:pt x="823" y="62"/>
                    <a:pt x="824" y="61"/>
                  </a:cubicBezTo>
                  <a:cubicBezTo>
                    <a:pt x="822" y="60"/>
                    <a:pt x="822" y="62"/>
                    <a:pt x="821" y="61"/>
                  </a:cubicBezTo>
                  <a:close/>
                  <a:moveTo>
                    <a:pt x="812" y="93"/>
                  </a:moveTo>
                  <a:cubicBezTo>
                    <a:pt x="812" y="92"/>
                    <a:pt x="813" y="94"/>
                    <a:pt x="813" y="93"/>
                  </a:cubicBezTo>
                  <a:cubicBezTo>
                    <a:pt x="812" y="93"/>
                    <a:pt x="813" y="92"/>
                    <a:pt x="813" y="92"/>
                  </a:cubicBezTo>
                  <a:cubicBezTo>
                    <a:pt x="812" y="92"/>
                    <a:pt x="812" y="90"/>
                    <a:pt x="812" y="91"/>
                  </a:cubicBezTo>
                  <a:cubicBezTo>
                    <a:pt x="813" y="92"/>
                    <a:pt x="812" y="93"/>
                    <a:pt x="812" y="93"/>
                  </a:cubicBezTo>
                  <a:close/>
                  <a:moveTo>
                    <a:pt x="813" y="86"/>
                  </a:moveTo>
                  <a:cubicBezTo>
                    <a:pt x="813" y="86"/>
                    <a:pt x="812" y="86"/>
                    <a:pt x="812" y="87"/>
                  </a:cubicBezTo>
                  <a:cubicBezTo>
                    <a:pt x="813" y="87"/>
                    <a:pt x="814" y="87"/>
                    <a:pt x="814" y="86"/>
                  </a:cubicBezTo>
                  <a:cubicBezTo>
                    <a:pt x="814" y="86"/>
                    <a:pt x="813" y="85"/>
                    <a:pt x="813" y="86"/>
                  </a:cubicBezTo>
                  <a:close/>
                  <a:moveTo>
                    <a:pt x="817" y="63"/>
                  </a:moveTo>
                  <a:cubicBezTo>
                    <a:pt x="817" y="63"/>
                    <a:pt x="816" y="64"/>
                    <a:pt x="817" y="64"/>
                  </a:cubicBezTo>
                  <a:cubicBezTo>
                    <a:pt x="817" y="63"/>
                    <a:pt x="818" y="63"/>
                    <a:pt x="817" y="63"/>
                  </a:cubicBezTo>
                  <a:close/>
                  <a:moveTo>
                    <a:pt x="811" y="93"/>
                  </a:moveTo>
                  <a:cubicBezTo>
                    <a:pt x="811" y="93"/>
                    <a:pt x="812" y="93"/>
                    <a:pt x="812" y="92"/>
                  </a:cubicBezTo>
                  <a:cubicBezTo>
                    <a:pt x="811" y="92"/>
                    <a:pt x="811" y="92"/>
                    <a:pt x="811" y="92"/>
                  </a:cubicBezTo>
                  <a:cubicBezTo>
                    <a:pt x="811" y="93"/>
                    <a:pt x="810" y="92"/>
                    <a:pt x="810" y="92"/>
                  </a:cubicBezTo>
                  <a:cubicBezTo>
                    <a:pt x="810" y="92"/>
                    <a:pt x="810" y="93"/>
                    <a:pt x="810" y="93"/>
                  </a:cubicBezTo>
                  <a:cubicBezTo>
                    <a:pt x="810" y="93"/>
                    <a:pt x="811" y="94"/>
                    <a:pt x="811" y="93"/>
                  </a:cubicBezTo>
                  <a:cubicBezTo>
                    <a:pt x="811" y="93"/>
                    <a:pt x="811" y="93"/>
                    <a:pt x="811" y="93"/>
                  </a:cubicBezTo>
                  <a:close/>
                  <a:moveTo>
                    <a:pt x="811" y="63"/>
                  </a:moveTo>
                  <a:cubicBezTo>
                    <a:pt x="813" y="64"/>
                    <a:pt x="812" y="64"/>
                    <a:pt x="813" y="63"/>
                  </a:cubicBezTo>
                  <a:cubicBezTo>
                    <a:pt x="814" y="64"/>
                    <a:pt x="815" y="64"/>
                    <a:pt x="814" y="63"/>
                  </a:cubicBezTo>
                  <a:cubicBezTo>
                    <a:pt x="815" y="63"/>
                    <a:pt x="814" y="64"/>
                    <a:pt x="815" y="64"/>
                  </a:cubicBezTo>
                  <a:cubicBezTo>
                    <a:pt x="815" y="63"/>
                    <a:pt x="817" y="63"/>
                    <a:pt x="816" y="62"/>
                  </a:cubicBezTo>
                  <a:cubicBezTo>
                    <a:pt x="816" y="64"/>
                    <a:pt x="812" y="62"/>
                    <a:pt x="811" y="63"/>
                  </a:cubicBezTo>
                  <a:close/>
                  <a:moveTo>
                    <a:pt x="811" y="85"/>
                  </a:moveTo>
                  <a:cubicBezTo>
                    <a:pt x="812" y="85"/>
                    <a:pt x="811" y="86"/>
                    <a:pt x="811" y="86"/>
                  </a:cubicBezTo>
                  <a:cubicBezTo>
                    <a:pt x="811" y="86"/>
                    <a:pt x="811" y="86"/>
                    <a:pt x="812" y="86"/>
                  </a:cubicBezTo>
                  <a:cubicBezTo>
                    <a:pt x="812" y="85"/>
                    <a:pt x="811" y="84"/>
                    <a:pt x="811" y="85"/>
                  </a:cubicBezTo>
                  <a:close/>
                  <a:moveTo>
                    <a:pt x="808" y="92"/>
                  </a:moveTo>
                  <a:cubicBezTo>
                    <a:pt x="808" y="92"/>
                    <a:pt x="808" y="93"/>
                    <a:pt x="808" y="93"/>
                  </a:cubicBezTo>
                  <a:cubicBezTo>
                    <a:pt x="808" y="93"/>
                    <a:pt x="808" y="92"/>
                    <a:pt x="809" y="92"/>
                  </a:cubicBezTo>
                  <a:cubicBezTo>
                    <a:pt x="808" y="92"/>
                    <a:pt x="808" y="92"/>
                    <a:pt x="808" y="92"/>
                  </a:cubicBezTo>
                  <a:close/>
                  <a:moveTo>
                    <a:pt x="807" y="92"/>
                  </a:moveTo>
                  <a:cubicBezTo>
                    <a:pt x="807" y="92"/>
                    <a:pt x="807" y="91"/>
                    <a:pt x="806" y="92"/>
                  </a:cubicBezTo>
                  <a:cubicBezTo>
                    <a:pt x="807" y="92"/>
                    <a:pt x="807" y="94"/>
                    <a:pt x="807" y="94"/>
                  </a:cubicBezTo>
                  <a:cubicBezTo>
                    <a:pt x="807" y="94"/>
                    <a:pt x="807" y="93"/>
                    <a:pt x="807" y="92"/>
                  </a:cubicBezTo>
                  <a:close/>
                  <a:moveTo>
                    <a:pt x="805" y="95"/>
                  </a:moveTo>
                  <a:cubicBezTo>
                    <a:pt x="806" y="95"/>
                    <a:pt x="806" y="95"/>
                    <a:pt x="807" y="95"/>
                  </a:cubicBezTo>
                  <a:cubicBezTo>
                    <a:pt x="806" y="94"/>
                    <a:pt x="806" y="94"/>
                    <a:pt x="805" y="95"/>
                  </a:cubicBezTo>
                  <a:close/>
                  <a:moveTo>
                    <a:pt x="808" y="64"/>
                  </a:moveTo>
                  <a:cubicBezTo>
                    <a:pt x="808" y="65"/>
                    <a:pt x="809" y="64"/>
                    <a:pt x="809" y="65"/>
                  </a:cubicBezTo>
                  <a:cubicBezTo>
                    <a:pt x="808" y="65"/>
                    <a:pt x="808" y="64"/>
                    <a:pt x="807" y="64"/>
                  </a:cubicBezTo>
                  <a:cubicBezTo>
                    <a:pt x="805" y="65"/>
                    <a:pt x="803" y="66"/>
                    <a:pt x="801" y="65"/>
                  </a:cubicBezTo>
                  <a:cubicBezTo>
                    <a:pt x="801" y="65"/>
                    <a:pt x="801" y="66"/>
                    <a:pt x="802" y="66"/>
                  </a:cubicBezTo>
                  <a:cubicBezTo>
                    <a:pt x="801" y="66"/>
                    <a:pt x="799" y="65"/>
                    <a:pt x="799" y="66"/>
                  </a:cubicBezTo>
                  <a:cubicBezTo>
                    <a:pt x="799" y="66"/>
                    <a:pt x="800" y="66"/>
                    <a:pt x="800" y="66"/>
                  </a:cubicBezTo>
                  <a:cubicBezTo>
                    <a:pt x="799" y="66"/>
                    <a:pt x="798" y="68"/>
                    <a:pt x="797" y="67"/>
                  </a:cubicBezTo>
                  <a:cubicBezTo>
                    <a:pt x="797" y="67"/>
                    <a:pt x="797" y="66"/>
                    <a:pt x="797" y="65"/>
                  </a:cubicBezTo>
                  <a:cubicBezTo>
                    <a:pt x="796" y="65"/>
                    <a:pt x="796" y="65"/>
                    <a:pt x="796" y="66"/>
                  </a:cubicBezTo>
                  <a:cubicBezTo>
                    <a:pt x="796" y="66"/>
                    <a:pt x="797" y="66"/>
                    <a:pt x="797" y="66"/>
                  </a:cubicBezTo>
                  <a:cubicBezTo>
                    <a:pt x="795" y="66"/>
                    <a:pt x="797" y="67"/>
                    <a:pt x="797" y="67"/>
                  </a:cubicBezTo>
                  <a:cubicBezTo>
                    <a:pt x="796" y="67"/>
                    <a:pt x="796" y="66"/>
                    <a:pt x="795" y="66"/>
                  </a:cubicBezTo>
                  <a:cubicBezTo>
                    <a:pt x="795" y="67"/>
                    <a:pt x="794" y="66"/>
                    <a:pt x="794" y="67"/>
                  </a:cubicBezTo>
                  <a:cubicBezTo>
                    <a:pt x="795" y="67"/>
                    <a:pt x="794" y="68"/>
                    <a:pt x="794" y="68"/>
                  </a:cubicBezTo>
                  <a:cubicBezTo>
                    <a:pt x="794" y="68"/>
                    <a:pt x="794" y="69"/>
                    <a:pt x="794" y="69"/>
                  </a:cubicBezTo>
                  <a:cubicBezTo>
                    <a:pt x="794" y="68"/>
                    <a:pt x="794" y="67"/>
                    <a:pt x="793" y="67"/>
                  </a:cubicBezTo>
                  <a:cubicBezTo>
                    <a:pt x="793" y="67"/>
                    <a:pt x="793" y="67"/>
                    <a:pt x="793" y="67"/>
                  </a:cubicBezTo>
                  <a:cubicBezTo>
                    <a:pt x="792" y="68"/>
                    <a:pt x="794" y="67"/>
                    <a:pt x="793" y="68"/>
                  </a:cubicBezTo>
                  <a:cubicBezTo>
                    <a:pt x="792" y="67"/>
                    <a:pt x="792" y="68"/>
                    <a:pt x="792" y="68"/>
                  </a:cubicBezTo>
                  <a:cubicBezTo>
                    <a:pt x="792" y="68"/>
                    <a:pt x="792" y="68"/>
                    <a:pt x="792" y="68"/>
                  </a:cubicBezTo>
                  <a:cubicBezTo>
                    <a:pt x="792" y="68"/>
                    <a:pt x="791" y="68"/>
                    <a:pt x="791" y="68"/>
                  </a:cubicBezTo>
                  <a:cubicBezTo>
                    <a:pt x="791" y="69"/>
                    <a:pt x="791" y="69"/>
                    <a:pt x="790" y="69"/>
                  </a:cubicBezTo>
                  <a:cubicBezTo>
                    <a:pt x="789" y="69"/>
                    <a:pt x="790" y="68"/>
                    <a:pt x="789" y="67"/>
                  </a:cubicBezTo>
                  <a:cubicBezTo>
                    <a:pt x="788" y="68"/>
                    <a:pt x="790" y="68"/>
                    <a:pt x="789" y="69"/>
                  </a:cubicBezTo>
                  <a:cubicBezTo>
                    <a:pt x="789" y="69"/>
                    <a:pt x="787" y="68"/>
                    <a:pt x="788" y="69"/>
                  </a:cubicBezTo>
                  <a:cubicBezTo>
                    <a:pt x="788" y="69"/>
                    <a:pt x="788" y="69"/>
                    <a:pt x="788" y="69"/>
                  </a:cubicBezTo>
                  <a:cubicBezTo>
                    <a:pt x="788" y="69"/>
                    <a:pt x="788" y="69"/>
                    <a:pt x="788" y="70"/>
                  </a:cubicBezTo>
                  <a:cubicBezTo>
                    <a:pt x="788" y="69"/>
                    <a:pt x="787" y="70"/>
                    <a:pt x="787" y="69"/>
                  </a:cubicBezTo>
                  <a:cubicBezTo>
                    <a:pt x="786" y="68"/>
                    <a:pt x="785" y="70"/>
                    <a:pt x="785" y="69"/>
                  </a:cubicBezTo>
                  <a:cubicBezTo>
                    <a:pt x="784" y="69"/>
                    <a:pt x="783" y="68"/>
                    <a:pt x="783" y="69"/>
                  </a:cubicBezTo>
                  <a:cubicBezTo>
                    <a:pt x="784" y="70"/>
                    <a:pt x="784" y="69"/>
                    <a:pt x="785" y="70"/>
                  </a:cubicBezTo>
                  <a:cubicBezTo>
                    <a:pt x="785" y="70"/>
                    <a:pt x="785" y="70"/>
                    <a:pt x="786" y="71"/>
                  </a:cubicBezTo>
                  <a:cubicBezTo>
                    <a:pt x="785" y="71"/>
                    <a:pt x="785" y="69"/>
                    <a:pt x="785" y="71"/>
                  </a:cubicBezTo>
                  <a:cubicBezTo>
                    <a:pt x="785" y="72"/>
                    <a:pt x="786" y="71"/>
                    <a:pt x="785" y="72"/>
                  </a:cubicBezTo>
                  <a:cubicBezTo>
                    <a:pt x="786" y="72"/>
                    <a:pt x="789" y="70"/>
                    <a:pt x="789" y="72"/>
                  </a:cubicBezTo>
                  <a:cubicBezTo>
                    <a:pt x="789" y="71"/>
                    <a:pt x="790" y="70"/>
                    <a:pt x="791" y="71"/>
                  </a:cubicBezTo>
                  <a:cubicBezTo>
                    <a:pt x="791" y="70"/>
                    <a:pt x="792" y="69"/>
                    <a:pt x="793" y="70"/>
                  </a:cubicBezTo>
                  <a:cubicBezTo>
                    <a:pt x="793" y="69"/>
                    <a:pt x="794" y="69"/>
                    <a:pt x="794" y="69"/>
                  </a:cubicBezTo>
                  <a:cubicBezTo>
                    <a:pt x="794" y="69"/>
                    <a:pt x="795" y="69"/>
                    <a:pt x="795" y="69"/>
                  </a:cubicBezTo>
                  <a:cubicBezTo>
                    <a:pt x="796" y="68"/>
                    <a:pt x="799" y="67"/>
                    <a:pt x="800" y="67"/>
                  </a:cubicBezTo>
                  <a:cubicBezTo>
                    <a:pt x="800" y="68"/>
                    <a:pt x="798" y="68"/>
                    <a:pt x="799" y="68"/>
                  </a:cubicBezTo>
                  <a:cubicBezTo>
                    <a:pt x="800" y="68"/>
                    <a:pt x="804" y="68"/>
                    <a:pt x="802" y="67"/>
                  </a:cubicBezTo>
                  <a:cubicBezTo>
                    <a:pt x="803" y="67"/>
                    <a:pt x="803" y="66"/>
                    <a:pt x="803" y="66"/>
                  </a:cubicBezTo>
                  <a:cubicBezTo>
                    <a:pt x="804" y="67"/>
                    <a:pt x="803" y="68"/>
                    <a:pt x="803" y="68"/>
                  </a:cubicBezTo>
                  <a:cubicBezTo>
                    <a:pt x="805" y="67"/>
                    <a:pt x="808" y="66"/>
                    <a:pt x="809" y="67"/>
                  </a:cubicBezTo>
                  <a:cubicBezTo>
                    <a:pt x="808" y="66"/>
                    <a:pt x="809" y="66"/>
                    <a:pt x="809" y="64"/>
                  </a:cubicBezTo>
                  <a:cubicBezTo>
                    <a:pt x="809" y="64"/>
                    <a:pt x="808" y="63"/>
                    <a:pt x="808" y="64"/>
                  </a:cubicBezTo>
                  <a:close/>
                  <a:moveTo>
                    <a:pt x="810" y="65"/>
                  </a:moveTo>
                  <a:cubicBezTo>
                    <a:pt x="810" y="64"/>
                    <a:pt x="811" y="65"/>
                    <a:pt x="811" y="65"/>
                  </a:cubicBezTo>
                  <a:cubicBezTo>
                    <a:pt x="811" y="65"/>
                    <a:pt x="811" y="64"/>
                    <a:pt x="811" y="64"/>
                  </a:cubicBezTo>
                  <a:cubicBezTo>
                    <a:pt x="811" y="64"/>
                    <a:pt x="810" y="65"/>
                    <a:pt x="810" y="63"/>
                  </a:cubicBezTo>
                  <a:cubicBezTo>
                    <a:pt x="810" y="64"/>
                    <a:pt x="810" y="64"/>
                    <a:pt x="809" y="64"/>
                  </a:cubicBezTo>
                  <a:cubicBezTo>
                    <a:pt x="810" y="64"/>
                    <a:pt x="809" y="65"/>
                    <a:pt x="810" y="65"/>
                  </a:cubicBezTo>
                  <a:close/>
                  <a:moveTo>
                    <a:pt x="805" y="93"/>
                  </a:moveTo>
                  <a:cubicBezTo>
                    <a:pt x="805" y="93"/>
                    <a:pt x="804" y="93"/>
                    <a:pt x="805" y="94"/>
                  </a:cubicBezTo>
                  <a:cubicBezTo>
                    <a:pt x="805" y="94"/>
                    <a:pt x="806" y="94"/>
                    <a:pt x="806" y="93"/>
                  </a:cubicBezTo>
                  <a:cubicBezTo>
                    <a:pt x="806" y="93"/>
                    <a:pt x="805" y="93"/>
                    <a:pt x="805" y="93"/>
                  </a:cubicBezTo>
                  <a:close/>
                  <a:moveTo>
                    <a:pt x="803" y="95"/>
                  </a:moveTo>
                  <a:cubicBezTo>
                    <a:pt x="803" y="95"/>
                    <a:pt x="802" y="95"/>
                    <a:pt x="802" y="95"/>
                  </a:cubicBezTo>
                  <a:cubicBezTo>
                    <a:pt x="802" y="96"/>
                    <a:pt x="802" y="96"/>
                    <a:pt x="802" y="96"/>
                  </a:cubicBezTo>
                  <a:cubicBezTo>
                    <a:pt x="802" y="97"/>
                    <a:pt x="802" y="96"/>
                    <a:pt x="803" y="96"/>
                  </a:cubicBezTo>
                  <a:cubicBezTo>
                    <a:pt x="803" y="96"/>
                    <a:pt x="803" y="96"/>
                    <a:pt x="803" y="96"/>
                  </a:cubicBezTo>
                  <a:cubicBezTo>
                    <a:pt x="803" y="96"/>
                    <a:pt x="803" y="96"/>
                    <a:pt x="803" y="95"/>
                  </a:cubicBezTo>
                  <a:close/>
                  <a:moveTo>
                    <a:pt x="804" y="87"/>
                  </a:moveTo>
                  <a:cubicBezTo>
                    <a:pt x="803" y="86"/>
                    <a:pt x="803" y="87"/>
                    <a:pt x="803" y="87"/>
                  </a:cubicBezTo>
                  <a:cubicBezTo>
                    <a:pt x="803" y="87"/>
                    <a:pt x="803" y="87"/>
                    <a:pt x="802" y="87"/>
                  </a:cubicBezTo>
                  <a:cubicBezTo>
                    <a:pt x="803" y="88"/>
                    <a:pt x="803" y="87"/>
                    <a:pt x="804" y="87"/>
                  </a:cubicBezTo>
                  <a:cubicBezTo>
                    <a:pt x="804" y="88"/>
                    <a:pt x="804" y="88"/>
                    <a:pt x="804" y="88"/>
                  </a:cubicBezTo>
                  <a:cubicBezTo>
                    <a:pt x="804" y="87"/>
                    <a:pt x="804" y="87"/>
                    <a:pt x="804" y="87"/>
                  </a:cubicBezTo>
                  <a:close/>
                  <a:moveTo>
                    <a:pt x="799" y="96"/>
                  </a:moveTo>
                  <a:cubicBezTo>
                    <a:pt x="798" y="96"/>
                    <a:pt x="798" y="96"/>
                    <a:pt x="798" y="96"/>
                  </a:cubicBezTo>
                  <a:cubicBezTo>
                    <a:pt x="798" y="96"/>
                    <a:pt x="798" y="96"/>
                    <a:pt x="798" y="97"/>
                  </a:cubicBezTo>
                  <a:cubicBezTo>
                    <a:pt x="798" y="97"/>
                    <a:pt x="798" y="97"/>
                    <a:pt x="798" y="97"/>
                  </a:cubicBezTo>
                  <a:cubicBezTo>
                    <a:pt x="798" y="96"/>
                    <a:pt x="798" y="98"/>
                    <a:pt x="799" y="98"/>
                  </a:cubicBezTo>
                  <a:cubicBezTo>
                    <a:pt x="799" y="97"/>
                    <a:pt x="798" y="97"/>
                    <a:pt x="799" y="96"/>
                  </a:cubicBezTo>
                  <a:close/>
                  <a:moveTo>
                    <a:pt x="794" y="98"/>
                  </a:moveTo>
                  <a:cubicBezTo>
                    <a:pt x="794" y="97"/>
                    <a:pt x="795" y="98"/>
                    <a:pt x="795" y="97"/>
                  </a:cubicBezTo>
                  <a:cubicBezTo>
                    <a:pt x="794" y="97"/>
                    <a:pt x="795" y="97"/>
                    <a:pt x="795" y="96"/>
                  </a:cubicBezTo>
                  <a:cubicBezTo>
                    <a:pt x="794" y="97"/>
                    <a:pt x="793" y="97"/>
                    <a:pt x="792" y="97"/>
                  </a:cubicBezTo>
                  <a:cubicBezTo>
                    <a:pt x="793" y="98"/>
                    <a:pt x="794" y="97"/>
                    <a:pt x="794" y="98"/>
                  </a:cubicBezTo>
                  <a:cubicBezTo>
                    <a:pt x="793" y="98"/>
                    <a:pt x="793" y="98"/>
                    <a:pt x="794" y="98"/>
                  </a:cubicBezTo>
                  <a:close/>
                  <a:moveTo>
                    <a:pt x="792" y="98"/>
                  </a:moveTo>
                  <a:cubicBezTo>
                    <a:pt x="791" y="98"/>
                    <a:pt x="792" y="97"/>
                    <a:pt x="791" y="97"/>
                  </a:cubicBezTo>
                  <a:cubicBezTo>
                    <a:pt x="791" y="97"/>
                    <a:pt x="790" y="97"/>
                    <a:pt x="790" y="97"/>
                  </a:cubicBezTo>
                  <a:cubicBezTo>
                    <a:pt x="791" y="97"/>
                    <a:pt x="791" y="99"/>
                    <a:pt x="792" y="98"/>
                  </a:cubicBezTo>
                  <a:close/>
                  <a:moveTo>
                    <a:pt x="789" y="98"/>
                  </a:moveTo>
                  <a:cubicBezTo>
                    <a:pt x="789" y="99"/>
                    <a:pt x="789" y="99"/>
                    <a:pt x="790" y="99"/>
                  </a:cubicBezTo>
                  <a:cubicBezTo>
                    <a:pt x="790" y="98"/>
                    <a:pt x="790" y="98"/>
                    <a:pt x="789" y="98"/>
                  </a:cubicBezTo>
                  <a:close/>
                  <a:moveTo>
                    <a:pt x="788" y="98"/>
                  </a:moveTo>
                  <a:cubicBezTo>
                    <a:pt x="788" y="98"/>
                    <a:pt x="787" y="98"/>
                    <a:pt x="787" y="97"/>
                  </a:cubicBezTo>
                  <a:cubicBezTo>
                    <a:pt x="788" y="97"/>
                    <a:pt x="789" y="97"/>
                    <a:pt x="789" y="96"/>
                  </a:cubicBezTo>
                  <a:cubicBezTo>
                    <a:pt x="787" y="96"/>
                    <a:pt x="787" y="98"/>
                    <a:pt x="786" y="98"/>
                  </a:cubicBezTo>
                  <a:cubicBezTo>
                    <a:pt x="787" y="98"/>
                    <a:pt x="786" y="99"/>
                    <a:pt x="786" y="100"/>
                  </a:cubicBezTo>
                  <a:cubicBezTo>
                    <a:pt x="787" y="98"/>
                    <a:pt x="788" y="98"/>
                    <a:pt x="788" y="98"/>
                  </a:cubicBezTo>
                  <a:close/>
                  <a:moveTo>
                    <a:pt x="785" y="100"/>
                  </a:moveTo>
                  <a:cubicBezTo>
                    <a:pt x="785" y="99"/>
                    <a:pt x="786" y="100"/>
                    <a:pt x="786" y="99"/>
                  </a:cubicBezTo>
                  <a:cubicBezTo>
                    <a:pt x="785" y="99"/>
                    <a:pt x="787" y="98"/>
                    <a:pt x="786" y="98"/>
                  </a:cubicBezTo>
                  <a:cubicBezTo>
                    <a:pt x="786" y="99"/>
                    <a:pt x="785" y="98"/>
                    <a:pt x="785" y="99"/>
                  </a:cubicBezTo>
                  <a:cubicBezTo>
                    <a:pt x="785" y="99"/>
                    <a:pt x="786" y="99"/>
                    <a:pt x="785" y="99"/>
                  </a:cubicBezTo>
                  <a:cubicBezTo>
                    <a:pt x="785" y="100"/>
                    <a:pt x="784" y="99"/>
                    <a:pt x="785" y="100"/>
                  </a:cubicBezTo>
                  <a:close/>
                  <a:moveTo>
                    <a:pt x="790" y="73"/>
                  </a:moveTo>
                  <a:cubicBezTo>
                    <a:pt x="790" y="72"/>
                    <a:pt x="788" y="72"/>
                    <a:pt x="788" y="73"/>
                  </a:cubicBezTo>
                  <a:cubicBezTo>
                    <a:pt x="789" y="72"/>
                    <a:pt x="789" y="74"/>
                    <a:pt x="790" y="73"/>
                  </a:cubicBezTo>
                  <a:cubicBezTo>
                    <a:pt x="789" y="73"/>
                    <a:pt x="791" y="72"/>
                    <a:pt x="790" y="72"/>
                  </a:cubicBezTo>
                  <a:cubicBezTo>
                    <a:pt x="790" y="72"/>
                    <a:pt x="790" y="73"/>
                    <a:pt x="790" y="73"/>
                  </a:cubicBezTo>
                  <a:close/>
                  <a:moveTo>
                    <a:pt x="785" y="98"/>
                  </a:moveTo>
                  <a:cubicBezTo>
                    <a:pt x="787" y="97"/>
                    <a:pt x="785" y="96"/>
                    <a:pt x="785" y="95"/>
                  </a:cubicBezTo>
                  <a:cubicBezTo>
                    <a:pt x="785" y="96"/>
                    <a:pt x="785" y="97"/>
                    <a:pt x="785" y="98"/>
                  </a:cubicBezTo>
                  <a:close/>
                  <a:moveTo>
                    <a:pt x="784" y="97"/>
                  </a:moveTo>
                  <a:cubicBezTo>
                    <a:pt x="784" y="97"/>
                    <a:pt x="783" y="97"/>
                    <a:pt x="783" y="98"/>
                  </a:cubicBezTo>
                  <a:cubicBezTo>
                    <a:pt x="782" y="98"/>
                    <a:pt x="782" y="97"/>
                    <a:pt x="781" y="97"/>
                  </a:cubicBezTo>
                  <a:cubicBezTo>
                    <a:pt x="781" y="97"/>
                    <a:pt x="781" y="97"/>
                    <a:pt x="780" y="97"/>
                  </a:cubicBezTo>
                  <a:cubicBezTo>
                    <a:pt x="780" y="98"/>
                    <a:pt x="781" y="99"/>
                    <a:pt x="781" y="100"/>
                  </a:cubicBezTo>
                  <a:cubicBezTo>
                    <a:pt x="781" y="100"/>
                    <a:pt x="780" y="99"/>
                    <a:pt x="780" y="99"/>
                  </a:cubicBezTo>
                  <a:cubicBezTo>
                    <a:pt x="781" y="99"/>
                    <a:pt x="781" y="99"/>
                    <a:pt x="781" y="99"/>
                  </a:cubicBezTo>
                  <a:cubicBezTo>
                    <a:pt x="780" y="99"/>
                    <a:pt x="780" y="98"/>
                    <a:pt x="780" y="98"/>
                  </a:cubicBezTo>
                  <a:cubicBezTo>
                    <a:pt x="780" y="99"/>
                    <a:pt x="780" y="100"/>
                    <a:pt x="781" y="100"/>
                  </a:cubicBezTo>
                  <a:cubicBezTo>
                    <a:pt x="781" y="99"/>
                    <a:pt x="783" y="101"/>
                    <a:pt x="783" y="100"/>
                  </a:cubicBezTo>
                  <a:cubicBezTo>
                    <a:pt x="782" y="100"/>
                    <a:pt x="782" y="100"/>
                    <a:pt x="782" y="100"/>
                  </a:cubicBezTo>
                  <a:cubicBezTo>
                    <a:pt x="783" y="100"/>
                    <a:pt x="782" y="99"/>
                    <a:pt x="782" y="98"/>
                  </a:cubicBezTo>
                  <a:cubicBezTo>
                    <a:pt x="781" y="98"/>
                    <a:pt x="782" y="99"/>
                    <a:pt x="782" y="99"/>
                  </a:cubicBezTo>
                  <a:cubicBezTo>
                    <a:pt x="781" y="99"/>
                    <a:pt x="781" y="98"/>
                    <a:pt x="782" y="98"/>
                  </a:cubicBezTo>
                  <a:cubicBezTo>
                    <a:pt x="782" y="98"/>
                    <a:pt x="783" y="98"/>
                    <a:pt x="784" y="98"/>
                  </a:cubicBezTo>
                  <a:cubicBezTo>
                    <a:pt x="784" y="98"/>
                    <a:pt x="783" y="98"/>
                    <a:pt x="784" y="99"/>
                  </a:cubicBezTo>
                  <a:cubicBezTo>
                    <a:pt x="783" y="99"/>
                    <a:pt x="783" y="99"/>
                    <a:pt x="783" y="99"/>
                  </a:cubicBezTo>
                  <a:cubicBezTo>
                    <a:pt x="783" y="99"/>
                    <a:pt x="783" y="100"/>
                    <a:pt x="784" y="100"/>
                  </a:cubicBezTo>
                  <a:cubicBezTo>
                    <a:pt x="784" y="98"/>
                    <a:pt x="785" y="99"/>
                    <a:pt x="785" y="97"/>
                  </a:cubicBezTo>
                  <a:cubicBezTo>
                    <a:pt x="784" y="97"/>
                    <a:pt x="785" y="96"/>
                    <a:pt x="784" y="97"/>
                  </a:cubicBezTo>
                  <a:close/>
                  <a:moveTo>
                    <a:pt x="784" y="94"/>
                  </a:moveTo>
                  <a:cubicBezTo>
                    <a:pt x="784" y="94"/>
                    <a:pt x="785" y="93"/>
                    <a:pt x="784" y="93"/>
                  </a:cubicBezTo>
                  <a:cubicBezTo>
                    <a:pt x="784" y="94"/>
                    <a:pt x="783" y="94"/>
                    <a:pt x="784" y="95"/>
                  </a:cubicBezTo>
                  <a:cubicBezTo>
                    <a:pt x="784" y="94"/>
                    <a:pt x="786" y="95"/>
                    <a:pt x="786" y="94"/>
                  </a:cubicBezTo>
                  <a:cubicBezTo>
                    <a:pt x="786" y="94"/>
                    <a:pt x="785" y="94"/>
                    <a:pt x="784" y="94"/>
                  </a:cubicBezTo>
                  <a:close/>
                  <a:moveTo>
                    <a:pt x="787" y="72"/>
                  </a:moveTo>
                  <a:cubicBezTo>
                    <a:pt x="786" y="73"/>
                    <a:pt x="788" y="73"/>
                    <a:pt x="788" y="74"/>
                  </a:cubicBezTo>
                  <a:cubicBezTo>
                    <a:pt x="788" y="74"/>
                    <a:pt x="789" y="74"/>
                    <a:pt x="789" y="74"/>
                  </a:cubicBezTo>
                  <a:cubicBezTo>
                    <a:pt x="788" y="73"/>
                    <a:pt x="787" y="73"/>
                    <a:pt x="787" y="72"/>
                  </a:cubicBezTo>
                  <a:close/>
                  <a:moveTo>
                    <a:pt x="786" y="73"/>
                  </a:moveTo>
                  <a:cubicBezTo>
                    <a:pt x="786" y="73"/>
                    <a:pt x="786" y="72"/>
                    <a:pt x="786" y="72"/>
                  </a:cubicBezTo>
                  <a:cubicBezTo>
                    <a:pt x="785" y="73"/>
                    <a:pt x="785" y="73"/>
                    <a:pt x="786" y="74"/>
                  </a:cubicBezTo>
                  <a:cubicBezTo>
                    <a:pt x="785" y="74"/>
                    <a:pt x="785" y="74"/>
                    <a:pt x="785" y="74"/>
                  </a:cubicBezTo>
                  <a:cubicBezTo>
                    <a:pt x="786" y="74"/>
                    <a:pt x="784" y="75"/>
                    <a:pt x="785" y="75"/>
                  </a:cubicBezTo>
                  <a:cubicBezTo>
                    <a:pt x="785" y="74"/>
                    <a:pt x="785" y="76"/>
                    <a:pt x="786" y="76"/>
                  </a:cubicBezTo>
                  <a:cubicBezTo>
                    <a:pt x="785" y="75"/>
                    <a:pt x="787" y="74"/>
                    <a:pt x="786" y="73"/>
                  </a:cubicBezTo>
                  <a:close/>
                  <a:moveTo>
                    <a:pt x="784" y="74"/>
                  </a:moveTo>
                  <a:cubicBezTo>
                    <a:pt x="784" y="74"/>
                    <a:pt x="783" y="74"/>
                    <a:pt x="783" y="74"/>
                  </a:cubicBezTo>
                  <a:cubicBezTo>
                    <a:pt x="784" y="73"/>
                    <a:pt x="784" y="74"/>
                    <a:pt x="784" y="74"/>
                  </a:cubicBezTo>
                  <a:cubicBezTo>
                    <a:pt x="784" y="73"/>
                    <a:pt x="784" y="73"/>
                    <a:pt x="784" y="73"/>
                  </a:cubicBezTo>
                  <a:cubicBezTo>
                    <a:pt x="784" y="74"/>
                    <a:pt x="783" y="73"/>
                    <a:pt x="782" y="74"/>
                  </a:cubicBezTo>
                  <a:cubicBezTo>
                    <a:pt x="783" y="74"/>
                    <a:pt x="781" y="74"/>
                    <a:pt x="781" y="74"/>
                  </a:cubicBezTo>
                  <a:cubicBezTo>
                    <a:pt x="781" y="74"/>
                    <a:pt x="782" y="76"/>
                    <a:pt x="782" y="75"/>
                  </a:cubicBezTo>
                  <a:cubicBezTo>
                    <a:pt x="781" y="74"/>
                    <a:pt x="783" y="74"/>
                    <a:pt x="783" y="74"/>
                  </a:cubicBezTo>
                  <a:cubicBezTo>
                    <a:pt x="783" y="75"/>
                    <a:pt x="782" y="77"/>
                    <a:pt x="782" y="77"/>
                  </a:cubicBezTo>
                  <a:cubicBezTo>
                    <a:pt x="783" y="76"/>
                    <a:pt x="783" y="75"/>
                    <a:pt x="783" y="75"/>
                  </a:cubicBezTo>
                  <a:cubicBezTo>
                    <a:pt x="784" y="76"/>
                    <a:pt x="784" y="74"/>
                    <a:pt x="784" y="75"/>
                  </a:cubicBezTo>
                  <a:cubicBezTo>
                    <a:pt x="784" y="75"/>
                    <a:pt x="784" y="75"/>
                    <a:pt x="785" y="75"/>
                  </a:cubicBezTo>
                  <a:cubicBezTo>
                    <a:pt x="785" y="75"/>
                    <a:pt x="784" y="75"/>
                    <a:pt x="784" y="74"/>
                  </a:cubicBezTo>
                  <a:close/>
                  <a:moveTo>
                    <a:pt x="778" y="100"/>
                  </a:moveTo>
                  <a:cubicBezTo>
                    <a:pt x="778" y="101"/>
                    <a:pt x="779" y="101"/>
                    <a:pt x="779" y="102"/>
                  </a:cubicBezTo>
                  <a:cubicBezTo>
                    <a:pt x="779" y="101"/>
                    <a:pt x="780" y="102"/>
                    <a:pt x="780" y="101"/>
                  </a:cubicBezTo>
                  <a:cubicBezTo>
                    <a:pt x="779" y="101"/>
                    <a:pt x="780" y="101"/>
                    <a:pt x="780" y="100"/>
                  </a:cubicBezTo>
                  <a:cubicBezTo>
                    <a:pt x="779" y="100"/>
                    <a:pt x="780" y="100"/>
                    <a:pt x="779" y="100"/>
                  </a:cubicBezTo>
                  <a:cubicBezTo>
                    <a:pt x="779" y="100"/>
                    <a:pt x="779" y="101"/>
                    <a:pt x="779" y="101"/>
                  </a:cubicBezTo>
                  <a:cubicBezTo>
                    <a:pt x="779" y="101"/>
                    <a:pt x="779" y="101"/>
                    <a:pt x="778" y="100"/>
                  </a:cubicBezTo>
                  <a:close/>
                  <a:moveTo>
                    <a:pt x="779" y="102"/>
                  </a:moveTo>
                  <a:cubicBezTo>
                    <a:pt x="779" y="103"/>
                    <a:pt x="778" y="103"/>
                    <a:pt x="778" y="102"/>
                  </a:cubicBezTo>
                  <a:cubicBezTo>
                    <a:pt x="778" y="102"/>
                    <a:pt x="778" y="102"/>
                    <a:pt x="778" y="101"/>
                  </a:cubicBezTo>
                  <a:cubicBezTo>
                    <a:pt x="777" y="101"/>
                    <a:pt x="778" y="103"/>
                    <a:pt x="776" y="102"/>
                  </a:cubicBezTo>
                  <a:cubicBezTo>
                    <a:pt x="776" y="103"/>
                    <a:pt x="777" y="103"/>
                    <a:pt x="777" y="103"/>
                  </a:cubicBezTo>
                  <a:cubicBezTo>
                    <a:pt x="778" y="102"/>
                    <a:pt x="779" y="105"/>
                    <a:pt x="780" y="103"/>
                  </a:cubicBezTo>
                  <a:cubicBezTo>
                    <a:pt x="779" y="103"/>
                    <a:pt x="779" y="102"/>
                    <a:pt x="779" y="102"/>
                  </a:cubicBezTo>
                  <a:close/>
                  <a:moveTo>
                    <a:pt x="780" y="71"/>
                  </a:moveTo>
                  <a:cubicBezTo>
                    <a:pt x="780" y="72"/>
                    <a:pt x="781" y="72"/>
                    <a:pt x="781" y="72"/>
                  </a:cubicBezTo>
                  <a:cubicBezTo>
                    <a:pt x="780" y="72"/>
                    <a:pt x="780" y="72"/>
                    <a:pt x="780" y="73"/>
                  </a:cubicBezTo>
                  <a:cubicBezTo>
                    <a:pt x="780" y="71"/>
                    <a:pt x="779" y="73"/>
                    <a:pt x="780" y="72"/>
                  </a:cubicBezTo>
                  <a:cubicBezTo>
                    <a:pt x="779" y="71"/>
                    <a:pt x="780" y="71"/>
                    <a:pt x="780" y="71"/>
                  </a:cubicBezTo>
                  <a:cubicBezTo>
                    <a:pt x="780" y="70"/>
                    <a:pt x="779" y="71"/>
                    <a:pt x="779" y="71"/>
                  </a:cubicBezTo>
                  <a:cubicBezTo>
                    <a:pt x="779" y="71"/>
                    <a:pt x="779" y="70"/>
                    <a:pt x="780" y="70"/>
                  </a:cubicBezTo>
                  <a:cubicBezTo>
                    <a:pt x="778" y="70"/>
                    <a:pt x="777" y="70"/>
                    <a:pt x="775" y="71"/>
                  </a:cubicBezTo>
                  <a:cubicBezTo>
                    <a:pt x="776" y="72"/>
                    <a:pt x="776" y="72"/>
                    <a:pt x="776" y="73"/>
                  </a:cubicBezTo>
                  <a:cubicBezTo>
                    <a:pt x="776" y="73"/>
                    <a:pt x="776" y="73"/>
                    <a:pt x="775" y="73"/>
                  </a:cubicBezTo>
                  <a:cubicBezTo>
                    <a:pt x="775" y="73"/>
                    <a:pt x="775" y="73"/>
                    <a:pt x="776" y="72"/>
                  </a:cubicBezTo>
                  <a:cubicBezTo>
                    <a:pt x="776" y="72"/>
                    <a:pt x="775" y="72"/>
                    <a:pt x="775" y="71"/>
                  </a:cubicBezTo>
                  <a:cubicBezTo>
                    <a:pt x="774" y="71"/>
                    <a:pt x="774" y="72"/>
                    <a:pt x="774" y="71"/>
                  </a:cubicBezTo>
                  <a:cubicBezTo>
                    <a:pt x="773" y="72"/>
                    <a:pt x="775" y="72"/>
                    <a:pt x="774" y="73"/>
                  </a:cubicBezTo>
                  <a:cubicBezTo>
                    <a:pt x="773" y="72"/>
                    <a:pt x="773" y="74"/>
                    <a:pt x="773" y="74"/>
                  </a:cubicBezTo>
                  <a:cubicBezTo>
                    <a:pt x="773" y="73"/>
                    <a:pt x="772" y="74"/>
                    <a:pt x="772" y="73"/>
                  </a:cubicBezTo>
                  <a:cubicBezTo>
                    <a:pt x="772" y="73"/>
                    <a:pt x="772" y="73"/>
                    <a:pt x="772" y="73"/>
                  </a:cubicBezTo>
                  <a:cubicBezTo>
                    <a:pt x="772" y="73"/>
                    <a:pt x="773" y="73"/>
                    <a:pt x="773" y="73"/>
                  </a:cubicBezTo>
                  <a:cubicBezTo>
                    <a:pt x="773" y="73"/>
                    <a:pt x="773" y="72"/>
                    <a:pt x="773" y="72"/>
                  </a:cubicBezTo>
                  <a:cubicBezTo>
                    <a:pt x="773" y="71"/>
                    <a:pt x="773" y="72"/>
                    <a:pt x="772" y="72"/>
                  </a:cubicBezTo>
                  <a:cubicBezTo>
                    <a:pt x="772" y="73"/>
                    <a:pt x="771" y="72"/>
                    <a:pt x="770" y="73"/>
                  </a:cubicBezTo>
                  <a:cubicBezTo>
                    <a:pt x="771" y="73"/>
                    <a:pt x="768" y="74"/>
                    <a:pt x="769" y="75"/>
                  </a:cubicBezTo>
                  <a:cubicBezTo>
                    <a:pt x="769" y="75"/>
                    <a:pt x="769" y="75"/>
                    <a:pt x="769" y="74"/>
                  </a:cubicBezTo>
                  <a:cubicBezTo>
                    <a:pt x="769" y="74"/>
                    <a:pt x="769" y="73"/>
                    <a:pt x="769" y="73"/>
                  </a:cubicBezTo>
                  <a:cubicBezTo>
                    <a:pt x="768" y="73"/>
                    <a:pt x="768" y="75"/>
                    <a:pt x="767" y="74"/>
                  </a:cubicBezTo>
                  <a:cubicBezTo>
                    <a:pt x="767" y="75"/>
                    <a:pt x="766" y="74"/>
                    <a:pt x="766" y="75"/>
                  </a:cubicBezTo>
                  <a:cubicBezTo>
                    <a:pt x="766" y="75"/>
                    <a:pt x="766" y="75"/>
                    <a:pt x="767" y="76"/>
                  </a:cubicBezTo>
                  <a:cubicBezTo>
                    <a:pt x="767" y="75"/>
                    <a:pt x="768" y="75"/>
                    <a:pt x="768" y="75"/>
                  </a:cubicBezTo>
                  <a:cubicBezTo>
                    <a:pt x="768" y="75"/>
                    <a:pt x="768" y="75"/>
                    <a:pt x="769" y="75"/>
                  </a:cubicBezTo>
                  <a:cubicBezTo>
                    <a:pt x="768" y="76"/>
                    <a:pt x="768" y="76"/>
                    <a:pt x="769" y="77"/>
                  </a:cubicBezTo>
                  <a:cubicBezTo>
                    <a:pt x="769" y="76"/>
                    <a:pt x="769" y="76"/>
                    <a:pt x="770" y="76"/>
                  </a:cubicBezTo>
                  <a:cubicBezTo>
                    <a:pt x="770" y="76"/>
                    <a:pt x="770" y="78"/>
                    <a:pt x="771" y="78"/>
                  </a:cubicBezTo>
                  <a:cubicBezTo>
                    <a:pt x="771" y="77"/>
                    <a:pt x="771" y="77"/>
                    <a:pt x="771" y="77"/>
                  </a:cubicBezTo>
                  <a:cubicBezTo>
                    <a:pt x="771" y="78"/>
                    <a:pt x="771" y="77"/>
                    <a:pt x="772" y="77"/>
                  </a:cubicBezTo>
                  <a:cubicBezTo>
                    <a:pt x="772" y="79"/>
                    <a:pt x="773" y="78"/>
                    <a:pt x="774" y="78"/>
                  </a:cubicBezTo>
                  <a:cubicBezTo>
                    <a:pt x="774" y="78"/>
                    <a:pt x="773" y="79"/>
                    <a:pt x="774" y="79"/>
                  </a:cubicBezTo>
                  <a:cubicBezTo>
                    <a:pt x="774" y="79"/>
                    <a:pt x="776" y="78"/>
                    <a:pt x="776" y="78"/>
                  </a:cubicBezTo>
                  <a:cubicBezTo>
                    <a:pt x="776" y="79"/>
                    <a:pt x="775" y="79"/>
                    <a:pt x="776" y="80"/>
                  </a:cubicBezTo>
                  <a:cubicBezTo>
                    <a:pt x="776" y="79"/>
                    <a:pt x="776" y="77"/>
                    <a:pt x="777" y="78"/>
                  </a:cubicBezTo>
                  <a:cubicBezTo>
                    <a:pt x="777" y="78"/>
                    <a:pt x="778" y="78"/>
                    <a:pt x="778" y="78"/>
                  </a:cubicBezTo>
                  <a:cubicBezTo>
                    <a:pt x="777" y="77"/>
                    <a:pt x="777" y="76"/>
                    <a:pt x="777" y="76"/>
                  </a:cubicBezTo>
                  <a:cubicBezTo>
                    <a:pt x="776" y="77"/>
                    <a:pt x="778" y="77"/>
                    <a:pt x="777" y="78"/>
                  </a:cubicBezTo>
                  <a:cubicBezTo>
                    <a:pt x="776" y="76"/>
                    <a:pt x="775" y="77"/>
                    <a:pt x="774" y="76"/>
                  </a:cubicBezTo>
                  <a:cubicBezTo>
                    <a:pt x="775" y="76"/>
                    <a:pt x="775" y="76"/>
                    <a:pt x="775" y="76"/>
                  </a:cubicBezTo>
                  <a:cubicBezTo>
                    <a:pt x="775" y="76"/>
                    <a:pt x="775" y="76"/>
                    <a:pt x="776" y="76"/>
                  </a:cubicBezTo>
                  <a:cubicBezTo>
                    <a:pt x="775" y="76"/>
                    <a:pt x="776" y="75"/>
                    <a:pt x="775" y="75"/>
                  </a:cubicBezTo>
                  <a:cubicBezTo>
                    <a:pt x="775" y="75"/>
                    <a:pt x="774" y="75"/>
                    <a:pt x="774" y="76"/>
                  </a:cubicBezTo>
                  <a:cubicBezTo>
                    <a:pt x="774" y="76"/>
                    <a:pt x="774" y="77"/>
                    <a:pt x="773" y="77"/>
                  </a:cubicBezTo>
                  <a:cubicBezTo>
                    <a:pt x="774" y="76"/>
                    <a:pt x="772" y="76"/>
                    <a:pt x="771" y="76"/>
                  </a:cubicBezTo>
                  <a:cubicBezTo>
                    <a:pt x="772" y="76"/>
                    <a:pt x="772" y="76"/>
                    <a:pt x="772" y="76"/>
                  </a:cubicBezTo>
                  <a:cubicBezTo>
                    <a:pt x="772" y="76"/>
                    <a:pt x="771" y="76"/>
                    <a:pt x="771" y="76"/>
                  </a:cubicBezTo>
                  <a:cubicBezTo>
                    <a:pt x="771" y="75"/>
                    <a:pt x="772" y="75"/>
                    <a:pt x="772" y="75"/>
                  </a:cubicBezTo>
                  <a:cubicBezTo>
                    <a:pt x="772" y="75"/>
                    <a:pt x="774" y="74"/>
                    <a:pt x="775" y="75"/>
                  </a:cubicBezTo>
                  <a:cubicBezTo>
                    <a:pt x="775" y="73"/>
                    <a:pt x="777" y="75"/>
                    <a:pt x="778" y="73"/>
                  </a:cubicBezTo>
                  <a:cubicBezTo>
                    <a:pt x="778" y="75"/>
                    <a:pt x="781" y="72"/>
                    <a:pt x="781" y="73"/>
                  </a:cubicBezTo>
                  <a:cubicBezTo>
                    <a:pt x="782" y="71"/>
                    <a:pt x="782" y="72"/>
                    <a:pt x="784" y="72"/>
                  </a:cubicBezTo>
                  <a:cubicBezTo>
                    <a:pt x="784" y="71"/>
                    <a:pt x="783" y="71"/>
                    <a:pt x="783" y="69"/>
                  </a:cubicBezTo>
                  <a:cubicBezTo>
                    <a:pt x="783" y="70"/>
                    <a:pt x="783" y="70"/>
                    <a:pt x="783" y="70"/>
                  </a:cubicBezTo>
                  <a:cubicBezTo>
                    <a:pt x="783" y="69"/>
                    <a:pt x="783" y="69"/>
                    <a:pt x="783" y="69"/>
                  </a:cubicBezTo>
                  <a:cubicBezTo>
                    <a:pt x="782" y="69"/>
                    <a:pt x="780" y="70"/>
                    <a:pt x="781" y="71"/>
                  </a:cubicBezTo>
                  <a:cubicBezTo>
                    <a:pt x="781" y="70"/>
                    <a:pt x="781" y="70"/>
                    <a:pt x="782" y="70"/>
                  </a:cubicBezTo>
                  <a:cubicBezTo>
                    <a:pt x="782" y="70"/>
                    <a:pt x="782" y="70"/>
                    <a:pt x="782" y="71"/>
                  </a:cubicBezTo>
                  <a:cubicBezTo>
                    <a:pt x="782" y="71"/>
                    <a:pt x="781" y="71"/>
                    <a:pt x="780" y="71"/>
                  </a:cubicBezTo>
                  <a:close/>
                  <a:moveTo>
                    <a:pt x="779" y="95"/>
                  </a:moveTo>
                  <a:cubicBezTo>
                    <a:pt x="779" y="95"/>
                    <a:pt x="780" y="95"/>
                    <a:pt x="780" y="94"/>
                  </a:cubicBezTo>
                  <a:cubicBezTo>
                    <a:pt x="780" y="94"/>
                    <a:pt x="779" y="94"/>
                    <a:pt x="779" y="94"/>
                  </a:cubicBezTo>
                  <a:cubicBezTo>
                    <a:pt x="780" y="94"/>
                    <a:pt x="779" y="95"/>
                    <a:pt x="779" y="95"/>
                  </a:cubicBezTo>
                  <a:close/>
                  <a:moveTo>
                    <a:pt x="781" y="75"/>
                  </a:moveTo>
                  <a:cubicBezTo>
                    <a:pt x="781" y="75"/>
                    <a:pt x="781" y="76"/>
                    <a:pt x="780" y="76"/>
                  </a:cubicBezTo>
                  <a:cubicBezTo>
                    <a:pt x="780" y="76"/>
                    <a:pt x="780" y="76"/>
                    <a:pt x="779" y="76"/>
                  </a:cubicBezTo>
                  <a:cubicBezTo>
                    <a:pt x="779" y="76"/>
                    <a:pt x="779" y="77"/>
                    <a:pt x="779" y="77"/>
                  </a:cubicBezTo>
                  <a:cubicBezTo>
                    <a:pt x="779" y="77"/>
                    <a:pt x="780" y="78"/>
                    <a:pt x="780" y="78"/>
                  </a:cubicBezTo>
                  <a:cubicBezTo>
                    <a:pt x="781" y="76"/>
                    <a:pt x="782" y="77"/>
                    <a:pt x="782" y="76"/>
                  </a:cubicBezTo>
                  <a:cubicBezTo>
                    <a:pt x="781" y="76"/>
                    <a:pt x="782" y="76"/>
                    <a:pt x="781" y="75"/>
                  </a:cubicBezTo>
                  <a:close/>
                  <a:moveTo>
                    <a:pt x="773" y="101"/>
                  </a:moveTo>
                  <a:cubicBezTo>
                    <a:pt x="773" y="101"/>
                    <a:pt x="772" y="101"/>
                    <a:pt x="773" y="102"/>
                  </a:cubicBezTo>
                  <a:cubicBezTo>
                    <a:pt x="773" y="103"/>
                    <a:pt x="773" y="102"/>
                    <a:pt x="774" y="103"/>
                  </a:cubicBezTo>
                  <a:cubicBezTo>
                    <a:pt x="774" y="102"/>
                    <a:pt x="774" y="102"/>
                    <a:pt x="775" y="102"/>
                  </a:cubicBezTo>
                  <a:cubicBezTo>
                    <a:pt x="774" y="102"/>
                    <a:pt x="775" y="102"/>
                    <a:pt x="775" y="101"/>
                  </a:cubicBezTo>
                  <a:cubicBezTo>
                    <a:pt x="774" y="102"/>
                    <a:pt x="774" y="100"/>
                    <a:pt x="773" y="101"/>
                  </a:cubicBezTo>
                  <a:close/>
                  <a:moveTo>
                    <a:pt x="772" y="101"/>
                  </a:moveTo>
                  <a:cubicBezTo>
                    <a:pt x="772" y="101"/>
                    <a:pt x="772" y="102"/>
                    <a:pt x="771" y="102"/>
                  </a:cubicBezTo>
                  <a:cubicBezTo>
                    <a:pt x="772" y="102"/>
                    <a:pt x="772" y="103"/>
                    <a:pt x="773" y="103"/>
                  </a:cubicBezTo>
                  <a:cubicBezTo>
                    <a:pt x="773" y="102"/>
                    <a:pt x="772" y="102"/>
                    <a:pt x="772" y="101"/>
                  </a:cubicBezTo>
                  <a:close/>
                  <a:moveTo>
                    <a:pt x="771" y="101"/>
                  </a:moveTo>
                  <a:cubicBezTo>
                    <a:pt x="771" y="101"/>
                    <a:pt x="771" y="102"/>
                    <a:pt x="770" y="102"/>
                  </a:cubicBezTo>
                  <a:cubicBezTo>
                    <a:pt x="770" y="102"/>
                    <a:pt x="769" y="102"/>
                    <a:pt x="769" y="102"/>
                  </a:cubicBezTo>
                  <a:cubicBezTo>
                    <a:pt x="770" y="102"/>
                    <a:pt x="771" y="104"/>
                    <a:pt x="772" y="103"/>
                  </a:cubicBezTo>
                  <a:cubicBezTo>
                    <a:pt x="772" y="103"/>
                    <a:pt x="772" y="103"/>
                    <a:pt x="772" y="103"/>
                  </a:cubicBezTo>
                  <a:cubicBezTo>
                    <a:pt x="771" y="102"/>
                    <a:pt x="770" y="103"/>
                    <a:pt x="770" y="102"/>
                  </a:cubicBezTo>
                  <a:cubicBezTo>
                    <a:pt x="771" y="102"/>
                    <a:pt x="771" y="102"/>
                    <a:pt x="771" y="101"/>
                  </a:cubicBezTo>
                  <a:close/>
                  <a:moveTo>
                    <a:pt x="772" y="100"/>
                  </a:moveTo>
                  <a:cubicBezTo>
                    <a:pt x="773" y="100"/>
                    <a:pt x="774" y="101"/>
                    <a:pt x="774" y="100"/>
                  </a:cubicBezTo>
                  <a:cubicBezTo>
                    <a:pt x="773" y="100"/>
                    <a:pt x="772" y="99"/>
                    <a:pt x="772" y="100"/>
                  </a:cubicBezTo>
                  <a:close/>
                  <a:moveTo>
                    <a:pt x="772" y="79"/>
                  </a:moveTo>
                  <a:cubicBezTo>
                    <a:pt x="772" y="79"/>
                    <a:pt x="771" y="80"/>
                    <a:pt x="772" y="80"/>
                  </a:cubicBezTo>
                  <a:cubicBezTo>
                    <a:pt x="772" y="79"/>
                    <a:pt x="772" y="80"/>
                    <a:pt x="773" y="80"/>
                  </a:cubicBezTo>
                  <a:cubicBezTo>
                    <a:pt x="773" y="80"/>
                    <a:pt x="773" y="79"/>
                    <a:pt x="773" y="79"/>
                  </a:cubicBezTo>
                  <a:cubicBezTo>
                    <a:pt x="773" y="79"/>
                    <a:pt x="772" y="78"/>
                    <a:pt x="772" y="79"/>
                  </a:cubicBezTo>
                  <a:close/>
                  <a:moveTo>
                    <a:pt x="767" y="105"/>
                  </a:moveTo>
                  <a:cubicBezTo>
                    <a:pt x="766" y="105"/>
                    <a:pt x="766" y="104"/>
                    <a:pt x="765" y="105"/>
                  </a:cubicBezTo>
                  <a:cubicBezTo>
                    <a:pt x="766" y="105"/>
                    <a:pt x="766" y="105"/>
                    <a:pt x="766" y="106"/>
                  </a:cubicBezTo>
                  <a:cubicBezTo>
                    <a:pt x="767" y="105"/>
                    <a:pt x="767" y="105"/>
                    <a:pt x="767" y="104"/>
                  </a:cubicBezTo>
                  <a:cubicBezTo>
                    <a:pt x="767" y="104"/>
                    <a:pt x="767" y="105"/>
                    <a:pt x="767" y="105"/>
                  </a:cubicBezTo>
                  <a:close/>
                  <a:moveTo>
                    <a:pt x="769" y="81"/>
                  </a:moveTo>
                  <a:cubicBezTo>
                    <a:pt x="770" y="81"/>
                    <a:pt x="770" y="82"/>
                    <a:pt x="771" y="82"/>
                  </a:cubicBezTo>
                  <a:cubicBezTo>
                    <a:pt x="770" y="81"/>
                    <a:pt x="770" y="81"/>
                    <a:pt x="770" y="81"/>
                  </a:cubicBezTo>
                  <a:cubicBezTo>
                    <a:pt x="771" y="81"/>
                    <a:pt x="771" y="81"/>
                    <a:pt x="770" y="80"/>
                  </a:cubicBezTo>
                  <a:cubicBezTo>
                    <a:pt x="771" y="80"/>
                    <a:pt x="771" y="79"/>
                    <a:pt x="771" y="79"/>
                  </a:cubicBezTo>
                  <a:cubicBezTo>
                    <a:pt x="770" y="79"/>
                    <a:pt x="771" y="78"/>
                    <a:pt x="771" y="78"/>
                  </a:cubicBezTo>
                  <a:cubicBezTo>
                    <a:pt x="770" y="78"/>
                    <a:pt x="771" y="79"/>
                    <a:pt x="770" y="79"/>
                  </a:cubicBezTo>
                  <a:cubicBezTo>
                    <a:pt x="771" y="78"/>
                    <a:pt x="768" y="78"/>
                    <a:pt x="769" y="79"/>
                  </a:cubicBezTo>
                  <a:cubicBezTo>
                    <a:pt x="769" y="79"/>
                    <a:pt x="769" y="79"/>
                    <a:pt x="769" y="79"/>
                  </a:cubicBezTo>
                  <a:cubicBezTo>
                    <a:pt x="768" y="79"/>
                    <a:pt x="768" y="79"/>
                    <a:pt x="768" y="78"/>
                  </a:cubicBezTo>
                  <a:cubicBezTo>
                    <a:pt x="769" y="76"/>
                    <a:pt x="766" y="77"/>
                    <a:pt x="768" y="76"/>
                  </a:cubicBezTo>
                  <a:cubicBezTo>
                    <a:pt x="767" y="76"/>
                    <a:pt x="767" y="76"/>
                    <a:pt x="767" y="75"/>
                  </a:cubicBezTo>
                  <a:cubicBezTo>
                    <a:pt x="767" y="76"/>
                    <a:pt x="765" y="76"/>
                    <a:pt x="765" y="75"/>
                  </a:cubicBezTo>
                  <a:cubicBezTo>
                    <a:pt x="765" y="75"/>
                    <a:pt x="765" y="75"/>
                    <a:pt x="765" y="75"/>
                  </a:cubicBezTo>
                  <a:cubicBezTo>
                    <a:pt x="764" y="75"/>
                    <a:pt x="764" y="75"/>
                    <a:pt x="764" y="74"/>
                  </a:cubicBezTo>
                  <a:cubicBezTo>
                    <a:pt x="764" y="74"/>
                    <a:pt x="763" y="75"/>
                    <a:pt x="763" y="76"/>
                  </a:cubicBezTo>
                  <a:cubicBezTo>
                    <a:pt x="763" y="75"/>
                    <a:pt x="764" y="75"/>
                    <a:pt x="764" y="75"/>
                  </a:cubicBezTo>
                  <a:cubicBezTo>
                    <a:pt x="763" y="76"/>
                    <a:pt x="765" y="76"/>
                    <a:pt x="765" y="76"/>
                  </a:cubicBezTo>
                  <a:cubicBezTo>
                    <a:pt x="764" y="76"/>
                    <a:pt x="764" y="77"/>
                    <a:pt x="763" y="77"/>
                  </a:cubicBezTo>
                  <a:cubicBezTo>
                    <a:pt x="763" y="76"/>
                    <a:pt x="763" y="76"/>
                    <a:pt x="763" y="76"/>
                  </a:cubicBezTo>
                  <a:cubicBezTo>
                    <a:pt x="763" y="76"/>
                    <a:pt x="762" y="77"/>
                    <a:pt x="763" y="77"/>
                  </a:cubicBezTo>
                  <a:cubicBezTo>
                    <a:pt x="765" y="77"/>
                    <a:pt x="766" y="79"/>
                    <a:pt x="764" y="80"/>
                  </a:cubicBezTo>
                  <a:cubicBezTo>
                    <a:pt x="765" y="81"/>
                    <a:pt x="765" y="80"/>
                    <a:pt x="766" y="81"/>
                  </a:cubicBezTo>
                  <a:cubicBezTo>
                    <a:pt x="766" y="80"/>
                    <a:pt x="766" y="79"/>
                    <a:pt x="765" y="78"/>
                  </a:cubicBezTo>
                  <a:cubicBezTo>
                    <a:pt x="767" y="79"/>
                    <a:pt x="767" y="78"/>
                    <a:pt x="768" y="79"/>
                  </a:cubicBezTo>
                  <a:cubicBezTo>
                    <a:pt x="767" y="79"/>
                    <a:pt x="767" y="79"/>
                    <a:pt x="766" y="79"/>
                  </a:cubicBezTo>
                  <a:cubicBezTo>
                    <a:pt x="766" y="80"/>
                    <a:pt x="767" y="81"/>
                    <a:pt x="768" y="81"/>
                  </a:cubicBezTo>
                  <a:cubicBezTo>
                    <a:pt x="768" y="82"/>
                    <a:pt x="767" y="81"/>
                    <a:pt x="767" y="82"/>
                  </a:cubicBezTo>
                  <a:cubicBezTo>
                    <a:pt x="767" y="82"/>
                    <a:pt x="767" y="82"/>
                    <a:pt x="767" y="82"/>
                  </a:cubicBezTo>
                  <a:cubicBezTo>
                    <a:pt x="767" y="82"/>
                    <a:pt x="767" y="82"/>
                    <a:pt x="768" y="82"/>
                  </a:cubicBezTo>
                  <a:cubicBezTo>
                    <a:pt x="769" y="81"/>
                    <a:pt x="768" y="83"/>
                    <a:pt x="769" y="83"/>
                  </a:cubicBezTo>
                  <a:cubicBezTo>
                    <a:pt x="769" y="82"/>
                    <a:pt x="769" y="82"/>
                    <a:pt x="769" y="81"/>
                  </a:cubicBezTo>
                  <a:close/>
                  <a:moveTo>
                    <a:pt x="763" y="81"/>
                  </a:moveTo>
                  <a:cubicBezTo>
                    <a:pt x="764" y="81"/>
                    <a:pt x="764" y="81"/>
                    <a:pt x="764" y="81"/>
                  </a:cubicBezTo>
                  <a:cubicBezTo>
                    <a:pt x="764" y="81"/>
                    <a:pt x="764" y="81"/>
                    <a:pt x="764" y="80"/>
                  </a:cubicBezTo>
                  <a:cubicBezTo>
                    <a:pt x="763" y="80"/>
                    <a:pt x="762" y="80"/>
                    <a:pt x="763" y="81"/>
                  </a:cubicBezTo>
                  <a:cubicBezTo>
                    <a:pt x="763" y="81"/>
                    <a:pt x="763" y="81"/>
                    <a:pt x="763" y="81"/>
                  </a:cubicBezTo>
                  <a:cubicBezTo>
                    <a:pt x="762" y="81"/>
                    <a:pt x="760" y="80"/>
                    <a:pt x="762" y="79"/>
                  </a:cubicBezTo>
                  <a:cubicBezTo>
                    <a:pt x="761" y="79"/>
                    <a:pt x="761" y="79"/>
                    <a:pt x="760" y="79"/>
                  </a:cubicBezTo>
                  <a:cubicBezTo>
                    <a:pt x="761" y="81"/>
                    <a:pt x="760" y="80"/>
                    <a:pt x="760" y="81"/>
                  </a:cubicBezTo>
                  <a:cubicBezTo>
                    <a:pt x="761" y="81"/>
                    <a:pt x="761" y="80"/>
                    <a:pt x="761" y="81"/>
                  </a:cubicBezTo>
                  <a:cubicBezTo>
                    <a:pt x="760" y="80"/>
                    <a:pt x="760" y="83"/>
                    <a:pt x="759" y="83"/>
                  </a:cubicBezTo>
                  <a:cubicBezTo>
                    <a:pt x="759" y="82"/>
                    <a:pt x="760" y="82"/>
                    <a:pt x="759" y="82"/>
                  </a:cubicBezTo>
                  <a:cubicBezTo>
                    <a:pt x="759" y="82"/>
                    <a:pt x="758" y="83"/>
                    <a:pt x="758" y="83"/>
                  </a:cubicBezTo>
                  <a:cubicBezTo>
                    <a:pt x="758" y="83"/>
                    <a:pt x="758" y="83"/>
                    <a:pt x="758" y="83"/>
                  </a:cubicBezTo>
                  <a:cubicBezTo>
                    <a:pt x="758" y="85"/>
                    <a:pt x="756" y="84"/>
                    <a:pt x="756" y="85"/>
                  </a:cubicBezTo>
                  <a:cubicBezTo>
                    <a:pt x="756" y="85"/>
                    <a:pt x="756" y="84"/>
                    <a:pt x="756" y="84"/>
                  </a:cubicBezTo>
                  <a:cubicBezTo>
                    <a:pt x="755" y="84"/>
                    <a:pt x="754" y="84"/>
                    <a:pt x="754" y="86"/>
                  </a:cubicBezTo>
                  <a:cubicBezTo>
                    <a:pt x="755" y="86"/>
                    <a:pt x="755" y="85"/>
                    <a:pt x="755" y="85"/>
                  </a:cubicBezTo>
                  <a:cubicBezTo>
                    <a:pt x="755" y="86"/>
                    <a:pt x="755" y="86"/>
                    <a:pt x="756" y="86"/>
                  </a:cubicBezTo>
                  <a:cubicBezTo>
                    <a:pt x="755" y="86"/>
                    <a:pt x="756" y="86"/>
                    <a:pt x="756" y="86"/>
                  </a:cubicBezTo>
                  <a:cubicBezTo>
                    <a:pt x="756" y="86"/>
                    <a:pt x="756" y="87"/>
                    <a:pt x="757" y="87"/>
                  </a:cubicBezTo>
                  <a:cubicBezTo>
                    <a:pt x="757" y="86"/>
                    <a:pt x="758" y="87"/>
                    <a:pt x="758" y="87"/>
                  </a:cubicBezTo>
                  <a:cubicBezTo>
                    <a:pt x="758" y="86"/>
                    <a:pt x="758" y="84"/>
                    <a:pt x="759" y="84"/>
                  </a:cubicBezTo>
                  <a:cubicBezTo>
                    <a:pt x="759" y="84"/>
                    <a:pt x="760" y="84"/>
                    <a:pt x="760" y="85"/>
                  </a:cubicBezTo>
                  <a:cubicBezTo>
                    <a:pt x="760" y="85"/>
                    <a:pt x="760" y="86"/>
                    <a:pt x="761" y="85"/>
                  </a:cubicBezTo>
                  <a:cubicBezTo>
                    <a:pt x="761" y="85"/>
                    <a:pt x="762" y="84"/>
                    <a:pt x="763" y="84"/>
                  </a:cubicBezTo>
                  <a:cubicBezTo>
                    <a:pt x="763" y="84"/>
                    <a:pt x="762" y="84"/>
                    <a:pt x="762" y="84"/>
                  </a:cubicBezTo>
                  <a:cubicBezTo>
                    <a:pt x="762" y="83"/>
                    <a:pt x="762" y="83"/>
                    <a:pt x="762" y="83"/>
                  </a:cubicBezTo>
                  <a:cubicBezTo>
                    <a:pt x="762" y="83"/>
                    <a:pt x="763" y="83"/>
                    <a:pt x="763" y="83"/>
                  </a:cubicBezTo>
                  <a:cubicBezTo>
                    <a:pt x="762" y="84"/>
                    <a:pt x="763" y="84"/>
                    <a:pt x="763" y="84"/>
                  </a:cubicBezTo>
                  <a:cubicBezTo>
                    <a:pt x="764" y="84"/>
                    <a:pt x="764" y="84"/>
                    <a:pt x="764" y="84"/>
                  </a:cubicBezTo>
                  <a:cubicBezTo>
                    <a:pt x="764" y="83"/>
                    <a:pt x="765" y="83"/>
                    <a:pt x="765" y="83"/>
                  </a:cubicBezTo>
                  <a:cubicBezTo>
                    <a:pt x="765" y="83"/>
                    <a:pt x="764" y="83"/>
                    <a:pt x="764" y="83"/>
                  </a:cubicBezTo>
                  <a:cubicBezTo>
                    <a:pt x="764" y="83"/>
                    <a:pt x="764" y="82"/>
                    <a:pt x="764" y="82"/>
                  </a:cubicBezTo>
                  <a:cubicBezTo>
                    <a:pt x="765" y="82"/>
                    <a:pt x="765" y="82"/>
                    <a:pt x="765" y="81"/>
                  </a:cubicBezTo>
                  <a:cubicBezTo>
                    <a:pt x="765" y="81"/>
                    <a:pt x="764" y="82"/>
                    <a:pt x="763" y="81"/>
                  </a:cubicBezTo>
                  <a:close/>
                  <a:moveTo>
                    <a:pt x="766" y="84"/>
                  </a:moveTo>
                  <a:cubicBezTo>
                    <a:pt x="767" y="83"/>
                    <a:pt x="766" y="83"/>
                    <a:pt x="766" y="82"/>
                  </a:cubicBezTo>
                  <a:cubicBezTo>
                    <a:pt x="765" y="81"/>
                    <a:pt x="765" y="82"/>
                    <a:pt x="765" y="83"/>
                  </a:cubicBezTo>
                  <a:cubicBezTo>
                    <a:pt x="766" y="82"/>
                    <a:pt x="766" y="84"/>
                    <a:pt x="766" y="84"/>
                  </a:cubicBezTo>
                  <a:close/>
                  <a:moveTo>
                    <a:pt x="763" y="104"/>
                  </a:moveTo>
                  <a:cubicBezTo>
                    <a:pt x="764" y="105"/>
                    <a:pt x="765" y="104"/>
                    <a:pt x="766" y="104"/>
                  </a:cubicBezTo>
                  <a:cubicBezTo>
                    <a:pt x="765" y="104"/>
                    <a:pt x="764" y="105"/>
                    <a:pt x="763" y="104"/>
                  </a:cubicBezTo>
                  <a:close/>
                  <a:moveTo>
                    <a:pt x="765" y="98"/>
                  </a:moveTo>
                  <a:cubicBezTo>
                    <a:pt x="765" y="98"/>
                    <a:pt x="766" y="98"/>
                    <a:pt x="766" y="98"/>
                  </a:cubicBezTo>
                  <a:cubicBezTo>
                    <a:pt x="765" y="98"/>
                    <a:pt x="765" y="98"/>
                    <a:pt x="765" y="97"/>
                  </a:cubicBezTo>
                  <a:cubicBezTo>
                    <a:pt x="765" y="99"/>
                    <a:pt x="764" y="98"/>
                    <a:pt x="764" y="99"/>
                  </a:cubicBezTo>
                  <a:cubicBezTo>
                    <a:pt x="765" y="100"/>
                    <a:pt x="765" y="98"/>
                    <a:pt x="765" y="100"/>
                  </a:cubicBezTo>
                  <a:cubicBezTo>
                    <a:pt x="766" y="100"/>
                    <a:pt x="765" y="99"/>
                    <a:pt x="766" y="99"/>
                  </a:cubicBezTo>
                  <a:cubicBezTo>
                    <a:pt x="765" y="99"/>
                    <a:pt x="765" y="99"/>
                    <a:pt x="765" y="98"/>
                  </a:cubicBezTo>
                  <a:cubicBezTo>
                    <a:pt x="765" y="98"/>
                    <a:pt x="765" y="98"/>
                    <a:pt x="766" y="98"/>
                  </a:cubicBezTo>
                  <a:cubicBezTo>
                    <a:pt x="766" y="98"/>
                    <a:pt x="766" y="97"/>
                    <a:pt x="765" y="98"/>
                  </a:cubicBezTo>
                  <a:close/>
                  <a:moveTo>
                    <a:pt x="765" y="101"/>
                  </a:moveTo>
                  <a:cubicBezTo>
                    <a:pt x="764" y="101"/>
                    <a:pt x="764" y="102"/>
                    <a:pt x="763" y="102"/>
                  </a:cubicBezTo>
                  <a:cubicBezTo>
                    <a:pt x="764" y="102"/>
                    <a:pt x="765" y="102"/>
                    <a:pt x="765" y="102"/>
                  </a:cubicBezTo>
                  <a:cubicBezTo>
                    <a:pt x="765" y="102"/>
                    <a:pt x="765" y="102"/>
                    <a:pt x="765" y="101"/>
                  </a:cubicBezTo>
                  <a:close/>
                  <a:moveTo>
                    <a:pt x="761" y="107"/>
                  </a:moveTo>
                  <a:cubicBezTo>
                    <a:pt x="760" y="106"/>
                    <a:pt x="762" y="105"/>
                    <a:pt x="762" y="106"/>
                  </a:cubicBezTo>
                  <a:cubicBezTo>
                    <a:pt x="762" y="105"/>
                    <a:pt x="763" y="105"/>
                    <a:pt x="763" y="105"/>
                  </a:cubicBezTo>
                  <a:cubicBezTo>
                    <a:pt x="762" y="105"/>
                    <a:pt x="763" y="104"/>
                    <a:pt x="762" y="104"/>
                  </a:cubicBezTo>
                  <a:cubicBezTo>
                    <a:pt x="762" y="104"/>
                    <a:pt x="762" y="105"/>
                    <a:pt x="761" y="105"/>
                  </a:cubicBezTo>
                  <a:cubicBezTo>
                    <a:pt x="760" y="105"/>
                    <a:pt x="760" y="106"/>
                    <a:pt x="759" y="105"/>
                  </a:cubicBezTo>
                  <a:cubicBezTo>
                    <a:pt x="758" y="106"/>
                    <a:pt x="760" y="107"/>
                    <a:pt x="759" y="107"/>
                  </a:cubicBezTo>
                  <a:cubicBezTo>
                    <a:pt x="760" y="107"/>
                    <a:pt x="760" y="106"/>
                    <a:pt x="761" y="107"/>
                  </a:cubicBezTo>
                  <a:close/>
                  <a:moveTo>
                    <a:pt x="763" y="103"/>
                  </a:moveTo>
                  <a:cubicBezTo>
                    <a:pt x="763" y="103"/>
                    <a:pt x="763" y="103"/>
                    <a:pt x="763" y="102"/>
                  </a:cubicBezTo>
                  <a:cubicBezTo>
                    <a:pt x="763" y="102"/>
                    <a:pt x="762" y="102"/>
                    <a:pt x="762" y="101"/>
                  </a:cubicBezTo>
                  <a:cubicBezTo>
                    <a:pt x="761" y="101"/>
                    <a:pt x="762" y="101"/>
                    <a:pt x="760" y="101"/>
                  </a:cubicBezTo>
                  <a:cubicBezTo>
                    <a:pt x="760" y="102"/>
                    <a:pt x="761" y="102"/>
                    <a:pt x="761" y="103"/>
                  </a:cubicBezTo>
                  <a:cubicBezTo>
                    <a:pt x="761" y="102"/>
                    <a:pt x="761" y="102"/>
                    <a:pt x="761" y="102"/>
                  </a:cubicBezTo>
                  <a:cubicBezTo>
                    <a:pt x="761" y="102"/>
                    <a:pt x="761" y="102"/>
                    <a:pt x="762" y="102"/>
                  </a:cubicBezTo>
                  <a:cubicBezTo>
                    <a:pt x="762" y="102"/>
                    <a:pt x="761" y="102"/>
                    <a:pt x="762" y="103"/>
                  </a:cubicBezTo>
                  <a:cubicBezTo>
                    <a:pt x="762" y="103"/>
                    <a:pt x="762" y="102"/>
                    <a:pt x="762" y="102"/>
                  </a:cubicBezTo>
                  <a:cubicBezTo>
                    <a:pt x="763" y="102"/>
                    <a:pt x="762" y="104"/>
                    <a:pt x="763" y="103"/>
                  </a:cubicBezTo>
                  <a:close/>
                  <a:moveTo>
                    <a:pt x="760" y="103"/>
                  </a:moveTo>
                  <a:cubicBezTo>
                    <a:pt x="760" y="104"/>
                    <a:pt x="759" y="102"/>
                    <a:pt x="759" y="103"/>
                  </a:cubicBezTo>
                  <a:cubicBezTo>
                    <a:pt x="759" y="103"/>
                    <a:pt x="759" y="104"/>
                    <a:pt x="759" y="104"/>
                  </a:cubicBezTo>
                  <a:cubicBezTo>
                    <a:pt x="760" y="104"/>
                    <a:pt x="760" y="103"/>
                    <a:pt x="761" y="104"/>
                  </a:cubicBezTo>
                  <a:cubicBezTo>
                    <a:pt x="761" y="104"/>
                    <a:pt x="761" y="105"/>
                    <a:pt x="761" y="105"/>
                  </a:cubicBezTo>
                  <a:cubicBezTo>
                    <a:pt x="761" y="104"/>
                    <a:pt x="761" y="103"/>
                    <a:pt x="760" y="103"/>
                  </a:cubicBezTo>
                  <a:close/>
                  <a:moveTo>
                    <a:pt x="759" y="101"/>
                  </a:moveTo>
                  <a:cubicBezTo>
                    <a:pt x="759" y="100"/>
                    <a:pt x="759" y="100"/>
                    <a:pt x="759" y="100"/>
                  </a:cubicBezTo>
                  <a:cubicBezTo>
                    <a:pt x="758" y="100"/>
                    <a:pt x="756" y="100"/>
                    <a:pt x="756" y="101"/>
                  </a:cubicBezTo>
                  <a:cubicBezTo>
                    <a:pt x="756" y="101"/>
                    <a:pt x="757" y="101"/>
                    <a:pt x="758" y="101"/>
                  </a:cubicBezTo>
                  <a:cubicBezTo>
                    <a:pt x="757" y="100"/>
                    <a:pt x="758" y="100"/>
                    <a:pt x="759" y="101"/>
                  </a:cubicBezTo>
                  <a:close/>
                  <a:moveTo>
                    <a:pt x="754" y="107"/>
                  </a:moveTo>
                  <a:cubicBezTo>
                    <a:pt x="755" y="107"/>
                    <a:pt x="755" y="108"/>
                    <a:pt x="756" y="108"/>
                  </a:cubicBezTo>
                  <a:cubicBezTo>
                    <a:pt x="756" y="107"/>
                    <a:pt x="755" y="106"/>
                    <a:pt x="754" y="107"/>
                  </a:cubicBezTo>
                  <a:close/>
                  <a:moveTo>
                    <a:pt x="754" y="109"/>
                  </a:moveTo>
                  <a:cubicBezTo>
                    <a:pt x="755" y="109"/>
                    <a:pt x="755" y="110"/>
                    <a:pt x="755" y="109"/>
                  </a:cubicBezTo>
                  <a:cubicBezTo>
                    <a:pt x="755" y="108"/>
                    <a:pt x="754" y="108"/>
                    <a:pt x="754" y="109"/>
                  </a:cubicBezTo>
                  <a:close/>
                  <a:moveTo>
                    <a:pt x="755" y="104"/>
                  </a:moveTo>
                  <a:cubicBezTo>
                    <a:pt x="755" y="103"/>
                    <a:pt x="753" y="104"/>
                    <a:pt x="752" y="104"/>
                  </a:cubicBezTo>
                  <a:cubicBezTo>
                    <a:pt x="752" y="105"/>
                    <a:pt x="752" y="106"/>
                    <a:pt x="753" y="107"/>
                  </a:cubicBezTo>
                  <a:cubicBezTo>
                    <a:pt x="753" y="106"/>
                    <a:pt x="753" y="105"/>
                    <a:pt x="754" y="104"/>
                  </a:cubicBezTo>
                  <a:cubicBezTo>
                    <a:pt x="754" y="105"/>
                    <a:pt x="755" y="105"/>
                    <a:pt x="755" y="104"/>
                  </a:cubicBezTo>
                  <a:close/>
                  <a:moveTo>
                    <a:pt x="754" y="107"/>
                  </a:moveTo>
                  <a:cubicBezTo>
                    <a:pt x="753" y="108"/>
                    <a:pt x="754" y="108"/>
                    <a:pt x="754" y="108"/>
                  </a:cubicBezTo>
                  <a:cubicBezTo>
                    <a:pt x="755" y="107"/>
                    <a:pt x="754" y="107"/>
                    <a:pt x="754" y="107"/>
                  </a:cubicBezTo>
                  <a:close/>
                  <a:moveTo>
                    <a:pt x="759" y="80"/>
                  </a:moveTo>
                  <a:cubicBezTo>
                    <a:pt x="758" y="80"/>
                    <a:pt x="757" y="80"/>
                    <a:pt x="757" y="80"/>
                  </a:cubicBezTo>
                  <a:cubicBezTo>
                    <a:pt x="757" y="81"/>
                    <a:pt x="757" y="81"/>
                    <a:pt x="757" y="81"/>
                  </a:cubicBezTo>
                  <a:cubicBezTo>
                    <a:pt x="757" y="81"/>
                    <a:pt x="757" y="82"/>
                    <a:pt x="757" y="82"/>
                  </a:cubicBezTo>
                  <a:cubicBezTo>
                    <a:pt x="758" y="82"/>
                    <a:pt x="758" y="82"/>
                    <a:pt x="758" y="82"/>
                  </a:cubicBezTo>
                  <a:cubicBezTo>
                    <a:pt x="758" y="81"/>
                    <a:pt x="759" y="81"/>
                    <a:pt x="758" y="80"/>
                  </a:cubicBezTo>
                  <a:cubicBezTo>
                    <a:pt x="758" y="81"/>
                    <a:pt x="759" y="81"/>
                    <a:pt x="759" y="80"/>
                  </a:cubicBezTo>
                  <a:close/>
                  <a:moveTo>
                    <a:pt x="756" y="82"/>
                  </a:moveTo>
                  <a:cubicBezTo>
                    <a:pt x="756" y="83"/>
                    <a:pt x="756" y="83"/>
                    <a:pt x="756" y="83"/>
                  </a:cubicBezTo>
                  <a:cubicBezTo>
                    <a:pt x="756" y="83"/>
                    <a:pt x="756" y="84"/>
                    <a:pt x="756" y="84"/>
                  </a:cubicBezTo>
                  <a:cubicBezTo>
                    <a:pt x="756" y="84"/>
                    <a:pt x="757" y="84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6" y="82"/>
                    <a:pt x="756" y="82"/>
                  </a:cubicBezTo>
                  <a:close/>
                  <a:moveTo>
                    <a:pt x="752" y="103"/>
                  </a:moveTo>
                  <a:cubicBezTo>
                    <a:pt x="751" y="104"/>
                    <a:pt x="753" y="103"/>
                    <a:pt x="753" y="104"/>
                  </a:cubicBezTo>
                  <a:cubicBezTo>
                    <a:pt x="753" y="104"/>
                    <a:pt x="753" y="104"/>
                    <a:pt x="753" y="104"/>
                  </a:cubicBezTo>
                  <a:cubicBezTo>
                    <a:pt x="752" y="103"/>
                    <a:pt x="753" y="103"/>
                    <a:pt x="752" y="103"/>
                  </a:cubicBezTo>
                  <a:close/>
                  <a:moveTo>
                    <a:pt x="752" y="103"/>
                  </a:moveTo>
                  <a:cubicBezTo>
                    <a:pt x="752" y="102"/>
                    <a:pt x="752" y="103"/>
                    <a:pt x="753" y="103"/>
                  </a:cubicBezTo>
                  <a:cubicBezTo>
                    <a:pt x="753" y="102"/>
                    <a:pt x="753" y="102"/>
                    <a:pt x="753" y="102"/>
                  </a:cubicBezTo>
                  <a:cubicBezTo>
                    <a:pt x="752" y="101"/>
                    <a:pt x="751" y="102"/>
                    <a:pt x="752" y="103"/>
                  </a:cubicBezTo>
                  <a:close/>
                  <a:moveTo>
                    <a:pt x="752" y="102"/>
                  </a:moveTo>
                  <a:cubicBezTo>
                    <a:pt x="751" y="101"/>
                    <a:pt x="753" y="102"/>
                    <a:pt x="753" y="101"/>
                  </a:cubicBezTo>
                  <a:cubicBezTo>
                    <a:pt x="753" y="100"/>
                    <a:pt x="752" y="100"/>
                    <a:pt x="751" y="100"/>
                  </a:cubicBezTo>
                  <a:cubicBezTo>
                    <a:pt x="752" y="101"/>
                    <a:pt x="752" y="100"/>
                    <a:pt x="752" y="101"/>
                  </a:cubicBezTo>
                  <a:cubicBezTo>
                    <a:pt x="752" y="101"/>
                    <a:pt x="751" y="101"/>
                    <a:pt x="751" y="101"/>
                  </a:cubicBezTo>
                  <a:cubicBezTo>
                    <a:pt x="751" y="101"/>
                    <a:pt x="751" y="102"/>
                    <a:pt x="751" y="102"/>
                  </a:cubicBezTo>
                  <a:cubicBezTo>
                    <a:pt x="751" y="102"/>
                    <a:pt x="751" y="102"/>
                    <a:pt x="752" y="102"/>
                  </a:cubicBezTo>
                  <a:close/>
                  <a:moveTo>
                    <a:pt x="755" y="78"/>
                  </a:moveTo>
                  <a:cubicBezTo>
                    <a:pt x="755" y="79"/>
                    <a:pt x="754" y="79"/>
                    <a:pt x="754" y="78"/>
                  </a:cubicBezTo>
                  <a:cubicBezTo>
                    <a:pt x="754" y="79"/>
                    <a:pt x="753" y="79"/>
                    <a:pt x="754" y="79"/>
                  </a:cubicBezTo>
                  <a:cubicBezTo>
                    <a:pt x="754" y="80"/>
                    <a:pt x="754" y="80"/>
                    <a:pt x="754" y="80"/>
                  </a:cubicBezTo>
                  <a:cubicBezTo>
                    <a:pt x="755" y="80"/>
                    <a:pt x="755" y="79"/>
                    <a:pt x="755" y="79"/>
                  </a:cubicBezTo>
                  <a:cubicBezTo>
                    <a:pt x="755" y="80"/>
                    <a:pt x="755" y="80"/>
                    <a:pt x="755" y="80"/>
                  </a:cubicBezTo>
                  <a:cubicBezTo>
                    <a:pt x="755" y="79"/>
                    <a:pt x="756" y="79"/>
                    <a:pt x="755" y="78"/>
                  </a:cubicBezTo>
                  <a:close/>
                  <a:moveTo>
                    <a:pt x="749" y="108"/>
                  </a:moveTo>
                  <a:cubicBezTo>
                    <a:pt x="748" y="109"/>
                    <a:pt x="747" y="109"/>
                    <a:pt x="746" y="109"/>
                  </a:cubicBezTo>
                  <a:cubicBezTo>
                    <a:pt x="746" y="110"/>
                    <a:pt x="747" y="110"/>
                    <a:pt x="747" y="111"/>
                  </a:cubicBezTo>
                  <a:cubicBezTo>
                    <a:pt x="748" y="109"/>
                    <a:pt x="749" y="110"/>
                    <a:pt x="749" y="108"/>
                  </a:cubicBezTo>
                  <a:cubicBezTo>
                    <a:pt x="749" y="109"/>
                    <a:pt x="750" y="109"/>
                    <a:pt x="750" y="109"/>
                  </a:cubicBezTo>
                  <a:cubicBezTo>
                    <a:pt x="750" y="109"/>
                    <a:pt x="750" y="108"/>
                    <a:pt x="750" y="108"/>
                  </a:cubicBezTo>
                  <a:cubicBezTo>
                    <a:pt x="750" y="108"/>
                    <a:pt x="751" y="108"/>
                    <a:pt x="751" y="108"/>
                  </a:cubicBezTo>
                  <a:cubicBezTo>
                    <a:pt x="750" y="108"/>
                    <a:pt x="749" y="108"/>
                    <a:pt x="749" y="108"/>
                  </a:cubicBezTo>
                  <a:close/>
                  <a:moveTo>
                    <a:pt x="749" y="105"/>
                  </a:moveTo>
                  <a:cubicBezTo>
                    <a:pt x="749" y="105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7"/>
                  </a:cubicBezTo>
                  <a:cubicBezTo>
                    <a:pt x="750" y="106"/>
                    <a:pt x="750" y="106"/>
                    <a:pt x="750" y="106"/>
                  </a:cubicBezTo>
                  <a:cubicBezTo>
                    <a:pt x="749" y="106"/>
                    <a:pt x="749" y="105"/>
                    <a:pt x="749" y="105"/>
                  </a:cubicBezTo>
                  <a:close/>
                  <a:moveTo>
                    <a:pt x="750" y="101"/>
                  </a:moveTo>
                  <a:cubicBezTo>
                    <a:pt x="750" y="101"/>
                    <a:pt x="749" y="101"/>
                    <a:pt x="749" y="101"/>
                  </a:cubicBezTo>
                  <a:cubicBezTo>
                    <a:pt x="749" y="101"/>
                    <a:pt x="749" y="101"/>
                    <a:pt x="749" y="101"/>
                  </a:cubicBezTo>
                  <a:cubicBezTo>
                    <a:pt x="749" y="101"/>
                    <a:pt x="749" y="103"/>
                    <a:pt x="750" y="102"/>
                  </a:cubicBezTo>
                  <a:cubicBezTo>
                    <a:pt x="750" y="102"/>
                    <a:pt x="750" y="102"/>
                    <a:pt x="750" y="101"/>
                  </a:cubicBezTo>
                  <a:close/>
                  <a:moveTo>
                    <a:pt x="749" y="86"/>
                  </a:moveTo>
                  <a:cubicBezTo>
                    <a:pt x="749" y="86"/>
                    <a:pt x="749" y="86"/>
                    <a:pt x="749" y="87"/>
                  </a:cubicBezTo>
                  <a:cubicBezTo>
                    <a:pt x="749" y="86"/>
                    <a:pt x="749" y="87"/>
                    <a:pt x="750" y="87"/>
                  </a:cubicBezTo>
                  <a:cubicBezTo>
                    <a:pt x="750" y="86"/>
                    <a:pt x="751" y="88"/>
                    <a:pt x="752" y="87"/>
                  </a:cubicBezTo>
                  <a:cubicBezTo>
                    <a:pt x="751" y="87"/>
                    <a:pt x="751" y="87"/>
                    <a:pt x="751" y="87"/>
                  </a:cubicBezTo>
                  <a:cubicBezTo>
                    <a:pt x="751" y="87"/>
                    <a:pt x="751" y="87"/>
                    <a:pt x="752" y="87"/>
                  </a:cubicBezTo>
                  <a:cubicBezTo>
                    <a:pt x="751" y="87"/>
                    <a:pt x="749" y="87"/>
                    <a:pt x="749" y="86"/>
                  </a:cubicBezTo>
                  <a:close/>
                  <a:moveTo>
                    <a:pt x="750" y="85"/>
                  </a:moveTo>
                  <a:cubicBezTo>
                    <a:pt x="751" y="85"/>
                    <a:pt x="752" y="84"/>
                    <a:pt x="752" y="83"/>
                  </a:cubicBezTo>
                  <a:cubicBezTo>
                    <a:pt x="751" y="84"/>
                    <a:pt x="750" y="84"/>
                    <a:pt x="750" y="85"/>
                  </a:cubicBezTo>
                  <a:close/>
                  <a:moveTo>
                    <a:pt x="747" y="102"/>
                  </a:moveTo>
                  <a:cubicBezTo>
                    <a:pt x="748" y="101"/>
                    <a:pt x="748" y="103"/>
                    <a:pt x="749" y="102"/>
                  </a:cubicBezTo>
                  <a:cubicBezTo>
                    <a:pt x="748" y="102"/>
                    <a:pt x="749" y="101"/>
                    <a:pt x="749" y="101"/>
                  </a:cubicBezTo>
                  <a:cubicBezTo>
                    <a:pt x="748" y="100"/>
                    <a:pt x="748" y="102"/>
                    <a:pt x="747" y="101"/>
                  </a:cubicBezTo>
                  <a:cubicBezTo>
                    <a:pt x="748" y="101"/>
                    <a:pt x="748" y="101"/>
                    <a:pt x="747" y="101"/>
                  </a:cubicBezTo>
                  <a:cubicBezTo>
                    <a:pt x="747" y="101"/>
                    <a:pt x="747" y="102"/>
                    <a:pt x="747" y="102"/>
                  </a:cubicBezTo>
                  <a:close/>
                  <a:moveTo>
                    <a:pt x="746" y="109"/>
                  </a:moveTo>
                  <a:cubicBezTo>
                    <a:pt x="745" y="109"/>
                    <a:pt x="746" y="111"/>
                    <a:pt x="745" y="111"/>
                  </a:cubicBezTo>
                  <a:cubicBezTo>
                    <a:pt x="745" y="110"/>
                    <a:pt x="745" y="110"/>
                    <a:pt x="745" y="110"/>
                  </a:cubicBezTo>
                  <a:cubicBezTo>
                    <a:pt x="746" y="111"/>
                    <a:pt x="746" y="112"/>
                    <a:pt x="747" y="112"/>
                  </a:cubicBezTo>
                  <a:cubicBezTo>
                    <a:pt x="746" y="111"/>
                    <a:pt x="746" y="110"/>
                    <a:pt x="746" y="109"/>
                  </a:cubicBezTo>
                  <a:close/>
                  <a:moveTo>
                    <a:pt x="744" y="106"/>
                  </a:moveTo>
                  <a:cubicBezTo>
                    <a:pt x="745" y="106"/>
                    <a:pt x="745" y="105"/>
                    <a:pt x="746" y="106"/>
                  </a:cubicBezTo>
                  <a:cubicBezTo>
                    <a:pt x="746" y="105"/>
                    <a:pt x="746" y="105"/>
                    <a:pt x="746" y="105"/>
                  </a:cubicBezTo>
                  <a:cubicBezTo>
                    <a:pt x="746" y="105"/>
                    <a:pt x="745" y="104"/>
                    <a:pt x="744" y="106"/>
                  </a:cubicBezTo>
                  <a:close/>
                  <a:moveTo>
                    <a:pt x="747" y="86"/>
                  </a:moveTo>
                  <a:cubicBezTo>
                    <a:pt x="747" y="85"/>
                    <a:pt x="747" y="85"/>
                    <a:pt x="747" y="85"/>
                  </a:cubicBezTo>
                  <a:cubicBezTo>
                    <a:pt x="747" y="85"/>
                    <a:pt x="747" y="84"/>
                    <a:pt x="747" y="84"/>
                  </a:cubicBezTo>
                  <a:cubicBezTo>
                    <a:pt x="747" y="85"/>
                    <a:pt x="747" y="85"/>
                    <a:pt x="746" y="85"/>
                  </a:cubicBezTo>
                  <a:cubicBezTo>
                    <a:pt x="746" y="85"/>
                    <a:pt x="746" y="85"/>
                    <a:pt x="746" y="85"/>
                  </a:cubicBezTo>
                  <a:cubicBezTo>
                    <a:pt x="746" y="86"/>
                    <a:pt x="747" y="86"/>
                    <a:pt x="748" y="86"/>
                  </a:cubicBezTo>
                  <a:cubicBezTo>
                    <a:pt x="748" y="85"/>
                    <a:pt x="749" y="86"/>
                    <a:pt x="749" y="85"/>
                  </a:cubicBezTo>
                  <a:cubicBezTo>
                    <a:pt x="748" y="84"/>
                    <a:pt x="748" y="86"/>
                    <a:pt x="747" y="86"/>
                  </a:cubicBezTo>
                  <a:close/>
                  <a:moveTo>
                    <a:pt x="743" y="110"/>
                  </a:moveTo>
                  <a:cubicBezTo>
                    <a:pt x="743" y="110"/>
                    <a:pt x="744" y="110"/>
                    <a:pt x="744" y="109"/>
                  </a:cubicBezTo>
                  <a:cubicBezTo>
                    <a:pt x="743" y="109"/>
                    <a:pt x="743" y="110"/>
                    <a:pt x="743" y="110"/>
                  </a:cubicBezTo>
                  <a:close/>
                  <a:moveTo>
                    <a:pt x="747" y="79"/>
                  </a:moveTo>
                  <a:cubicBezTo>
                    <a:pt x="747" y="79"/>
                    <a:pt x="747" y="79"/>
                    <a:pt x="747" y="79"/>
                  </a:cubicBezTo>
                  <a:cubicBezTo>
                    <a:pt x="746" y="79"/>
                    <a:pt x="747" y="79"/>
                    <a:pt x="747" y="80"/>
                  </a:cubicBezTo>
                  <a:cubicBezTo>
                    <a:pt x="747" y="78"/>
                    <a:pt x="748" y="81"/>
                    <a:pt x="748" y="80"/>
                  </a:cubicBezTo>
                  <a:cubicBezTo>
                    <a:pt x="747" y="79"/>
                    <a:pt x="750" y="79"/>
                    <a:pt x="749" y="78"/>
                  </a:cubicBezTo>
                  <a:cubicBezTo>
                    <a:pt x="749" y="78"/>
                    <a:pt x="748" y="79"/>
                    <a:pt x="747" y="78"/>
                  </a:cubicBezTo>
                  <a:cubicBezTo>
                    <a:pt x="747" y="79"/>
                    <a:pt x="747" y="79"/>
                    <a:pt x="747" y="79"/>
                  </a:cubicBezTo>
                  <a:close/>
                  <a:moveTo>
                    <a:pt x="743" y="106"/>
                  </a:moveTo>
                  <a:cubicBezTo>
                    <a:pt x="742" y="107"/>
                    <a:pt x="743" y="108"/>
                    <a:pt x="743" y="108"/>
                  </a:cubicBezTo>
                  <a:cubicBezTo>
                    <a:pt x="743" y="108"/>
                    <a:pt x="743" y="109"/>
                    <a:pt x="743" y="109"/>
                  </a:cubicBezTo>
                  <a:cubicBezTo>
                    <a:pt x="743" y="108"/>
                    <a:pt x="744" y="107"/>
                    <a:pt x="744" y="107"/>
                  </a:cubicBezTo>
                  <a:cubicBezTo>
                    <a:pt x="744" y="107"/>
                    <a:pt x="744" y="107"/>
                    <a:pt x="743" y="106"/>
                  </a:cubicBezTo>
                  <a:close/>
                  <a:moveTo>
                    <a:pt x="745" y="90"/>
                  </a:moveTo>
                  <a:cubicBezTo>
                    <a:pt x="745" y="91"/>
                    <a:pt x="746" y="91"/>
                    <a:pt x="747" y="90"/>
                  </a:cubicBezTo>
                  <a:cubicBezTo>
                    <a:pt x="745" y="90"/>
                    <a:pt x="746" y="90"/>
                    <a:pt x="745" y="90"/>
                  </a:cubicBezTo>
                  <a:close/>
                  <a:moveTo>
                    <a:pt x="742" y="112"/>
                  </a:moveTo>
                  <a:cubicBezTo>
                    <a:pt x="742" y="111"/>
                    <a:pt x="742" y="112"/>
                    <a:pt x="743" y="112"/>
                  </a:cubicBezTo>
                  <a:cubicBezTo>
                    <a:pt x="743" y="112"/>
                    <a:pt x="743" y="112"/>
                    <a:pt x="743" y="111"/>
                  </a:cubicBezTo>
                  <a:cubicBezTo>
                    <a:pt x="743" y="111"/>
                    <a:pt x="743" y="111"/>
                    <a:pt x="743" y="111"/>
                  </a:cubicBezTo>
                  <a:cubicBezTo>
                    <a:pt x="743" y="111"/>
                    <a:pt x="742" y="111"/>
                    <a:pt x="742" y="111"/>
                  </a:cubicBezTo>
                  <a:cubicBezTo>
                    <a:pt x="742" y="111"/>
                    <a:pt x="741" y="113"/>
                    <a:pt x="742" y="112"/>
                  </a:cubicBezTo>
                  <a:close/>
                  <a:moveTo>
                    <a:pt x="739" y="109"/>
                  </a:moveTo>
                  <a:cubicBezTo>
                    <a:pt x="739" y="109"/>
                    <a:pt x="738" y="108"/>
                    <a:pt x="737" y="108"/>
                  </a:cubicBezTo>
                  <a:cubicBezTo>
                    <a:pt x="739" y="109"/>
                    <a:pt x="736" y="109"/>
                    <a:pt x="737" y="110"/>
                  </a:cubicBezTo>
                  <a:cubicBezTo>
                    <a:pt x="738" y="109"/>
                    <a:pt x="742" y="109"/>
                    <a:pt x="742" y="108"/>
                  </a:cubicBezTo>
                  <a:cubicBezTo>
                    <a:pt x="741" y="108"/>
                    <a:pt x="740" y="108"/>
                    <a:pt x="739" y="109"/>
                  </a:cubicBezTo>
                  <a:close/>
                  <a:moveTo>
                    <a:pt x="743" y="87"/>
                  </a:moveTo>
                  <a:cubicBezTo>
                    <a:pt x="743" y="88"/>
                    <a:pt x="745" y="89"/>
                    <a:pt x="745" y="88"/>
                  </a:cubicBezTo>
                  <a:cubicBezTo>
                    <a:pt x="744" y="89"/>
                    <a:pt x="744" y="87"/>
                    <a:pt x="743" y="87"/>
                  </a:cubicBezTo>
                  <a:close/>
                  <a:moveTo>
                    <a:pt x="740" y="113"/>
                  </a:moveTo>
                  <a:cubicBezTo>
                    <a:pt x="740" y="112"/>
                    <a:pt x="740" y="112"/>
                    <a:pt x="741" y="111"/>
                  </a:cubicBezTo>
                  <a:cubicBezTo>
                    <a:pt x="740" y="111"/>
                    <a:pt x="740" y="112"/>
                    <a:pt x="739" y="111"/>
                  </a:cubicBezTo>
                  <a:cubicBezTo>
                    <a:pt x="739" y="111"/>
                    <a:pt x="739" y="111"/>
                    <a:pt x="739" y="111"/>
                  </a:cubicBezTo>
                  <a:cubicBezTo>
                    <a:pt x="739" y="111"/>
                    <a:pt x="740" y="111"/>
                    <a:pt x="740" y="110"/>
                  </a:cubicBezTo>
                  <a:cubicBezTo>
                    <a:pt x="738" y="111"/>
                    <a:pt x="737" y="110"/>
                    <a:pt x="737" y="112"/>
                  </a:cubicBezTo>
                  <a:cubicBezTo>
                    <a:pt x="737" y="112"/>
                    <a:pt x="737" y="111"/>
                    <a:pt x="737" y="112"/>
                  </a:cubicBezTo>
                  <a:cubicBezTo>
                    <a:pt x="737" y="112"/>
                    <a:pt x="736" y="112"/>
                    <a:pt x="736" y="112"/>
                  </a:cubicBezTo>
                  <a:cubicBezTo>
                    <a:pt x="736" y="113"/>
                    <a:pt x="735" y="111"/>
                    <a:pt x="735" y="112"/>
                  </a:cubicBezTo>
                  <a:cubicBezTo>
                    <a:pt x="736" y="113"/>
                    <a:pt x="736" y="112"/>
                    <a:pt x="736" y="112"/>
                  </a:cubicBezTo>
                  <a:cubicBezTo>
                    <a:pt x="736" y="113"/>
                    <a:pt x="737" y="114"/>
                    <a:pt x="737" y="114"/>
                  </a:cubicBezTo>
                  <a:cubicBezTo>
                    <a:pt x="737" y="114"/>
                    <a:pt x="738" y="114"/>
                    <a:pt x="738" y="114"/>
                  </a:cubicBezTo>
                  <a:cubicBezTo>
                    <a:pt x="738" y="113"/>
                    <a:pt x="739" y="113"/>
                    <a:pt x="739" y="112"/>
                  </a:cubicBezTo>
                  <a:cubicBezTo>
                    <a:pt x="739" y="112"/>
                    <a:pt x="738" y="112"/>
                    <a:pt x="738" y="112"/>
                  </a:cubicBezTo>
                  <a:cubicBezTo>
                    <a:pt x="738" y="111"/>
                    <a:pt x="738" y="111"/>
                    <a:pt x="738" y="111"/>
                  </a:cubicBezTo>
                  <a:cubicBezTo>
                    <a:pt x="738" y="112"/>
                    <a:pt x="740" y="113"/>
                    <a:pt x="740" y="113"/>
                  </a:cubicBezTo>
                  <a:close/>
                  <a:moveTo>
                    <a:pt x="740" y="113"/>
                  </a:moveTo>
                  <a:cubicBezTo>
                    <a:pt x="739" y="113"/>
                    <a:pt x="739" y="113"/>
                    <a:pt x="739" y="113"/>
                  </a:cubicBezTo>
                  <a:cubicBezTo>
                    <a:pt x="739" y="114"/>
                    <a:pt x="740" y="114"/>
                    <a:pt x="740" y="114"/>
                  </a:cubicBezTo>
                  <a:cubicBezTo>
                    <a:pt x="740" y="114"/>
                    <a:pt x="740" y="114"/>
                    <a:pt x="740" y="113"/>
                  </a:cubicBezTo>
                  <a:close/>
                  <a:moveTo>
                    <a:pt x="743" y="89"/>
                  </a:moveTo>
                  <a:cubicBezTo>
                    <a:pt x="742" y="90"/>
                    <a:pt x="743" y="91"/>
                    <a:pt x="743" y="91"/>
                  </a:cubicBezTo>
                  <a:cubicBezTo>
                    <a:pt x="743" y="91"/>
                    <a:pt x="743" y="91"/>
                    <a:pt x="743" y="91"/>
                  </a:cubicBezTo>
                  <a:cubicBezTo>
                    <a:pt x="743" y="91"/>
                    <a:pt x="744" y="91"/>
                    <a:pt x="744" y="91"/>
                  </a:cubicBezTo>
                  <a:cubicBezTo>
                    <a:pt x="743" y="90"/>
                    <a:pt x="743" y="90"/>
                    <a:pt x="743" y="89"/>
                  </a:cubicBezTo>
                  <a:close/>
                  <a:moveTo>
                    <a:pt x="742" y="85"/>
                  </a:moveTo>
                  <a:cubicBezTo>
                    <a:pt x="742" y="85"/>
                    <a:pt x="742" y="85"/>
                    <a:pt x="743" y="85"/>
                  </a:cubicBezTo>
                  <a:cubicBezTo>
                    <a:pt x="743" y="85"/>
                    <a:pt x="743" y="85"/>
                    <a:pt x="743" y="84"/>
                  </a:cubicBezTo>
                  <a:cubicBezTo>
                    <a:pt x="742" y="84"/>
                    <a:pt x="742" y="84"/>
                    <a:pt x="742" y="85"/>
                  </a:cubicBezTo>
                  <a:close/>
                  <a:moveTo>
                    <a:pt x="740" y="87"/>
                  </a:moveTo>
                  <a:cubicBezTo>
                    <a:pt x="742" y="88"/>
                    <a:pt x="740" y="89"/>
                    <a:pt x="740" y="89"/>
                  </a:cubicBezTo>
                  <a:cubicBezTo>
                    <a:pt x="740" y="89"/>
                    <a:pt x="741" y="89"/>
                    <a:pt x="741" y="88"/>
                  </a:cubicBezTo>
                  <a:cubicBezTo>
                    <a:pt x="740" y="88"/>
                    <a:pt x="742" y="87"/>
                    <a:pt x="741" y="87"/>
                  </a:cubicBezTo>
                  <a:cubicBezTo>
                    <a:pt x="741" y="88"/>
                    <a:pt x="740" y="87"/>
                    <a:pt x="740" y="87"/>
                  </a:cubicBezTo>
                  <a:close/>
                  <a:moveTo>
                    <a:pt x="739" y="84"/>
                  </a:moveTo>
                  <a:cubicBezTo>
                    <a:pt x="739" y="85"/>
                    <a:pt x="740" y="84"/>
                    <a:pt x="741" y="85"/>
                  </a:cubicBezTo>
                  <a:cubicBezTo>
                    <a:pt x="741" y="85"/>
                    <a:pt x="742" y="84"/>
                    <a:pt x="742" y="84"/>
                  </a:cubicBezTo>
                  <a:cubicBezTo>
                    <a:pt x="741" y="83"/>
                    <a:pt x="739" y="83"/>
                    <a:pt x="739" y="84"/>
                  </a:cubicBezTo>
                  <a:close/>
                  <a:moveTo>
                    <a:pt x="735" y="112"/>
                  </a:moveTo>
                  <a:cubicBezTo>
                    <a:pt x="734" y="113"/>
                    <a:pt x="733" y="113"/>
                    <a:pt x="732" y="113"/>
                  </a:cubicBezTo>
                  <a:cubicBezTo>
                    <a:pt x="733" y="114"/>
                    <a:pt x="734" y="115"/>
                    <a:pt x="735" y="114"/>
                  </a:cubicBezTo>
                  <a:cubicBezTo>
                    <a:pt x="735" y="114"/>
                    <a:pt x="734" y="113"/>
                    <a:pt x="734" y="113"/>
                  </a:cubicBezTo>
                  <a:cubicBezTo>
                    <a:pt x="735" y="113"/>
                    <a:pt x="735" y="114"/>
                    <a:pt x="736" y="115"/>
                  </a:cubicBezTo>
                  <a:cubicBezTo>
                    <a:pt x="736" y="115"/>
                    <a:pt x="736" y="114"/>
                    <a:pt x="736" y="114"/>
                  </a:cubicBezTo>
                  <a:cubicBezTo>
                    <a:pt x="736" y="113"/>
                    <a:pt x="735" y="113"/>
                    <a:pt x="735" y="112"/>
                  </a:cubicBezTo>
                  <a:close/>
                  <a:moveTo>
                    <a:pt x="736" y="90"/>
                  </a:moveTo>
                  <a:cubicBezTo>
                    <a:pt x="736" y="90"/>
                    <a:pt x="737" y="90"/>
                    <a:pt x="737" y="90"/>
                  </a:cubicBezTo>
                  <a:cubicBezTo>
                    <a:pt x="737" y="90"/>
                    <a:pt x="736" y="91"/>
                    <a:pt x="736" y="91"/>
                  </a:cubicBezTo>
                  <a:cubicBezTo>
                    <a:pt x="737" y="91"/>
                    <a:pt x="737" y="92"/>
                    <a:pt x="736" y="92"/>
                  </a:cubicBezTo>
                  <a:cubicBezTo>
                    <a:pt x="737" y="92"/>
                    <a:pt x="737" y="93"/>
                    <a:pt x="738" y="93"/>
                  </a:cubicBezTo>
                  <a:cubicBezTo>
                    <a:pt x="738" y="92"/>
                    <a:pt x="739" y="91"/>
                    <a:pt x="738" y="91"/>
                  </a:cubicBezTo>
                  <a:cubicBezTo>
                    <a:pt x="738" y="91"/>
                    <a:pt x="738" y="90"/>
                    <a:pt x="737" y="90"/>
                  </a:cubicBezTo>
                  <a:cubicBezTo>
                    <a:pt x="737" y="89"/>
                    <a:pt x="738" y="90"/>
                    <a:pt x="738" y="89"/>
                  </a:cubicBezTo>
                  <a:cubicBezTo>
                    <a:pt x="737" y="89"/>
                    <a:pt x="738" y="88"/>
                    <a:pt x="737" y="88"/>
                  </a:cubicBezTo>
                  <a:cubicBezTo>
                    <a:pt x="738" y="89"/>
                    <a:pt x="736" y="88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6" y="90"/>
                  </a:cubicBezTo>
                  <a:close/>
                  <a:moveTo>
                    <a:pt x="738" y="88"/>
                  </a:moveTo>
                  <a:cubicBezTo>
                    <a:pt x="738" y="88"/>
                    <a:pt x="738" y="89"/>
                    <a:pt x="739" y="90"/>
                  </a:cubicBezTo>
                  <a:cubicBezTo>
                    <a:pt x="739" y="89"/>
                    <a:pt x="739" y="88"/>
                    <a:pt x="738" y="88"/>
                  </a:cubicBezTo>
                  <a:close/>
                  <a:moveTo>
                    <a:pt x="731" y="117"/>
                  </a:moveTo>
                  <a:cubicBezTo>
                    <a:pt x="731" y="116"/>
                    <a:pt x="732" y="118"/>
                    <a:pt x="733" y="117"/>
                  </a:cubicBezTo>
                  <a:cubicBezTo>
                    <a:pt x="732" y="117"/>
                    <a:pt x="732" y="116"/>
                    <a:pt x="732" y="116"/>
                  </a:cubicBezTo>
                  <a:cubicBezTo>
                    <a:pt x="732" y="116"/>
                    <a:pt x="730" y="117"/>
                    <a:pt x="731" y="117"/>
                  </a:cubicBezTo>
                  <a:close/>
                  <a:moveTo>
                    <a:pt x="732" y="112"/>
                  </a:moveTo>
                  <a:cubicBezTo>
                    <a:pt x="733" y="113"/>
                    <a:pt x="733" y="111"/>
                    <a:pt x="733" y="111"/>
                  </a:cubicBezTo>
                  <a:cubicBezTo>
                    <a:pt x="733" y="111"/>
                    <a:pt x="732" y="111"/>
                    <a:pt x="732" y="112"/>
                  </a:cubicBezTo>
                  <a:close/>
                  <a:moveTo>
                    <a:pt x="730" y="115"/>
                  </a:moveTo>
                  <a:cubicBezTo>
                    <a:pt x="730" y="114"/>
                    <a:pt x="732" y="116"/>
                    <a:pt x="732" y="115"/>
                  </a:cubicBezTo>
                  <a:cubicBezTo>
                    <a:pt x="732" y="114"/>
                    <a:pt x="732" y="113"/>
                    <a:pt x="732" y="112"/>
                  </a:cubicBezTo>
                  <a:cubicBezTo>
                    <a:pt x="732" y="112"/>
                    <a:pt x="731" y="112"/>
                    <a:pt x="731" y="112"/>
                  </a:cubicBezTo>
                  <a:cubicBezTo>
                    <a:pt x="731" y="112"/>
                    <a:pt x="732" y="112"/>
                    <a:pt x="732" y="112"/>
                  </a:cubicBezTo>
                  <a:cubicBezTo>
                    <a:pt x="731" y="111"/>
                    <a:pt x="731" y="113"/>
                    <a:pt x="731" y="113"/>
                  </a:cubicBezTo>
                  <a:cubicBezTo>
                    <a:pt x="731" y="113"/>
                    <a:pt x="731" y="113"/>
                    <a:pt x="731" y="113"/>
                  </a:cubicBezTo>
                  <a:cubicBezTo>
                    <a:pt x="731" y="112"/>
                    <a:pt x="729" y="113"/>
                    <a:pt x="729" y="113"/>
                  </a:cubicBezTo>
                  <a:cubicBezTo>
                    <a:pt x="729" y="113"/>
                    <a:pt x="728" y="113"/>
                    <a:pt x="729" y="114"/>
                  </a:cubicBezTo>
                  <a:cubicBezTo>
                    <a:pt x="730" y="113"/>
                    <a:pt x="731" y="114"/>
                    <a:pt x="731" y="115"/>
                  </a:cubicBezTo>
                  <a:cubicBezTo>
                    <a:pt x="731" y="114"/>
                    <a:pt x="729" y="114"/>
                    <a:pt x="730" y="115"/>
                  </a:cubicBezTo>
                  <a:close/>
                  <a:moveTo>
                    <a:pt x="734" y="91"/>
                  </a:moveTo>
                  <a:cubicBezTo>
                    <a:pt x="734" y="93"/>
                    <a:pt x="735" y="94"/>
                    <a:pt x="735" y="94"/>
                  </a:cubicBezTo>
                  <a:cubicBezTo>
                    <a:pt x="735" y="93"/>
                    <a:pt x="736" y="92"/>
                    <a:pt x="736" y="92"/>
                  </a:cubicBezTo>
                  <a:cubicBezTo>
                    <a:pt x="736" y="91"/>
                    <a:pt x="735" y="90"/>
                    <a:pt x="735" y="90"/>
                  </a:cubicBezTo>
                  <a:cubicBezTo>
                    <a:pt x="735" y="90"/>
                    <a:pt x="733" y="91"/>
                    <a:pt x="734" y="91"/>
                  </a:cubicBezTo>
                  <a:cubicBezTo>
                    <a:pt x="734" y="91"/>
                    <a:pt x="735" y="91"/>
                    <a:pt x="735" y="90"/>
                  </a:cubicBezTo>
                  <a:cubicBezTo>
                    <a:pt x="736" y="91"/>
                    <a:pt x="736" y="93"/>
                    <a:pt x="735" y="92"/>
                  </a:cubicBezTo>
                  <a:cubicBezTo>
                    <a:pt x="735" y="92"/>
                    <a:pt x="736" y="92"/>
                    <a:pt x="736" y="91"/>
                  </a:cubicBezTo>
                  <a:cubicBezTo>
                    <a:pt x="735" y="91"/>
                    <a:pt x="735" y="92"/>
                    <a:pt x="734" y="91"/>
                  </a:cubicBezTo>
                  <a:close/>
                  <a:moveTo>
                    <a:pt x="733" y="92"/>
                  </a:moveTo>
                  <a:cubicBezTo>
                    <a:pt x="733" y="92"/>
                    <a:pt x="734" y="92"/>
                    <a:pt x="734" y="92"/>
                  </a:cubicBezTo>
                  <a:cubicBezTo>
                    <a:pt x="733" y="92"/>
                    <a:pt x="732" y="91"/>
                    <a:pt x="731" y="92"/>
                  </a:cubicBezTo>
                  <a:cubicBezTo>
                    <a:pt x="733" y="92"/>
                    <a:pt x="730" y="93"/>
                    <a:pt x="731" y="94"/>
                  </a:cubicBezTo>
                  <a:cubicBezTo>
                    <a:pt x="732" y="93"/>
                    <a:pt x="733" y="94"/>
                    <a:pt x="734" y="93"/>
                  </a:cubicBezTo>
                  <a:cubicBezTo>
                    <a:pt x="734" y="93"/>
                    <a:pt x="733" y="92"/>
                    <a:pt x="733" y="92"/>
                  </a:cubicBezTo>
                  <a:close/>
                  <a:moveTo>
                    <a:pt x="727" y="115"/>
                  </a:moveTo>
                  <a:cubicBezTo>
                    <a:pt x="728" y="115"/>
                    <a:pt x="728" y="115"/>
                    <a:pt x="728" y="114"/>
                  </a:cubicBezTo>
                  <a:cubicBezTo>
                    <a:pt x="729" y="115"/>
                    <a:pt x="728" y="115"/>
                    <a:pt x="728" y="115"/>
                  </a:cubicBezTo>
                  <a:cubicBezTo>
                    <a:pt x="729" y="115"/>
                    <a:pt x="729" y="115"/>
                    <a:pt x="730" y="115"/>
                  </a:cubicBezTo>
                  <a:cubicBezTo>
                    <a:pt x="729" y="114"/>
                    <a:pt x="729" y="114"/>
                    <a:pt x="728" y="113"/>
                  </a:cubicBezTo>
                  <a:cubicBezTo>
                    <a:pt x="728" y="115"/>
                    <a:pt x="727" y="113"/>
                    <a:pt x="727" y="114"/>
                  </a:cubicBezTo>
                  <a:cubicBezTo>
                    <a:pt x="727" y="114"/>
                    <a:pt x="727" y="116"/>
                    <a:pt x="727" y="115"/>
                  </a:cubicBezTo>
                  <a:cubicBezTo>
                    <a:pt x="727" y="115"/>
                    <a:pt x="727" y="115"/>
                    <a:pt x="727" y="115"/>
                  </a:cubicBezTo>
                  <a:close/>
                  <a:moveTo>
                    <a:pt x="731" y="90"/>
                  </a:moveTo>
                  <a:cubicBezTo>
                    <a:pt x="732" y="90"/>
                    <a:pt x="731" y="90"/>
                    <a:pt x="731" y="91"/>
                  </a:cubicBezTo>
                  <a:cubicBezTo>
                    <a:pt x="731" y="91"/>
                    <a:pt x="731" y="91"/>
                    <a:pt x="732" y="92"/>
                  </a:cubicBezTo>
                  <a:cubicBezTo>
                    <a:pt x="731" y="91"/>
                    <a:pt x="732" y="91"/>
                    <a:pt x="732" y="91"/>
                  </a:cubicBezTo>
                  <a:cubicBezTo>
                    <a:pt x="732" y="91"/>
                    <a:pt x="732" y="89"/>
                    <a:pt x="731" y="90"/>
                  </a:cubicBezTo>
                  <a:close/>
                  <a:moveTo>
                    <a:pt x="725" y="114"/>
                  </a:moveTo>
                  <a:cubicBezTo>
                    <a:pt x="725" y="115"/>
                    <a:pt x="725" y="115"/>
                    <a:pt x="725" y="116"/>
                  </a:cubicBezTo>
                  <a:cubicBezTo>
                    <a:pt x="726" y="116"/>
                    <a:pt x="726" y="117"/>
                    <a:pt x="726" y="117"/>
                  </a:cubicBezTo>
                  <a:cubicBezTo>
                    <a:pt x="727" y="116"/>
                    <a:pt x="726" y="114"/>
                    <a:pt x="725" y="114"/>
                  </a:cubicBezTo>
                  <a:close/>
                  <a:moveTo>
                    <a:pt x="728" y="93"/>
                  </a:moveTo>
                  <a:cubicBezTo>
                    <a:pt x="728" y="93"/>
                    <a:pt x="728" y="94"/>
                    <a:pt x="728" y="94"/>
                  </a:cubicBezTo>
                  <a:cubicBezTo>
                    <a:pt x="728" y="93"/>
                    <a:pt x="728" y="93"/>
                    <a:pt x="728" y="93"/>
                  </a:cubicBezTo>
                  <a:cubicBezTo>
                    <a:pt x="728" y="94"/>
                    <a:pt x="728" y="94"/>
                    <a:pt x="728" y="95"/>
                  </a:cubicBezTo>
                  <a:cubicBezTo>
                    <a:pt x="729" y="94"/>
                    <a:pt x="730" y="93"/>
                    <a:pt x="729" y="93"/>
                  </a:cubicBezTo>
                  <a:cubicBezTo>
                    <a:pt x="729" y="94"/>
                    <a:pt x="729" y="93"/>
                    <a:pt x="728" y="93"/>
                  </a:cubicBezTo>
                  <a:close/>
                  <a:moveTo>
                    <a:pt x="728" y="91"/>
                  </a:moveTo>
                  <a:cubicBezTo>
                    <a:pt x="728" y="90"/>
                    <a:pt x="729" y="91"/>
                    <a:pt x="730" y="90"/>
                  </a:cubicBezTo>
                  <a:cubicBezTo>
                    <a:pt x="729" y="90"/>
                    <a:pt x="729" y="89"/>
                    <a:pt x="729" y="89"/>
                  </a:cubicBezTo>
                  <a:cubicBezTo>
                    <a:pt x="729" y="90"/>
                    <a:pt x="728" y="90"/>
                    <a:pt x="728" y="91"/>
                  </a:cubicBezTo>
                  <a:close/>
                  <a:moveTo>
                    <a:pt x="723" y="116"/>
                  </a:moveTo>
                  <a:cubicBezTo>
                    <a:pt x="723" y="115"/>
                    <a:pt x="723" y="115"/>
                    <a:pt x="723" y="115"/>
                  </a:cubicBezTo>
                  <a:cubicBezTo>
                    <a:pt x="723" y="116"/>
                    <a:pt x="723" y="117"/>
                    <a:pt x="722" y="117"/>
                  </a:cubicBezTo>
                  <a:cubicBezTo>
                    <a:pt x="723" y="117"/>
                    <a:pt x="722" y="119"/>
                    <a:pt x="723" y="118"/>
                  </a:cubicBezTo>
                  <a:cubicBezTo>
                    <a:pt x="723" y="118"/>
                    <a:pt x="723" y="118"/>
                    <a:pt x="724" y="118"/>
                  </a:cubicBezTo>
                  <a:cubicBezTo>
                    <a:pt x="723" y="117"/>
                    <a:pt x="724" y="117"/>
                    <a:pt x="724" y="117"/>
                  </a:cubicBezTo>
                  <a:cubicBezTo>
                    <a:pt x="724" y="117"/>
                    <a:pt x="723" y="117"/>
                    <a:pt x="723" y="116"/>
                  </a:cubicBezTo>
                  <a:cubicBezTo>
                    <a:pt x="724" y="116"/>
                    <a:pt x="724" y="116"/>
                    <a:pt x="725" y="115"/>
                  </a:cubicBezTo>
                  <a:cubicBezTo>
                    <a:pt x="723" y="116"/>
                    <a:pt x="724" y="114"/>
                    <a:pt x="724" y="114"/>
                  </a:cubicBezTo>
                  <a:cubicBezTo>
                    <a:pt x="723" y="115"/>
                    <a:pt x="724" y="115"/>
                    <a:pt x="723" y="116"/>
                  </a:cubicBezTo>
                  <a:close/>
                  <a:moveTo>
                    <a:pt x="722" y="119"/>
                  </a:moveTo>
                  <a:cubicBezTo>
                    <a:pt x="722" y="119"/>
                    <a:pt x="723" y="120"/>
                    <a:pt x="724" y="119"/>
                  </a:cubicBezTo>
                  <a:cubicBezTo>
                    <a:pt x="723" y="119"/>
                    <a:pt x="723" y="119"/>
                    <a:pt x="722" y="119"/>
                  </a:cubicBezTo>
                  <a:close/>
                  <a:moveTo>
                    <a:pt x="722" y="96"/>
                  </a:moveTo>
                  <a:cubicBezTo>
                    <a:pt x="723" y="96"/>
                    <a:pt x="722" y="97"/>
                    <a:pt x="723" y="97"/>
                  </a:cubicBezTo>
                  <a:cubicBezTo>
                    <a:pt x="724" y="96"/>
                    <a:pt x="725" y="97"/>
                    <a:pt x="726" y="96"/>
                  </a:cubicBezTo>
                  <a:cubicBezTo>
                    <a:pt x="724" y="95"/>
                    <a:pt x="723" y="96"/>
                    <a:pt x="722" y="96"/>
                  </a:cubicBezTo>
                  <a:close/>
                  <a:moveTo>
                    <a:pt x="724" y="95"/>
                  </a:moveTo>
                  <a:cubicBezTo>
                    <a:pt x="724" y="95"/>
                    <a:pt x="723" y="94"/>
                    <a:pt x="723" y="95"/>
                  </a:cubicBezTo>
                  <a:cubicBezTo>
                    <a:pt x="723" y="95"/>
                    <a:pt x="723" y="95"/>
                    <a:pt x="723" y="95"/>
                  </a:cubicBezTo>
                  <a:cubicBezTo>
                    <a:pt x="724" y="95"/>
                    <a:pt x="725" y="94"/>
                    <a:pt x="725" y="94"/>
                  </a:cubicBezTo>
                  <a:cubicBezTo>
                    <a:pt x="724" y="93"/>
                    <a:pt x="724" y="93"/>
                    <a:pt x="725" y="94"/>
                  </a:cubicBezTo>
                  <a:cubicBezTo>
                    <a:pt x="724" y="94"/>
                    <a:pt x="724" y="94"/>
                    <a:pt x="724" y="95"/>
                  </a:cubicBezTo>
                  <a:close/>
                  <a:moveTo>
                    <a:pt x="721" y="94"/>
                  </a:moveTo>
                  <a:cubicBezTo>
                    <a:pt x="720" y="94"/>
                    <a:pt x="721" y="95"/>
                    <a:pt x="721" y="95"/>
                  </a:cubicBezTo>
                  <a:cubicBezTo>
                    <a:pt x="721" y="94"/>
                    <a:pt x="723" y="95"/>
                    <a:pt x="722" y="94"/>
                  </a:cubicBezTo>
                  <a:cubicBezTo>
                    <a:pt x="721" y="94"/>
                    <a:pt x="721" y="94"/>
                    <a:pt x="721" y="94"/>
                  </a:cubicBezTo>
                  <a:close/>
                  <a:moveTo>
                    <a:pt x="719" y="91"/>
                  </a:moveTo>
                  <a:cubicBezTo>
                    <a:pt x="720" y="92"/>
                    <a:pt x="718" y="92"/>
                    <a:pt x="718" y="94"/>
                  </a:cubicBezTo>
                  <a:cubicBezTo>
                    <a:pt x="719" y="94"/>
                    <a:pt x="720" y="93"/>
                    <a:pt x="721" y="93"/>
                  </a:cubicBezTo>
                  <a:cubicBezTo>
                    <a:pt x="720" y="93"/>
                    <a:pt x="720" y="92"/>
                    <a:pt x="720" y="91"/>
                  </a:cubicBezTo>
                  <a:cubicBezTo>
                    <a:pt x="720" y="91"/>
                    <a:pt x="721" y="91"/>
                    <a:pt x="720" y="90"/>
                  </a:cubicBezTo>
                  <a:cubicBezTo>
                    <a:pt x="720" y="91"/>
                    <a:pt x="720" y="90"/>
                    <a:pt x="719" y="91"/>
                  </a:cubicBezTo>
                  <a:close/>
                  <a:moveTo>
                    <a:pt x="714" y="114"/>
                  </a:moveTo>
                  <a:cubicBezTo>
                    <a:pt x="714" y="115"/>
                    <a:pt x="713" y="116"/>
                    <a:pt x="714" y="116"/>
                  </a:cubicBezTo>
                  <a:cubicBezTo>
                    <a:pt x="714" y="115"/>
                    <a:pt x="715" y="115"/>
                    <a:pt x="715" y="115"/>
                  </a:cubicBezTo>
                  <a:cubicBezTo>
                    <a:pt x="714" y="115"/>
                    <a:pt x="714" y="115"/>
                    <a:pt x="714" y="114"/>
                  </a:cubicBezTo>
                  <a:close/>
                  <a:moveTo>
                    <a:pt x="717" y="92"/>
                  </a:moveTo>
                  <a:cubicBezTo>
                    <a:pt x="717" y="92"/>
                    <a:pt x="716" y="92"/>
                    <a:pt x="716" y="92"/>
                  </a:cubicBezTo>
                  <a:cubicBezTo>
                    <a:pt x="716" y="92"/>
                    <a:pt x="717" y="92"/>
                    <a:pt x="717" y="92"/>
                  </a:cubicBezTo>
                  <a:cubicBezTo>
                    <a:pt x="716" y="93"/>
                    <a:pt x="717" y="93"/>
                    <a:pt x="716" y="95"/>
                  </a:cubicBezTo>
                  <a:cubicBezTo>
                    <a:pt x="718" y="94"/>
                    <a:pt x="716" y="93"/>
                    <a:pt x="718" y="93"/>
                  </a:cubicBezTo>
                  <a:cubicBezTo>
                    <a:pt x="717" y="92"/>
                    <a:pt x="716" y="93"/>
                    <a:pt x="717" y="92"/>
                  </a:cubicBezTo>
                  <a:close/>
                  <a:moveTo>
                    <a:pt x="712" y="96"/>
                  </a:moveTo>
                  <a:cubicBezTo>
                    <a:pt x="712" y="96"/>
                    <a:pt x="712" y="96"/>
                    <a:pt x="712" y="96"/>
                  </a:cubicBezTo>
                  <a:cubicBezTo>
                    <a:pt x="711" y="97"/>
                    <a:pt x="713" y="98"/>
                    <a:pt x="713" y="98"/>
                  </a:cubicBezTo>
                  <a:cubicBezTo>
                    <a:pt x="712" y="98"/>
                    <a:pt x="713" y="96"/>
                    <a:pt x="712" y="96"/>
                  </a:cubicBezTo>
                  <a:close/>
                  <a:moveTo>
                    <a:pt x="710" y="94"/>
                  </a:moveTo>
                  <a:cubicBezTo>
                    <a:pt x="710" y="94"/>
                    <a:pt x="710" y="94"/>
                    <a:pt x="711" y="94"/>
                  </a:cubicBezTo>
                  <a:cubicBezTo>
                    <a:pt x="710" y="94"/>
                    <a:pt x="711" y="92"/>
                    <a:pt x="710" y="93"/>
                  </a:cubicBezTo>
                  <a:cubicBezTo>
                    <a:pt x="710" y="93"/>
                    <a:pt x="710" y="93"/>
                    <a:pt x="710" y="93"/>
                  </a:cubicBezTo>
                  <a:cubicBezTo>
                    <a:pt x="710" y="93"/>
                    <a:pt x="710" y="93"/>
                    <a:pt x="709" y="94"/>
                  </a:cubicBezTo>
                  <a:cubicBezTo>
                    <a:pt x="710" y="94"/>
                    <a:pt x="709" y="95"/>
                    <a:pt x="709" y="95"/>
                  </a:cubicBezTo>
                  <a:cubicBezTo>
                    <a:pt x="710" y="95"/>
                    <a:pt x="710" y="95"/>
                    <a:pt x="710" y="95"/>
                  </a:cubicBezTo>
                  <a:cubicBezTo>
                    <a:pt x="710" y="95"/>
                    <a:pt x="710" y="95"/>
                    <a:pt x="710" y="96"/>
                  </a:cubicBezTo>
                  <a:cubicBezTo>
                    <a:pt x="711" y="95"/>
                    <a:pt x="711" y="96"/>
                    <a:pt x="711" y="96"/>
                  </a:cubicBezTo>
                  <a:cubicBezTo>
                    <a:pt x="711" y="95"/>
                    <a:pt x="710" y="95"/>
                    <a:pt x="710" y="94"/>
                  </a:cubicBezTo>
                  <a:close/>
                  <a:moveTo>
                    <a:pt x="707" y="97"/>
                  </a:moveTo>
                  <a:cubicBezTo>
                    <a:pt x="707" y="97"/>
                    <a:pt x="709" y="97"/>
                    <a:pt x="708" y="98"/>
                  </a:cubicBezTo>
                  <a:cubicBezTo>
                    <a:pt x="709" y="98"/>
                    <a:pt x="709" y="98"/>
                    <a:pt x="709" y="97"/>
                  </a:cubicBezTo>
                  <a:cubicBezTo>
                    <a:pt x="708" y="97"/>
                    <a:pt x="709" y="97"/>
                    <a:pt x="708" y="96"/>
                  </a:cubicBezTo>
                  <a:cubicBezTo>
                    <a:pt x="708" y="96"/>
                    <a:pt x="706" y="97"/>
                    <a:pt x="707" y="97"/>
                  </a:cubicBezTo>
                  <a:close/>
                  <a:moveTo>
                    <a:pt x="708" y="101"/>
                  </a:moveTo>
                  <a:cubicBezTo>
                    <a:pt x="707" y="101"/>
                    <a:pt x="706" y="101"/>
                    <a:pt x="707" y="101"/>
                  </a:cubicBezTo>
                  <a:cubicBezTo>
                    <a:pt x="707" y="100"/>
                    <a:pt x="708" y="103"/>
                    <a:pt x="708" y="101"/>
                  </a:cubicBezTo>
                  <a:cubicBezTo>
                    <a:pt x="708" y="101"/>
                    <a:pt x="708" y="101"/>
                    <a:pt x="708" y="101"/>
                  </a:cubicBezTo>
                  <a:close/>
                  <a:moveTo>
                    <a:pt x="708" y="93"/>
                  </a:moveTo>
                  <a:cubicBezTo>
                    <a:pt x="708" y="94"/>
                    <a:pt x="708" y="94"/>
                    <a:pt x="708" y="94"/>
                  </a:cubicBezTo>
                  <a:cubicBezTo>
                    <a:pt x="708" y="94"/>
                    <a:pt x="707" y="94"/>
                    <a:pt x="707" y="95"/>
                  </a:cubicBezTo>
                  <a:cubicBezTo>
                    <a:pt x="708" y="95"/>
                    <a:pt x="708" y="95"/>
                    <a:pt x="708" y="95"/>
                  </a:cubicBezTo>
                  <a:cubicBezTo>
                    <a:pt x="708" y="95"/>
                    <a:pt x="707" y="94"/>
                    <a:pt x="708" y="95"/>
                  </a:cubicBezTo>
                  <a:cubicBezTo>
                    <a:pt x="709" y="94"/>
                    <a:pt x="709" y="94"/>
                    <a:pt x="709" y="93"/>
                  </a:cubicBezTo>
                  <a:cubicBezTo>
                    <a:pt x="708" y="94"/>
                    <a:pt x="707" y="93"/>
                    <a:pt x="708" y="93"/>
                  </a:cubicBezTo>
                  <a:close/>
                  <a:moveTo>
                    <a:pt x="702" y="102"/>
                  </a:moveTo>
                  <a:cubicBezTo>
                    <a:pt x="702" y="102"/>
                    <a:pt x="702" y="102"/>
                    <a:pt x="702" y="102"/>
                  </a:cubicBezTo>
                  <a:cubicBezTo>
                    <a:pt x="702" y="102"/>
                    <a:pt x="702" y="102"/>
                    <a:pt x="703" y="103"/>
                  </a:cubicBezTo>
                  <a:cubicBezTo>
                    <a:pt x="703" y="102"/>
                    <a:pt x="703" y="102"/>
                    <a:pt x="702" y="102"/>
                  </a:cubicBezTo>
                  <a:close/>
                  <a:moveTo>
                    <a:pt x="692" y="106"/>
                  </a:moveTo>
                  <a:cubicBezTo>
                    <a:pt x="692" y="105"/>
                    <a:pt x="693" y="106"/>
                    <a:pt x="693" y="105"/>
                  </a:cubicBezTo>
                  <a:cubicBezTo>
                    <a:pt x="693" y="105"/>
                    <a:pt x="692" y="104"/>
                    <a:pt x="692" y="105"/>
                  </a:cubicBezTo>
                  <a:cubicBezTo>
                    <a:pt x="692" y="105"/>
                    <a:pt x="692" y="105"/>
                    <a:pt x="692" y="105"/>
                  </a:cubicBezTo>
                  <a:cubicBezTo>
                    <a:pt x="692" y="105"/>
                    <a:pt x="692" y="106"/>
                    <a:pt x="692" y="106"/>
                  </a:cubicBezTo>
                  <a:close/>
                  <a:moveTo>
                    <a:pt x="687" y="124"/>
                  </a:moveTo>
                  <a:cubicBezTo>
                    <a:pt x="687" y="123"/>
                    <a:pt x="686" y="123"/>
                    <a:pt x="686" y="122"/>
                  </a:cubicBezTo>
                  <a:cubicBezTo>
                    <a:pt x="686" y="122"/>
                    <a:pt x="687" y="121"/>
                    <a:pt x="686" y="121"/>
                  </a:cubicBezTo>
                  <a:cubicBezTo>
                    <a:pt x="686" y="122"/>
                    <a:pt x="686" y="122"/>
                    <a:pt x="686" y="123"/>
                  </a:cubicBezTo>
                  <a:cubicBezTo>
                    <a:pt x="686" y="123"/>
                    <a:pt x="686" y="123"/>
                    <a:pt x="686" y="124"/>
                  </a:cubicBezTo>
                  <a:cubicBezTo>
                    <a:pt x="687" y="124"/>
                    <a:pt x="687" y="124"/>
                    <a:pt x="687" y="124"/>
                  </a:cubicBezTo>
                  <a:cubicBezTo>
                    <a:pt x="687" y="124"/>
                    <a:pt x="688" y="124"/>
                    <a:pt x="688" y="124"/>
                  </a:cubicBezTo>
                  <a:cubicBezTo>
                    <a:pt x="687" y="124"/>
                    <a:pt x="687" y="124"/>
                    <a:pt x="687" y="124"/>
                  </a:cubicBezTo>
                  <a:close/>
                  <a:moveTo>
                    <a:pt x="690" y="103"/>
                  </a:moveTo>
                  <a:cubicBezTo>
                    <a:pt x="690" y="103"/>
                    <a:pt x="691" y="102"/>
                    <a:pt x="690" y="102"/>
                  </a:cubicBezTo>
                  <a:cubicBezTo>
                    <a:pt x="690" y="103"/>
                    <a:pt x="690" y="102"/>
                    <a:pt x="689" y="103"/>
                  </a:cubicBezTo>
                  <a:cubicBezTo>
                    <a:pt x="690" y="103"/>
                    <a:pt x="691" y="104"/>
                    <a:pt x="690" y="103"/>
                  </a:cubicBezTo>
                  <a:cubicBezTo>
                    <a:pt x="691" y="103"/>
                    <a:pt x="690" y="103"/>
                    <a:pt x="690" y="103"/>
                  </a:cubicBezTo>
                  <a:close/>
                  <a:moveTo>
                    <a:pt x="687" y="103"/>
                  </a:moveTo>
                  <a:cubicBezTo>
                    <a:pt x="687" y="102"/>
                    <a:pt x="688" y="103"/>
                    <a:pt x="689" y="102"/>
                  </a:cubicBezTo>
                  <a:cubicBezTo>
                    <a:pt x="688" y="102"/>
                    <a:pt x="687" y="102"/>
                    <a:pt x="687" y="103"/>
                  </a:cubicBezTo>
                  <a:close/>
                  <a:moveTo>
                    <a:pt x="685" y="116"/>
                  </a:moveTo>
                  <a:cubicBezTo>
                    <a:pt x="685" y="116"/>
                    <a:pt x="685" y="116"/>
                    <a:pt x="685" y="116"/>
                  </a:cubicBezTo>
                  <a:cubicBezTo>
                    <a:pt x="685" y="116"/>
                    <a:pt x="685" y="116"/>
                    <a:pt x="685" y="117"/>
                  </a:cubicBezTo>
                  <a:cubicBezTo>
                    <a:pt x="685" y="117"/>
                    <a:pt x="686" y="117"/>
                    <a:pt x="686" y="116"/>
                  </a:cubicBezTo>
                  <a:cubicBezTo>
                    <a:pt x="686" y="116"/>
                    <a:pt x="686" y="115"/>
                    <a:pt x="685" y="116"/>
                  </a:cubicBezTo>
                  <a:close/>
                  <a:moveTo>
                    <a:pt x="681" y="102"/>
                  </a:moveTo>
                  <a:cubicBezTo>
                    <a:pt x="681" y="102"/>
                    <a:pt x="683" y="102"/>
                    <a:pt x="683" y="102"/>
                  </a:cubicBezTo>
                  <a:cubicBezTo>
                    <a:pt x="682" y="102"/>
                    <a:pt x="681" y="101"/>
                    <a:pt x="681" y="102"/>
                  </a:cubicBezTo>
                  <a:close/>
                  <a:moveTo>
                    <a:pt x="670" y="106"/>
                  </a:moveTo>
                  <a:cubicBezTo>
                    <a:pt x="671" y="106"/>
                    <a:pt x="671" y="104"/>
                    <a:pt x="672" y="106"/>
                  </a:cubicBezTo>
                  <a:cubicBezTo>
                    <a:pt x="672" y="105"/>
                    <a:pt x="673" y="105"/>
                    <a:pt x="672" y="104"/>
                  </a:cubicBezTo>
                  <a:cubicBezTo>
                    <a:pt x="672" y="105"/>
                    <a:pt x="671" y="105"/>
                    <a:pt x="670" y="106"/>
                  </a:cubicBezTo>
                  <a:close/>
                  <a:moveTo>
                    <a:pt x="663" y="131"/>
                  </a:moveTo>
                  <a:cubicBezTo>
                    <a:pt x="663" y="130"/>
                    <a:pt x="663" y="130"/>
                    <a:pt x="663" y="130"/>
                  </a:cubicBezTo>
                  <a:cubicBezTo>
                    <a:pt x="662" y="130"/>
                    <a:pt x="663" y="129"/>
                    <a:pt x="662" y="128"/>
                  </a:cubicBezTo>
                  <a:cubicBezTo>
                    <a:pt x="662" y="129"/>
                    <a:pt x="663" y="129"/>
                    <a:pt x="662" y="130"/>
                  </a:cubicBezTo>
                  <a:cubicBezTo>
                    <a:pt x="662" y="130"/>
                    <a:pt x="662" y="131"/>
                    <a:pt x="661" y="131"/>
                  </a:cubicBezTo>
                  <a:cubicBezTo>
                    <a:pt x="662" y="130"/>
                    <a:pt x="660" y="130"/>
                    <a:pt x="660" y="130"/>
                  </a:cubicBezTo>
                  <a:cubicBezTo>
                    <a:pt x="661" y="131"/>
                    <a:pt x="661" y="132"/>
                    <a:pt x="662" y="132"/>
                  </a:cubicBezTo>
                  <a:cubicBezTo>
                    <a:pt x="662" y="130"/>
                    <a:pt x="662" y="132"/>
                    <a:pt x="663" y="131"/>
                  </a:cubicBezTo>
                  <a:close/>
                  <a:moveTo>
                    <a:pt x="660" y="130"/>
                  </a:moveTo>
                  <a:cubicBezTo>
                    <a:pt x="661" y="129"/>
                    <a:pt x="661" y="129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lose/>
                  <a:moveTo>
                    <a:pt x="663" y="111"/>
                  </a:moveTo>
                  <a:cubicBezTo>
                    <a:pt x="663" y="112"/>
                    <a:pt x="663" y="112"/>
                    <a:pt x="662" y="112"/>
                  </a:cubicBezTo>
                  <a:cubicBezTo>
                    <a:pt x="663" y="113"/>
                    <a:pt x="663" y="112"/>
                    <a:pt x="664" y="111"/>
                  </a:cubicBezTo>
                  <a:cubicBezTo>
                    <a:pt x="664" y="111"/>
                    <a:pt x="663" y="111"/>
                    <a:pt x="663" y="111"/>
                  </a:cubicBezTo>
                  <a:close/>
                  <a:moveTo>
                    <a:pt x="657" y="132"/>
                  </a:moveTo>
                  <a:cubicBezTo>
                    <a:pt x="657" y="132"/>
                    <a:pt x="659" y="133"/>
                    <a:pt x="659" y="133"/>
                  </a:cubicBezTo>
                  <a:cubicBezTo>
                    <a:pt x="659" y="131"/>
                    <a:pt x="659" y="131"/>
                    <a:pt x="659" y="130"/>
                  </a:cubicBezTo>
                  <a:cubicBezTo>
                    <a:pt x="658" y="131"/>
                    <a:pt x="658" y="131"/>
                    <a:pt x="659" y="132"/>
                  </a:cubicBezTo>
                  <a:cubicBezTo>
                    <a:pt x="658" y="132"/>
                    <a:pt x="658" y="130"/>
                    <a:pt x="657" y="131"/>
                  </a:cubicBezTo>
                  <a:cubicBezTo>
                    <a:pt x="657" y="132"/>
                    <a:pt x="657" y="130"/>
                    <a:pt x="657" y="130"/>
                  </a:cubicBezTo>
                  <a:cubicBezTo>
                    <a:pt x="656" y="130"/>
                    <a:pt x="656" y="130"/>
                    <a:pt x="656" y="131"/>
                  </a:cubicBezTo>
                  <a:cubicBezTo>
                    <a:pt x="657" y="131"/>
                    <a:pt x="657" y="132"/>
                    <a:pt x="657" y="132"/>
                  </a:cubicBezTo>
                  <a:close/>
                  <a:moveTo>
                    <a:pt x="656" y="132"/>
                  </a:moveTo>
                  <a:cubicBezTo>
                    <a:pt x="655" y="132"/>
                    <a:pt x="656" y="131"/>
                    <a:pt x="655" y="131"/>
                  </a:cubicBezTo>
                  <a:cubicBezTo>
                    <a:pt x="655" y="133"/>
                    <a:pt x="655" y="133"/>
                    <a:pt x="655" y="134"/>
                  </a:cubicBezTo>
                  <a:cubicBezTo>
                    <a:pt x="655" y="132"/>
                    <a:pt x="657" y="133"/>
                    <a:pt x="657" y="132"/>
                  </a:cubicBezTo>
                  <a:cubicBezTo>
                    <a:pt x="657" y="132"/>
                    <a:pt x="656" y="133"/>
                    <a:pt x="656" y="132"/>
                  </a:cubicBezTo>
                  <a:close/>
                  <a:moveTo>
                    <a:pt x="657" y="114"/>
                  </a:moveTo>
                  <a:cubicBezTo>
                    <a:pt x="658" y="114"/>
                    <a:pt x="659" y="114"/>
                    <a:pt x="659" y="114"/>
                  </a:cubicBezTo>
                  <a:cubicBezTo>
                    <a:pt x="658" y="113"/>
                    <a:pt x="657" y="114"/>
                    <a:pt x="657" y="114"/>
                  </a:cubicBezTo>
                  <a:close/>
                  <a:moveTo>
                    <a:pt x="649" y="131"/>
                  </a:moveTo>
                  <a:cubicBezTo>
                    <a:pt x="649" y="131"/>
                    <a:pt x="650" y="132"/>
                    <a:pt x="651" y="132"/>
                  </a:cubicBezTo>
                  <a:cubicBezTo>
                    <a:pt x="651" y="132"/>
                    <a:pt x="651" y="131"/>
                    <a:pt x="651" y="131"/>
                  </a:cubicBezTo>
                  <a:cubicBezTo>
                    <a:pt x="651" y="132"/>
                    <a:pt x="648" y="130"/>
                    <a:pt x="649" y="131"/>
                  </a:cubicBezTo>
                  <a:close/>
                  <a:moveTo>
                    <a:pt x="637" y="122"/>
                  </a:moveTo>
                  <a:cubicBezTo>
                    <a:pt x="636" y="122"/>
                    <a:pt x="637" y="121"/>
                    <a:pt x="637" y="120"/>
                  </a:cubicBezTo>
                  <a:cubicBezTo>
                    <a:pt x="636" y="121"/>
                    <a:pt x="636" y="122"/>
                    <a:pt x="635" y="123"/>
                  </a:cubicBezTo>
                  <a:cubicBezTo>
                    <a:pt x="635" y="123"/>
                    <a:pt x="635" y="123"/>
                    <a:pt x="636" y="123"/>
                  </a:cubicBezTo>
                  <a:cubicBezTo>
                    <a:pt x="636" y="121"/>
                    <a:pt x="636" y="122"/>
                    <a:pt x="637" y="122"/>
                  </a:cubicBezTo>
                  <a:close/>
                  <a:moveTo>
                    <a:pt x="621" y="127"/>
                  </a:moveTo>
                  <a:cubicBezTo>
                    <a:pt x="621" y="127"/>
                    <a:pt x="621" y="128"/>
                    <a:pt x="622" y="128"/>
                  </a:cubicBezTo>
                  <a:cubicBezTo>
                    <a:pt x="624" y="127"/>
                    <a:pt x="621" y="127"/>
                    <a:pt x="621" y="127"/>
                  </a:cubicBezTo>
                  <a:close/>
                  <a:moveTo>
                    <a:pt x="619" y="128"/>
                  </a:moveTo>
                  <a:cubicBezTo>
                    <a:pt x="619" y="127"/>
                    <a:pt x="619" y="128"/>
                    <a:pt x="620" y="127"/>
                  </a:cubicBezTo>
                  <a:cubicBezTo>
                    <a:pt x="619" y="126"/>
                    <a:pt x="618" y="128"/>
                    <a:pt x="619" y="128"/>
                  </a:cubicBezTo>
                  <a:close/>
                  <a:moveTo>
                    <a:pt x="612" y="145"/>
                  </a:moveTo>
                  <a:cubicBezTo>
                    <a:pt x="612" y="145"/>
                    <a:pt x="612" y="145"/>
                    <a:pt x="612" y="144"/>
                  </a:cubicBezTo>
                  <a:cubicBezTo>
                    <a:pt x="611" y="144"/>
                    <a:pt x="611" y="145"/>
                    <a:pt x="611" y="145"/>
                  </a:cubicBezTo>
                  <a:cubicBezTo>
                    <a:pt x="611" y="145"/>
                    <a:pt x="611" y="145"/>
                    <a:pt x="611" y="145"/>
                  </a:cubicBezTo>
                  <a:cubicBezTo>
                    <a:pt x="611" y="146"/>
                    <a:pt x="612" y="145"/>
                    <a:pt x="612" y="146"/>
                  </a:cubicBezTo>
                  <a:cubicBezTo>
                    <a:pt x="612" y="145"/>
                    <a:pt x="613" y="146"/>
                    <a:pt x="614" y="145"/>
                  </a:cubicBezTo>
                  <a:cubicBezTo>
                    <a:pt x="613" y="144"/>
                    <a:pt x="613" y="145"/>
                    <a:pt x="612" y="145"/>
                  </a:cubicBezTo>
                  <a:close/>
                  <a:moveTo>
                    <a:pt x="613" y="130"/>
                  </a:moveTo>
                  <a:cubicBezTo>
                    <a:pt x="614" y="129"/>
                    <a:pt x="614" y="130"/>
                    <a:pt x="614" y="130"/>
                  </a:cubicBezTo>
                  <a:cubicBezTo>
                    <a:pt x="615" y="130"/>
                    <a:pt x="614" y="131"/>
                    <a:pt x="615" y="131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4" y="130"/>
                    <a:pt x="613" y="129"/>
                    <a:pt x="613" y="130"/>
                  </a:cubicBezTo>
                  <a:close/>
                  <a:moveTo>
                    <a:pt x="610" y="146"/>
                  </a:moveTo>
                  <a:cubicBezTo>
                    <a:pt x="609" y="147"/>
                    <a:pt x="610" y="147"/>
                    <a:pt x="610" y="147"/>
                  </a:cubicBezTo>
                  <a:cubicBezTo>
                    <a:pt x="610" y="148"/>
                    <a:pt x="610" y="148"/>
                    <a:pt x="610" y="148"/>
                  </a:cubicBezTo>
                  <a:cubicBezTo>
                    <a:pt x="610" y="147"/>
                    <a:pt x="610" y="147"/>
                    <a:pt x="611" y="147"/>
                  </a:cubicBezTo>
                  <a:cubicBezTo>
                    <a:pt x="610" y="147"/>
                    <a:pt x="611" y="146"/>
                    <a:pt x="610" y="146"/>
                  </a:cubicBezTo>
                  <a:close/>
                  <a:moveTo>
                    <a:pt x="607" y="151"/>
                  </a:moveTo>
                  <a:cubicBezTo>
                    <a:pt x="607" y="150"/>
                    <a:pt x="609" y="150"/>
                    <a:pt x="609" y="150"/>
                  </a:cubicBezTo>
                  <a:cubicBezTo>
                    <a:pt x="608" y="150"/>
                    <a:pt x="610" y="150"/>
                    <a:pt x="610" y="150"/>
                  </a:cubicBezTo>
                  <a:cubicBezTo>
                    <a:pt x="609" y="150"/>
                    <a:pt x="611" y="148"/>
                    <a:pt x="610" y="148"/>
                  </a:cubicBezTo>
                  <a:cubicBezTo>
                    <a:pt x="610" y="149"/>
                    <a:pt x="608" y="149"/>
                    <a:pt x="609" y="150"/>
                  </a:cubicBezTo>
                  <a:cubicBezTo>
                    <a:pt x="609" y="149"/>
                    <a:pt x="609" y="149"/>
                    <a:pt x="609" y="149"/>
                  </a:cubicBezTo>
                  <a:cubicBezTo>
                    <a:pt x="609" y="150"/>
                    <a:pt x="609" y="150"/>
                    <a:pt x="608" y="150"/>
                  </a:cubicBezTo>
                  <a:cubicBezTo>
                    <a:pt x="608" y="149"/>
                    <a:pt x="607" y="149"/>
                    <a:pt x="607" y="149"/>
                  </a:cubicBezTo>
                  <a:cubicBezTo>
                    <a:pt x="608" y="150"/>
                    <a:pt x="607" y="150"/>
                    <a:pt x="606" y="149"/>
                  </a:cubicBezTo>
                  <a:cubicBezTo>
                    <a:pt x="606" y="150"/>
                    <a:pt x="607" y="150"/>
                    <a:pt x="606" y="150"/>
                  </a:cubicBezTo>
                  <a:cubicBezTo>
                    <a:pt x="606" y="150"/>
                    <a:pt x="606" y="150"/>
                    <a:pt x="605" y="150"/>
                  </a:cubicBezTo>
                  <a:cubicBezTo>
                    <a:pt x="605" y="151"/>
                    <a:pt x="603" y="150"/>
                    <a:pt x="603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2"/>
                    <a:pt x="604" y="152"/>
                    <a:pt x="604" y="152"/>
                  </a:cubicBezTo>
                  <a:cubicBezTo>
                    <a:pt x="605" y="150"/>
                    <a:pt x="604" y="152"/>
                    <a:pt x="605" y="152"/>
                  </a:cubicBezTo>
                  <a:cubicBezTo>
                    <a:pt x="606" y="151"/>
                    <a:pt x="607" y="151"/>
                    <a:pt x="607" y="151"/>
                  </a:cubicBezTo>
                  <a:close/>
                  <a:moveTo>
                    <a:pt x="609" y="146"/>
                  </a:moveTo>
                  <a:cubicBezTo>
                    <a:pt x="610" y="146"/>
                    <a:pt x="609" y="145"/>
                    <a:pt x="610" y="144"/>
                  </a:cubicBezTo>
                  <a:cubicBezTo>
                    <a:pt x="609" y="144"/>
                    <a:pt x="609" y="144"/>
                    <a:pt x="608" y="144"/>
                  </a:cubicBezTo>
                  <a:cubicBezTo>
                    <a:pt x="609" y="144"/>
                    <a:pt x="608" y="145"/>
                    <a:pt x="609" y="145"/>
                  </a:cubicBezTo>
                  <a:cubicBezTo>
                    <a:pt x="609" y="144"/>
                    <a:pt x="609" y="145"/>
                    <a:pt x="609" y="146"/>
                  </a:cubicBezTo>
                  <a:close/>
                  <a:moveTo>
                    <a:pt x="608" y="146"/>
                  </a:moveTo>
                  <a:cubicBezTo>
                    <a:pt x="609" y="147"/>
                    <a:pt x="609" y="148"/>
                    <a:pt x="609" y="147"/>
                  </a:cubicBezTo>
                  <a:cubicBezTo>
                    <a:pt x="609" y="147"/>
                    <a:pt x="610" y="147"/>
                    <a:pt x="609" y="146"/>
                  </a:cubicBezTo>
                  <a:cubicBezTo>
                    <a:pt x="609" y="146"/>
                    <a:pt x="609" y="147"/>
                    <a:pt x="609" y="146"/>
                  </a:cubicBezTo>
                  <a:cubicBezTo>
                    <a:pt x="609" y="146"/>
                    <a:pt x="608" y="146"/>
                    <a:pt x="608" y="146"/>
                  </a:cubicBezTo>
                  <a:close/>
                  <a:moveTo>
                    <a:pt x="603" y="150"/>
                  </a:moveTo>
                  <a:cubicBezTo>
                    <a:pt x="603" y="149"/>
                    <a:pt x="603" y="150"/>
                    <a:pt x="604" y="149"/>
                  </a:cubicBezTo>
                  <a:cubicBezTo>
                    <a:pt x="604" y="149"/>
                    <a:pt x="604" y="149"/>
                    <a:pt x="604" y="148"/>
                  </a:cubicBezTo>
                  <a:cubicBezTo>
                    <a:pt x="603" y="149"/>
                    <a:pt x="603" y="149"/>
                    <a:pt x="603" y="148"/>
                  </a:cubicBezTo>
                  <a:cubicBezTo>
                    <a:pt x="603" y="148"/>
                    <a:pt x="602" y="148"/>
                    <a:pt x="602" y="148"/>
                  </a:cubicBezTo>
                  <a:cubicBezTo>
                    <a:pt x="602" y="148"/>
                    <a:pt x="602" y="149"/>
                    <a:pt x="601" y="149"/>
                  </a:cubicBezTo>
                  <a:cubicBezTo>
                    <a:pt x="603" y="149"/>
                    <a:pt x="603" y="149"/>
                    <a:pt x="603" y="150"/>
                  </a:cubicBezTo>
                  <a:close/>
                  <a:moveTo>
                    <a:pt x="601" y="154"/>
                  </a:moveTo>
                  <a:cubicBezTo>
                    <a:pt x="601" y="153"/>
                    <a:pt x="601" y="152"/>
                    <a:pt x="600" y="153"/>
                  </a:cubicBezTo>
                  <a:cubicBezTo>
                    <a:pt x="601" y="153"/>
                    <a:pt x="600" y="155"/>
                    <a:pt x="601" y="155"/>
                  </a:cubicBezTo>
                  <a:cubicBezTo>
                    <a:pt x="601" y="153"/>
                    <a:pt x="603" y="153"/>
                    <a:pt x="603" y="152"/>
                  </a:cubicBezTo>
                  <a:cubicBezTo>
                    <a:pt x="602" y="152"/>
                    <a:pt x="603" y="151"/>
                    <a:pt x="602" y="151"/>
                  </a:cubicBezTo>
                  <a:cubicBezTo>
                    <a:pt x="602" y="151"/>
                    <a:pt x="602" y="152"/>
                    <a:pt x="601" y="151"/>
                  </a:cubicBezTo>
                  <a:cubicBezTo>
                    <a:pt x="601" y="152"/>
                    <a:pt x="602" y="152"/>
                    <a:pt x="601" y="152"/>
                  </a:cubicBezTo>
                  <a:cubicBezTo>
                    <a:pt x="601" y="152"/>
                    <a:pt x="601" y="152"/>
                    <a:pt x="600" y="152"/>
                  </a:cubicBezTo>
                  <a:cubicBezTo>
                    <a:pt x="601" y="152"/>
                    <a:pt x="601" y="152"/>
                    <a:pt x="601" y="153"/>
                  </a:cubicBezTo>
                  <a:cubicBezTo>
                    <a:pt x="601" y="153"/>
                    <a:pt x="602" y="153"/>
                    <a:pt x="602" y="153"/>
                  </a:cubicBezTo>
                  <a:cubicBezTo>
                    <a:pt x="601" y="153"/>
                    <a:pt x="601" y="154"/>
                    <a:pt x="601" y="154"/>
                  </a:cubicBezTo>
                  <a:close/>
                  <a:moveTo>
                    <a:pt x="601" y="151"/>
                  </a:moveTo>
                  <a:cubicBezTo>
                    <a:pt x="601" y="150"/>
                    <a:pt x="602" y="150"/>
                    <a:pt x="602" y="149"/>
                  </a:cubicBezTo>
                  <a:cubicBezTo>
                    <a:pt x="601" y="149"/>
                    <a:pt x="601" y="149"/>
                    <a:pt x="600" y="150"/>
                  </a:cubicBezTo>
                  <a:cubicBezTo>
                    <a:pt x="601" y="150"/>
                    <a:pt x="601" y="151"/>
                    <a:pt x="601" y="151"/>
                  </a:cubicBezTo>
                  <a:close/>
                  <a:moveTo>
                    <a:pt x="598" y="150"/>
                  </a:moveTo>
                  <a:cubicBezTo>
                    <a:pt x="599" y="150"/>
                    <a:pt x="599" y="151"/>
                    <a:pt x="599" y="151"/>
                  </a:cubicBezTo>
                  <a:cubicBezTo>
                    <a:pt x="599" y="151"/>
                    <a:pt x="599" y="151"/>
                    <a:pt x="600" y="151"/>
                  </a:cubicBezTo>
                  <a:cubicBezTo>
                    <a:pt x="599" y="150"/>
                    <a:pt x="599" y="149"/>
                    <a:pt x="598" y="150"/>
                  </a:cubicBezTo>
                  <a:close/>
                  <a:moveTo>
                    <a:pt x="596" y="151"/>
                  </a:moveTo>
                  <a:cubicBezTo>
                    <a:pt x="596" y="151"/>
                    <a:pt x="596" y="152"/>
                    <a:pt x="596" y="152"/>
                  </a:cubicBezTo>
                  <a:cubicBezTo>
                    <a:pt x="597" y="152"/>
                    <a:pt x="596" y="152"/>
                    <a:pt x="597" y="153"/>
                  </a:cubicBezTo>
                  <a:cubicBezTo>
                    <a:pt x="597" y="152"/>
                    <a:pt x="598" y="152"/>
                    <a:pt x="598" y="152"/>
                  </a:cubicBezTo>
                  <a:cubicBezTo>
                    <a:pt x="597" y="152"/>
                    <a:pt x="597" y="152"/>
                    <a:pt x="596" y="151"/>
                  </a:cubicBezTo>
                  <a:close/>
                  <a:moveTo>
                    <a:pt x="594" y="153"/>
                  </a:moveTo>
                  <a:cubicBezTo>
                    <a:pt x="594" y="153"/>
                    <a:pt x="594" y="152"/>
                    <a:pt x="594" y="152"/>
                  </a:cubicBezTo>
                  <a:cubicBezTo>
                    <a:pt x="593" y="152"/>
                    <a:pt x="593" y="152"/>
                    <a:pt x="593" y="153"/>
                  </a:cubicBezTo>
                  <a:cubicBezTo>
                    <a:pt x="594" y="153"/>
                    <a:pt x="594" y="153"/>
                    <a:pt x="594" y="153"/>
                  </a:cubicBezTo>
                  <a:close/>
                  <a:moveTo>
                    <a:pt x="590" y="154"/>
                  </a:moveTo>
                  <a:cubicBezTo>
                    <a:pt x="591" y="154"/>
                    <a:pt x="591" y="155"/>
                    <a:pt x="592" y="155"/>
                  </a:cubicBezTo>
                  <a:cubicBezTo>
                    <a:pt x="592" y="155"/>
                    <a:pt x="592" y="154"/>
                    <a:pt x="592" y="154"/>
                  </a:cubicBezTo>
                  <a:cubicBezTo>
                    <a:pt x="591" y="155"/>
                    <a:pt x="591" y="153"/>
                    <a:pt x="590" y="154"/>
                  </a:cubicBezTo>
                  <a:close/>
                  <a:moveTo>
                    <a:pt x="587" y="155"/>
                  </a:moveTo>
                  <a:cubicBezTo>
                    <a:pt x="587" y="155"/>
                    <a:pt x="588" y="155"/>
                    <a:pt x="588" y="156"/>
                  </a:cubicBezTo>
                  <a:cubicBezTo>
                    <a:pt x="589" y="155"/>
                    <a:pt x="588" y="154"/>
                    <a:pt x="589" y="154"/>
                  </a:cubicBezTo>
                  <a:cubicBezTo>
                    <a:pt x="588" y="153"/>
                    <a:pt x="589" y="155"/>
                    <a:pt x="587" y="155"/>
                  </a:cubicBezTo>
                  <a:cubicBezTo>
                    <a:pt x="587" y="154"/>
                    <a:pt x="587" y="154"/>
                    <a:pt x="587" y="155"/>
                  </a:cubicBezTo>
                  <a:close/>
                  <a:moveTo>
                    <a:pt x="585" y="158"/>
                  </a:moveTo>
                  <a:cubicBezTo>
                    <a:pt x="585" y="158"/>
                    <a:pt x="585" y="158"/>
                    <a:pt x="586" y="158"/>
                  </a:cubicBezTo>
                  <a:cubicBezTo>
                    <a:pt x="585" y="157"/>
                    <a:pt x="586" y="156"/>
                    <a:pt x="585" y="156"/>
                  </a:cubicBezTo>
                  <a:cubicBezTo>
                    <a:pt x="585" y="157"/>
                    <a:pt x="584" y="158"/>
                    <a:pt x="585" y="158"/>
                  </a:cubicBezTo>
                  <a:close/>
                  <a:moveTo>
                    <a:pt x="584" y="158"/>
                  </a:moveTo>
                  <a:cubicBezTo>
                    <a:pt x="583" y="158"/>
                    <a:pt x="584" y="157"/>
                    <a:pt x="583" y="157"/>
                  </a:cubicBezTo>
                  <a:cubicBezTo>
                    <a:pt x="583" y="157"/>
                    <a:pt x="582" y="157"/>
                    <a:pt x="582" y="157"/>
                  </a:cubicBezTo>
                  <a:cubicBezTo>
                    <a:pt x="582" y="158"/>
                    <a:pt x="583" y="158"/>
                    <a:pt x="583" y="158"/>
                  </a:cubicBezTo>
                  <a:cubicBezTo>
                    <a:pt x="582" y="158"/>
                    <a:pt x="582" y="159"/>
                    <a:pt x="581" y="159"/>
                  </a:cubicBezTo>
                  <a:cubicBezTo>
                    <a:pt x="582" y="159"/>
                    <a:pt x="582" y="159"/>
                    <a:pt x="582" y="159"/>
                  </a:cubicBezTo>
                  <a:cubicBezTo>
                    <a:pt x="582" y="159"/>
                    <a:pt x="582" y="159"/>
                    <a:pt x="582" y="158"/>
                  </a:cubicBezTo>
                  <a:cubicBezTo>
                    <a:pt x="583" y="159"/>
                    <a:pt x="583" y="158"/>
                    <a:pt x="584" y="158"/>
                  </a:cubicBezTo>
                  <a:cubicBezTo>
                    <a:pt x="584" y="158"/>
                    <a:pt x="583" y="158"/>
                    <a:pt x="583" y="159"/>
                  </a:cubicBezTo>
                  <a:cubicBezTo>
                    <a:pt x="584" y="159"/>
                    <a:pt x="584" y="159"/>
                    <a:pt x="584" y="159"/>
                  </a:cubicBezTo>
                  <a:cubicBezTo>
                    <a:pt x="584" y="158"/>
                    <a:pt x="584" y="158"/>
                    <a:pt x="584" y="158"/>
                  </a:cubicBezTo>
                  <a:close/>
                  <a:moveTo>
                    <a:pt x="588" y="156"/>
                  </a:moveTo>
                  <a:cubicBezTo>
                    <a:pt x="587" y="155"/>
                    <a:pt x="587" y="155"/>
                    <a:pt x="585" y="155"/>
                  </a:cubicBezTo>
                  <a:cubicBezTo>
                    <a:pt x="585" y="157"/>
                    <a:pt x="587" y="156"/>
                    <a:pt x="588" y="156"/>
                  </a:cubicBezTo>
                  <a:close/>
                  <a:moveTo>
                    <a:pt x="586" y="156"/>
                  </a:moveTo>
                  <a:cubicBezTo>
                    <a:pt x="586" y="157"/>
                    <a:pt x="586" y="157"/>
                    <a:pt x="586" y="157"/>
                  </a:cubicBezTo>
                  <a:cubicBezTo>
                    <a:pt x="586" y="157"/>
                    <a:pt x="587" y="157"/>
                    <a:pt x="587" y="157"/>
                  </a:cubicBezTo>
                  <a:cubicBezTo>
                    <a:pt x="587" y="157"/>
                    <a:pt x="587" y="157"/>
                    <a:pt x="586" y="156"/>
                  </a:cubicBezTo>
                  <a:close/>
                  <a:moveTo>
                    <a:pt x="584" y="152"/>
                  </a:moveTo>
                  <a:cubicBezTo>
                    <a:pt x="583" y="152"/>
                    <a:pt x="583" y="153"/>
                    <a:pt x="583" y="153"/>
                  </a:cubicBezTo>
                  <a:cubicBezTo>
                    <a:pt x="583" y="154"/>
                    <a:pt x="584" y="154"/>
                    <a:pt x="584" y="154"/>
                  </a:cubicBezTo>
                  <a:cubicBezTo>
                    <a:pt x="583" y="153"/>
                    <a:pt x="585" y="153"/>
                    <a:pt x="586" y="153"/>
                  </a:cubicBezTo>
                  <a:cubicBezTo>
                    <a:pt x="585" y="153"/>
                    <a:pt x="587" y="151"/>
                    <a:pt x="586" y="152"/>
                  </a:cubicBezTo>
                  <a:cubicBezTo>
                    <a:pt x="585" y="153"/>
                    <a:pt x="584" y="153"/>
                    <a:pt x="584" y="152"/>
                  </a:cubicBezTo>
                  <a:close/>
                  <a:moveTo>
                    <a:pt x="585" y="150"/>
                  </a:moveTo>
                  <a:cubicBezTo>
                    <a:pt x="585" y="149"/>
                    <a:pt x="586" y="150"/>
                    <a:pt x="586" y="150"/>
                  </a:cubicBezTo>
                  <a:cubicBezTo>
                    <a:pt x="586" y="150"/>
                    <a:pt x="586" y="149"/>
                    <a:pt x="585" y="149"/>
                  </a:cubicBezTo>
                  <a:cubicBezTo>
                    <a:pt x="585" y="150"/>
                    <a:pt x="585" y="150"/>
                    <a:pt x="585" y="150"/>
                  </a:cubicBezTo>
                  <a:close/>
                  <a:moveTo>
                    <a:pt x="580" y="158"/>
                  </a:moveTo>
                  <a:cubicBezTo>
                    <a:pt x="581" y="158"/>
                    <a:pt x="582" y="158"/>
                    <a:pt x="582" y="158"/>
                  </a:cubicBezTo>
                  <a:cubicBezTo>
                    <a:pt x="581" y="157"/>
                    <a:pt x="581" y="157"/>
                    <a:pt x="580" y="158"/>
                  </a:cubicBezTo>
                  <a:close/>
                  <a:moveTo>
                    <a:pt x="580" y="154"/>
                  </a:moveTo>
                  <a:cubicBezTo>
                    <a:pt x="580" y="154"/>
                    <a:pt x="580" y="153"/>
                    <a:pt x="580" y="153"/>
                  </a:cubicBezTo>
                  <a:cubicBezTo>
                    <a:pt x="580" y="153"/>
                    <a:pt x="580" y="154"/>
                    <a:pt x="580" y="154"/>
                  </a:cubicBezTo>
                  <a:cubicBezTo>
                    <a:pt x="580" y="154"/>
                    <a:pt x="580" y="154"/>
                    <a:pt x="581" y="155"/>
                  </a:cubicBezTo>
                  <a:cubicBezTo>
                    <a:pt x="581" y="154"/>
                    <a:pt x="582" y="154"/>
                    <a:pt x="582" y="154"/>
                  </a:cubicBezTo>
                  <a:cubicBezTo>
                    <a:pt x="581" y="153"/>
                    <a:pt x="581" y="154"/>
                    <a:pt x="580" y="154"/>
                  </a:cubicBezTo>
                  <a:close/>
                  <a:moveTo>
                    <a:pt x="585" y="114"/>
                  </a:moveTo>
                  <a:cubicBezTo>
                    <a:pt x="586" y="114"/>
                    <a:pt x="587" y="115"/>
                    <a:pt x="588" y="113"/>
                  </a:cubicBezTo>
                  <a:cubicBezTo>
                    <a:pt x="586" y="113"/>
                    <a:pt x="585" y="113"/>
                    <a:pt x="585" y="114"/>
                  </a:cubicBezTo>
                  <a:close/>
                  <a:moveTo>
                    <a:pt x="578" y="159"/>
                  </a:moveTo>
                  <a:cubicBezTo>
                    <a:pt x="578" y="159"/>
                    <a:pt x="578" y="159"/>
                    <a:pt x="578" y="160"/>
                  </a:cubicBezTo>
                  <a:cubicBezTo>
                    <a:pt x="578" y="160"/>
                    <a:pt x="578" y="160"/>
                    <a:pt x="578" y="160"/>
                  </a:cubicBezTo>
                  <a:cubicBezTo>
                    <a:pt x="577" y="160"/>
                    <a:pt x="577" y="159"/>
                    <a:pt x="577" y="159"/>
                  </a:cubicBezTo>
                  <a:cubicBezTo>
                    <a:pt x="577" y="160"/>
                    <a:pt x="576" y="160"/>
                    <a:pt x="576" y="161"/>
                  </a:cubicBezTo>
                  <a:cubicBezTo>
                    <a:pt x="576" y="160"/>
                    <a:pt x="577" y="160"/>
                    <a:pt x="576" y="160"/>
                  </a:cubicBezTo>
                  <a:cubicBezTo>
                    <a:pt x="576" y="161"/>
                    <a:pt x="575" y="161"/>
                    <a:pt x="574" y="161"/>
                  </a:cubicBezTo>
                  <a:cubicBezTo>
                    <a:pt x="575" y="161"/>
                    <a:pt x="574" y="162"/>
                    <a:pt x="575" y="162"/>
                  </a:cubicBezTo>
                  <a:cubicBezTo>
                    <a:pt x="575" y="162"/>
                    <a:pt x="574" y="163"/>
                    <a:pt x="575" y="163"/>
                  </a:cubicBezTo>
                  <a:cubicBezTo>
                    <a:pt x="575" y="162"/>
                    <a:pt x="576" y="162"/>
                    <a:pt x="575" y="162"/>
                  </a:cubicBezTo>
                  <a:cubicBezTo>
                    <a:pt x="576" y="163"/>
                    <a:pt x="577" y="160"/>
                    <a:pt x="578" y="161"/>
                  </a:cubicBezTo>
                  <a:cubicBezTo>
                    <a:pt x="578" y="160"/>
                    <a:pt x="579" y="160"/>
                    <a:pt x="579" y="160"/>
                  </a:cubicBezTo>
                  <a:cubicBezTo>
                    <a:pt x="578" y="160"/>
                    <a:pt x="580" y="158"/>
                    <a:pt x="579" y="159"/>
                  </a:cubicBezTo>
                  <a:cubicBezTo>
                    <a:pt x="579" y="161"/>
                    <a:pt x="578" y="158"/>
                    <a:pt x="578" y="159"/>
                  </a:cubicBezTo>
                  <a:close/>
                  <a:moveTo>
                    <a:pt x="578" y="153"/>
                  </a:moveTo>
                  <a:cubicBezTo>
                    <a:pt x="578" y="153"/>
                    <a:pt x="578" y="153"/>
                    <a:pt x="578" y="153"/>
                  </a:cubicBezTo>
                  <a:cubicBezTo>
                    <a:pt x="578" y="153"/>
                    <a:pt x="578" y="154"/>
                    <a:pt x="578" y="154"/>
                  </a:cubicBezTo>
                  <a:cubicBezTo>
                    <a:pt x="578" y="154"/>
                    <a:pt x="579" y="154"/>
                    <a:pt x="579" y="155"/>
                  </a:cubicBezTo>
                  <a:cubicBezTo>
                    <a:pt x="579" y="154"/>
                    <a:pt x="580" y="153"/>
                    <a:pt x="579" y="153"/>
                  </a:cubicBezTo>
                  <a:cubicBezTo>
                    <a:pt x="579" y="154"/>
                    <a:pt x="578" y="154"/>
                    <a:pt x="578" y="153"/>
                  </a:cubicBezTo>
                  <a:close/>
                  <a:moveTo>
                    <a:pt x="584" y="114"/>
                  </a:moveTo>
                  <a:cubicBezTo>
                    <a:pt x="581" y="116"/>
                    <a:pt x="576" y="116"/>
                    <a:pt x="572" y="118"/>
                  </a:cubicBezTo>
                  <a:cubicBezTo>
                    <a:pt x="570" y="117"/>
                    <a:pt x="570" y="118"/>
                    <a:pt x="569" y="118"/>
                  </a:cubicBezTo>
                  <a:cubicBezTo>
                    <a:pt x="568" y="118"/>
                    <a:pt x="566" y="120"/>
                    <a:pt x="564" y="119"/>
                  </a:cubicBezTo>
                  <a:cubicBezTo>
                    <a:pt x="564" y="120"/>
                    <a:pt x="561" y="121"/>
                    <a:pt x="560" y="120"/>
                  </a:cubicBezTo>
                  <a:cubicBezTo>
                    <a:pt x="559" y="121"/>
                    <a:pt x="560" y="121"/>
                    <a:pt x="559" y="121"/>
                  </a:cubicBezTo>
                  <a:cubicBezTo>
                    <a:pt x="558" y="121"/>
                    <a:pt x="555" y="124"/>
                    <a:pt x="552" y="123"/>
                  </a:cubicBezTo>
                  <a:cubicBezTo>
                    <a:pt x="552" y="124"/>
                    <a:pt x="550" y="124"/>
                    <a:pt x="549" y="124"/>
                  </a:cubicBezTo>
                  <a:cubicBezTo>
                    <a:pt x="548" y="125"/>
                    <a:pt x="544" y="126"/>
                    <a:pt x="542" y="126"/>
                  </a:cubicBezTo>
                  <a:cubicBezTo>
                    <a:pt x="535" y="130"/>
                    <a:pt x="524" y="131"/>
                    <a:pt x="518" y="135"/>
                  </a:cubicBezTo>
                  <a:cubicBezTo>
                    <a:pt x="518" y="134"/>
                    <a:pt x="518" y="135"/>
                    <a:pt x="517" y="135"/>
                  </a:cubicBezTo>
                  <a:cubicBezTo>
                    <a:pt x="512" y="136"/>
                    <a:pt x="507" y="138"/>
                    <a:pt x="502" y="140"/>
                  </a:cubicBezTo>
                  <a:cubicBezTo>
                    <a:pt x="501" y="140"/>
                    <a:pt x="501" y="140"/>
                    <a:pt x="501" y="140"/>
                  </a:cubicBezTo>
                  <a:cubicBezTo>
                    <a:pt x="498" y="142"/>
                    <a:pt x="495" y="142"/>
                    <a:pt x="492" y="144"/>
                  </a:cubicBezTo>
                  <a:cubicBezTo>
                    <a:pt x="490" y="143"/>
                    <a:pt x="488" y="146"/>
                    <a:pt x="486" y="145"/>
                  </a:cubicBezTo>
                  <a:cubicBezTo>
                    <a:pt x="486" y="146"/>
                    <a:pt x="484" y="145"/>
                    <a:pt x="483" y="146"/>
                  </a:cubicBezTo>
                  <a:cubicBezTo>
                    <a:pt x="483" y="147"/>
                    <a:pt x="481" y="147"/>
                    <a:pt x="480" y="147"/>
                  </a:cubicBezTo>
                  <a:cubicBezTo>
                    <a:pt x="479" y="147"/>
                    <a:pt x="480" y="148"/>
                    <a:pt x="479" y="148"/>
                  </a:cubicBezTo>
                  <a:cubicBezTo>
                    <a:pt x="474" y="150"/>
                    <a:pt x="470" y="151"/>
                    <a:pt x="466" y="153"/>
                  </a:cubicBezTo>
                  <a:cubicBezTo>
                    <a:pt x="465" y="152"/>
                    <a:pt x="465" y="152"/>
                    <a:pt x="465" y="152"/>
                  </a:cubicBezTo>
                  <a:cubicBezTo>
                    <a:pt x="464" y="152"/>
                    <a:pt x="464" y="153"/>
                    <a:pt x="464" y="153"/>
                  </a:cubicBezTo>
                  <a:cubicBezTo>
                    <a:pt x="460" y="154"/>
                    <a:pt x="457" y="157"/>
                    <a:pt x="452" y="157"/>
                  </a:cubicBezTo>
                  <a:cubicBezTo>
                    <a:pt x="453" y="157"/>
                    <a:pt x="452" y="158"/>
                    <a:pt x="451" y="158"/>
                  </a:cubicBezTo>
                  <a:cubicBezTo>
                    <a:pt x="446" y="158"/>
                    <a:pt x="441" y="162"/>
                    <a:pt x="436" y="162"/>
                  </a:cubicBezTo>
                  <a:cubicBezTo>
                    <a:pt x="436" y="162"/>
                    <a:pt x="436" y="163"/>
                    <a:pt x="436" y="163"/>
                  </a:cubicBezTo>
                  <a:cubicBezTo>
                    <a:pt x="435" y="163"/>
                    <a:pt x="434" y="164"/>
                    <a:pt x="433" y="164"/>
                  </a:cubicBezTo>
                  <a:cubicBezTo>
                    <a:pt x="430" y="166"/>
                    <a:pt x="425" y="166"/>
                    <a:pt x="423" y="168"/>
                  </a:cubicBezTo>
                  <a:cubicBezTo>
                    <a:pt x="422" y="167"/>
                    <a:pt x="422" y="169"/>
                    <a:pt x="420" y="169"/>
                  </a:cubicBezTo>
                  <a:cubicBezTo>
                    <a:pt x="420" y="169"/>
                    <a:pt x="420" y="168"/>
                    <a:pt x="420" y="168"/>
                  </a:cubicBezTo>
                  <a:cubicBezTo>
                    <a:pt x="419" y="169"/>
                    <a:pt x="420" y="168"/>
                    <a:pt x="420" y="169"/>
                  </a:cubicBezTo>
                  <a:cubicBezTo>
                    <a:pt x="420" y="169"/>
                    <a:pt x="419" y="169"/>
                    <a:pt x="419" y="169"/>
                  </a:cubicBezTo>
                  <a:cubicBezTo>
                    <a:pt x="419" y="169"/>
                    <a:pt x="419" y="170"/>
                    <a:pt x="418" y="170"/>
                  </a:cubicBezTo>
                  <a:cubicBezTo>
                    <a:pt x="416" y="170"/>
                    <a:pt x="415" y="171"/>
                    <a:pt x="413" y="172"/>
                  </a:cubicBezTo>
                  <a:cubicBezTo>
                    <a:pt x="416" y="173"/>
                    <a:pt x="418" y="170"/>
                    <a:pt x="421" y="170"/>
                  </a:cubicBezTo>
                  <a:cubicBezTo>
                    <a:pt x="428" y="167"/>
                    <a:pt x="434" y="165"/>
                    <a:pt x="442" y="164"/>
                  </a:cubicBezTo>
                  <a:cubicBezTo>
                    <a:pt x="445" y="162"/>
                    <a:pt x="450" y="160"/>
                    <a:pt x="454" y="159"/>
                  </a:cubicBezTo>
                  <a:cubicBezTo>
                    <a:pt x="458" y="158"/>
                    <a:pt x="462" y="157"/>
                    <a:pt x="466" y="156"/>
                  </a:cubicBezTo>
                  <a:cubicBezTo>
                    <a:pt x="466" y="156"/>
                    <a:pt x="466" y="155"/>
                    <a:pt x="467" y="155"/>
                  </a:cubicBezTo>
                  <a:cubicBezTo>
                    <a:pt x="484" y="151"/>
                    <a:pt x="498" y="144"/>
                    <a:pt x="514" y="140"/>
                  </a:cubicBezTo>
                  <a:cubicBezTo>
                    <a:pt x="521" y="137"/>
                    <a:pt x="528" y="134"/>
                    <a:pt x="535" y="132"/>
                  </a:cubicBezTo>
                  <a:cubicBezTo>
                    <a:pt x="547" y="127"/>
                    <a:pt x="560" y="124"/>
                    <a:pt x="572" y="119"/>
                  </a:cubicBezTo>
                  <a:cubicBezTo>
                    <a:pt x="573" y="119"/>
                    <a:pt x="573" y="119"/>
                    <a:pt x="574" y="119"/>
                  </a:cubicBezTo>
                  <a:cubicBezTo>
                    <a:pt x="574" y="118"/>
                    <a:pt x="574" y="118"/>
                    <a:pt x="575" y="119"/>
                  </a:cubicBezTo>
                  <a:cubicBezTo>
                    <a:pt x="575" y="118"/>
                    <a:pt x="575" y="118"/>
                    <a:pt x="576" y="118"/>
                  </a:cubicBezTo>
                  <a:cubicBezTo>
                    <a:pt x="579" y="117"/>
                    <a:pt x="581" y="116"/>
                    <a:pt x="584" y="115"/>
                  </a:cubicBezTo>
                  <a:cubicBezTo>
                    <a:pt x="584" y="115"/>
                    <a:pt x="585" y="115"/>
                    <a:pt x="584" y="115"/>
                  </a:cubicBezTo>
                  <a:cubicBezTo>
                    <a:pt x="584" y="115"/>
                    <a:pt x="584" y="114"/>
                    <a:pt x="584" y="114"/>
                  </a:cubicBezTo>
                  <a:close/>
                  <a:moveTo>
                    <a:pt x="574" y="156"/>
                  </a:moveTo>
                  <a:cubicBezTo>
                    <a:pt x="574" y="156"/>
                    <a:pt x="574" y="156"/>
                    <a:pt x="574" y="156"/>
                  </a:cubicBezTo>
                  <a:cubicBezTo>
                    <a:pt x="574" y="156"/>
                    <a:pt x="574" y="157"/>
                    <a:pt x="575" y="157"/>
                  </a:cubicBezTo>
                  <a:cubicBezTo>
                    <a:pt x="575" y="156"/>
                    <a:pt x="574" y="156"/>
                    <a:pt x="575" y="156"/>
                  </a:cubicBezTo>
                  <a:cubicBezTo>
                    <a:pt x="575" y="156"/>
                    <a:pt x="575" y="156"/>
                    <a:pt x="575" y="156"/>
                  </a:cubicBezTo>
                  <a:cubicBezTo>
                    <a:pt x="574" y="156"/>
                    <a:pt x="574" y="155"/>
                    <a:pt x="574" y="156"/>
                  </a:cubicBezTo>
                  <a:close/>
                  <a:moveTo>
                    <a:pt x="573" y="162"/>
                  </a:moveTo>
                  <a:cubicBezTo>
                    <a:pt x="573" y="161"/>
                    <a:pt x="574" y="162"/>
                    <a:pt x="574" y="162"/>
                  </a:cubicBezTo>
                  <a:cubicBezTo>
                    <a:pt x="574" y="161"/>
                    <a:pt x="574" y="161"/>
                    <a:pt x="574" y="161"/>
                  </a:cubicBezTo>
                  <a:cubicBezTo>
                    <a:pt x="573" y="160"/>
                    <a:pt x="572" y="161"/>
                    <a:pt x="572" y="162"/>
                  </a:cubicBezTo>
                  <a:cubicBezTo>
                    <a:pt x="573" y="161"/>
                    <a:pt x="573" y="161"/>
                    <a:pt x="574" y="161"/>
                  </a:cubicBezTo>
                  <a:cubicBezTo>
                    <a:pt x="574" y="161"/>
                    <a:pt x="572" y="162"/>
                    <a:pt x="573" y="162"/>
                  </a:cubicBezTo>
                  <a:close/>
                  <a:moveTo>
                    <a:pt x="572" y="163"/>
                  </a:moveTo>
                  <a:cubicBezTo>
                    <a:pt x="572" y="163"/>
                    <a:pt x="571" y="164"/>
                    <a:pt x="571" y="164"/>
                  </a:cubicBezTo>
                  <a:cubicBezTo>
                    <a:pt x="572" y="164"/>
                    <a:pt x="574" y="163"/>
                    <a:pt x="573" y="162"/>
                  </a:cubicBezTo>
                  <a:cubicBezTo>
                    <a:pt x="573" y="163"/>
                    <a:pt x="573" y="163"/>
                    <a:pt x="572" y="163"/>
                  </a:cubicBezTo>
                  <a:close/>
                  <a:moveTo>
                    <a:pt x="572" y="157"/>
                  </a:moveTo>
                  <a:cubicBezTo>
                    <a:pt x="571" y="157"/>
                    <a:pt x="572" y="157"/>
                    <a:pt x="572" y="156"/>
                  </a:cubicBezTo>
                  <a:cubicBezTo>
                    <a:pt x="571" y="157"/>
                    <a:pt x="571" y="157"/>
                    <a:pt x="570" y="158"/>
                  </a:cubicBezTo>
                  <a:cubicBezTo>
                    <a:pt x="569" y="157"/>
                    <a:pt x="570" y="158"/>
                    <a:pt x="569" y="158"/>
                  </a:cubicBezTo>
                  <a:cubicBezTo>
                    <a:pt x="569" y="158"/>
                    <a:pt x="569" y="158"/>
                    <a:pt x="569" y="157"/>
                  </a:cubicBezTo>
                  <a:cubicBezTo>
                    <a:pt x="569" y="157"/>
                    <a:pt x="569" y="157"/>
                    <a:pt x="569" y="157"/>
                  </a:cubicBezTo>
                  <a:cubicBezTo>
                    <a:pt x="569" y="157"/>
                    <a:pt x="568" y="157"/>
                    <a:pt x="568" y="157"/>
                  </a:cubicBezTo>
                  <a:cubicBezTo>
                    <a:pt x="568" y="158"/>
                    <a:pt x="569" y="158"/>
                    <a:pt x="569" y="159"/>
                  </a:cubicBezTo>
                  <a:cubicBezTo>
                    <a:pt x="569" y="157"/>
                    <a:pt x="570" y="160"/>
                    <a:pt x="571" y="159"/>
                  </a:cubicBezTo>
                  <a:cubicBezTo>
                    <a:pt x="571" y="158"/>
                    <a:pt x="572" y="157"/>
                    <a:pt x="573" y="157"/>
                  </a:cubicBezTo>
                  <a:cubicBezTo>
                    <a:pt x="573" y="157"/>
                    <a:pt x="573" y="156"/>
                    <a:pt x="573" y="156"/>
                  </a:cubicBezTo>
                  <a:cubicBezTo>
                    <a:pt x="573" y="157"/>
                    <a:pt x="572" y="157"/>
                    <a:pt x="572" y="157"/>
                  </a:cubicBezTo>
                  <a:close/>
                  <a:moveTo>
                    <a:pt x="573" y="144"/>
                  </a:moveTo>
                  <a:cubicBezTo>
                    <a:pt x="573" y="144"/>
                    <a:pt x="573" y="145"/>
                    <a:pt x="574" y="145"/>
                  </a:cubicBezTo>
                  <a:cubicBezTo>
                    <a:pt x="574" y="145"/>
                    <a:pt x="574" y="145"/>
                    <a:pt x="575" y="145"/>
                  </a:cubicBezTo>
                  <a:cubicBezTo>
                    <a:pt x="573" y="145"/>
                    <a:pt x="574" y="144"/>
                    <a:pt x="573" y="144"/>
                  </a:cubicBezTo>
                  <a:close/>
                  <a:moveTo>
                    <a:pt x="569" y="161"/>
                  </a:moveTo>
                  <a:cubicBezTo>
                    <a:pt x="570" y="161"/>
                    <a:pt x="570" y="161"/>
                    <a:pt x="570" y="162"/>
                  </a:cubicBezTo>
                  <a:cubicBezTo>
                    <a:pt x="571" y="161"/>
                    <a:pt x="570" y="161"/>
                    <a:pt x="570" y="160"/>
                  </a:cubicBezTo>
                  <a:cubicBezTo>
                    <a:pt x="571" y="161"/>
                    <a:pt x="571" y="160"/>
                    <a:pt x="571" y="160"/>
                  </a:cubicBezTo>
                  <a:cubicBezTo>
                    <a:pt x="570" y="160"/>
                    <a:pt x="570" y="160"/>
                    <a:pt x="569" y="161"/>
                  </a:cubicBezTo>
                  <a:close/>
                  <a:moveTo>
                    <a:pt x="569" y="162"/>
                  </a:moveTo>
                  <a:cubicBezTo>
                    <a:pt x="568" y="162"/>
                    <a:pt x="568" y="164"/>
                    <a:pt x="569" y="164"/>
                  </a:cubicBezTo>
                  <a:cubicBezTo>
                    <a:pt x="568" y="163"/>
                    <a:pt x="569" y="163"/>
                    <a:pt x="569" y="162"/>
                  </a:cubicBezTo>
                  <a:close/>
                  <a:moveTo>
                    <a:pt x="566" y="158"/>
                  </a:moveTo>
                  <a:cubicBezTo>
                    <a:pt x="568" y="158"/>
                    <a:pt x="567" y="160"/>
                    <a:pt x="568" y="160"/>
                  </a:cubicBezTo>
                  <a:cubicBezTo>
                    <a:pt x="569" y="159"/>
                    <a:pt x="568" y="159"/>
                    <a:pt x="568" y="159"/>
                  </a:cubicBezTo>
                  <a:cubicBezTo>
                    <a:pt x="568" y="159"/>
                    <a:pt x="566" y="157"/>
                    <a:pt x="566" y="158"/>
                  </a:cubicBezTo>
                  <a:close/>
                  <a:moveTo>
                    <a:pt x="568" y="161"/>
                  </a:moveTo>
                  <a:cubicBezTo>
                    <a:pt x="568" y="161"/>
                    <a:pt x="567" y="161"/>
                    <a:pt x="567" y="161"/>
                  </a:cubicBezTo>
                  <a:cubicBezTo>
                    <a:pt x="566" y="161"/>
                    <a:pt x="567" y="160"/>
                    <a:pt x="566" y="160"/>
                  </a:cubicBezTo>
                  <a:cubicBezTo>
                    <a:pt x="566" y="161"/>
                    <a:pt x="566" y="162"/>
                    <a:pt x="565" y="163"/>
                  </a:cubicBezTo>
                  <a:cubicBezTo>
                    <a:pt x="564" y="162"/>
                    <a:pt x="566" y="162"/>
                    <a:pt x="565" y="162"/>
                  </a:cubicBezTo>
                  <a:cubicBezTo>
                    <a:pt x="565" y="163"/>
                    <a:pt x="564" y="162"/>
                    <a:pt x="564" y="163"/>
                  </a:cubicBezTo>
                  <a:cubicBezTo>
                    <a:pt x="564" y="163"/>
                    <a:pt x="565" y="163"/>
                    <a:pt x="565" y="163"/>
                  </a:cubicBezTo>
                  <a:cubicBezTo>
                    <a:pt x="564" y="164"/>
                    <a:pt x="563" y="163"/>
                    <a:pt x="563" y="163"/>
                  </a:cubicBezTo>
                  <a:cubicBezTo>
                    <a:pt x="563" y="162"/>
                    <a:pt x="565" y="162"/>
                    <a:pt x="565" y="161"/>
                  </a:cubicBezTo>
                  <a:cubicBezTo>
                    <a:pt x="564" y="161"/>
                    <a:pt x="564" y="161"/>
                    <a:pt x="564" y="161"/>
                  </a:cubicBezTo>
                  <a:cubicBezTo>
                    <a:pt x="564" y="161"/>
                    <a:pt x="564" y="162"/>
                    <a:pt x="563" y="162"/>
                  </a:cubicBezTo>
                  <a:cubicBezTo>
                    <a:pt x="564" y="161"/>
                    <a:pt x="563" y="162"/>
                    <a:pt x="563" y="162"/>
                  </a:cubicBezTo>
                  <a:cubicBezTo>
                    <a:pt x="563" y="161"/>
                    <a:pt x="562" y="161"/>
                    <a:pt x="563" y="161"/>
                  </a:cubicBezTo>
                  <a:cubicBezTo>
                    <a:pt x="561" y="161"/>
                    <a:pt x="561" y="161"/>
                    <a:pt x="560" y="161"/>
                  </a:cubicBezTo>
                  <a:cubicBezTo>
                    <a:pt x="560" y="161"/>
                    <a:pt x="559" y="161"/>
                    <a:pt x="559" y="162"/>
                  </a:cubicBezTo>
                  <a:cubicBezTo>
                    <a:pt x="559" y="162"/>
                    <a:pt x="559" y="162"/>
                    <a:pt x="560" y="163"/>
                  </a:cubicBezTo>
                  <a:cubicBezTo>
                    <a:pt x="560" y="162"/>
                    <a:pt x="562" y="161"/>
                    <a:pt x="562" y="162"/>
                  </a:cubicBezTo>
                  <a:cubicBezTo>
                    <a:pt x="562" y="162"/>
                    <a:pt x="561" y="162"/>
                    <a:pt x="561" y="163"/>
                  </a:cubicBezTo>
                  <a:cubicBezTo>
                    <a:pt x="561" y="163"/>
                    <a:pt x="561" y="164"/>
                    <a:pt x="562" y="164"/>
                  </a:cubicBezTo>
                  <a:cubicBezTo>
                    <a:pt x="562" y="164"/>
                    <a:pt x="562" y="164"/>
                    <a:pt x="563" y="164"/>
                  </a:cubicBezTo>
                  <a:cubicBezTo>
                    <a:pt x="563" y="164"/>
                    <a:pt x="562" y="165"/>
                    <a:pt x="563" y="165"/>
                  </a:cubicBezTo>
                  <a:cubicBezTo>
                    <a:pt x="563" y="165"/>
                    <a:pt x="564" y="165"/>
                    <a:pt x="564" y="165"/>
                  </a:cubicBezTo>
                  <a:cubicBezTo>
                    <a:pt x="564" y="164"/>
                    <a:pt x="564" y="164"/>
                    <a:pt x="564" y="164"/>
                  </a:cubicBezTo>
                  <a:cubicBezTo>
                    <a:pt x="565" y="164"/>
                    <a:pt x="565" y="164"/>
                    <a:pt x="565" y="164"/>
                  </a:cubicBezTo>
                  <a:cubicBezTo>
                    <a:pt x="567" y="164"/>
                    <a:pt x="568" y="162"/>
                    <a:pt x="568" y="161"/>
                  </a:cubicBezTo>
                  <a:close/>
                  <a:moveTo>
                    <a:pt x="568" y="147"/>
                  </a:moveTo>
                  <a:cubicBezTo>
                    <a:pt x="568" y="147"/>
                    <a:pt x="568" y="147"/>
                    <a:pt x="568" y="146"/>
                  </a:cubicBezTo>
                  <a:cubicBezTo>
                    <a:pt x="568" y="146"/>
                    <a:pt x="568" y="147"/>
                    <a:pt x="567" y="147"/>
                  </a:cubicBezTo>
                  <a:cubicBezTo>
                    <a:pt x="568" y="147"/>
                    <a:pt x="568" y="147"/>
                    <a:pt x="568" y="148"/>
                  </a:cubicBezTo>
                  <a:cubicBezTo>
                    <a:pt x="568" y="147"/>
                    <a:pt x="568" y="147"/>
                    <a:pt x="569" y="147"/>
                  </a:cubicBezTo>
                  <a:cubicBezTo>
                    <a:pt x="568" y="147"/>
                    <a:pt x="568" y="147"/>
                    <a:pt x="568" y="147"/>
                  </a:cubicBezTo>
                  <a:close/>
                  <a:moveTo>
                    <a:pt x="565" y="158"/>
                  </a:moveTo>
                  <a:cubicBezTo>
                    <a:pt x="565" y="159"/>
                    <a:pt x="564" y="159"/>
                    <a:pt x="563" y="159"/>
                  </a:cubicBezTo>
                  <a:cubicBezTo>
                    <a:pt x="564" y="159"/>
                    <a:pt x="563" y="160"/>
                    <a:pt x="564" y="161"/>
                  </a:cubicBezTo>
                  <a:cubicBezTo>
                    <a:pt x="564" y="160"/>
                    <a:pt x="565" y="161"/>
                    <a:pt x="565" y="161"/>
                  </a:cubicBezTo>
                  <a:cubicBezTo>
                    <a:pt x="565" y="160"/>
                    <a:pt x="566" y="160"/>
                    <a:pt x="566" y="159"/>
                  </a:cubicBezTo>
                  <a:cubicBezTo>
                    <a:pt x="565" y="159"/>
                    <a:pt x="565" y="158"/>
                    <a:pt x="565" y="158"/>
                  </a:cubicBezTo>
                  <a:close/>
                  <a:moveTo>
                    <a:pt x="560" y="166"/>
                  </a:moveTo>
                  <a:cubicBezTo>
                    <a:pt x="560" y="165"/>
                    <a:pt x="560" y="164"/>
                    <a:pt x="560" y="165"/>
                  </a:cubicBezTo>
                  <a:cubicBezTo>
                    <a:pt x="560" y="165"/>
                    <a:pt x="559" y="165"/>
                    <a:pt x="558" y="165"/>
                  </a:cubicBezTo>
                  <a:cubicBezTo>
                    <a:pt x="558" y="166"/>
                    <a:pt x="559" y="166"/>
                    <a:pt x="559" y="167"/>
                  </a:cubicBezTo>
                  <a:cubicBezTo>
                    <a:pt x="560" y="166"/>
                    <a:pt x="559" y="166"/>
                    <a:pt x="559" y="166"/>
                  </a:cubicBezTo>
                  <a:cubicBezTo>
                    <a:pt x="560" y="166"/>
                    <a:pt x="560" y="167"/>
                    <a:pt x="561" y="166"/>
                  </a:cubicBezTo>
                  <a:cubicBezTo>
                    <a:pt x="560" y="166"/>
                    <a:pt x="561" y="165"/>
                    <a:pt x="560" y="165"/>
                  </a:cubicBezTo>
                  <a:cubicBezTo>
                    <a:pt x="560" y="166"/>
                    <a:pt x="560" y="165"/>
                    <a:pt x="560" y="166"/>
                  </a:cubicBezTo>
                  <a:close/>
                  <a:moveTo>
                    <a:pt x="558" y="163"/>
                  </a:moveTo>
                  <a:cubicBezTo>
                    <a:pt x="558" y="162"/>
                    <a:pt x="559" y="162"/>
                    <a:pt x="559" y="162"/>
                  </a:cubicBezTo>
                  <a:cubicBezTo>
                    <a:pt x="558" y="161"/>
                    <a:pt x="558" y="162"/>
                    <a:pt x="557" y="161"/>
                  </a:cubicBezTo>
                  <a:cubicBezTo>
                    <a:pt x="557" y="163"/>
                    <a:pt x="558" y="163"/>
                    <a:pt x="558" y="164"/>
                  </a:cubicBezTo>
                  <a:cubicBezTo>
                    <a:pt x="558" y="163"/>
                    <a:pt x="559" y="164"/>
                    <a:pt x="559" y="163"/>
                  </a:cubicBezTo>
                  <a:cubicBezTo>
                    <a:pt x="559" y="162"/>
                    <a:pt x="559" y="162"/>
                    <a:pt x="558" y="163"/>
                  </a:cubicBezTo>
                  <a:close/>
                  <a:moveTo>
                    <a:pt x="556" y="165"/>
                  </a:moveTo>
                  <a:cubicBezTo>
                    <a:pt x="556" y="164"/>
                    <a:pt x="555" y="164"/>
                    <a:pt x="556" y="164"/>
                  </a:cubicBezTo>
                  <a:cubicBezTo>
                    <a:pt x="555" y="163"/>
                    <a:pt x="555" y="164"/>
                    <a:pt x="555" y="164"/>
                  </a:cubicBezTo>
                  <a:cubicBezTo>
                    <a:pt x="555" y="163"/>
                    <a:pt x="555" y="163"/>
                    <a:pt x="555" y="162"/>
                  </a:cubicBezTo>
                  <a:cubicBezTo>
                    <a:pt x="554" y="163"/>
                    <a:pt x="555" y="161"/>
                    <a:pt x="554" y="162"/>
                  </a:cubicBezTo>
                  <a:cubicBezTo>
                    <a:pt x="555" y="162"/>
                    <a:pt x="554" y="163"/>
                    <a:pt x="554" y="164"/>
                  </a:cubicBezTo>
                  <a:cubicBezTo>
                    <a:pt x="554" y="164"/>
                    <a:pt x="555" y="164"/>
                    <a:pt x="555" y="164"/>
                  </a:cubicBezTo>
                  <a:cubicBezTo>
                    <a:pt x="555" y="166"/>
                    <a:pt x="554" y="165"/>
                    <a:pt x="554" y="165"/>
                  </a:cubicBezTo>
                  <a:cubicBezTo>
                    <a:pt x="554" y="166"/>
                    <a:pt x="554" y="165"/>
                    <a:pt x="555" y="165"/>
                  </a:cubicBezTo>
                  <a:cubicBezTo>
                    <a:pt x="555" y="166"/>
                    <a:pt x="556" y="165"/>
                    <a:pt x="556" y="166"/>
                  </a:cubicBezTo>
                  <a:cubicBezTo>
                    <a:pt x="554" y="166"/>
                    <a:pt x="555" y="168"/>
                    <a:pt x="554" y="168"/>
                  </a:cubicBezTo>
                  <a:cubicBezTo>
                    <a:pt x="554" y="168"/>
                    <a:pt x="555" y="168"/>
                    <a:pt x="555" y="167"/>
                  </a:cubicBezTo>
                  <a:cubicBezTo>
                    <a:pt x="555" y="168"/>
                    <a:pt x="555" y="168"/>
                    <a:pt x="555" y="169"/>
                  </a:cubicBezTo>
                  <a:cubicBezTo>
                    <a:pt x="557" y="169"/>
                    <a:pt x="556" y="167"/>
                    <a:pt x="557" y="167"/>
                  </a:cubicBezTo>
                  <a:cubicBezTo>
                    <a:pt x="557" y="167"/>
                    <a:pt x="557" y="167"/>
                    <a:pt x="557" y="167"/>
                  </a:cubicBezTo>
                  <a:cubicBezTo>
                    <a:pt x="557" y="167"/>
                    <a:pt x="558" y="167"/>
                    <a:pt x="558" y="168"/>
                  </a:cubicBezTo>
                  <a:cubicBezTo>
                    <a:pt x="558" y="167"/>
                    <a:pt x="558" y="167"/>
                    <a:pt x="558" y="166"/>
                  </a:cubicBezTo>
                  <a:cubicBezTo>
                    <a:pt x="558" y="166"/>
                    <a:pt x="557" y="166"/>
                    <a:pt x="557" y="165"/>
                  </a:cubicBezTo>
                  <a:cubicBezTo>
                    <a:pt x="557" y="166"/>
                    <a:pt x="557" y="167"/>
                    <a:pt x="556" y="167"/>
                  </a:cubicBezTo>
                  <a:cubicBezTo>
                    <a:pt x="557" y="166"/>
                    <a:pt x="555" y="167"/>
                    <a:pt x="555" y="166"/>
                  </a:cubicBezTo>
                  <a:cubicBezTo>
                    <a:pt x="556" y="166"/>
                    <a:pt x="556" y="165"/>
                    <a:pt x="557" y="164"/>
                  </a:cubicBezTo>
                  <a:cubicBezTo>
                    <a:pt x="556" y="163"/>
                    <a:pt x="556" y="165"/>
                    <a:pt x="556" y="165"/>
                  </a:cubicBezTo>
                  <a:close/>
                  <a:moveTo>
                    <a:pt x="554" y="164"/>
                  </a:moveTo>
                  <a:cubicBezTo>
                    <a:pt x="554" y="164"/>
                    <a:pt x="554" y="164"/>
                    <a:pt x="554" y="164"/>
                  </a:cubicBezTo>
                  <a:cubicBezTo>
                    <a:pt x="553" y="165"/>
                    <a:pt x="552" y="163"/>
                    <a:pt x="552" y="164"/>
                  </a:cubicBezTo>
                  <a:cubicBezTo>
                    <a:pt x="552" y="165"/>
                    <a:pt x="550" y="164"/>
                    <a:pt x="551" y="165"/>
                  </a:cubicBezTo>
                  <a:cubicBezTo>
                    <a:pt x="551" y="165"/>
                    <a:pt x="550" y="165"/>
                    <a:pt x="550" y="165"/>
                  </a:cubicBezTo>
                  <a:cubicBezTo>
                    <a:pt x="549" y="166"/>
                    <a:pt x="550" y="166"/>
                    <a:pt x="550" y="166"/>
                  </a:cubicBezTo>
                  <a:cubicBezTo>
                    <a:pt x="549" y="166"/>
                    <a:pt x="549" y="166"/>
                    <a:pt x="549" y="166"/>
                  </a:cubicBezTo>
                  <a:cubicBezTo>
                    <a:pt x="549" y="166"/>
                    <a:pt x="549" y="166"/>
                    <a:pt x="549" y="167"/>
                  </a:cubicBezTo>
                  <a:cubicBezTo>
                    <a:pt x="550" y="167"/>
                    <a:pt x="550" y="167"/>
                    <a:pt x="550" y="168"/>
                  </a:cubicBezTo>
                  <a:cubicBezTo>
                    <a:pt x="550" y="168"/>
                    <a:pt x="550" y="167"/>
                    <a:pt x="549" y="168"/>
                  </a:cubicBezTo>
                  <a:cubicBezTo>
                    <a:pt x="549" y="168"/>
                    <a:pt x="549" y="169"/>
                    <a:pt x="550" y="169"/>
                  </a:cubicBezTo>
                  <a:cubicBezTo>
                    <a:pt x="549" y="169"/>
                    <a:pt x="549" y="169"/>
                    <a:pt x="549" y="169"/>
                  </a:cubicBezTo>
                  <a:cubicBezTo>
                    <a:pt x="549" y="169"/>
                    <a:pt x="547" y="169"/>
                    <a:pt x="548" y="170"/>
                  </a:cubicBezTo>
                  <a:cubicBezTo>
                    <a:pt x="548" y="169"/>
                    <a:pt x="549" y="169"/>
                    <a:pt x="549" y="170"/>
                  </a:cubicBezTo>
                  <a:cubicBezTo>
                    <a:pt x="549" y="170"/>
                    <a:pt x="549" y="170"/>
                    <a:pt x="548" y="170"/>
                  </a:cubicBezTo>
                  <a:cubicBezTo>
                    <a:pt x="550" y="171"/>
                    <a:pt x="552" y="169"/>
                    <a:pt x="552" y="170"/>
                  </a:cubicBezTo>
                  <a:cubicBezTo>
                    <a:pt x="553" y="170"/>
                    <a:pt x="553" y="170"/>
                    <a:pt x="553" y="169"/>
                  </a:cubicBezTo>
                  <a:cubicBezTo>
                    <a:pt x="553" y="169"/>
                    <a:pt x="553" y="170"/>
                    <a:pt x="552" y="169"/>
                  </a:cubicBezTo>
                  <a:cubicBezTo>
                    <a:pt x="552" y="168"/>
                    <a:pt x="552" y="168"/>
                    <a:pt x="551" y="168"/>
                  </a:cubicBezTo>
                  <a:cubicBezTo>
                    <a:pt x="551" y="168"/>
                    <a:pt x="552" y="169"/>
                    <a:pt x="551" y="169"/>
                  </a:cubicBezTo>
                  <a:cubicBezTo>
                    <a:pt x="552" y="168"/>
                    <a:pt x="550" y="169"/>
                    <a:pt x="551" y="168"/>
                  </a:cubicBezTo>
                  <a:cubicBezTo>
                    <a:pt x="551" y="168"/>
                    <a:pt x="551" y="168"/>
                    <a:pt x="552" y="167"/>
                  </a:cubicBezTo>
                  <a:cubicBezTo>
                    <a:pt x="551" y="167"/>
                    <a:pt x="551" y="167"/>
                    <a:pt x="551" y="167"/>
                  </a:cubicBezTo>
                  <a:cubicBezTo>
                    <a:pt x="552" y="167"/>
                    <a:pt x="552" y="166"/>
                    <a:pt x="553" y="166"/>
                  </a:cubicBezTo>
                  <a:cubicBezTo>
                    <a:pt x="553" y="166"/>
                    <a:pt x="553" y="166"/>
                    <a:pt x="553" y="165"/>
                  </a:cubicBezTo>
                  <a:cubicBezTo>
                    <a:pt x="552" y="165"/>
                    <a:pt x="552" y="166"/>
                    <a:pt x="552" y="166"/>
                  </a:cubicBezTo>
                  <a:cubicBezTo>
                    <a:pt x="552" y="165"/>
                    <a:pt x="553" y="165"/>
                    <a:pt x="552" y="164"/>
                  </a:cubicBezTo>
                  <a:cubicBezTo>
                    <a:pt x="553" y="164"/>
                    <a:pt x="553" y="164"/>
                    <a:pt x="554" y="164"/>
                  </a:cubicBezTo>
                  <a:cubicBezTo>
                    <a:pt x="554" y="165"/>
                    <a:pt x="554" y="165"/>
                    <a:pt x="554" y="164"/>
                  </a:cubicBezTo>
                  <a:close/>
                  <a:moveTo>
                    <a:pt x="548" y="168"/>
                  </a:moveTo>
                  <a:cubicBezTo>
                    <a:pt x="548" y="168"/>
                    <a:pt x="549" y="166"/>
                    <a:pt x="548" y="166"/>
                  </a:cubicBezTo>
                  <a:cubicBezTo>
                    <a:pt x="548" y="166"/>
                    <a:pt x="548" y="167"/>
                    <a:pt x="548" y="167"/>
                  </a:cubicBezTo>
                  <a:cubicBezTo>
                    <a:pt x="548" y="167"/>
                    <a:pt x="547" y="167"/>
                    <a:pt x="547" y="167"/>
                  </a:cubicBezTo>
                  <a:cubicBezTo>
                    <a:pt x="547" y="166"/>
                    <a:pt x="547" y="166"/>
                    <a:pt x="547" y="165"/>
                  </a:cubicBezTo>
                  <a:cubicBezTo>
                    <a:pt x="547" y="166"/>
                    <a:pt x="546" y="165"/>
                    <a:pt x="546" y="166"/>
                  </a:cubicBezTo>
                  <a:cubicBezTo>
                    <a:pt x="546" y="166"/>
                    <a:pt x="546" y="166"/>
                    <a:pt x="547" y="166"/>
                  </a:cubicBezTo>
                  <a:cubicBezTo>
                    <a:pt x="546" y="166"/>
                    <a:pt x="547" y="167"/>
                    <a:pt x="546" y="167"/>
                  </a:cubicBezTo>
                  <a:cubicBezTo>
                    <a:pt x="546" y="166"/>
                    <a:pt x="546" y="165"/>
                    <a:pt x="545" y="166"/>
                  </a:cubicBezTo>
                  <a:cubicBezTo>
                    <a:pt x="546" y="166"/>
                    <a:pt x="546" y="166"/>
                    <a:pt x="546" y="167"/>
                  </a:cubicBezTo>
                  <a:cubicBezTo>
                    <a:pt x="546" y="167"/>
                    <a:pt x="546" y="167"/>
                    <a:pt x="546" y="168"/>
                  </a:cubicBezTo>
                  <a:cubicBezTo>
                    <a:pt x="546" y="168"/>
                    <a:pt x="546" y="168"/>
                    <a:pt x="545" y="168"/>
                  </a:cubicBezTo>
                  <a:cubicBezTo>
                    <a:pt x="545" y="168"/>
                    <a:pt x="545" y="167"/>
                    <a:pt x="545" y="167"/>
                  </a:cubicBezTo>
                  <a:cubicBezTo>
                    <a:pt x="544" y="167"/>
                    <a:pt x="544" y="167"/>
                    <a:pt x="543" y="168"/>
                  </a:cubicBezTo>
                  <a:cubicBezTo>
                    <a:pt x="543" y="167"/>
                    <a:pt x="544" y="167"/>
                    <a:pt x="544" y="167"/>
                  </a:cubicBezTo>
                  <a:cubicBezTo>
                    <a:pt x="542" y="168"/>
                    <a:pt x="542" y="170"/>
                    <a:pt x="539" y="168"/>
                  </a:cubicBezTo>
                  <a:cubicBezTo>
                    <a:pt x="539" y="169"/>
                    <a:pt x="540" y="169"/>
                    <a:pt x="540" y="169"/>
                  </a:cubicBezTo>
                  <a:cubicBezTo>
                    <a:pt x="540" y="169"/>
                    <a:pt x="539" y="170"/>
                    <a:pt x="539" y="170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40" y="170"/>
                    <a:pt x="540" y="170"/>
                    <a:pt x="540" y="171"/>
                  </a:cubicBezTo>
                  <a:cubicBezTo>
                    <a:pt x="540" y="171"/>
                    <a:pt x="540" y="170"/>
                    <a:pt x="539" y="170"/>
                  </a:cubicBezTo>
                  <a:cubicBezTo>
                    <a:pt x="539" y="172"/>
                    <a:pt x="540" y="171"/>
                    <a:pt x="540" y="171"/>
                  </a:cubicBezTo>
                  <a:cubicBezTo>
                    <a:pt x="540" y="171"/>
                    <a:pt x="540" y="171"/>
                    <a:pt x="541" y="171"/>
                  </a:cubicBezTo>
                  <a:cubicBezTo>
                    <a:pt x="541" y="170"/>
                    <a:pt x="541" y="172"/>
                    <a:pt x="542" y="171"/>
                  </a:cubicBezTo>
                  <a:cubicBezTo>
                    <a:pt x="542" y="171"/>
                    <a:pt x="541" y="171"/>
                    <a:pt x="541" y="170"/>
                  </a:cubicBezTo>
                  <a:cubicBezTo>
                    <a:pt x="542" y="170"/>
                    <a:pt x="544" y="171"/>
                    <a:pt x="543" y="169"/>
                  </a:cubicBezTo>
                  <a:cubicBezTo>
                    <a:pt x="544" y="169"/>
                    <a:pt x="545" y="170"/>
                    <a:pt x="545" y="170"/>
                  </a:cubicBezTo>
                  <a:cubicBezTo>
                    <a:pt x="545" y="168"/>
                    <a:pt x="547" y="169"/>
                    <a:pt x="548" y="167"/>
                  </a:cubicBezTo>
                  <a:cubicBezTo>
                    <a:pt x="548" y="169"/>
                    <a:pt x="545" y="170"/>
                    <a:pt x="548" y="171"/>
                  </a:cubicBezTo>
                  <a:cubicBezTo>
                    <a:pt x="548" y="171"/>
                    <a:pt x="549" y="171"/>
                    <a:pt x="549" y="170"/>
                  </a:cubicBezTo>
                  <a:cubicBezTo>
                    <a:pt x="548" y="170"/>
                    <a:pt x="547" y="170"/>
                    <a:pt x="547" y="169"/>
                  </a:cubicBezTo>
                  <a:cubicBezTo>
                    <a:pt x="548" y="169"/>
                    <a:pt x="548" y="169"/>
                    <a:pt x="548" y="168"/>
                  </a:cubicBezTo>
                  <a:close/>
                  <a:moveTo>
                    <a:pt x="538" y="170"/>
                  </a:moveTo>
                  <a:cubicBezTo>
                    <a:pt x="538" y="171"/>
                    <a:pt x="538" y="172"/>
                    <a:pt x="537" y="171"/>
                  </a:cubicBezTo>
                  <a:cubicBezTo>
                    <a:pt x="537" y="172"/>
                    <a:pt x="539" y="172"/>
                    <a:pt x="539" y="171"/>
                  </a:cubicBezTo>
                  <a:cubicBezTo>
                    <a:pt x="538" y="171"/>
                    <a:pt x="538" y="169"/>
                    <a:pt x="538" y="170"/>
                  </a:cubicBezTo>
                  <a:close/>
                  <a:moveTo>
                    <a:pt x="552" y="168"/>
                  </a:moveTo>
                  <a:cubicBezTo>
                    <a:pt x="553" y="168"/>
                    <a:pt x="553" y="169"/>
                    <a:pt x="553" y="168"/>
                  </a:cubicBezTo>
                  <a:cubicBezTo>
                    <a:pt x="553" y="168"/>
                    <a:pt x="552" y="168"/>
                    <a:pt x="552" y="167"/>
                  </a:cubicBezTo>
                  <a:cubicBezTo>
                    <a:pt x="554" y="167"/>
                    <a:pt x="553" y="166"/>
                    <a:pt x="554" y="165"/>
                  </a:cubicBezTo>
                  <a:cubicBezTo>
                    <a:pt x="553" y="166"/>
                    <a:pt x="553" y="167"/>
                    <a:pt x="552" y="168"/>
                  </a:cubicBezTo>
                  <a:close/>
                  <a:moveTo>
                    <a:pt x="547" y="171"/>
                  </a:moveTo>
                  <a:cubicBezTo>
                    <a:pt x="546" y="171"/>
                    <a:pt x="547" y="170"/>
                    <a:pt x="546" y="170"/>
                  </a:cubicBezTo>
                  <a:cubicBezTo>
                    <a:pt x="545" y="171"/>
                    <a:pt x="546" y="171"/>
                    <a:pt x="546" y="172"/>
                  </a:cubicBezTo>
                  <a:cubicBezTo>
                    <a:pt x="545" y="171"/>
                    <a:pt x="544" y="171"/>
                    <a:pt x="543" y="172"/>
                  </a:cubicBezTo>
                  <a:cubicBezTo>
                    <a:pt x="545" y="172"/>
                    <a:pt x="546" y="172"/>
                    <a:pt x="547" y="172"/>
                  </a:cubicBezTo>
                  <a:cubicBezTo>
                    <a:pt x="547" y="171"/>
                    <a:pt x="547" y="171"/>
                    <a:pt x="547" y="171"/>
                  </a:cubicBezTo>
                  <a:close/>
                  <a:moveTo>
                    <a:pt x="540" y="174"/>
                  </a:moveTo>
                  <a:cubicBezTo>
                    <a:pt x="540" y="173"/>
                    <a:pt x="540" y="173"/>
                    <a:pt x="540" y="173"/>
                  </a:cubicBezTo>
                  <a:cubicBezTo>
                    <a:pt x="540" y="172"/>
                    <a:pt x="539" y="174"/>
                    <a:pt x="540" y="174"/>
                  </a:cubicBezTo>
                  <a:cubicBezTo>
                    <a:pt x="540" y="173"/>
                    <a:pt x="541" y="175"/>
                    <a:pt x="541" y="174"/>
                  </a:cubicBezTo>
                  <a:cubicBezTo>
                    <a:pt x="540" y="174"/>
                    <a:pt x="540" y="174"/>
                    <a:pt x="540" y="174"/>
                  </a:cubicBezTo>
                  <a:close/>
                  <a:moveTo>
                    <a:pt x="539" y="175"/>
                  </a:moveTo>
                  <a:cubicBezTo>
                    <a:pt x="537" y="175"/>
                    <a:pt x="538" y="174"/>
                    <a:pt x="537" y="173"/>
                  </a:cubicBezTo>
                  <a:cubicBezTo>
                    <a:pt x="537" y="174"/>
                    <a:pt x="537" y="174"/>
                    <a:pt x="537" y="174"/>
                  </a:cubicBezTo>
                  <a:cubicBezTo>
                    <a:pt x="537" y="174"/>
                    <a:pt x="537" y="175"/>
                    <a:pt x="537" y="175"/>
                  </a:cubicBezTo>
                  <a:cubicBezTo>
                    <a:pt x="537" y="174"/>
                    <a:pt x="536" y="174"/>
                    <a:pt x="536" y="174"/>
                  </a:cubicBezTo>
                  <a:cubicBezTo>
                    <a:pt x="536" y="174"/>
                    <a:pt x="536" y="174"/>
                    <a:pt x="536" y="174"/>
                  </a:cubicBezTo>
                  <a:cubicBezTo>
                    <a:pt x="536" y="175"/>
                    <a:pt x="537" y="176"/>
                    <a:pt x="539" y="175"/>
                  </a:cubicBezTo>
                  <a:close/>
                  <a:moveTo>
                    <a:pt x="539" y="175"/>
                  </a:moveTo>
                  <a:cubicBezTo>
                    <a:pt x="539" y="175"/>
                    <a:pt x="539" y="174"/>
                    <a:pt x="539" y="174"/>
                  </a:cubicBezTo>
                  <a:cubicBezTo>
                    <a:pt x="539" y="175"/>
                    <a:pt x="538" y="174"/>
                    <a:pt x="538" y="174"/>
                  </a:cubicBezTo>
                  <a:cubicBezTo>
                    <a:pt x="538" y="175"/>
                    <a:pt x="539" y="175"/>
                    <a:pt x="539" y="175"/>
                  </a:cubicBezTo>
                  <a:close/>
                  <a:moveTo>
                    <a:pt x="536" y="173"/>
                  </a:moveTo>
                  <a:cubicBezTo>
                    <a:pt x="536" y="173"/>
                    <a:pt x="536" y="173"/>
                    <a:pt x="536" y="172"/>
                  </a:cubicBezTo>
                  <a:cubicBezTo>
                    <a:pt x="536" y="173"/>
                    <a:pt x="537" y="173"/>
                    <a:pt x="537" y="173"/>
                  </a:cubicBezTo>
                  <a:cubicBezTo>
                    <a:pt x="538" y="172"/>
                    <a:pt x="535" y="171"/>
                    <a:pt x="535" y="172"/>
                  </a:cubicBezTo>
                  <a:cubicBezTo>
                    <a:pt x="535" y="172"/>
                    <a:pt x="536" y="171"/>
                    <a:pt x="535" y="171"/>
                  </a:cubicBezTo>
                  <a:cubicBezTo>
                    <a:pt x="535" y="171"/>
                    <a:pt x="535" y="171"/>
                    <a:pt x="534" y="171"/>
                  </a:cubicBezTo>
                  <a:cubicBezTo>
                    <a:pt x="535" y="172"/>
                    <a:pt x="534" y="172"/>
                    <a:pt x="534" y="172"/>
                  </a:cubicBezTo>
                  <a:cubicBezTo>
                    <a:pt x="535" y="172"/>
                    <a:pt x="534" y="173"/>
                    <a:pt x="535" y="174"/>
                  </a:cubicBezTo>
                  <a:cubicBezTo>
                    <a:pt x="535" y="172"/>
                    <a:pt x="537" y="174"/>
                    <a:pt x="536" y="173"/>
                  </a:cubicBezTo>
                  <a:close/>
                  <a:moveTo>
                    <a:pt x="536" y="169"/>
                  </a:moveTo>
                  <a:cubicBezTo>
                    <a:pt x="536" y="169"/>
                    <a:pt x="536" y="170"/>
                    <a:pt x="536" y="170"/>
                  </a:cubicBezTo>
                  <a:cubicBezTo>
                    <a:pt x="537" y="169"/>
                    <a:pt x="538" y="169"/>
                    <a:pt x="537" y="169"/>
                  </a:cubicBezTo>
                  <a:cubicBezTo>
                    <a:pt x="537" y="170"/>
                    <a:pt x="536" y="169"/>
                    <a:pt x="536" y="169"/>
                  </a:cubicBezTo>
                  <a:close/>
                  <a:moveTo>
                    <a:pt x="543" y="120"/>
                  </a:moveTo>
                  <a:cubicBezTo>
                    <a:pt x="543" y="121"/>
                    <a:pt x="543" y="122"/>
                    <a:pt x="542" y="122"/>
                  </a:cubicBezTo>
                  <a:cubicBezTo>
                    <a:pt x="543" y="122"/>
                    <a:pt x="542" y="123"/>
                    <a:pt x="543" y="123"/>
                  </a:cubicBezTo>
                  <a:cubicBezTo>
                    <a:pt x="543" y="122"/>
                    <a:pt x="544" y="122"/>
                    <a:pt x="544" y="121"/>
                  </a:cubicBezTo>
                  <a:cubicBezTo>
                    <a:pt x="543" y="122"/>
                    <a:pt x="544" y="120"/>
                    <a:pt x="543" y="120"/>
                  </a:cubicBezTo>
                  <a:close/>
                  <a:moveTo>
                    <a:pt x="534" y="174"/>
                  </a:moveTo>
                  <a:cubicBezTo>
                    <a:pt x="534" y="173"/>
                    <a:pt x="534" y="173"/>
                    <a:pt x="534" y="172"/>
                  </a:cubicBezTo>
                  <a:cubicBezTo>
                    <a:pt x="533" y="171"/>
                    <a:pt x="532" y="173"/>
                    <a:pt x="533" y="171"/>
                  </a:cubicBezTo>
                  <a:cubicBezTo>
                    <a:pt x="532" y="171"/>
                    <a:pt x="532" y="172"/>
                    <a:pt x="532" y="173"/>
                  </a:cubicBezTo>
                  <a:cubicBezTo>
                    <a:pt x="531" y="173"/>
                    <a:pt x="531" y="175"/>
                    <a:pt x="530" y="174"/>
                  </a:cubicBezTo>
                  <a:cubicBezTo>
                    <a:pt x="530" y="174"/>
                    <a:pt x="530" y="175"/>
                    <a:pt x="530" y="175"/>
                  </a:cubicBezTo>
                  <a:cubicBezTo>
                    <a:pt x="531" y="175"/>
                    <a:pt x="531" y="174"/>
                    <a:pt x="531" y="175"/>
                  </a:cubicBezTo>
                  <a:cubicBezTo>
                    <a:pt x="532" y="174"/>
                    <a:pt x="532" y="175"/>
                    <a:pt x="532" y="175"/>
                  </a:cubicBezTo>
                  <a:cubicBezTo>
                    <a:pt x="531" y="174"/>
                    <a:pt x="533" y="173"/>
                    <a:pt x="534" y="174"/>
                  </a:cubicBezTo>
                  <a:close/>
                  <a:moveTo>
                    <a:pt x="529" y="163"/>
                  </a:moveTo>
                  <a:cubicBezTo>
                    <a:pt x="528" y="162"/>
                    <a:pt x="529" y="163"/>
                    <a:pt x="529" y="164"/>
                  </a:cubicBezTo>
                  <a:cubicBezTo>
                    <a:pt x="529" y="164"/>
                    <a:pt x="529" y="164"/>
                    <a:pt x="528" y="164"/>
                  </a:cubicBezTo>
                  <a:cubicBezTo>
                    <a:pt x="530" y="164"/>
                    <a:pt x="530" y="164"/>
                    <a:pt x="532" y="163"/>
                  </a:cubicBezTo>
                  <a:cubicBezTo>
                    <a:pt x="531" y="163"/>
                    <a:pt x="531" y="162"/>
                    <a:pt x="530" y="162"/>
                  </a:cubicBezTo>
                  <a:cubicBezTo>
                    <a:pt x="530" y="162"/>
                    <a:pt x="530" y="162"/>
                    <a:pt x="530" y="163"/>
                  </a:cubicBezTo>
                  <a:cubicBezTo>
                    <a:pt x="530" y="163"/>
                    <a:pt x="529" y="163"/>
                    <a:pt x="529" y="163"/>
                  </a:cubicBezTo>
                  <a:cubicBezTo>
                    <a:pt x="529" y="163"/>
                    <a:pt x="529" y="163"/>
                    <a:pt x="529" y="163"/>
                  </a:cubicBezTo>
                  <a:close/>
                  <a:moveTo>
                    <a:pt x="525" y="165"/>
                  </a:moveTo>
                  <a:cubicBezTo>
                    <a:pt x="526" y="166"/>
                    <a:pt x="526" y="165"/>
                    <a:pt x="526" y="165"/>
                  </a:cubicBezTo>
                  <a:cubicBezTo>
                    <a:pt x="526" y="165"/>
                    <a:pt x="527" y="165"/>
                    <a:pt x="527" y="165"/>
                  </a:cubicBezTo>
                  <a:cubicBezTo>
                    <a:pt x="526" y="164"/>
                    <a:pt x="525" y="165"/>
                    <a:pt x="525" y="165"/>
                  </a:cubicBezTo>
                  <a:close/>
                  <a:moveTo>
                    <a:pt x="479" y="182"/>
                  </a:moveTo>
                  <a:cubicBezTo>
                    <a:pt x="480" y="182"/>
                    <a:pt x="481" y="183"/>
                    <a:pt x="481" y="182"/>
                  </a:cubicBezTo>
                  <a:cubicBezTo>
                    <a:pt x="480" y="182"/>
                    <a:pt x="479" y="181"/>
                    <a:pt x="479" y="182"/>
                  </a:cubicBezTo>
                  <a:close/>
                  <a:moveTo>
                    <a:pt x="473" y="186"/>
                  </a:moveTo>
                  <a:cubicBezTo>
                    <a:pt x="474" y="185"/>
                    <a:pt x="476" y="185"/>
                    <a:pt x="476" y="184"/>
                  </a:cubicBezTo>
                  <a:cubicBezTo>
                    <a:pt x="475" y="185"/>
                    <a:pt x="473" y="185"/>
                    <a:pt x="473" y="186"/>
                  </a:cubicBezTo>
                  <a:close/>
                  <a:moveTo>
                    <a:pt x="472" y="200"/>
                  </a:moveTo>
                  <a:cubicBezTo>
                    <a:pt x="473" y="199"/>
                    <a:pt x="472" y="198"/>
                    <a:pt x="473" y="198"/>
                  </a:cubicBezTo>
                  <a:cubicBezTo>
                    <a:pt x="471" y="198"/>
                    <a:pt x="472" y="200"/>
                    <a:pt x="472" y="200"/>
                  </a:cubicBezTo>
                  <a:close/>
                  <a:moveTo>
                    <a:pt x="469" y="143"/>
                  </a:moveTo>
                  <a:cubicBezTo>
                    <a:pt x="468" y="143"/>
                    <a:pt x="468" y="144"/>
                    <a:pt x="467" y="143"/>
                  </a:cubicBezTo>
                  <a:cubicBezTo>
                    <a:pt x="467" y="144"/>
                    <a:pt x="468" y="146"/>
                    <a:pt x="468" y="145"/>
                  </a:cubicBezTo>
                  <a:cubicBezTo>
                    <a:pt x="468" y="145"/>
                    <a:pt x="468" y="145"/>
                    <a:pt x="468" y="145"/>
                  </a:cubicBezTo>
                  <a:cubicBezTo>
                    <a:pt x="469" y="145"/>
                    <a:pt x="469" y="144"/>
                    <a:pt x="469" y="144"/>
                  </a:cubicBezTo>
                  <a:cubicBezTo>
                    <a:pt x="469" y="144"/>
                    <a:pt x="469" y="144"/>
                    <a:pt x="469" y="143"/>
                  </a:cubicBezTo>
                  <a:close/>
                  <a:moveTo>
                    <a:pt x="468" y="143"/>
                  </a:moveTo>
                  <a:cubicBezTo>
                    <a:pt x="468" y="143"/>
                    <a:pt x="469" y="143"/>
                    <a:pt x="469" y="142"/>
                  </a:cubicBezTo>
                  <a:cubicBezTo>
                    <a:pt x="468" y="142"/>
                    <a:pt x="468" y="142"/>
                    <a:pt x="468" y="143"/>
                  </a:cubicBezTo>
                  <a:close/>
                  <a:moveTo>
                    <a:pt x="466" y="146"/>
                  </a:moveTo>
                  <a:cubicBezTo>
                    <a:pt x="466" y="146"/>
                    <a:pt x="466" y="147"/>
                    <a:pt x="466" y="146"/>
                  </a:cubicBezTo>
                  <a:cubicBezTo>
                    <a:pt x="466" y="146"/>
                    <a:pt x="467" y="145"/>
                    <a:pt x="467" y="145"/>
                  </a:cubicBezTo>
                  <a:cubicBezTo>
                    <a:pt x="466" y="145"/>
                    <a:pt x="466" y="146"/>
                    <a:pt x="466" y="146"/>
                  </a:cubicBezTo>
                  <a:close/>
                  <a:moveTo>
                    <a:pt x="466" y="145"/>
                  </a:moveTo>
                  <a:cubicBezTo>
                    <a:pt x="465" y="145"/>
                    <a:pt x="465" y="146"/>
                    <a:pt x="464" y="145"/>
                  </a:cubicBezTo>
                  <a:cubicBezTo>
                    <a:pt x="464" y="146"/>
                    <a:pt x="464" y="146"/>
                    <a:pt x="465" y="146"/>
                  </a:cubicBezTo>
                  <a:cubicBezTo>
                    <a:pt x="465" y="146"/>
                    <a:pt x="465" y="146"/>
                    <a:pt x="465" y="146"/>
                  </a:cubicBezTo>
                  <a:cubicBezTo>
                    <a:pt x="465" y="146"/>
                    <a:pt x="465" y="147"/>
                    <a:pt x="465" y="147"/>
                  </a:cubicBezTo>
                  <a:cubicBezTo>
                    <a:pt x="466" y="146"/>
                    <a:pt x="465" y="146"/>
                    <a:pt x="466" y="145"/>
                  </a:cubicBezTo>
                  <a:close/>
                  <a:moveTo>
                    <a:pt x="468" y="118"/>
                  </a:moveTo>
                  <a:cubicBezTo>
                    <a:pt x="468" y="119"/>
                    <a:pt x="468" y="119"/>
                    <a:pt x="468" y="119"/>
                  </a:cubicBezTo>
                  <a:cubicBezTo>
                    <a:pt x="468" y="119"/>
                    <a:pt x="468" y="119"/>
                    <a:pt x="469" y="120"/>
                  </a:cubicBezTo>
                  <a:cubicBezTo>
                    <a:pt x="468" y="119"/>
                    <a:pt x="469" y="119"/>
                    <a:pt x="469" y="119"/>
                  </a:cubicBezTo>
                  <a:cubicBezTo>
                    <a:pt x="469" y="118"/>
                    <a:pt x="469" y="119"/>
                    <a:pt x="468" y="118"/>
                  </a:cubicBezTo>
                  <a:close/>
                  <a:moveTo>
                    <a:pt x="462" y="147"/>
                  </a:moveTo>
                  <a:cubicBezTo>
                    <a:pt x="462" y="148"/>
                    <a:pt x="461" y="147"/>
                    <a:pt x="462" y="148"/>
                  </a:cubicBezTo>
                  <a:cubicBezTo>
                    <a:pt x="462" y="148"/>
                    <a:pt x="462" y="147"/>
                    <a:pt x="462" y="147"/>
                  </a:cubicBezTo>
                  <a:cubicBezTo>
                    <a:pt x="462" y="148"/>
                    <a:pt x="462" y="149"/>
                    <a:pt x="463" y="149"/>
                  </a:cubicBezTo>
                  <a:cubicBezTo>
                    <a:pt x="463" y="149"/>
                    <a:pt x="463" y="149"/>
                    <a:pt x="463" y="148"/>
                  </a:cubicBezTo>
                  <a:cubicBezTo>
                    <a:pt x="462" y="148"/>
                    <a:pt x="463" y="147"/>
                    <a:pt x="462" y="147"/>
                  </a:cubicBezTo>
                  <a:close/>
                  <a:moveTo>
                    <a:pt x="449" y="212"/>
                  </a:moveTo>
                  <a:cubicBezTo>
                    <a:pt x="449" y="212"/>
                    <a:pt x="450" y="211"/>
                    <a:pt x="450" y="211"/>
                  </a:cubicBezTo>
                  <a:cubicBezTo>
                    <a:pt x="449" y="210"/>
                    <a:pt x="447" y="212"/>
                    <a:pt x="448" y="212"/>
                  </a:cubicBezTo>
                  <a:cubicBezTo>
                    <a:pt x="448" y="211"/>
                    <a:pt x="449" y="212"/>
                    <a:pt x="449" y="213"/>
                  </a:cubicBezTo>
                  <a:cubicBezTo>
                    <a:pt x="449" y="212"/>
                    <a:pt x="450" y="212"/>
                    <a:pt x="450" y="212"/>
                  </a:cubicBezTo>
                  <a:cubicBezTo>
                    <a:pt x="450" y="213"/>
                    <a:pt x="449" y="212"/>
                    <a:pt x="449" y="212"/>
                  </a:cubicBezTo>
                  <a:close/>
                  <a:moveTo>
                    <a:pt x="460" y="146"/>
                  </a:moveTo>
                  <a:cubicBezTo>
                    <a:pt x="460" y="146"/>
                    <a:pt x="460" y="148"/>
                    <a:pt x="461" y="147"/>
                  </a:cubicBezTo>
                  <a:cubicBezTo>
                    <a:pt x="461" y="147"/>
                    <a:pt x="461" y="146"/>
                    <a:pt x="460" y="146"/>
                  </a:cubicBezTo>
                  <a:close/>
                  <a:moveTo>
                    <a:pt x="460" y="148"/>
                  </a:moveTo>
                  <a:cubicBezTo>
                    <a:pt x="460" y="148"/>
                    <a:pt x="460" y="146"/>
                    <a:pt x="459" y="146"/>
                  </a:cubicBezTo>
                  <a:cubicBezTo>
                    <a:pt x="459" y="148"/>
                    <a:pt x="458" y="147"/>
                    <a:pt x="457" y="146"/>
                  </a:cubicBezTo>
                  <a:cubicBezTo>
                    <a:pt x="457" y="147"/>
                    <a:pt x="457" y="148"/>
                    <a:pt x="456" y="148"/>
                  </a:cubicBezTo>
                  <a:cubicBezTo>
                    <a:pt x="456" y="147"/>
                    <a:pt x="456" y="147"/>
                    <a:pt x="456" y="146"/>
                  </a:cubicBezTo>
                  <a:cubicBezTo>
                    <a:pt x="456" y="147"/>
                    <a:pt x="455" y="146"/>
                    <a:pt x="455" y="146"/>
                  </a:cubicBezTo>
                  <a:cubicBezTo>
                    <a:pt x="455" y="147"/>
                    <a:pt x="455" y="147"/>
                    <a:pt x="455" y="148"/>
                  </a:cubicBezTo>
                  <a:cubicBezTo>
                    <a:pt x="455" y="148"/>
                    <a:pt x="456" y="147"/>
                    <a:pt x="456" y="147"/>
                  </a:cubicBezTo>
                  <a:cubicBezTo>
                    <a:pt x="456" y="149"/>
                    <a:pt x="457" y="147"/>
                    <a:pt x="458" y="148"/>
                  </a:cubicBezTo>
                  <a:cubicBezTo>
                    <a:pt x="457" y="148"/>
                    <a:pt x="458" y="148"/>
                    <a:pt x="457" y="149"/>
                  </a:cubicBezTo>
                  <a:cubicBezTo>
                    <a:pt x="458" y="149"/>
                    <a:pt x="457" y="148"/>
                    <a:pt x="458" y="148"/>
                  </a:cubicBezTo>
                  <a:cubicBezTo>
                    <a:pt x="459" y="148"/>
                    <a:pt x="458" y="147"/>
                    <a:pt x="459" y="147"/>
                  </a:cubicBezTo>
                  <a:cubicBezTo>
                    <a:pt x="459" y="148"/>
                    <a:pt x="459" y="149"/>
                    <a:pt x="460" y="148"/>
                  </a:cubicBezTo>
                  <a:close/>
                  <a:moveTo>
                    <a:pt x="448" y="209"/>
                  </a:moveTo>
                  <a:cubicBezTo>
                    <a:pt x="448" y="211"/>
                    <a:pt x="447" y="209"/>
                    <a:pt x="447" y="210"/>
                  </a:cubicBezTo>
                  <a:cubicBezTo>
                    <a:pt x="446" y="210"/>
                    <a:pt x="447" y="210"/>
                    <a:pt x="447" y="211"/>
                  </a:cubicBezTo>
                  <a:cubicBezTo>
                    <a:pt x="448" y="209"/>
                    <a:pt x="447" y="211"/>
                    <a:pt x="448" y="211"/>
                  </a:cubicBezTo>
                  <a:cubicBezTo>
                    <a:pt x="448" y="210"/>
                    <a:pt x="449" y="210"/>
                    <a:pt x="449" y="210"/>
                  </a:cubicBezTo>
                  <a:cubicBezTo>
                    <a:pt x="449" y="209"/>
                    <a:pt x="449" y="209"/>
                    <a:pt x="448" y="209"/>
                  </a:cubicBezTo>
                  <a:close/>
                  <a:moveTo>
                    <a:pt x="452" y="149"/>
                  </a:moveTo>
                  <a:cubicBezTo>
                    <a:pt x="452" y="148"/>
                    <a:pt x="451" y="148"/>
                    <a:pt x="451" y="148"/>
                  </a:cubicBezTo>
                  <a:cubicBezTo>
                    <a:pt x="451" y="149"/>
                    <a:pt x="452" y="149"/>
                    <a:pt x="451" y="149"/>
                  </a:cubicBezTo>
                  <a:cubicBezTo>
                    <a:pt x="452" y="150"/>
                    <a:pt x="453" y="150"/>
                    <a:pt x="454" y="149"/>
                  </a:cubicBezTo>
                  <a:cubicBezTo>
                    <a:pt x="454" y="148"/>
                    <a:pt x="452" y="149"/>
                    <a:pt x="452" y="149"/>
                  </a:cubicBezTo>
                  <a:close/>
                  <a:moveTo>
                    <a:pt x="442" y="209"/>
                  </a:moveTo>
                  <a:cubicBezTo>
                    <a:pt x="442" y="210"/>
                    <a:pt x="441" y="209"/>
                    <a:pt x="441" y="210"/>
                  </a:cubicBezTo>
                  <a:cubicBezTo>
                    <a:pt x="442" y="210"/>
                    <a:pt x="443" y="209"/>
                    <a:pt x="442" y="209"/>
                  </a:cubicBezTo>
                  <a:close/>
                  <a:moveTo>
                    <a:pt x="438" y="212"/>
                  </a:moveTo>
                  <a:cubicBezTo>
                    <a:pt x="438" y="211"/>
                    <a:pt x="439" y="211"/>
                    <a:pt x="439" y="211"/>
                  </a:cubicBezTo>
                  <a:cubicBezTo>
                    <a:pt x="439" y="211"/>
                    <a:pt x="439" y="211"/>
                    <a:pt x="438" y="211"/>
                  </a:cubicBezTo>
                  <a:cubicBezTo>
                    <a:pt x="438" y="210"/>
                    <a:pt x="439" y="210"/>
                    <a:pt x="438" y="210"/>
                  </a:cubicBezTo>
                  <a:cubicBezTo>
                    <a:pt x="438" y="211"/>
                    <a:pt x="438" y="211"/>
                    <a:pt x="438" y="212"/>
                  </a:cubicBezTo>
                  <a:close/>
                  <a:moveTo>
                    <a:pt x="409" y="173"/>
                  </a:moveTo>
                  <a:cubicBezTo>
                    <a:pt x="409" y="173"/>
                    <a:pt x="409" y="174"/>
                    <a:pt x="410" y="174"/>
                  </a:cubicBezTo>
                  <a:cubicBezTo>
                    <a:pt x="409" y="173"/>
                    <a:pt x="411" y="173"/>
                    <a:pt x="411" y="173"/>
                  </a:cubicBezTo>
                  <a:cubicBezTo>
                    <a:pt x="412" y="173"/>
                    <a:pt x="412" y="173"/>
                    <a:pt x="412" y="172"/>
                  </a:cubicBezTo>
                  <a:cubicBezTo>
                    <a:pt x="411" y="171"/>
                    <a:pt x="410" y="173"/>
                    <a:pt x="409" y="173"/>
                  </a:cubicBezTo>
                  <a:close/>
                  <a:moveTo>
                    <a:pt x="398" y="229"/>
                  </a:moveTo>
                  <a:cubicBezTo>
                    <a:pt x="400" y="229"/>
                    <a:pt x="399" y="228"/>
                    <a:pt x="400" y="227"/>
                  </a:cubicBezTo>
                  <a:cubicBezTo>
                    <a:pt x="399" y="227"/>
                    <a:pt x="399" y="228"/>
                    <a:pt x="398" y="229"/>
                  </a:cubicBezTo>
                  <a:close/>
                  <a:moveTo>
                    <a:pt x="393" y="230"/>
                  </a:moveTo>
                  <a:cubicBezTo>
                    <a:pt x="393" y="231"/>
                    <a:pt x="394" y="231"/>
                    <a:pt x="394" y="231"/>
                  </a:cubicBezTo>
                  <a:cubicBezTo>
                    <a:pt x="394" y="231"/>
                    <a:pt x="395" y="231"/>
                    <a:pt x="396" y="231"/>
                  </a:cubicBezTo>
                  <a:cubicBezTo>
                    <a:pt x="396" y="231"/>
                    <a:pt x="396" y="230"/>
                    <a:pt x="396" y="230"/>
                  </a:cubicBezTo>
                  <a:cubicBezTo>
                    <a:pt x="395" y="230"/>
                    <a:pt x="395" y="231"/>
                    <a:pt x="393" y="230"/>
                  </a:cubicBezTo>
                  <a:close/>
                  <a:moveTo>
                    <a:pt x="390" y="232"/>
                  </a:moveTo>
                  <a:cubicBezTo>
                    <a:pt x="392" y="232"/>
                    <a:pt x="392" y="231"/>
                    <a:pt x="392" y="231"/>
                  </a:cubicBezTo>
                  <a:cubicBezTo>
                    <a:pt x="391" y="231"/>
                    <a:pt x="391" y="231"/>
                    <a:pt x="390" y="232"/>
                  </a:cubicBezTo>
                  <a:close/>
                  <a:moveTo>
                    <a:pt x="393" y="179"/>
                  </a:moveTo>
                  <a:cubicBezTo>
                    <a:pt x="394" y="179"/>
                    <a:pt x="395" y="179"/>
                    <a:pt x="395" y="178"/>
                  </a:cubicBezTo>
                  <a:cubicBezTo>
                    <a:pt x="394" y="178"/>
                    <a:pt x="394" y="179"/>
                    <a:pt x="393" y="179"/>
                  </a:cubicBezTo>
                  <a:close/>
                  <a:moveTo>
                    <a:pt x="129" y="269"/>
                  </a:moveTo>
                  <a:cubicBezTo>
                    <a:pt x="133" y="268"/>
                    <a:pt x="137" y="265"/>
                    <a:pt x="142" y="264"/>
                  </a:cubicBezTo>
                  <a:cubicBezTo>
                    <a:pt x="144" y="263"/>
                    <a:pt x="147" y="262"/>
                    <a:pt x="151" y="261"/>
                  </a:cubicBezTo>
                  <a:cubicBezTo>
                    <a:pt x="151" y="260"/>
                    <a:pt x="153" y="260"/>
                    <a:pt x="154" y="259"/>
                  </a:cubicBezTo>
                  <a:cubicBezTo>
                    <a:pt x="154" y="259"/>
                    <a:pt x="154" y="259"/>
                    <a:pt x="155" y="259"/>
                  </a:cubicBezTo>
                  <a:cubicBezTo>
                    <a:pt x="158" y="258"/>
                    <a:pt x="161" y="256"/>
                    <a:pt x="164" y="256"/>
                  </a:cubicBezTo>
                  <a:cubicBezTo>
                    <a:pt x="165" y="254"/>
                    <a:pt x="168" y="254"/>
                    <a:pt x="169" y="253"/>
                  </a:cubicBezTo>
                  <a:cubicBezTo>
                    <a:pt x="178" y="250"/>
                    <a:pt x="186" y="245"/>
                    <a:pt x="195" y="243"/>
                  </a:cubicBezTo>
                  <a:cubicBezTo>
                    <a:pt x="205" y="238"/>
                    <a:pt x="215" y="234"/>
                    <a:pt x="225" y="230"/>
                  </a:cubicBezTo>
                  <a:cubicBezTo>
                    <a:pt x="227" y="229"/>
                    <a:pt x="230" y="228"/>
                    <a:pt x="233" y="227"/>
                  </a:cubicBezTo>
                  <a:cubicBezTo>
                    <a:pt x="239" y="224"/>
                    <a:pt x="246" y="221"/>
                    <a:pt x="252" y="218"/>
                  </a:cubicBezTo>
                  <a:cubicBezTo>
                    <a:pt x="256" y="217"/>
                    <a:pt x="259" y="215"/>
                    <a:pt x="261" y="215"/>
                  </a:cubicBezTo>
                  <a:cubicBezTo>
                    <a:pt x="264" y="214"/>
                    <a:pt x="266" y="212"/>
                    <a:pt x="269" y="212"/>
                  </a:cubicBezTo>
                  <a:cubicBezTo>
                    <a:pt x="286" y="204"/>
                    <a:pt x="304" y="196"/>
                    <a:pt x="322" y="189"/>
                  </a:cubicBezTo>
                  <a:cubicBezTo>
                    <a:pt x="322" y="189"/>
                    <a:pt x="322" y="190"/>
                    <a:pt x="323" y="189"/>
                  </a:cubicBezTo>
                  <a:cubicBezTo>
                    <a:pt x="322" y="189"/>
                    <a:pt x="322" y="189"/>
                    <a:pt x="322" y="189"/>
                  </a:cubicBezTo>
                  <a:cubicBezTo>
                    <a:pt x="335" y="184"/>
                    <a:pt x="347" y="178"/>
                    <a:pt x="359" y="174"/>
                  </a:cubicBezTo>
                  <a:cubicBezTo>
                    <a:pt x="359" y="173"/>
                    <a:pt x="360" y="173"/>
                    <a:pt x="360" y="173"/>
                  </a:cubicBezTo>
                  <a:cubicBezTo>
                    <a:pt x="366" y="171"/>
                    <a:pt x="374" y="168"/>
                    <a:pt x="379" y="166"/>
                  </a:cubicBezTo>
                  <a:cubicBezTo>
                    <a:pt x="379" y="165"/>
                    <a:pt x="381" y="166"/>
                    <a:pt x="380" y="164"/>
                  </a:cubicBezTo>
                  <a:cubicBezTo>
                    <a:pt x="379" y="166"/>
                    <a:pt x="377" y="166"/>
                    <a:pt x="377" y="165"/>
                  </a:cubicBezTo>
                  <a:cubicBezTo>
                    <a:pt x="377" y="165"/>
                    <a:pt x="377" y="166"/>
                    <a:pt x="376" y="166"/>
                  </a:cubicBezTo>
                  <a:cubicBezTo>
                    <a:pt x="373" y="166"/>
                    <a:pt x="370" y="168"/>
                    <a:pt x="368" y="167"/>
                  </a:cubicBezTo>
                  <a:cubicBezTo>
                    <a:pt x="367" y="168"/>
                    <a:pt x="367" y="168"/>
                    <a:pt x="366" y="168"/>
                  </a:cubicBezTo>
                  <a:cubicBezTo>
                    <a:pt x="366" y="168"/>
                    <a:pt x="366" y="168"/>
                    <a:pt x="365" y="168"/>
                  </a:cubicBezTo>
                  <a:cubicBezTo>
                    <a:pt x="364" y="168"/>
                    <a:pt x="364" y="169"/>
                    <a:pt x="364" y="170"/>
                  </a:cubicBezTo>
                  <a:cubicBezTo>
                    <a:pt x="362" y="169"/>
                    <a:pt x="362" y="170"/>
                    <a:pt x="361" y="170"/>
                  </a:cubicBezTo>
                  <a:cubicBezTo>
                    <a:pt x="361" y="170"/>
                    <a:pt x="360" y="169"/>
                    <a:pt x="360" y="170"/>
                  </a:cubicBezTo>
                  <a:cubicBezTo>
                    <a:pt x="360" y="170"/>
                    <a:pt x="360" y="170"/>
                    <a:pt x="360" y="170"/>
                  </a:cubicBezTo>
                  <a:cubicBezTo>
                    <a:pt x="358" y="171"/>
                    <a:pt x="356" y="170"/>
                    <a:pt x="356" y="171"/>
                  </a:cubicBezTo>
                  <a:cubicBezTo>
                    <a:pt x="355" y="171"/>
                    <a:pt x="355" y="171"/>
                    <a:pt x="355" y="171"/>
                  </a:cubicBezTo>
                  <a:cubicBezTo>
                    <a:pt x="354" y="171"/>
                    <a:pt x="354" y="172"/>
                    <a:pt x="352" y="171"/>
                  </a:cubicBezTo>
                  <a:cubicBezTo>
                    <a:pt x="352" y="173"/>
                    <a:pt x="350" y="172"/>
                    <a:pt x="349" y="172"/>
                  </a:cubicBezTo>
                  <a:cubicBezTo>
                    <a:pt x="349" y="173"/>
                    <a:pt x="349" y="172"/>
                    <a:pt x="348" y="173"/>
                  </a:cubicBezTo>
                  <a:cubicBezTo>
                    <a:pt x="348" y="172"/>
                    <a:pt x="347" y="173"/>
                    <a:pt x="347" y="174"/>
                  </a:cubicBezTo>
                  <a:cubicBezTo>
                    <a:pt x="347" y="173"/>
                    <a:pt x="347" y="173"/>
                    <a:pt x="346" y="172"/>
                  </a:cubicBezTo>
                  <a:cubicBezTo>
                    <a:pt x="346" y="173"/>
                    <a:pt x="344" y="172"/>
                    <a:pt x="344" y="173"/>
                  </a:cubicBezTo>
                  <a:cubicBezTo>
                    <a:pt x="345" y="173"/>
                    <a:pt x="344" y="173"/>
                    <a:pt x="344" y="173"/>
                  </a:cubicBezTo>
                  <a:cubicBezTo>
                    <a:pt x="344" y="174"/>
                    <a:pt x="345" y="174"/>
                    <a:pt x="345" y="174"/>
                  </a:cubicBezTo>
                  <a:cubicBezTo>
                    <a:pt x="343" y="175"/>
                    <a:pt x="342" y="173"/>
                    <a:pt x="341" y="174"/>
                  </a:cubicBezTo>
                  <a:cubicBezTo>
                    <a:pt x="342" y="174"/>
                    <a:pt x="342" y="175"/>
                    <a:pt x="342" y="175"/>
                  </a:cubicBezTo>
                  <a:cubicBezTo>
                    <a:pt x="341" y="175"/>
                    <a:pt x="340" y="176"/>
                    <a:pt x="340" y="176"/>
                  </a:cubicBezTo>
                  <a:cubicBezTo>
                    <a:pt x="340" y="175"/>
                    <a:pt x="340" y="175"/>
                    <a:pt x="341" y="175"/>
                  </a:cubicBezTo>
                  <a:cubicBezTo>
                    <a:pt x="339" y="175"/>
                    <a:pt x="337" y="176"/>
                    <a:pt x="336" y="176"/>
                  </a:cubicBezTo>
                  <a:cubicBezTo>
                    <a:pt x="337" y="176"/>
                    <a:pt x="338" y="176"/>
                    <a:pt x="338" y="177"/>
                  </a:cubicBezTo>
                  <a:cubicBezTo>
                    <a:pt x="337" y="177"/>
                    <a:pt x="336" y="177"/>
                    <a:pt x="335" y="177"/>
                  </a:cubicBezTo>
                  <a:cubicBezTo>
                    <a:pt x="336" y="178"/>
                    <a:pt x="333" y="178"/>
                    <a:pt x="334" y="179"/>
                  </a:cubicBezTo>
                  <a:cubicBezTo>
                    <a:pt x="334" y="179"/>
                    <a:pt x="334" y="178"/>
                    <a:pt x="333" y="178"/>
                  </a:cubicBezTo>
                  <a:cubicBezTo>
                    <a:pt x="333" y="178"/>
                    <a:pt x="332" y="179"/>
                    <a:pt x="331" y="179"/>
                  </a:cubicBezTo>
                  <a:cubicBezTo>
                    <a:pt x="331" y="178"/>
                    <a:pt x="332" y="179"/>
                    <a:pt x="332" y="178"/>
                  </a:cubicBezTo>
                  <a:cubicBezTo>
                    <a:pt x="331" y="177"/>
                    <a:pt x="331" y="178"/>
                    <a:pt x="330" y="179"/>
                  </a:cubicBezTo>
                  <a:cubicBezTo>
                    <a:pt x="330" y="178"/>
                    <a:pt x="329" y="178"/>
                    <a:pt x="329" y="179"/>
                  </a:cubicBezTo>
                  <a:cubicBezTo>
                    <a:pt x="329" y="179"/>
                    <a:pt x="329" y="179"/>
                    <a:pt x="329" y="180"/>
                  </a:cubicBezTo>
                  <a:cubicBezTo>
                    <a:pt x="328" y="180"/>
                    <a:pt x="328" y="179"/>
                    <a:pt x="327" y="178"/>
                  </a:cubicBezTo>
                  <a:cubicBezTo>
                    <a:pt x="327" y="180"/>
                    <a:pt x="325" y="180"/>
                    <a:pt x="325" y="180"/>
                  </a:cubicBezTo>
                  <a:cubicBezTo>
                    <a:pt x="326" y="180"/>
                    <a:pt x="327" y="179"/>
                    <a:pt x="327" y="180"/>
                  </a:cubicBezTo>
                  <a:cubicBezTo>
                    <a:pt x="326" y="180"/>
                    <a:pt x="324" y="182"/>
                    <a:pt x="323" y="181"/>
                  </a:cubicBezTo>
                  <a:cubicBezTo>
                    <a:pt x="324" y="182"/>
                    <a:pt x="323" y="180"/>
                    <a:pt x="324" y="181"/>
                  </a:cubicBezTo>
                  <a:cubicBezTo>
                    <a:pt x="324" y="180"/>
                    <a:pt x="324" y="180"/>
                    <a:pt x="323" y="180"/>
                  </a:cubicBezTo>
                  <a:cubicBezTo>
                    <a:pt x="323" y="181"/>
                    <a:pt x="322" y="181"/>
                    <a:pt x="321" y="180"/>
                  </a:cubicBezTo>
                  <a:cubicBezTo>
                    <a:pt x="321" y="182"/>
                    <a:pt x="322" y="180"/>
                    <a:pt x="322" y="181"/>
                  </a:cubicBezTo>
                  <a:cubicBezTo>
                    <a:pt x="322" y="181"/>
                    <a:pt x="322" y="182"/>
                    <a:pt x="322" y="182"/>
                  </a:cubicBezTo>
                  <a:cubicBezTo>
                    <a:pt x="321" y="181"/>
                    <a:pt x="320" y="181"/>
                    <a:pt x="321" y="182"/>
                  </a:cubicBezTo>
                  <a:cubicBezTo>
                    <a:pt x="320" y="183"/>
                    <a:pt x="318" y="181"/>
                    <a:pt x="318" y="183"/>
                  </a:cubicBezTo>
                  <a:cubicBezTo>
                    <a:pt x="318" y="182"/>
                    <a:pt x="319" y="183"/>
                    <a:pt x="319" y="183"/>
                  </a:cubicBezTo>
                  <a:cubicBezTo>
                    <a:pt x="318" y="183"/>
                    <a:pt x="318" y="184"/>
                    <a:pt x="317" y="183"/>
                  </a:cubicBezTo>
                  <a:cubicBezTo>
                    <a:pt x="316" y="184"/>
                    <a:pt x="318" y="183"/>
                    <a:pt x="318" y="184"/>
                  </a:cubicBezTo>
                  <a:cubicBezTo>
                    <a:pt x="317" y="184"/>
                    <a:pt x="316" y="183"/>
                    <a:pt x="315" y="183"/>
                  </a:cubicBezTo>
                  <a:cubicBezTo>
                    <a:pt x="315" y="185"/>
                    <a:pt x="312" y="184"/>
                    <a:pt x="311" y="186"/>
                  </a:cubicBezTo>
                  <a:cubicBezTo>
                    <a:pt x="311" y="185"/>
                    <a:pt x="311" y="185"/>
                    <a:pt x="310" y="185"/>
                  </a:cubicBezTo>
                  <a:cubicBezTo>
                    <a:pt x="310" y="186"/>
                    <a:pt x="310" y="186"/>
                    <a:pt x="309" y="187"/>
                  </a:cubicBezTo>
                  <a:cubicBezTo>
                    <a:pt x="310" y="185"/>
                    <a:pt x="308" y="187"/>
                    <a:pt x="307" y="187"/>
                  </a:cubicBezTo>
                  <a:cubicBezTo>
                    <a:pt x="308" y="187"/>
                    <a:pt x="307" y="187"/>
                    <a:pt x="307" y="186"/>
                  </a:cubicBezTo>
                  <a:cubicBezTo>
                    <a:pt x="306" y="187"/>
                    <a:pt x="305" y="187"/>
                    <a:pt x="305" y="187"/>
                  </a:cubicBezTo>
                  <a:cubicBezTo>
                    <a:pt x="305" y="188"/>
                    <a:pt x="305" y="188"/>
                    <a:pt x="305" y="188"/>
                  </a:cubicBezTo>
                  <a:cubicBezTo>
                    <a:pt x="304" y="187"/>
                    <a:pt x="302" y="189"/>
                    <a:pt x="299" y="189"/>
                  </a:cubicBezTo>
                  <a:cubicBezTo>
                    <a:pt x="299" y="189"/>
                    <a:pt x="300" y="188"/>
                    <a:pt x="299" y="188"/>
                  </a:cubicBezTo>
                  <a:cubicBezTo>
                    <a:pt x="299" y="189"/>
                    <a:pt x="298" y="189"/>
                    <a:pt x="298" y="189"/>
                  </a:cubicBezTo>
                  <a:cubicBezTo>
                    <a:pt x="298" y="189"/>
                    <a:pt x="298" y="190"/>
                    <a:pt x="298" y="190"/>
                  </a:cubicBezTo>
                  <a:cubicBezTo>
                    <a:pt x="297" y="190"/>
                    <a:pt x="297" y="191"/>
                    <a:pt x="296" y="190"/>
                  </a:cubicBezTo>
                  <a:cubicBezTo>
                    <a:pt x="296" y="190"/>
                    <a:pt x="296" y="190"/>
                    <a:pt x="296" y="190"/>
                  </a:cubicBezTo>
                  <a:cubicBezTo>
                    <a:pt x="296" y="191"/>
                    <a:pt x="296" y="191"/>
                    <a:pt x="296" y="192"/>
                  </a:cubicBezTo>
                  <a:cubicBezTo>
                    <a:pt x="296" y="191"/>
                    <a:pt x="295" y="191"/>
                    <a:pt x="295" y="191"/>
                  </a:cubicBezTo>
                  <a:cubicBezTo>
                    <a:pt x="295" y="191"/>
                    <a:pt x="295" y="191"/>
                    <a:pt x="295" y="190"/>
                  </a:cubicBezTo>
                  <a:cubicBezTo>
                    <a:pt x="294" y="192"/>
                    <a:pt x="293" y="192"/>
                    <a:pt x="292" y="192"/>
                  </a:cubicBezTo>
                  <a:cubicBezTo>
                    <a:pt x="293" y="194"/>
                    <a:pt x="289" y="193"/>
                    <a:pt x="288" y="193"/>
                  </a:cubicBezTo>
                  <a:cubicBezTo>
                    <a:pt x="289" y="195"/>
                    <a:pt x="286" y="194"/>
                    <a:pt x="286" y="195"/>
                  </a:cubicBezTo>
                  <a:cubicBezTo>
                    <a:pt x="286" y="195"/>
                    <a:pt x="285" y="194"/>
                    <a:pt x="285" y="194"/>
                  </a:cubicBezTo>
                  <a:cubicBezTo>
                    <a:pt x="284" y="195"/>
                    <a:pt x="284" y="196"/>
                    <a:pt x="283" y="195"/>
                  </a:cubicBezTo>
                  <a:cubicBezTo>
                    <a:pt x="283" y="196"/>
                    <a:pt x="283" y="196"/>
                    <a:pt x="282" y="196"/>
                  </a:cubicBezTo>
                  <a:cubicBezTo>
                    <a:pt x="282" y="196"/>
                    <a:pt x="282" y="196"/>
                    <a:pt x="282" y="195"/>
                  </a:cubicBezTo>
                  <a:cubicBezTo>
                    <a:pt x="281" y="196"/>
                    <a:pt x="281" y="196"/>
                    <a:pt x="280" y="196"/>
                  </a:cubicBezTo>
                  <a:cubicBezTo>
                    <a:pt x="280" y="196"/>
                    <a:pt x="280" y="196"/>
                    <a:pt x="279" y="196"/>
                  </a:cubicBezTo>
                  <a:cubicBezTo>
                    <a:pt x="279" y="197"/>
                    <a:pt x="279" y="198"/>
                    <a:pt x="279" y="197"/>
                  </a:cubicBezTo>
                  <a:cubicBezTo>
                    <a:pt x="278" y="197"/>
                    <a:pt x="279" y="197"/>
                    <a:pt x="279" y="198"/>
                  </a:cubicBezTo>
                  <a:cubicBezTo>
                    <a:pt x="278" y="198"/>
                    <a:pt x="277" y="199"/>
                    <a:pt x="276" y="198"/>
                  </a:cubicBezTo>
                  <a:cubicBezTo>
                    <a:pt x="276" y="200"/>
                    <a:pt x="275" y="199"/>
                    <a:pt x="274" y="200"/>
                  </a:cubicBezTo>
                  <a:cubicBezTo>
                    <a:pt x="274" y="199"/>
                    <a:pt x="275" y="199"/>
                    <a:pt x="274" y="198"/>
                  </a:cubicBezTo>
                  <a:cubicBezTo>
                    <a:pt x="274" y="199"/>
                    <a:pt x="274" y="198"/>
                    <a:pt x="273" y="198"/>
                  </a:cubicBezTo>
                  <a:cubicBezTo>
                    <a:pt x="273" y="200"/>
                    <a:pt x="272" y="199"/>
                    <a:pt x="272" y="200"/>
                  </a:cubicBezTo>
                  <a:cubicBezTo>
                    <a:pt x="272" y="200"/>
                    <a:pt x="273" y="200"/>
                    <a:pt x="273" y="200"/>
                  </a:cubicBezTo>
                  <a:cubicBezTo>
                    <a:pt x="272" y="200"/>
                    <a:pt x="272" y="201"/>
                    <a:pt x="271" y="201"/>
                  </a:cubicBezTo>
                  <a:cubicBezTo>
                    <a:pt x="271" y="200"/>
                    <a:pt x="271" y="200"/>
                    <a:pt x="271" y="199"/>
                  </a:cubicBezTo>
                  <a:cubicBezTo>
                    <a:pt x="271" y="200"/>
                    <a:pt x="270" y="200"/>
                    <a:pt x="270" y="200"/>
                  </a:cubicBezTo>
                  <a:cubicBezTo>
                    <a:pt x="270" y="200"/>
                    <a:pt x="270" y="201"/>
                    <a:pt x="270" y="201"/>
                  </a:cubicBezTo>
                  <a:cubicBezTo>
                    <a:pt x="269" y="201"/>
                    <a:pt x="270" y="200"/>
                    <a:pt x="269" y="200"/>
                  </a:cubicBezTo>
                  <a:cubicBezTo>
                    <a:pt x="269" y="201"/>
                    <a:pt x="268" y="202"/>
                    <a:pt x="268" y="202"/>
                  </a:cubicBezTo>
                  <a:cubicBezTo>
                    <a:pt x="268" y="202"/>
                    <a:pt x="269" y="201"/>
                    <a:pt x="268" y="201"/>
                  </a:cubicBezTo>
                  <a:cubicBezTo>
                    <a:pt x="268" y="201"/>
                    <a:pt x="267" y="201"/>
                    <a:pt x="267" y="201"/>
                  </a:cubicBezTo>
                  <a:cubicBezTo>
                    <a:pt x="268" y="201"/>
                    <a:pt x="268" y="202"/>
                    <a:pt x="267" y="202"/>
                  </a:cubicBezTo>
                  <a:cubicBezTo>
                    <a:pt x="266" y="201"/>
                    <a:pt x="266" y="203"/>
                    <a:pt x="265" y="202"/>
                  </a:cubicBezTo>
                  <a:cubicBezTo>
                    <a:pt x="264" y="203"/>
                    <a:pt x="264" y="203"/>
                    <a:pt x="264" y="204"/>
                  </a:cubicBezTo>
                  <a:cubicBezTo>
                    <a:pt x="264" y="203"/>
                    <a:pt x="263" y="205"/>
                    <a:pt x="262" y="204"/>
                  </a:cubicBezTo>
                  <a:cubicBezTo>
                    <a:pt x="263" y="204"/>
                    <a:pt x="263" y="203"/>
                    <a:pt x="264" y="203"/>
                  </a:cubicBezTo>
                  <a:cubicBezTo>
                    <a:pt x="261" y="203"/>
                    <a:pt x="259" y="205"/>
                    <a:pt x="256" y="205"/>
                  </a:cubicBezTo>
                  <a:cubicBezTo>
                    <a:pt x="256" y="206"/>
                    <a:pt x="255" y="206"/>
                    <a:pt x="256" y="206"/>
                  </a:cubicBezTo>
                  <a:cubicBezTo>
                    <a:pt x="256" y="207"/>
                    <a:pt x="257" y="206"/>
                    <a:pt x="257" y="207"/>
                  </a:cubicBezTo>
                  <a:cubicBezTo>
                    <a:pt x="256" y="206"/>
                    <a:pt x="256" y="207"/>
                    <a:pt x="255" y="207"/>
                  </a:cubicBezTo>
                  <a:cubicBezTo>
                    <a:pt x="255" y="207"/>
                    <a:pt x="255" y="206"/>
                    <a:pt x="255" y="206"/>
                  </a:cubicBezTo>
                  <a:cubicBezTo>
                    <a:pt x="254" y="208"/>
                    <a:pt x="252" y="207"/>
                    <a:pt x="251" y="209"/>
                  </a:cubicBezTo>
                  <a:cubicBezTo>
                    <a:pt x="251" y="208"/>
                    <a:pt x="252" y="208"/>
                    <a:pt x="251" y="207"/>
                  </a:cubicBezTo>
                  <a:cubicBezTo>
                    <a:pt x="251" y="208"/>
                    <a:pt x="251" y="208"/>
                    <a:pt x="250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8"/>
                    <a:pt x="250" y="208"/>
                    <a:pt x="249" y="208"/>
                  </a:cubicBezTo>
                  <a:cubicBezTo>
                    <a:pt x="249" y="209"/>
                    <a:pt x="246" y="209"/>
                    <a:pt x="246" y="210"/>
                  </a:cubicBezTo>
                  <a:cubicBezTo>
                    <a:pt x="243" y="210"/>
                    <a:pt x="240" y="214"/>
                    <a:pt x="237" y="213"/>
                  </a:cubicBezTo>
                  <a:cubicBezTo>
                    <a:pt x="236" y="215"/>
                    <a:pt x="236" y="214"/>
                    <a:pt x="236" y="215"/>
                  </a:cubicBezTo>
                  <a:cubicBezTo>
                    <a:pt x="235" y="215"/>
                    <a:pt x="235" y="215"/>
                    <a:pt x="235" y="215"/>
                  </a:cubicBezTo>
                  <a:cubicBezTo>
                    <a:pt x="235" y="216"/>
                    <a:pt x="232" y="216"/>
                    <a:pt x="232" y="216"/>
                  </a:cubicBezTo>
                  <a:cubicBezTo>
                    <a:pt x="232" y="216"/>
                    <a:pt x="233" y="218"/>
                    <a:pt x="231" y="217"/>
                  </a:cubicBezTo>
                  <a:cubicBezTo>
                    <a:pt x="231" y="217"/>
                    <a:pt x="232" y="217"/>
                    <a:pt x="232" y="217"/>
                  </a:cubicBezTo>
                  <a:cubicBezTo>
                    <a:pt x="228" y="218"/>
                    <a:pt x="224" y="220"/>
                    <a:pt x="220" y="222"/>
                  </a:cubicBezTo>
                  <a:cubicBezTo>
                    <a:pt x="220" y="221"/>
                    <a:pt x="220" y="221"/>
                    <a:pt x="220" y="221"/>
                  </a:cubicBezTo>
                  <a:cubicBezTo>
                    <a:pt x="219" y="222"/>
                    <a:pt x="219" y="220"/>
                    <a:pt x="219" y="222"/>
                  </a:cubicBezTo>
                  <a:cubicBezTo>
                    <a:pt x="217" y="222"/>
                    <a:pt x="216" y="224"/>
                    <a:pt x="214" y="224"/>
                  </a:cubicBezTo>
                  <a:cubicBezTo>
                    <a:pt x="214" y="225"/>
                    <a:pt x="211" y="226"/>
                    <a:pt x="210" y="225"/>
                  </a:cubicBezTo>
                  <a:cubicBezTo>
                    <a:pt x="208" y="228"/>
                    <a:pt x="205" y="229"/>
                    <a:pt x="202" y="229"/>
                  </a:cubicBezTo>
                  <a:cubicBezTo>
                    <a:pt x="202" y="230"/>
                    <a:pt x="200" y="230"/>
                    <a:pt x="200" y="231"/>
                  </a:cubicBezTo>
                  <a:cubicBezTo>
                    <a:pt x="200" y="230"/>
                    <a:pt x="199" y="231"/>
                    <a:pt x="199" y="231"/>
                  </a:cubicBezTo>
                  <a:cubicBezTo>
                    <a:pt x="197" y="232"/>
                    <a:pt x="197" y="232"/>
                    <a:pt x="195" y="233"/>
                  </a:cubicBezTo>
                  <a:cubicBezTo>
                    <a:pt x="194" y="233"/>
                    <a:pt x="193" y="235"/>
                    <a:pt x="191" y="234"/>
                  </a:cubicBezTo>
                  <a:cubicBezTo>
                    <a:pt x="191" y="235"/>
                    <a:pt x="189" y="236"/>
                    <a:pt x="189" y="235"/>
                  </a:cubicBezTo>
                  <a:cubicBezTo>
                    <a:pt x="189" y="237"/>
                    <a:pt x="188" y="236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6" y="237"/>
                    <a:pt x="187" y="238"/>
                    <a:pt x="187" y="238"/>
                  </a:cubicBezTo>
                  <a:cubicBezTo>
                    <a:pt x="186" y="237"/>
                    <a:pt x="185" y="239"/>
                    <a:pt x="184" y="239"/>
                  </a:cubicBezTo>
                  <a:cubicBezTo>
                    <a:pt x="184" y="239"/>
                    <a:pt x="183" y="238"/>
                    <a:pt x="183" y="239"/>
                  </a:cubicBezTo>
                  <a:cubicBezTo>
                    <a:pt x="183" y="239"/>
                    <a:pt x="184" y="240"/>
                    <a:pt x="183" y="239"/>
                  </a:cubicBezTo>
                  <a:cubicBezTo>
                    <a:pt x="182" y="239"/>
                    <a:pt x="181" y="241"/>
                    <a:pt x="180" y="240"/>
                  </a:cubicBezTo>
                  <a:cubicBezTo>
                    <a:pt x="180" y="241"/>
                    <a:pt x="178" y="242"/>
                    <a:pt x="176" y="242"/>
                  </a:cubicBezTo>
                  <a:cubicBezTo>
                    <a:pt x="176" y="242"/>
                    <a:pt x="176" y="242"/>
                    <a:pt x="176" y="243"/>
                  </a:cubicBezTo>
                  <a:cubicBezTo>
                    <a:pt x="175" y="242"/>
                    <a:pt x="175" y="244"/>
                    <a:pt x="175" y="244"/>
                  </a:cubicBezTo>
                  <a:cubicBezTo>
                    <a:pt x="174" y="243"/>
                    <a:pt x="174" y="243"/>
                    <a:pt x="173" y="243"/>
                  </a:cubicBezTo>
                  <a:cubicBezTo>
                    <a:pt x="173" y="244"/>
                    <a:pt x="171" y="244"/>
                    <a:pt x="171" y="245"/>
                  </a:cubicBezTo>
                  <a:cubicBezTo>
                    <a:pt x="171" y="245"/>
                    <a:pt x="171" y="244"/>
                    <a:pt x="170" y="245"/>
                  </a:cubicBezTo>
                  <a:cubicBezTo>
                    <a:pt x="169" y="247"/>
                    <a:pt x="167" y="247"/>
                    <a:pt x="165" y="248"/>
                  </a:cubicBezTo>
                  <a:cubicBezTo>
                    <a:pt x="166" y="248"/>
                    <a:pt x="165" y="249"/>
                    <a:pt x="164" y="249"/>
                  </a:cubicBezTo>
                  <a:cubicBezTo>
                    <a:pt x="164" y="248"/>
                    <a:pt x="165" y="248"/>
                    <a:pt x="165" y="248"/>
                  </a:cubicBezTo>
                  <a:cubicBezTo>
                    <a:pt x="162" y="251"/>
                    <a:pt x="154" y="252"/>
                    <a:pt x="153" y="255"/>
                  </a:cubicBezTo>
                  <a:cubicBezTo>
                    <a:pt x="152" y="255"/>
                    <a:pt x="151" y="256"/>
                    <a:pt x="151" y="256"/>
                  </a:cubicBezTo>
                  <a:cubicBezTo>
                    <a:pt x="151" y="256"/>
                    <a:pt x="152" y="256"/>
                    <a:pt x="151" y="257"/>
                  </a:cubicBezTo>
                  <a:cubicBezTo>
                    <a:pt x="151" y="257"/>
                    <a:pt x="151" y="256"/>
                    <a:pt x="150" y="256"/>
                  </a:cubicBezTo>
                  <a:cubicBezTo>
                    <a:pt x="150" y="257"/>
                    <a:pt x="150" y="257"/>
                    <a:pt x="149" y="257"/>
                  </a:cubicBezTo>
                  <a:cubicBezTo>
                    <a:pt x="149" y="257"/>
                    <a:pt x="149" y="256"/>
                    <a:pt x="148" y="257"/>
                  </a:cubicBezTo>
                  <a:cubicBezTo>
                    <a:pt x="147" y="258"/>
                    <a:pt x="146" y="257"/>
                    <a:pt x="144" y="259"/>
                  </a:cubicBezTo>
                  <a:cubicBezTo>
                    <a:pt x="140" y="260"/>
                    <a:pt x="135" y="265"/>
                    <a:pt x="130" y="266"/>
                  </a:cubicBezTo>
                  <a:cubicBezTo>
                    <a:pt x="129" y="266"/>
                    <a:pt x="130" y="267"/>
                    <a:pt x="129" y="267"/>
                  </a:cubicBezTo>
                  <a:cubicBezTo>
                    <a:pt x="129" y="266"/>
                    <a:pt x="127" y="269"/>
                    <a:pt x="127" y="268"/>
                  </a:cubicBezTo>
                  <a:cubicBezTo>
                    <a:pt x="126" y="268"/>
                    <a:pt x="126" y="269"/>
                    <a:pt x="125" y="269"/>
                  </a:cubicBezTo>
                  <a:cubicBezTo>
                    <a:pt x="126" y="270"/>
                    <a:pt x="128" y="269"/>
                    <a:pt x="129" y="269"/>
                  </a:cubicBezTo>
                  <a:close/>
                  <a:moveTo>
                    <a:pt x="297" y="189"/>
                  </a:moveTo>
                  <a:cubicBezTo>
                    <a:pt x="297" y="189"/>
                    <a:pt x="298" y="189"/>
                    <a:pt x="298" y="189"/>
                  </a:cubicBezTo>
                  <a:cubicBezTo>
                    <a:pt x="297" y="188"/>
                    <a:pt x="297" y="189"/>
                    <a:pt x="297" y="189"/>
                  </a:cubicBezTo>
                  <a:cubicBezTo>
                    <a:pt x="297" y="189"/>
                    <a:pt x="297" y="190"/>
                    <a:pt x="297" y="190"/>
                  </a:cubicBezTo>
                  <a:cubicBezTo>
                    <a:pt x="297" y="190"/>
                    <a:pt x="297" y="190"/>
                    <a:pt x="297" y="189"/>
                  </a:cubicBezTo>
                  <a:close/>
                  <a:moveTo>
                    <a:pt x="326" y="256"/>
                  </a:moveTo>
                  <a:cubicBezTo>
                    <a:pt x="325" y="257"/>
                    <a:pt x="325" y="256"/>
                    <a:pt x="324" y="256"/>
                  </a:cubicBezTo>
                  <a:cubicBezTo>
                    <a:pt x="324" y="257"/>
                    <a:pt x="324" y="258"/>
                    <a:pt x="325" y="258"/>
                  </a:cubicBezTo>
                  <a:cubicBezTo>
                    <a:pt x="325" y="257"/>
                    <a:pt x="326" y="258"/>
                    <a:pt x="326" y="257"/>
                  </a:cubicBezTo>
                  <a:cubicBezTo>
                    <a:pt x="325" y="257"/>
                    <a:pt x="325" y="257"/>
                    <a:pt x="326" y="256"/>
                  </a:cubicBezTo>
                  <a:close/>
                  <a:moveTo>
                    <a:pt x="324" y="258"/>
                  </a:moveTo>
                  <a:cubicBezTo>
                    <a:pt x="324" y="258"/>
                    <a:pt x="322" y="258"/>
                    <a:pt x="323" y="258"/>
                  </a:cubicBezTo>
                  <a:cubicBezTo>
                    <a:pt x="323" y="258"/>
                    <a:pt x="324" y="259"/>
                    <a:pt x="324" y="258"/>
                  </a:cubicBezTo>
                  <a:cubicBezTo>
                    <a:pt x="324" y="258"/>
                    <a:pt x="324" y="258"/>
                    <a:pt x="324" y="258"/>
                  </a:cubicBezTo>
                  <a:close/>
                  <a:moveTo>
                    <a:pt x="308" y="264"/>
                  </a:moveTo>
                  <a:cubicBezTo>
                    <a:pt x="307" y="264"/>
                    <a:pt x="307" y="264"/>
                    <a:pt x="307" y="264"/>
                  </a:cubicBezTo>
                  <a:cubicBezTo>
                    <a:pt x="306" y="265"/>
                    <a:pt x="307" y="265"/>
                    <a:pt x="308" y="265"/>
                  </a:cubicBezTo>
                  <a:cubicBezTo>
                    <a:pt x="307" y="265"/>
                    <a:pt x="308" y="264"/>
                    <a:pt x="308" y="264"/>
                  </a:cubicBezTo>
                  <a:close/>
                  <a:moveTo>
                    <a:pt x="300" y="269"/>
                  </a:moveTo>
                  <a:cubicBezTo>
                    <a:pt x="301" y="268"/>
                    <a:pt x="302" y="268"/>
                    <a:pt x="303" y="268"/>
                  </a:cubicBezTo>
                  <a:cubicBezTo>
                    <a:pt x="302" y="267"/>
                    <a:pt x="300" y="268"/>
                    <a:pt x="300" y="269"/>
                  </a:cubicBezTo>
                  <a:close/>
                  <a:moveTo>
                    <a:pt x="291" y="276"/>
                  </a:moveTo>
                  <a:cubicBezTo>
                    <a:pt x="291" y="277"/>
                    <a:pt x="290" y="279"/>
                    <a:pt x="291" y="278"/>
                  </a:cubicBezTo>
                  <a:cubicBezTo>
                    <a:pt x="291" y="278"/>
                    <a:pt x="291" y="276"/>
                    <a:pt x="291" y="276"/>
                  </a:cubicBezTo>
                  <a:close/>
                  <a:moveTo>
                    <a:pt x="266" y="290"/>
                  </a:moveTo>
                  <a:cubicBezTo>
                    <a:pt x="265" y="290"/>
                    <a:pt x="265" y="292"/>
                    <a:pt x="265" y="292"/>
                  </a:cubicBezTo>
                  <a:cubicBezTo>
                    <a:pt x="265" y="291"/>
                    <a:pt x="266" y="291"/>
                    <a:pt x="266" y="290"/>
                  </a:cubicBezTo>
                  <a:close/>
                  <a:moveTo>
                    <a:pt x="243" y="306"/>
                  </a:moveTo>
                  <a:cubicBezTo>
                    <a:pt x="243" y="306"/>
                    <a:pt x="242" y="306"/>
                    <a:pt x="242" y="307"/>
                  </a:cubicBezTo>
                  <a:cubicBezTo>
                    <a:pt x="243" y="306"/>
                    <a:pt x="243" y="308"/>
                    <a:pt x="244" y="307"/>
                  </a:cubicBezTo>
                  <a:cubicBezTo>
                    <a:pt x="243" y="307"/>
                    <a:pt x="243" y="306"/>
                    <a:pt x="243" y="306"/>
                  </a:cubicBezTo>
                  <a:close/>
                  <a:moveTo>
                    <a:pt x="240" y="306"/>
                  </a:moveTo>
                  <a:cubicBezTo>
                    <a:pt x="239" y="306"/>
                    <a:pt x="239" y="306"/>
                    <a:pt x="239" y="306"/>
                  </a:cubicBezTo>
                  <a:cubicBezTo>
                    <a:pt x="239" y="306"/>
                    <a:pt x="239" y="307"/>
                    <a:pt x="239" y="307"/>
                  </a:cubicBezTo>
                  <a:cubicBezTo>
                    <a:pt x="239" y="306"/>
                    <a:pt x="240" y="307"/>
                    <a:pt x="240" y="307"/>
                  </a:cubicBezTo>
                  <a:cubicBezTo>
                    <a:pt x="241" y="306"/>
                    <a:pt x="239" y="307"/>
                    <a:pt x="239" y="306"/>
                  </a:cubicBezTo>
                  <a:cubicBezTo>
                    <a:pt x="239" y="306"/>
                    <a:pt x="240" y="306"/>
                    <a:pt x="240" y="306"/>
                  </a:cubicBezTo>
                  <a:close/>
                  <a:moveTo>
                    <a:pt x="231" y="309"/>
                  </a:moveTo>
                  <a:cubicBezTo>
                    <a:pt x="230" y="310"/>
                    <a:pt x="231" y="311"/>
                    <a:pt x="232" y="310"/>
                  </a:cubicBezTo>
                  <a:cubicBezTo>
                    <a:pt x="231" y="311"/>
                    <a:pt x="231" y="309"/>
                    <a:pt x="232" y="309"/>
                  </a:cubicBezTo>
                  <a:cubicBezTo>
                    <a:pt x="232" y="309"/>
                    <a:pt x="232" y="309"/>
                    <a:pt x="232" y="309"/>
                  </a:cubicBezTo>
                  <a:cubicBezTo>
                    <a:pt x="231" y="309"/>
                    <a:pt x="232" y="309"/>
                    <a:pt x="231" y="309"/>
                  </a:cubicBezTo>
                  <a:close/>
                  <a:moveTo>
                    <a:pt x="226" y="312"/>
                  </a:moveTo>
                  <a:cubicBezTo>
                    <a:pt x="226" y="314"/>
                    <a:pt x="225" y="311"/>
                    <a:pt x="225" y="312"/>
                  </a:cubicBezTo>
                  <a:cubicBezTo>
                    <a:pt x="225" y="312"/>
                    <a:pt x="225" y="313"/>
                    <a:pt x="226" y="313"/>
                  </a:cubicBezTo>
                  <a:cubicBezTo>
                    <a:pt x="226" y="312"/>
                    <a:pt x="227" y="314"/>
                    <a:pt x="227" y="313"/>
                  </a:cubicBezTo>
                  <a:cubicBezTo>
                    <a:pt x="226" y="313"/>
                    <a:pt x="227" y="312"/>
                    <a:pt x="226" y="312"/>
                  </a:cubicBezTo>
                  <a:close/>
                  <a:moveTo>
                    <a:pt x="225" y="315"/>
                  </a:moveTo>
                  <a:cubicBezTo>
                    <a:pt x="225" y="316"/>
                    <a:pt x="224" y="317"/>
                    <a:pt x="225" y="317"/>
                  </a:cubicBezTo>
                  <a:cubicBezTo>
                    <a:pt x="225" y="317"/>
                    <a:pt x="225" y="317"/>
                    <a:pt x="225" y="316"/>
                  </a:cubicBezTo>
                  <a:cubicBezTo>
                    <a:pt x="225" y="317"/>
                    <a:pt x="225" y="317"/>
                    <a:pt x="225" y="317"/>
                  </a:cubicBezTo>
                  <a:cubicBezTo>
                    <a:pt x="225" y="316"/>
                    <a:pt x="225" y="316"/>
                    <a:pt x="225" y="315"/>
                  </a:cubicBezTo>
                  <a:close/>
                  <a:moveTo>
                    <a:pt x="220" y="312"/>
                  </a:moveTo>
                  <a:cubicBezTo>
                    <a:pt x="220" y="312"/>
                    <a:pt x="220" y="313"/>
                    <a:pt x="220" y="313"/>
                  </a:cubicBezTo>
                  <a:cubicBezTo>
                    <a:pt x="221" y="313"/>
                    <a:pt x="220" y="314"/>
                    <a:pt x="220" y="314"/>
                  </a:cubicBezTo>
                  <a:cubicBezTo>
                    <a:pt x="220" y="314"/>
                    <a:pt x="221" y="315"/>
                    <a:pt x="221" y="314"/>
                  </a:cubicBezTo>
                  <a:cubicBezTo>
                    <a:pt x="220" y="314"/>
                    <a:pt x="221" y="313"/>
                    <a:pt x="220" y="312"/>
                  </a:cubicBezTo>
                  <a:close/>
                  <a:moveTo>
                    <a:pt x="216" y="316"/>
                  </a:moveTo>
                  <a:cubicBezTo>
                    <a:pt x="217" y="315"/>
                    <a:pt x="216" y="315"/>
                    <a:pt x="217" y="314"/>
                  </a:cubicBezTo>
                  <a:cubicBezTo>
                    <a:pt x="216" y="314"/>
                    <a:pt x="217" y="317"/>
                    <a:pt x="215" y="315"/>
                  </a:cubicBezTo>
                  <a:cubicBezTo>
                    <a:pt x="215" y="316"/>
                    <a:pt x="215" y="317"/>
                    <a:pt x="215" y="317"/>
                  </a:cubicBezTo>
                  <a:cubicBezTo>
                    <a:pt x="216" y="317"/>
                    <a:pt x="216" y="319"/>
                    <a:pt x="217" y="318"/>
                  </a:cubicBezTo>
                  <a:cubicBezTo>
                    <a:pt x="216" y="318"/>
                    <a:pt x="216" y="317"/>
                    <a:pt x="216" y="317"/>
                  </a:cubicBezTo>
                  <a:cubicBezTo>
                    <a:pt x="216" y="316"/>
                    <a:pt x="217" y="316"/>
                    <a:pt x="217" y="316"/>
                  </a:cubicBezTo>
                  <a:cubicBezTo>
                    <a:pt x="218" y="316"/>
                    <a:pt x="218" y="317"/>
                    <a:pt x="219" y="317"/>
                  </a:cubicBezTo>
                  <a:cubicBezTo>
                    <a:pt x="219" y="316"/>
                    <a:pt x="219" y="316"/>
                    <a:pt x="219" y="316"/>
                  </a:cubicBezTo>
                  <a:cubicBezTo>
                    <a:pt x="218" y="316"/>
                    <a:pt x="218" y="315"/>
                    <a:pt x="216" y="316"/>
                  </a:cubicBezTo>
                  <a:close/>
                  <a:moveTo>
                    <a:pt x="217" y="320"/>
                  </a:moveTo>
                  <a:cubicBezTo>
                    <a:pt x="216" y="320"/>
                    <a:pt x="216" y="322"/>
                    <a:pt x="217" y="322"/>
                  </a:cubicBezTo>
                  <a:cubicBezTo>
                    <a:pt x="217" y="322"/>
                    <a:pt x="217" y="320"/>
                    <a:pt x="216" y="321"/>
                  </a:cubicBezTo>
                  <a:cubicBezTo>
                    <a:pt x="216" y="320"/>
                    <a:pt x="217" y="320"/>
                    <a:pt x="217" y="320"/>
                  </a:cubicBezTo>
                  <a:close/>
                  <a:moveTo>
                    <a:pt x="206" y="328"/>
                  </a:moveTo>
                  <a:cubicBezTo>
                    <a:pt x="206" y="328"/>
                    <a:pt x="207" y="328"/>
                    <a:pt x="207" y="328"/>
                  </a:cubicBezTo>
                  <a:cubicBezTo>
                    <a:pt x="206" y="327"/>
                    <a:pt x="206" y="327"/>
                    <a:pt x="206" y="327"/>
                  </a:cubicBezTo>
                  <a:cubicBezTo>
                    <a:pt x="205" y="328"/>
                    <a:pt x="206" y="329"/>
                    <a:pt x="206" y="328"/>
                  </a:cubicBezTo>
                  <a:cubicBezTo>
                    <a:pt x="206" y="328"/>
                    <a:pt x="206" y="328"/>
                    <a:pt x="206" y="328"/>
                  </a:cubicBezTo>
                  <a:close/>
                  <a:moveTo>
                    <a:pt x="192" y="329"/>
                  </a:moveTo>
                  <a:cubicBezTo>
                    <a:pt x="192" y="329"/>
                    <a:pt x="192" y="330"/>
                    <a:pt x="191" y="330"/>
                  </a:cubicBezTo>
                  <a:cubicBezTo>
                    <a:pt x="191" y="330"/>
                    <a:pt x="191" y="331"/>
                    <a:pt x="192" y="331"/>
                  </a:cubicBezTo>
                  <a:cubicBezTo>
                    <a:pt x="192" y="330"/>
                    <a:pt x="192" y="330"/>
                    <a:pt x="192" y="330"/>
                  </a:cubicBezTo>
                  <a:cubicBezTo>
                    <a:pt x="192" y="330"/>
                    <a:pt x="192" y="329"/>
                    <a:pt x="192" y="329"/>
                  </a:cubicBezTo>
                  <a:close/>
                  <a:moveTo>
                    <a:pt x="191" y="332"/>
                  </a:moveTo>
                  <a:cubicBezTo>
                    <a:pt x="190" y="332"/>
                    <a:pt x="190" y="332"/>
                    <a:pt x="190" y="332"/>
                  </a:cubicBezTo>
                  <a:cubicBezTo>
                    <a:pt x="190" y="332"/>
                    <a:pt x="189" y="332"/>
                    <a:pt x="189" y="333"/>
                  </a:cubicBezTo>
                  <a:cubicBezTo>
                    <a:pt x="190" y="333"/>
                    <a:pt x="190" y="333"/>
                    <a:pt x="190" y="334"/>
                  </a:cubicBezTo>
                  <a:cubicBezTo>
                    <a:pt x="190" y="333"/>
                    <a:pt x="191" y="333"/>
                    <a:pt x="191" y="333"/>
                  </a:cubicBezTo>
                  <a:cubicBezTo>
                    <a:pt x="191" y="332"/>
                    <a:pt x="190" y="333"/>
                    <a:pt x="190" y="333"/>
                  </a:cubicBezTo>
                  <a:cubicBezTo>
                    <a:pt x="190" y="333"/>
                    <a:pt x="190" y="332"/>
                    <a:pt x="191" y="332"/>
                  </a:cubicBezTo>
                  <a:close/>
                  <a:moveTo>
                    <a:pt x="188" y="335"/>
                  </a:moveTo>
                  <a:cubicBezTo>
                    <a:pt x="187" y="335"/>
                    <a:pt x="187" y="335"/>
                    <a:pt x="187" y="336"/>
                  </a:cubicBezTo>
                  <a:cubicBezTo>
                    <a:pt x="187" y="336"/>
                    <a:pt x="188" y="336"/>
                    <a:pt x="188" y="336"/>
                  </a:cubicBezTo>
                  <a:cubicBezTo>
                    <a:pt x="187" y="336"/>
                    <a:pt x="186" y="337"/>
                    <a:pt x="187" y="337"/>
                  </a:cubicBezTo>
                  <a:cubicBezTo>
                    <a:pt x="187" y="337"/>
                    <a:pt x="188" y="337"/>
                    <a:pt x="188" y="337"/>
                  </a:cubicBezTo>
                  <a:cubicBezTo>
                    <a:pt x="188" y="336"/>
                    <a:pt x="188" y="336"/>
                    <a:pt x="188" y="335"/>
                  </a:cubicBezTo>
                  <a:close/>
                  <a:moveTo>
                    <a:pt x="185" y="333"/>
                  </a:moveTo>
                  <a:cubicBezTo>
                    <a:pt x="185" y="334"/>
                    <a:pt x="185" y="334"/>
                    <a:pt x="185" y="335"/>
                  </a:cubicBezTo>
                  <a:cubicBezTo>
                    <a:pt x="186" y="336"/>
                    <a:pt x="185" y="334"/>
                    <a:pt x="186" y="334"/>
                  </a:cubicBezTo>
                  <a:cubicBezTo>
                    <a:pt x="185" y="334"/>
                    <a:pt x="186" y="335"/>
                    <a:pt x="186" y="334"/>
                  </a:cubicBezTo>
                  <a:cubicBezTo>
                    <a:pt x="185" y="334"/>
                    <a:pt x="186" y="334"/>
                    <a:pt x="185" y="333"/>
                  </a:cubicBezTo>
                  <a:close/>
                  <a:moveTo>
                    <a:pt x="181" y="341"/>
                  </a:moveTo>
                  <a:cubicBezTo>
                    <a:pt x="181" y="341"/>
                    <a:pt x="182" y="342"/>
                    <a:pt x="182" y="341"/>
                  </a:cubicBezTo>
                  <a:cubicBezTo>
                    <a:pt x="181" y="341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1" y="340"/>
                    <a:pt x="181" y="341"/>
                  </a:cubicBezTo>
                  <a:close/>
                  <a:moveTo>
                    <a:pt x="180" y="340"/>
                  </a:moveTo>
                  <a:cubicBezTo>
                    <a:pt x="181" y="340"/>
                    <a:pt x="182" y="340"/>
                    <a:pt x="182" y="339"/>
                  </a:cubicBezTo>
                  <a:cubicBezTo>
                    <a:pt x="181" y="339"/>
                    <a:pt x="181" y="340"/>
                    <a:pt x="180" y="340"/>
                  </a:cubicBezTo>
                  <a:close/>
                  <a:moveTo>
                    <a:pt x="176" y="338"/>
                  </a:moveTo>
                  <a:cubicBezTo>
                    <a:pt x="177" y="338"/>
                    <a:pt x="177" y="338"/>
                    <a:pt x="178" y="337"/>
                  </a:cubicBezTo>
                  <a:cubicBezTo>
                    <a:pt x="177" y="336"/>
                    <a:pt x="176" y="337"/>
                    <a:pt x="176" y="338"/>
                  </a:cubicBezTo>
                  <a:close/>
                  <a:moveTo>
                    <a:pt x="144" y="365"/>
                  </a:moveTo>
                  <a:cubicBezTo>
                    <a:pt x="144" y="365"/>
                    <a:pt x="144" y="365"/>
                    <a:pt x="143" y="365"/>
                  </a:cubicBezTo>
                  <a:cubicBezTo>
                    <a:pt x="143" y="366"/>
                    <a:pt x="143" y="366"/>
                    <a:pt x="143" y="367"/>
                  </a:cubicBezTo>
                  <a:cubicBezTo>
                    <a:pt x="144" y="367"/>
                    <a:pt x="144" y="366"/>
                    <a:pt x="144" y="366"/>
                  </a:cubicBezTo>
                  <a:cubicBezTo>
                    <a:pt x="144" y="366"/>
                    <a:pt x="144" y="365"/>
                    <a:pt x="144" y="365"/>
                  </a:cubicBezTo>
                  <a:close/>
                  <a:moveTo>
                    <a:pt x="132" y="359"/>
                  </a:moveTo>
                  <a:cubicBezTo>
                    <a:pt x="133" y="359"/>
                    <a:pt x="134" y="360"/>
                    <a:pt x="134" y="359"/>
                  </a:cubicBezTo>
                  <a:cubicBezTo>
                    <a:pt x="134" y="359"/>
                    <a:pt x="133" y="358"/>
                    <a:pt x="132" y="359"/>
                  </a:cubicBezTo>
                  <a:close/>
                  <a:moveTo>
                    <a:pt x="120" y="377"/>
                  </a:moveTo>
                  <a:cubicBezTo>
                    <a:pt x="121" y="378"/>
                    <a:pt x="119" y="378"/>
                    <a:pt x="119" y="379"/>
                  </a:cubicBezTo>
                  <a:cubicBezTo>
                    <a:pt x="119" y="379"/>
                    <a:pt x="120" y="379"/>
                    <a:pt x="120" y="379"/>
                  </a:cubicBezTo>
                  <a:cubicBezTo>
                    <a:pt x="120" y="378"/>
                    <a:pt x="120" y="378"/>
                    <a:pt x="121" y="379"/>
                  </a:cubicBezTo>
                  <a:cubicBezTo>
                    <a:pt x="121" y="378"/>
                    <a:pt x="120" y="376"/>
                    <a:pt x="120" y="377"/>
                  </a:cubicBezTo>
                  <a:close/>
                  <a:moveTo>
                    <a:pt x="115" y="381"/>
                  </a:moveTo>
                  <a:cubicBezTo>
                    <a:pt x="114" y="380"/>
                    <a:pt x="114" y="381"/>
                    <a:pt x="114" y="380"/>
                  </a:cubicBezTo>
                  <a:cubicBezTo>
                    <a:pt x="114" y="381"/>
                    <a:pt x="114" y="382"/>
                    <a:pt x="114" y="382"/>
                  </a:cubicBezTo>
                  <a:cubicBezTo>
                    <a:pt x="114" y="382"/>
                    <a:pt x="115" y="382"/>
                    <a:pt x="115" y="382"/>
                  </a:cubicBezTo>
                  <a:cubicBezTo>
                    <a:pt x="115" y="381"/>
                    <a:pt x="115" y="381"/>
                    <a:pt x="115" y="381"/>
                  </a:cubicBezTo>
                  <a:close/>
                  <a:moveTo>
                    <a:pt x="109" y="383"/>
                  </a:moveTo>
                  <a:cubicBezTo>
                    <a:pt x="109" y="384"/>
                    <a:pt x="109" y="384"/>
                    <a:pt x="108" y="384"/>
                  </a:cubicBezTo>
                  <a:cubicBezTo>
                    <a:pt x="109" y="384"/>
                    <a:pt x="109" y="384"/>
                    <a:pt x="109" y="385"/>
                  </a:cubicBezTo>
                  <a:cubicBezTo>
                    <a:pt x="109" y="384"/>
                    <a:pt x="109" y="384"/>
                    <a:pt x="110" y="384"/>
                  </a:cubicBezTo>
                  <a:cubicBezTo>
                    <a:pt x="109" y="384"/>
                    <a:pt x="109" y="383"/>
                    <a:pt x="109" y="383"/>
                  </a:cubicBezTo>
                  <a:close/>
                  <a:moveTo>
                    <a:pt x="110" y="380"/>
                  </a:moveTo>
                  <a:cubicBezTo>
                    <a:pt x="110" y="379"/>
                    <a:pt x="110" y="379"/>
                    <a:pt x="110" y="378"/>
                  </a:cubicBezTo>
                  <a:cubicBezTo>
                    <a:pt x="109" y="378"/>
                    <a:pt x="109" y="379"/>
                    <a:pt x="110" y="380"/>
                  </a:cubicBezTo>
                  <a:close/>
                  <a:moveTo>
                    <a:pt x="116" y="323"/>
                  </a:moveTo>
                  <a:cubicBezTo>
                    <a:pt x="116" y="323"/>
                    <a:pt x="117" y="322"/>
                    <a:pt x="117" y="322"/>
                  </a:cubicBezTo>
                  <a:cubicBezTo>
                    <a:pt x="117" y="322"/>
                    <a:pt x="116" y="322"/>
                    <a:pt x="116" y="323"/>
                  </a:cubicBezTo>
                  <a:close/>
                  <a:moveTo>
                    <a:pt x="124" y="269"/>
                  </a:moveTo>
                  <a:cubicBezTo>
                    <a:pt x="124" y="269"/>
                    <a:pt x="124" y="270"/>
                    <a:pt x="124" y="270"/>
                  </a:cubicBezTo>
                  <a:cubicBezTo>
                    <a:pt x="124" y="270"/>
                    <a:pt x="125" y="270"/>
                    <a:pt x="125" y="270"/>
                  </a:cubicBezTo>
                  <a:cubicBezTo>
                    <a:pt x="125" y="269"/>
                    <a:pt x="125" y="269"/>
                    <a:pt x="124" y="269"/>
                  </a:cubicBezTo>
                  <a:close/>
                  <a:moveTo>
                    <a:pt x="115" y="323"/>
                  </a:moveTo>
                  <a:cubicBezTo>
                    <a:pt x="114" y="323"/>
                    <a:pt x="113" y="324"/>
                    <a:pt x="114" y="324"/>
                  </a:cubicBezTo>
                  <a:cubicBezTo>
                    <a:pt x="114" y="324"/>
                    <a:pt x="114" y="324"/>
                    <a:pt x="114" y="324"/>
                  </a:cubicBezTo>
                  <a:cubicBezTo>
                    <a:pt x="114" y="324"/>
                    <a:pt x="114" y="324"/>
                    <a:pt x="115" y="324"/>
                  </a:cubicBezTo>
                  <a:cubicBezTo>
                    <a:pt x="115" y="324"/>
                    <a:pt x="116" y="324"/>
                    <a:pt x="115" y="324"/>
                  </a:cubicBezTo>
                  <a:cubicBezTo>
                    <a:pt x="115" y="324"/>
                    <a:pt x="115" y="324"/>
                    <a:pt x="115" y="323"/>
                  </a:cubicBezTo>
                  <a:close/>
                  <a:moveTo>
                    <a:pt x="111" y="319"/>
                  </a:moveTo>
                  <a:cubicBezTo>
                    <a:pt x="111" y="319"/>
                    <a:pt x="111" y="319"/>
                    <a:pt x="111" y="319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2" y="320"/>
                    <a:pt x="112" y="320"/>
                    <a:pt x="112" y="319"/>
                  </a:cubicBezTo>
                  <a:cubicBezTo>
                    <a:pt x="112" y="319"/>
                    <a:pt x="112" y="319"/>
                    <a:pt x="112" y="319"/>
                  </a:cubicBezTo>
                  <a:cubicBezTo>
                    <a:pt x="112" y="319"/>
                    <a:pt x="112" y="319"/>
                    <a:pt x="111" y="319"/>
                  </a:cubicBezTo>
                  <a:close/>
                  <a:moveTo>
                    <a:pt x="90" y="398"/>
                  </a:moveTo>
                  <a:cubicBezTo>
                    <a:pt x="91" y="399"/>
                    <a:pt x="91" y="398"/>
                    <a:pt x="92" y="398"/>
                  </a:cubicBezTo>
                  <a:cubicBezTo>
                    <a:pt x="91" y="398"/>
                    <a:pt x="90" y="397"/>
                    <a:pt x="90" y="398"/>
                  </a:cubicBezTo>
                  <a:close/>
                  <a:moveTo>
                    <a:pt x="90" y="381"/>
                  </a:moveTo>
                  <a:cubicBezTo>
                    <a:pt x="91" y="381"/>
                    <a:pt x="92" y="381"/>
                    <a:pt x="92" y="380"/>
                  </a:cubicBezTo>
                  <a:cubicBezTo>
                    <a:pt x="91" y="380"/>
                    <a:pt x="90" y="380"/>
                    <a:pt x="90" y="381"/>
                  </a:cubicBezTo>
                  <a:close/>
                  <a:moveTo>
                    <a:pt x="81" y="401"/>
                  </a:moveTo>
                  <a:cubicBezTo>
                    <a:pt x="81" y="400"/>
                    <a:pt x="82" y="400"/>
                    <a:pt x="81" y="399"/>
                  </a:cubicBezTo>
                  <a:cubicBezTo>
                    <a:pt x="81" y="400"/>
                    <a:pt x="80" y="400"/>
                    <a:pt x="81" y="401"/>
                  </a:cubicBezTo>
                  <a:close/>
                  <a:moveTo>
                    <a:pt x="82" y="386"/>
                  </a:moveTo>
                  <a:cubicBezTo>
                    <a:pt x="81" y="385"/>
                    <a:pt x="83" y="385"/>
                    <a:pt x="82" y="384"/>
                  </a:cubicBezTo>
                  <a:cubicBezTo>
                    <a:pt x="82" y="385"/>
                    <a:pt x="81" y="385"/>
                    <a:pt x="82" y="386"/>
                  </a:cubicBezTo>
                  <a:close/>
                  <a:moveTo>
                    <a:pt x="78" y="405"/>
                  </a:moveTo>
                  <a:cubicBezTo>
                    <a:pt x="78" y="405"/>
                    <a:pt x="78" y="405"/>
                    <a:pt x="78" y="405"/>
                  </a:cubicBezTo>
                  <a:cubicBezTo>
                    <a:pt x="78" y="405"/>
                    <a:pt x="78" y="405"/>
                    <a:pt x="79" y="405"/>
                  </a:cubicBezTo>
                  <a:cubicBezTo>
                    <a:pt x="78" y="405"/>
                    <a:pt x="79" y="404"/>
                    <a:pt x="79" y="404"/>
                  </a:cubicBezTo>
                  <a:cubicBezTo>
                    <a:pt x="78" y="405"/>
                    <a:pt x="78" y="404"/>
                    <a:pt x="78" y="405"/>
                  </a:cubicBezTo>
                  <a:close/>
                  <a:moveTo>
                    <a:pt x="77" y="402"/>
                  </a:moveTo>
                  <a:cubicBezTo>
                    <a:pt x="77" y="402"/>
                    <a:pt x="77" y="403"/>
                    <a:pt x="77" y="403"/>
                  </a:cubicBezTo>
                  <a:cubicBezTo>
                    <a:pt x="77" y="403"/>
                    <a:pt x="77" y="402"/>
                    <a:pt x="77" y="402"/>
                  </a:cubicBezTo>
                  <a:cubicBezTo>
                    <a:pt x="77" y="402"/>
                    <a:pt x="78" y="402"/>
                    <a:pt x="78" y="402"/>
                  </a:cubicBezTo>
                  <a:cubicBezTo>
                    <a:pt x="78" y="402"/>
                    <a:pt x="77" y="401"/>
                    <a:pt x="77" y="402"/>
                  </a:cubicBezTo>
                  <a:close/>
                  <a:moveTo>
                    <a:pt x="76" y="402"/>
                  </a:moveTo>
                  <a:cubicBezTo>
                    <a:pt x="76" y="403"/>
                    <a:pt x="75" y="402"/>
                    <a:pt x="75" y="403"/>
                  </a:cubicBezTo>
                  <a:cubicBezTo>
                    <a:pt x="76" y="403"/>
                    <a:pt x="76" y="404"/>
                    <a:pt x="77" y="403"/>
                  </a:cubicBezTo>
                  <a:cubicBezTo>
                    <a:pt x="76" y="403"/>
                    <a:pt x="77" y="402"/>
                    <a:pt x="76" y="402"/>
                  </a:cubicBezTo>
                  <a:close/>
                  <a:moveTo>
                    <a:pt x="74" y="403"/>
                  </a:moveTo>
                  <a:cubicBezTo>
                    <a:pt x="74" y="404"/>
                    <a:pt x="73" y="403"/>
                    <a:pt x="72" y="404"/>
                  </a:cubicBezTo>
                  <a:cubicBezTo>
                    <a:pt x="73" y="404"/>
                    <a:pt x="73" y="404"/>
                    <a:pt x="74" y="404"/>
                  </a:cubicBezTo>
                  <a:cubicBezTo>
                    <a:pt x="74" y="404"/>
                    <a:pt x="75" y="404"/>
                    <a:pt x="74" y="403"/>
                  </a:cubicBezTo>
                  <a:close/>
                  <a:moveTo>
                    <a:pt x="68" y="408"/>
                  </a:moveTo>
                  <a:cubicBezTo>
                    <a:pt x="69" y="408"/>
                    <a:pt x="69" y="408"/>
                    <a:pt x="69" y="409"/>
                  </a:cubicBezTo>
                  <a:cubicBezTo>
                    <a:pt x="69" y="409"/>
                    <a:pt x="68" y="409"/>
                    <a:pt x="68" y="409"/>
                  </a:cubicBezTo>
                  <a:cubicBezTo>
                    <a:pt x="68" y="410"/>
                    <a:pt x="69" y="410"/>
                    <a:pt x="70" y="410"/>
                  </a:cubicBezTo>
                  <a:cubicBezTo>
                    <a:pt x="69" y="409"/>
                    <a:pt x="71" y="409"/>
                    <a:pt x="71" y="409"/>
                  </a:cubicBezTo>
                  <a:cubicBezTo>
                    <a:pt x="71" y="409"/>
                    <a:pt x="71" y="409"/>
                    <a:pt x="71" y="408"/>
                  </a:cubicBezTo>
                  <a:cubicBezTo>
                    <a:pt x="71" y="408"/>
                    <a:pt x="71" y="408"/>
                    <a:pt x="71" y="408"/>
                  </a:cubicBezTo>
                  <a:cubicBezTo>
                    <a:pt x="71" y="408"/>
                    <a:pt x="71" y="408"/>
                    <a:pt x="70" y="408"/>
                  </a:cubicBezTo>
                  <a:cubicBezTo>
                    <a:pt x="70" y="408"/>
                    <a:pt x="70" y="409"/>
                    <a:pt x="70" y="409"/>
                  </a:cubicBezTo>
                  <a:cubicBezTo>
                    <a:pt x="70" y="408"/>
                    <a:pt x="70" y="408"/>
                    <a:pt x="70" y="408"/>
                  </a:cubicBezTo>
                  <a:cubicBezTo>
                    <a:pt x="70" y="408"/>
                    <a:pt x="69" y="408"/>
                    <a:pt x="69" y="407"/>
                  </a:cubicBezTo>
                  <a:cubicBezTo>
                    <a:pt x="69" y="407"/>
                    <a:pt x="69" y="408"/>
                    <a:pt x="68" y="408"/>
                  </a:cubicBezTo>
                  <a:cubicBezTo>
                    <a:pt x="68" y="408"/>
                    <a:pt x="68" y="407"/>
                    <a:pt x="68" y="408"/>
                  </a:cubicBezTo>
                  <a:close/>
                  <a:moveTo>
                    <a:pt x="66" y="383"/>
                  </a:moveTo>
                  <a:cubicBezTo>
                    <a:pt x="66" y="382"/>
                    <a:pt x="66" y="382"/>
                    <a:pt x="66" y="382"/>
                  </a:cubicBezTo>
                  <a:cubicBezTo>
                    <a:pt x="65" y="381"/>
                    <a:pt x="64" y="383"/>
                    <a:pt x="64" y="382"/>
                  </a:cubicBezTo>
                  <a:cubicBezTo>
                    <a:pt x="65" y="383"/>
                    <a:pt x="63" y="383"/>
                    <a:pt x="63" y="384"/>
                  </a:cubicBezTo>
                  <a:cubicBezTo>
                    <a:pt x="64" y="384"/>
                    <a:pt x="64" y="383"/>
                    <a:pt x="66" y="383"/>
                  </a:cubicBezTo>
                  <a:cubicBezTo>
                    <a:pt x="66" y="383"/>
                    <a:pt x="66" y="383"/>
                    <a:pt x="66" y="384"/>
                  </a:cubicBezTo>
                  <a:cubicBezTo>
                    <a:pt x="67" y="383"/>
                    <a:pt x="66" y="383"/>
                    <a:pt x="67" y="382"/>
                  </a:cubicBezTo>
                  <a:cubicBezTo>
                    <a:pt x="67" y="382"/>
                    <a:pt x="67" y="383"/>
                    <a:pt x="66" y="383"/>
                  </a:cubicBezTo>
                  <a:close/>
                  <a:moveTo>
                    <a:pt x="59" y="388"/>
                  </a:moveTo>
                  <a:cubicBezTo>
                    <a:pt x="60" y="388"/>
                    <a:pt x="61" y="388"/>
                    <a:pt x="61" y="387"/>
                  </a:cubicBezTo>
                  <a:cubicBezTo>
                    <a:pt x="60" y="387"/>
                    <a:pt x="59" y="387"/>
                    <a:pt x="59" y="388"/>
                  </a:cubicBezTo>
                  <a:close/>
                  <a:moveTo>
                    <a:pt x="54" y="393"/>
                  </a:moveTo>
                  <a:cubicBezTo>
                    <a:pt x="54" y="393"/>
                    <a:pt x="54" y="393"/>
                    <a:pt x="54" y="393"/>
                  </a:cubicBezTo>
                  <a:cubicBezTo>
                    <a:pt x="54" y="392"/>
                    <a:pt x="54" y="392"/>
                    <a:pt x="54" y="391"/>
                  </a:cubicBezTo>
                  <a:cubicBezTo>
                    <a:pt x="54" y="391"/>
                    <a:pt x="55" y="391"/>
                    <a:pt x="55" y="391"/>
                  </a:cubicBezTo>
                  <a:cubicBezTo>
                    <a:pt x="55" y="390"/>
                    <a:pt x="56" y="390"/>
                    <a:pt x="55" y="390"/>
                  </a:cubicBezTo>
                  <a:cubicBezTo>
                    <a:pt x="53" y="391"/>
                    <a:pt x="50" y="390"/>
                    <a:pt x="49" y="393"/>
                  </a:cubicBezTo>
                  <a:cubicBezTo>
                    <a:pt x="51" y="394"/>
                    <a:pt x="54" y="392"/>
                    <a:pt x="54" y="393"/>
                  </a:cubicBezTo>
                  <a:close/>
                  <a:moveTo>
                    <a:pt x="44" y="396"/>
                  </a:moveTo>
                  <a:cubicBezTo>
                    <a:pt x="44" y="396"/>
                    <a:pt x="45" y="396"/>
                    <a:pt x="46" y="396"/>
                  </a:cubicBezTo>
                  <a:cubicBezTo>
                    <a:pt x="45" y="395"/>
                    <a:pt x="46" y="395"/>
                    <a:pt x="45" y="394"/>
                  </a:cubicBezTo>
                  <a:cubicBezTo>
                    <a:pt x="46" y="394"/>
                    <a:pt x="46" y="394"/>
                    <a:pt x="47" y="395"/>
                  </a:cubicBezTo>
                  <a:cubicBezTo>
                    <a:pt x="47" y="394"/>
                    <a:pt x="47" y="394"/>
                    <a:pt x="47" y="393"/>
                  </a:cubicBezTo>
                  <a:cubicBezTo>
                    <a:pt x="47" y="394"/>
                    <a:pt x="47" y="394"/>
                    <a:pt x="47" y="394"/>
                  </a:cubicBezTo>
                  <a:cubicBezTo>
                    <a:pt x="46" y="393"/>
                    <a:pt x="46" y="395"/>
                    <a:pt x="45" y="394"/>
                  </a:cubicBezTo>
                  <a:cubicBezTo>
                    <a:pt x="45" y="394"/>
                    <a:pt x="45" y="395"/>
                    <a:pt x="45" y="395"/>
                  </a:cubicBezTo>
                  <a:cubicBezTo>
                    <a:pt x="45" y="394"/>
                    <a:pt x="43" y="396"/>
                    <a:pt x="44" y="396"/>
                  </a:cubicBezTo>
                  <a:close/>
                  <a:moveTo>
                    <a:pt x="36" y="377"/>
                  </a:moveTo>
                  <a:cubicBezTo>
                    <a:pt x="36" y="377"/>
                    <a:pt x="37" y="377"/>
                    <a:pt x="37" y="377"/>
                  </a:cubicBezTo>
                  <a:cubicBezTo>
                    <a:pt x="37" y="376"/>
                    <a:pt x="37" y="375"/>
                    <a:pt x="36" y="375"/>
                  </a:cubicBezTo>
                  <a:cubicBezTo>
                    <a:pt x="36" y="377"/>
                    <a:pt x="36" y="377"/>
                    <a:pt x="36" y="377"/>
                  </a:cubicBezTo>
                  <a:close/>
                  <a:moveTo>
                    <a:pt x="34" y="379"/>
                  </a:moveTo>
                  <a:cubicBezTo>
                    <a:pt x="33" y="380"/>
                    <a:pt x="34" y="380"/>
                    <a:pt x="34" y="381"/>
                  </a:cubicBezTo>
                  <a:cubicBezTo>
                    <a:pt x="34" y="381"/>
                    <a:pt x="34" y="381"/>
                    <a:pt x="34" y="381"/>
                  </a:cubicBezTo>
                  <a:cubicBezTo>
                    <a:pt x="34" y="381"/>
                    <a:pt x="34" y="382"/>
                    <a:pt x="34" y="381"/>
                  </a:cubicBezTo>
                  <a:cubicBezTo>
                    <a:pt x="33" y="380"/>
                    <a:pt x="35" y="382"/>
                    <a:pt x="35" y="381"/>
                  </a:cubicBezTo>
                  <a:cubicBezTo>
                    <a:pt x="34" y="380"/>
                    <a:pt x="34" y="380"/>
                    <a:pt x="34" y="379"/>
                  </a:cubicBezTo>
                  <a:close/>
                  <a:moveTo>
                    <a:pt x="15" y="392"/>
                  </a:moveTo>
                  <a:cubicBezTo>
                    <a:pt x="15" y="392"/>
                    <a:pt x="15" y="392"/>
                    <a:pt x="15" y="392"/>
                  </a:cubicBezTo>
                  <a:cubicBezTo>
                    <a:pt x="15" y="392"/>
                    <a:pt x="15" y="393"/>
                    <a:pt x="16" y="392"/>
                  </a:cubicBezTo>
                  <a:cubicBezTo>
                    <a:pt x="16" y="392"/>
                    <a:pt x="16" y="392"/>
                    <a:pt x="16" y="392"/>
                  </a:cubicBezTo>
                  <a:cubicBezTo>
                    <a:pt x="15" y="391"/>
                    <a:pt x="15" y="392"/>
                    <a:pt x="15" y="392"/>
                  </a:cubicBezTo>
                  <a:close/>
                  <a:moveTo>
                    <a:pt x="8" y="423"/>
                  </a:moveTo>
                  <a:cubicBezTo>
                    <a:pt x="8" y="422"/>
                    <a:pt x="7" y="422"/>
                    <a:pt x="7" y="421"/>
                  </a:cubicBezTo>
                  <a:cubicBezTo>
                    <a:pt x="6" y="423"/>
                    <a:pt x="7" y="424"/>
                    <a:pt x="9" y="424"/>
                  </a:cubicBezTo>
                  <a:cubicBezTo>
                    <a:pt x="9" y="423"/>
                    <a:pt x="8" y="423"/>
                    <a:pt x="8" y="423"/>
                  </a:cubicBezTo>
                  <a:close/>
                  <a:moveTo>
                    <a:pt x="6" y="425"/>
                  </a:moveTo>
                  <a:cubicBezTo>
                    <a:pt x="6" y="426"/>
                    <a:pt x="7" y="427"/>
                    <a:pt x="8" y="426"/>
                  </a:cubicBezTo>
                  <a:cubicBezTo>
                    <a:pt x="7" y="426"/>
                    <a:pt x="7" y="426"/>
                    <a:pt x="7" y="425"/>
                  </a:cubicBezTo>
                  <a:cubicBezTo>
                    <a:pt x="7" y="425"/>
                    <a:pt x="7" y="425"/>
                    <a:pt x="7" y="425"/>
                  </a:cubicBezTo>
                  <a:cubicBezTo>
                    <a:pt x="7" y="426"/>
                    <a:pt x="6" y="425"/>
                    <a:pt x="6" y="4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淘宝网Chenying0907出品 134"/>
            <p:cNvSpPr>
              <a:spLocks/>
            </p:cNvSpPr>
            <p:nvPr/>
          </p:nvSpPr>
          <p:spPr bwMode="auto">
            <a:xfrm>
              <a:off x="7388" y="3550"/>
              <a:ext cx="9" cy="2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1 h 1"/>
                <a:gd name="T4" fmla="*/ 3 w 4"/>
                <a:gd name="T5" fmla="*/ 0 h 1"/>
                <a:gd name="T6" fmla="*/ 1 w 4"/>
                <a:gd name="T7" fmla="*/ 1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0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淘宝网Chenying0907出品 135"/>
            <p:cNvSpPr>
              <a:spLocks/>
            </p:cNvSpPr>
            <p:nvPr/>
          </p:nvSpPr>
          <p:spPr bwMode="auto">
            <a:xfrm>
              <a:off x="8383" y="3107"/>
              <a:ext cx="14" cy="7"/>
            </a:xfrm>
            <a:custGeom>
              <a:avLst/>
              <a:gdLst>
                <a:gd name="T0" fmla="*/ 1 w 6"/>
                <a:gd name="T1" fmla="*/ 2 h 3"/>
                <a:gd name="T2" fmla="*/ 1 w 6"/>
                <a:gd name="T3" fmla="*/ 1 h 3"/>
                <a:gd name="T4" fmla="*/ 3 w 6"/>
                <a:gd name="T5" fmla="*/ 0 h 3"/>
                <a:gd name="T6" fmla="*/ 5 w 6"/>
                <a:gd name="T7" fmla="*/ 1 h 3"/>
                <a:gd name="T8" fmla="*/ 4 w 6"/>
                <a:gd name="T9" fmla="*/ 3 h 3"/>
                <a:gd name="T10" fmla="*/ 2 w 6"/>
                <a:gd name="T11" fmla="*/ 3 h 3"/>
                <a:gd name="T12" fmla="*/ 3 w 6"/>
                <a:gd name="T13" fmla="*/ 3 h 3"/>
                <a:gd name="T14" fmla="*/ 2 w 6"/>
                <a:gd name="T15" fmla="*/ 1 h 3"/>
                <a:gd name="T16" fmla="*/ 0 w 6"/>
                <a:gd name="T17" fmla="*/ 3 h 3"/>
                <a:gd name="T18" fmla="*/ 1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1"/>
                    <a:pt x="3" y="0"/>
                  </a:cubicBezTo>
                  <a:cubicBezTo>
                    <a:pt x="3" y="1"/>
                    <a:pt x="4" y="2"/>
                    <a:pt x="5" y="1"/>
                  </a:cubicBezTo>
                  <a:cubicBezTo>
                    <a:pt x="6" y="2"/>
                    <a:pt x="4" y="1"/>
                    <a:pt x="4" y="3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淘宝网Chenying0907出品 136"/>
            <p:cNvSpPr>
              <a:spLocks/>
            </p:cNvSpPr>
            <p:nvPr/>
          </p:nvSpPr>
          <p:spPr bwMode="auto">
            <a:xfrm>
              <a:off x="8940" y="2967"/>
              <a:ext cx="4" cy="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1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淘宝网Chenying0907出品 137"/>
            <p:cNvSpPr>
              <a:spLocks/>
            </p:cNvSpPr>
            <p:nvPr/>
          </p:nvSpPr>
          <p:spPr bwMode="auto">
            <a:xfrm>
              <a:off x="9056" y="2923"/>
              <a:ext cx="7" cy="4"/>
            </a:xfrm>
            <a:custGeom>
              <a:avLst/>
              <a:gdLst>
                <a:gd name="T0" fmla="*/ 3 w 3"/>
                <a:gd name="T1" fmla="*/ 1 h 2"/>
                <a:gd name="T2" fmla="*/ 3 w 3"/>
                <a:gd name="T3" fmla="*/ 1 h 2"/>
                <a:gd name="T4" fmla="*/ 2 w 3"/>
                <a:gd name="T5" fmla="*/ 2 h 2"/>
                <a:gd name="T6" fmla="*/ 1 w 3"/>
                <a:gd name="T7" fmla="*/ 1 h 2"/>
                <a:gd name="T8" fmla="*/ 3 w 3"/>
                <a:gd name="T9" fmla="*/ 0 h 2"/>
                <a:gd name="T10" fmla="*/ 3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0"/>
                    <a:pt x="2" y="1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淘宝网Chenying0907出品 138"/>
            <p:cNvSpPr>
              <a:spLocks/>
            </p:cNvSpPr>
            <p:nvPr/>
          </p:nvSpPr>
          <p:spPr bwMode="auto">
            <a:xfrm>
              <a:off x="9008" y="2951"/>
              <a:ext cx="10" cy="2"/>
            </a:xfrm>
            <a:custGeom>
              <a:avLst/>
              <a:gdLst>
                <a:gd name="T0" fmla="*/ 1 w 4"/>
                <a:gd name="T1" fmla="*/ 1 h 1"/>
                <a:gd name="T2" fmla="*/ 2 w 4"/>
                <a:gd name="T3" fmla="*/ 0 h 1"/>
                <a:gd name="T4" fmla="*/ 1 w 4"/>
                <a:gd name="T5" fmla="*/ 0 h 1"/>
                <a:gd name="T6" fmla="*/ 4 w 4"/>
                <a:gd name="T7" fmla="*/ 0 h 1"/>
                <a:gd name="T8" fmla="*/ 1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1" y="1"/>
                    <a:pt x="3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淘宝网Chenying0907出品 139"/>
            <p:cNvSpPr>
              <a:spLocks/>
            </p:cNvSpPr>
            <p:nvPr/>
          </p:nvSpPr>
          <p:spPr bwMode="auto">
            <a:xfrm>
              <a:off x="8996" y="2953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淘宝网Chenying0907出品 140"/>
            <p:cNvSpPr>
              <a:spLocks/>
            </p:cNvSpPr>
            <p:nvPr/>
          </p:nvSpPr>
          <p:spPr bwMode="auto">
            <a:xfrm>
              <a:off x="8982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1 h 2"/>
                <a:gd name="T6" fmla="*/ 1 w 2"/>
                <a:gd name="T7" fmla="*/ 2 h 2"/>
                <a:gd name="T8" fmla="*/ 1 w 2"/>
                <a:gd name="T9" fmla="*/ 1 h 2"/>
                <a:gd name="T10" fmla="*/ 0 w 2"/>
                <a:gd name="T11" fmla="*/ 0 h 2"/>
                <a:gd name="T12" fmla="*/ 1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淘宝网Chenying0907出品 141"/>
            <p:cNvSpPr>
              <a:spLocks/>
            </p:cNvSpPr>
            <p:nvPr/>
          </p:nvSpPr>
          <p:spPr bwMode="auto">
            <a:xfrm>
              <a:off x="8959" y="2960"/>
              <a:ext cx="14" cy="7"/>
            </a:xfrm>
            <a:custGeom>
              <a:avLst/>
              <a:gdLst>
                <a:gd name="T0" fmla="*/ 4 w 6"/>
                <a:gd name="T1" fmla="*/ 2 h 3"/>
                <a:gd name="T2" fmla="*/ 4 w 6"/>
                <a:gd name="T3" fmla="*/ 3 h 3"/>
                <a:gd name="T4" fmla="*/ 2 w 6"/>
                <a:gd name="T5" fmla="*/ 3 h 3"/>
                <a:gd name="T6" fmla="*/ 2 w 6"/>
                <a:gd name="T7" fmla="*/ 2 h 3"/>
                <a:gd name="T8" fmla="*/ 0 w 6"/>
                <a:gd name="T9" fmla="*/ 1 h 3"/>
                <a:gd name="T10" fmla="*/ 2 w 6"/>
                <a:gd name="T11" fmla="*/ 1 h 3"/>
                <a:gd name="T12" fmla="*/ 2 w 6"/>
                <a:gd name="T13" fmla="*/ 0 h 3"/>
                <a:gd name="T14" fmla="*/ 4 w 6"/>
                <a:gd name="T15" fmla="*/ 1 h 3"/>
                <a:gd name="T16" fmla="*/ 3 w 6"/>
                <a:gd name="T17" fmla="*/ 1 h 3"/>
                <a:gd name="T18" fmla="*/ 4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4" y="2"/>
                  </a:moveTo>
                  <a:cubicBezTo>
                    <a:pt x="6" y="2"/>
                    <a:pt x="3" y="2"/>
                    <a:pt x="4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4" y="3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淘宝网Chenying0907出品 142"/>
            <p:cNvSpPr>
              <a:spLocks/>
            </p:cNvSpPr>
            <p:nvPr/>
          </p:nvSpPr>
          <p:spPr bwMode="auto">
            <a:xfrm>
              <a:off x="8949" y="2967"/>
              <a:ext cx="7" cy="5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1 h 2"/>
                <a:gd name="T4" fmla="*/ 3 w 3"/>
                <a:gd name="T5" fmla="*/ 0 h 2"/>
                <a:gd name="T6" fmla="*/ 2 w 3"/>
                <a:gd name="T7" fmla="*/ 2 h 2"/>
                <a:gd name="T8" fmla="*/ 0 w 3"/>
                <a:gd name="T9" fmla="*/ 1 h 2"/>
                <a:gd name="T10" fmla="*/ 0 w 3"/>
                <a:gd name="T11" fmla="*/ 0 h 2"/>
                <a:gd name="T12" fmla="*/ 1 w 3"/>
                <a:gd name="T13" fmla="*/ 0 h 2"/>
                <a:gd name="T14" fmla="*/ 3 w 3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淘宝网Chenying0907出品 143"/>
            <p:cNvSpPr>
              <a:spLocks/>
            </p:cNvSpPr>
            <p:nvPr/>
          </p:nvSpPr>
          <p:spPr bwMode="auto">
            <a:xfrm>
              <a:off x="8954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1 w 2"/>
                <a:gd name="T5" fmla="*/ 1 h 2"/>
                <a:gd name="T6" fmla="*/ 2 w 2"/>
                <a:gd name="T7" fmla="*/ 2 h 2"/>
                <a:gd name="T8" fmla="*/ 1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淘宝网Chenying0907出品 144"/>
            <p:cNvSpPr>
              <a:spLocks/>
            </p:cNvSpPr>
            <p:nvPr/>
          </p:nvSpPr>
          <p:spPr bwMode="auto">
            <a:xfrm>
              <a:off x="8951" y="2960"/>
              <a:ext cx="8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2 h 2"/>
                <a:gd name="T4" fmla="*/ 1 w 3"/>
                <a:gd name="T5" fmla="*/ 2 h 2"/>
                <a:gd name="T6" fmla="*/ 0 w 3"/>
                <a:gd name="T7" fmla="*/ 2 h 2"/>
                <a:gd name="T8" fmla="*/ 1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淘宝网Chenying0907出品 145"/>
            <p:cNvSpPr>
              <a:spLocks/>
            </p:cNvSpPr>
            <p:nvPr/>
          </p:nvSpPr>
          <p:spPr bwMode="auto">
            <a:xfrm>
              <a:off x="8696" y="3031"/>
              <a:ext cx="4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0 h 2"/>
                <a:gd name="T6" fmla="*/ 0 w 2"/>
                <a:gd name="T7" fmla="*/ 1 h 2"/>
                <a:gd name="T8" fmla="*/ 1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淘宝网Chenying0907出品 146"/>
            <p:cNvSpPr>
              <a:spLocks/>
            </p:cNvSpPr>
            <p:nvPr/>
          </p:nvSpPr>
          <p:spPr bwMode="auto">
            <a:xfrm>
              <a:off x="8693" y="3031"/>
              <a:ext cx="3" cy="8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1 h 3"/>
                <a:gd name="T12" fmla="*/ 0 w 1"/>
                <a:gd name="T13" fmla="*/ 1 h 3"/>
                <a:gd name="T14" fmla="*/ 1 w 1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淘宝网Chenying0907出品 147"/>
            <p:cNvSpPr>
              <a:spLocks/>
            </p:cNvSpPr>
            <p:nvPr/>
          </p:nvSpPr>
          <p:spPr bwMode="auto">
            <a:xfrm>
              <a:off x="8670" y="3039"/>
              <a:ext cx="4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淘宝网Chenying0907出品 148"/>
            <p:cNvSpPr>
              <a:spLocks/>
            </p:cNvSpPr>
            <p:nvPr/>
          </p:nvSpPr>
          <p:spPr bwMode="auto">
            <a:xfrm>
              <a:off x="8636" y="3050"/>
              <a:ext cx="7" cy="7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1 h 3"/>
                <a:gd name="T4" fmla="*/ 1 w 3"/>
                <a:gd name="T5" fmla="*/ 1 h 3"/>
                <a:gd name="T6" fmla="*/ 0 w 3"/>
                <a:gd name="T7" fmla="*/ 1 h 3"/>
                <a:gd name="T8" fmla="*/ 1 w 3"/>
                <a:gd name="T9" fmla="*/ 0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3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淘宝网Chenying0907出品 149"/>
            <p:cNvSpPr>
              <a:spLocks/>
            </p:cNvSpPr>
            <p:nvPr/>
          </p:nvSpPr>
          <p:spPr bwMode="auto">
            <a:xfrm>
              <a:off x="8622" y="3048"/>
              <a:ext cx="10" cy="7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2 h 3"/>
                <a:gd name="T4" fmla="*/ 3 w 4"/>
                <a:gd name="T5" fmla="*/ 1 h 3"/>
                <a:gd name="T6" fmla="*/ 3 w 4"/>
                <a:gd name="T7" fmla="*/ 3 h 3"/>
                <a:gd name="T8" fmla="*/ 0 w 4"/>
                <a:gd name="T9" fmla="*/ 1 h 3"/>
                <a:gd name="T10" fmla="*/ 0 w 4"/>
                <a:gd name="T11" fmla="*/ 0 h 3"/>
                <a:gd name="T12" fmla="*/ 1 w 4"/>
                <a:gd name="T13" fmla="*/ 0 h 3"/>
                <a:gd name="T14" fmla="*/ 3 w 4"/>
                <a:gd name="T15" fmla="*/ 0 h 3"/>
                <a:gd name="T16" fmla="*/ 4 w 4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1"/>
                    <a:pt x="3" y="2"/>
                    <a:pt x="3" y="3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3" y="0"/>
                  </a:cubicBezTo>
                  <a:cubicBezTo>
                    <a:pt x="2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淘宝网Chenying0907出品 150"/>
            <p:cNvSpPr>
              <a:spLocks/>
            </p:cNvSpPr>
            <p:nvPr/>
          </p:nvSpPr>
          <p:spPr bwMode="auto">
            <a:xfrm>
              <a:off x="8622" y="3053"/>
              <a:ext cx="3" cy="7"/>
            </a:xfrm>
            <a:custGeom>
              <a:avLst/>
              <a:gdLst>
                <a:gd name="T0" fmla="*/ 0 w 1"/>
                <a:gd name="T1" fmla="*/ 1 h 3"/>
                <a:gd name="T2" fmla="*/ 1 w 1"/>
                <a:gd name="T3" fmla="*/ 1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1" y="2"/>
                    <a:pt x="0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1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淘宝网Chenying0907出品 151"/>
            <p:cNvSpPr>
              <a:spLocks noEditPoints="1"/>
            </p:cNvSpPr>
            <p:nvPr/>
          </p:nvSpPr>
          <p:spPr bwMode="auto">
            <a:xfrm>
              <a:off x="6895" y="3351"/>
              <a:ext cx="1675" cy="1433"/>
            </a:xfrm>
            <a:custGeom>
              <a:avLst/>
              <a:gdLst>
                <a:gd name="T0" fmla="*/ 463 w 707"/>
                <a:gd name="T1" fmla="*/ 175 h 605"/>
                <a:gd name="T2" fmla="*/ 216 w 707"/>
                <a:gd name="T3" fmla="*/ 333 h 605"/>
                <a:gd name="T4" fmla="*/ 41 w 707"/>
                <a:gd name="T5" fmla="*/ 483 h 605"/>
                <a:gd name="T6" fmla="*/ 539 w 707"/>
                <a:gd name="T7" fmla="*/ 159 h 605"/>
                <a:gd name="T8" fmla="*/ 638 w 707"/>
                <a:gd name="T9" fmla="*/ 138 h 605"/>
                <a:gd name="T10" fmla="*/ 455 w 707"/>
                <a:gd name="T11" fmla="*/ 240 h 605"/>
                <a:gd name="T12" fmla="*/ 318 w 707"/>
                <a:gd name="T13" fmla="*/ 325 h 605"/>
                <a:gd name="T14" fmla="*/ 232 w 707"/>
                <a:gd name="T15" fmla="*/ 385 h 605"/>
                <a:gd name="T16" fmla="*/ 157 w 707"/>
                <a:gd name="T17" fmla="*/ 441 h 605"/>
                <a:gd name="T18" fmla="*/ 322 w 707"/>
                <a:gd name="T19" fmla="*/ 331 h 605"/>
                <a:gd name="T20" fmla="*/ 506 w 707"/>
                <a:gd name="T21" fmla="*/ 225 h 605"/>
                <a:gd name="T22" fmla="*/ 670 w 707"/>
                <a:gd name="T23" fmla="*/ 159 h 605"/>
                <a:gd name="T24" fmla="*/ 656 w 707"/>
                <a:gd name="T25" fmla="*/ 175 h 605"/>
                <a:gd name="T26" fmla="*/ 649 w 707"/>
                <a:gd name="T27" fmla="*/ 183 h 605"/>
                <a:gd name="T28" fmla="*/ 540 w 707"/>
                <a:gd name="T29" fmla="*/ 254 h 605"/>
                <a:gd name="T30" fmla="*/ 502 w 707"/>
                <a:gd name="T31" fmla="*/ 361 h 605"/>
                <a:gd name="T32" fmla="*/ 508 w 707"/>
                <a:gd name="T33" fmla="*/ 393 h 605"/>
                <a:gd name="T34" fmla="*/ 572 w 707"/>
                <a:gd name="T35" fmla="*/ 403 h 605"/>
                <a:gd name="T36" fmla="*/ 576 w 707"/>
                <a:gd name="T37" fmla="*/ 427 h 605"/>
                <a:gd name="T38" fmla="*/ 582 w 707"/>
                <a:gd name="T39" fmla="*/ 434 h 605"/>
                <a:gd name="T40" fmla="*/ 568 w 707"/>
                <a:gd name="T41" fmla="*/ 457 h 605"/>
                <a:gd name="T42" fmla="*/ 523 w 707"/>
                <a:gd name="T43" fmla="*/ 469 h 605"/>
                <a:gd name="T44" fmla="*/ 498 w 707"/>
                <a:gd name="T45" fmla="*/ 478 h 605"/>
                <a:gd name="T46" fmla="*/ 531 w 707"/>
                <a:gd name="T47" fmla="*/ 462 h 605"/>
                <a:gd name="T48" fmla="*/ 515 w 707"/>
                <a:gd name="T49" fmla="*/ 461 h 605"/>
                <a:gd name="T50" fmla="*/ 528 w 707"/>
                <a:gd name="T51" fmla="*/ 448 h 605"/>
                <a:gd name="T52" fmla="*/ 440 w 707"/>
                <a:gd name="T53" fmla="*/ 501 h 605"/>
                <a:gd name="T54" fmla="*/ 436 w 707"/>
                <a:gd name="T55" fmla="*/ 514 h 605"/>
                <a:gd name="T56" fmla="*/ 393 w 707"/>
                <a:gd name="T57" fmla="*/ 541 h 605"/>
                <a:gd name="T58" fmla="*/ 342 w 707"/>
                <a:gd name="T59" fmla="*/ 537 h 605"/>
                <a:gd name="T60" fmla="*/ 346 w 707"/>
                <a:gd name="T61" fmla="*/ 422 h 605"/>
                <a:gd name="T62" fmla="*/ 258 w 707"/>
                <a:gd name="T63" fmla="*/ 421 h 605"/>
                <a:gd name="T64" fmla="*/ 264 w 707"/>
                <a:gd name="T65" fmla="*/ 411 h 605"/>
                <a:gd name="T66" fmla="*/ 248 w 707"/>
                <a:gd name="T67" fmla="*/ 404 h 605"/>
                <a:gd name="T68" fmla="*/ 195 w 707"/>
                <a:gd name="T69" fmla="*/ 444 h 605"/>
                <a:gd name="T70" fmla="*/ 153 w 707"/>
                <a:gd name="T71" fmla="*/ 475 h 605"/>
                <a:gd name="T72" fmla="*/ 127 w 707"/>
                <a:gd name="T73" fmla="*/ 492 h 605"/>
                <a:gd name="T74" fmla="*/ 113 w 707"/>
                <a:gd name="T75" fmla="*/ 506 h 605"/>
                <a:gd name="T76" fmla="*/ 98 w 707"/>
                <a:gd name="T77" fmla="*/ 516 h 605"/>
                <a:gd name="T78" fmla="*/ 92 w 707"/>
                <a:gd name="T79" fmla="*/ 520 h 605"/>
                <a:gd name="T80" fmla="*/ 75 w 707"/>
                <a:gd name="T81" fmla="*/ 533 h 605"/>
                <a:gd name="T82" fmla="*/ 51 w 707"/>
                <a:gd name="T83" fmla="*/ 553 h 605"/>
                <a:gd name="T84" fmla="*/ 28 w 707"/>
                <a:gd name="T85" fmla="*/ 573 h 605"/>
                <a:gd name="T86" fmla="*/ 5 w 707"/>
                <a:gd name="T87" fmla="*/ 582 h 605"/>
                <a:gd name="T88" fmla="*/ 492 w 707"/>
                <a:gd name="T89" fmla="*/ 141 h 605"/>
                <a:gd name="T90" fmla="*/ 437 w 707"/>
                <a:gd name="T91" fmla="*/ 98 h 605"/>
                <a:gd name="T92" fmla="*/ 222 w 707"/>
                <a:gd name="T93" fmla="*/ 228 h 605"/>
                <a:gd name="T94" fmla="*/ 666 w 707"/>
                <a:gd name="T95" fmla="*/ 163 h 605"/>
                <a:gd name="T96" fmla="*/ 100 w 707"/>
                <a:gd name="T97" fmla="*/ 511 h 605"/>
                <a:gd name="T98" fmla="*/ 645 w 707"/>
                <a:gd name="T99" fmla="*/ 170 h 605"/>
                <a:gd name="T100" fmla="*/ 635 w 707"/>
                <a:gd name="T101" fmla="*/ 186 h 605"/>
                <a:gd name="T102" fmla="*/ 578 w 707"/>
                <a:gd name="T103" fmla="*/ 443 h 605"/>
                <a:gd name="T104" fmla="*/ 578 w 707"/>
                <a:gd name="T105" fmla="*/ 438 h 605"/>
                <a:gd name="T106" fmla="*/ 551 w 707"/>
                <a:gd name="T107" fmla="*/ 456 h 605"/>
                <a:gd name="T108" fmla="*/ 548 w 707"/>
                <a:gd name="T109" fmla="*/ 456 h 605"/>
                <a:gd name="T110" fmla="*/ 529 w 707"/>
                <a:gd name="T111" fmla="*/ 468 h 605"/>
                <a:gd name="T112" fmla="*/ 506 w 707"/>
                <a:gd name="T113" fmla="*/ 336 h 605"/>
                <a:gd name="T114" fmla="*/ 382 w 707"/>
                <a:gd name="T115" fmla="*/ 541 h 605"/>
                <a:gd name="T116" fmla="*/ 251 w 707"/>
                <a:gd name="T117" fmla="*/ 397 h 605"/>
                <a:gd name="T118" fmla="*/ 242 w 707"/>
                <a:gd name="T119" fmla="*/ 406 h 605"/>
                <a:gd name="T120" fmla="*/ 139 w 707"/>
                <a:gd name="T121" fmla="*/ 484 h 605"/>
                <a:gd name="T122" fmla="*/ 115 w 707"/>
                <a:gd name="T123" fmla="*/ 476 h 605"/>
                <a:gd name="T124" fmla="*/ 95 w 707"/>
                <a:gd name="T125" fmla="*/ 52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7" h="605">
                  <a:moveTo>
                    <a:pt x="691" y="30"/>
                  </a:moveTo>
                  <a:cubicBezTo>
                    <a:pt x="691" y="30"/>
                    <a:pt x="692" y="30"/>
                    <a:pt x="691" y="31"/>
                  </a:cubicBezTo>
                  <a:cubicBezTo>
                    <a:pt x="686" y="34"/>
                    <a:pt x="682" y="38"/>
                    <a:pt x="677" y="41"/>
                  </a:cubicBezTo>
                  <a:cubicBezTo>
                    <a:pt x="676" y="43"/>
                    <a:pt x="674" y="43"/>
                    <a:pt x="673" y="45"/>
                  </a:cubicBezTo>
                  <a:cubicBezTo>
                    <a:pt x="668" y="48"/>
                    <a:pt x="662" y="51"/>
                    <a:pt x="657" y="55"/>
                  </a:cubicBezTo>
                  <a:cubicBezTo>
                    <a:pt x="657" y="55"/>
                    <a:pt x="657" y="55"/>
                    <a:pt x="656" y="55"/>
                  </a:cubicBezTo>
                  <a:cubicBezTo>
                    <a:pt x="653" y="59"/>
                    <a:pt x="647" y="61"/>
                    <a:pt x="644" y="65"/>
                  </a:cubicBezTo>
                  <a:cubicBezTo>
                    <a:pt x="644" y="65"/>
                    <a:pt x="643" y="65"/>
                    <a:pt x="643" y="65"/>
                  </a:cubicBezTo>
                  <a:cubicBezTo>
                    <a:pt x="642" y="65"/>
                    <a:pt x="642" y="65"/>
                    <a:pt x="642" y="66"/>
                  </a:cubicBezTo>
                  <a:cubicBezTo>
                    <a:pt x="641" y="66"/>
                    <a:pt x="640" y="66"/>
                    <a:pt x="639" y="67"/>
                  </a:cubicBezTo>
                  <a:cubicBezTo>
                    <a:pt x="637" y="69"/>
                    <a:pt x="634" y="70"/>
                    <a:pt x="631" y="72"/>
                  </a:cubicBezTo>
                  <a:cubicBezTo>
                    <a:pt x="631" y="72"/>
                    <a:pt x="630" y="72"/>
                    <a:pt x="629" y="73"/>
                  </a:cubicBezTo>
                  <a:cubicBezTo>
                    <a:pt x="627" y="75"/>
                    <a:pt x="624" y="77"/>
                    <a:pt x="622" y="79"/>
                  </a:cubicBezTo>
                  <a:cubicBezTo>
                    <a:pt x="619" y="79"/>
                    <a:pt x="618" y="81"/>
                    <a:pt x="616" y="82"/>
                  </a:cubicBezTo>
                  <a:cubicBezTo>
                    <a:pt x="614" y="85"/>
                    <a:pt x="609" y="86"/>
                    <a:pt x="606" y="89"/>
                  </a:cubicBezTo>
                  <a:cubicBezTo>
                    <a:pt x="602" y="89"/>
                    <a:pt x="600" y="94"/>
                    <a:pt x="595" y="95"/>
                  </a:cubicBezTo>
                  <a:cubicBezTo>
                    <a:pt x="589" y="99"/>
                    <a:pt x="582" y="104"/>
                    <a:pt x="576" y="107"/>
                  </a:cubicBezTo>
                  <a:cubicBezTo>
                    <a:pt x="575" y="108"/>
                    <a:pt x="573" y="108"/>
                    <a:pt x="573" y="109"/>
                  </a:cubicBezTo>
                  <a:cubicBezTo>
                    <a:pt x="571" y="109"/>
                    <a:pt x="571" y="110"/>
                    <a:pt x="570" y="110"/>
                  </a:cubicBezTo>
                  <a:cubicBezTo>
                    <a:pt x="562" y="115"/>
                    <a:pt x="555" y="120"/>
                    <a:pt x="547" y="124"/>
                  </a:cubicBezTo>
                  <a:cubicBezTo>
                    <a:pt x="547" y="124"/>
                    <a:pt x="547" y="125"/>
                    <a:pt x="547" y="125"/>
                  </a:cubicBezTo>
                  <a:cubicBezTo>
                    <a:pt x="541" y="127"/>
                    <a:pt x="537" y="131"/>
                    <a:pt x="532" y="133"/>
                  </a:cubicBezTo>
                  <a:cubicBezTo>
                    <a:pt x="529" y="135"/>
                    <a:pt x="526" y="137"/>
                    <a:pt x="523" y="138"/>
                  </a:cubicBezTo>
                  <a:cubicBezTo>
                    <a:pt x="522" y="139"/>
                    <a:pt x="522" y="140"/>
                    <a:pt x="521" y="140"/>
                  </a:cubicBezTo>
                  <a:cubicBezTo>
                    <a:pt x="519" y="142"/>
                    <a:pt x="516" y="143"/>
                    <a:pt x="513" y="144"/>
                  </a:cubicBezTo>
                  <a:cubicBezTo>
                    <a:pt x="511" y="147"/>
                    <a:pt x="507" y="147"/>
                    <a:pt x="505" y="150"/>
                  </a:cubicBezTo>
                  <a:cubicBezTo>
                    <a:pt x="496" y="154"/>
                    <a:pt x="488" y="160"/>
                    <a:pt x="480" y="165"/>
                  </a:cubicBezTo>
                  <a:cubicBezTo>
                    <a:pt x="476" y="166"/>
                    <a:pt x="474" y="169"/>
                    <a:pt x="470" y="170"/>
                  </a:cubicBezTo>
                  <a:cubicBezTo>
                    <a:pt x="469" y="171"/>
                    <a:pt x="468" y="171"/>
                    <a:pt x="467" y="171"/>
                  </a:cubicBezTo>
                  <a:cubicBezTo>
                    <a:pt x="467" y="172"/>
                    <a:pt x="466" y="173"/>
                    <a:pt x="466" y="173"/>
                  </a:cubicBezTo>
                  <a:cubicBezTo>
                    <a:pt x="465" y="173"/>
                    <a:pt x="464" y="173"/>
                    <a:pt x="463" y="175"/>
                  </a:cubicBezTo>
                  <a:cubicBezTo>
                    <a:pt x="461" y="175"/>
                    <a:pt x="461" y="177"/>
                    <a:pt x="459" y="177"/>
                  </a:cubicBezTo>
                  <a:cubicBezTo>
                    <a:pt x="458" y="177"/>
                    <a:pt x="457" y="177"/>
                    <a:pt x="457" y="179"/>
                  </a:cubicBezTo>
                  <a:cubicBezTo>
                    <a:pt x="453" y="179"/>
                    <a:pt x="451" y="183"/>
                    <a:pt x="446" y="184"/>
                  </a:cubicBezTo>
                  <a:cubicBezTo>
                    <a:pt x="446" y="184"/>
                    <a:pt x="445" y="186"/>
                    <a:pt x="444" y="185"/>
                  </a:cubicBezTo>
                  <a:cubicBezTo>
                    <a:pt x="444" y="185"/>
                    <a:pt x="444" y="186"/>
                    <a:pt x="444" y="186"/>
                  </a:cubicBezTo>
                  <a:cubicBezTo>
                    <a:pt x="427" y="196"/>
                    <a:pt x="410" y="206"/>
                    <a:pt x="393" y="217"/>
                  </a:cubicBezTo>
                  <a:cubicBezTo>
                    <a:pt x="393" y="217"/>
                    <a:pt x="392" y="217"/>
                    <a:pt x="392" y="217"/>
                  </a:cubicBezTo>
                  <a:cubicBezTo>
                    <a:pt x="385" y="221"/>
                    <a:pt x="378" y="225"/>
                    <a:pt x="371" y="230"/>
                  </a:cubicBezTo>
                  <a:cubicBezTo>
                    <a:pt x="369" y="231"/>
                    <a:pt x="367" y="231"/>
                    <a:pt x="366" y="233"/>
                  </a:cubicBezTo>
                  <a:cubicBezTo>
                    <a:pt x="362" y="235"/>
                    <a:pt x="358" y="239"/>
                    <a:pt x="353" y="240"/>
                  </a:cubicBezTo>
                  <a:cubicBezTo>
                    <a:pt x="353" y="241"/>
                    <a:pt x="353" y="241"/>
                    <a:pt x="353" y="241"/>
                  </a:cubicBezTo>
                  <a:cubicBezTo>
                    <a:pt x="350" y="242"/>
                    <a:pt x="348" y="245"/>
                    <a:pt x="345" y="246"/>
                  </a:cubicBezTo>
                  <a:cubicBezTo>
                    <a:pt x="344" y="246"/>
                    <a:pt x="344" y="247"/>
                    <a:pt x="344" y="247"/>
                  </a:cubicBezTo>
                  <a:cubicBezTo>
                    <a:pt x="343" y="247"/>
                    <a:pt x="342" y="248"/>
                    <a:pt x="341" y="249"/>
                  </a:cubicBezTo>
                  <a:cubicBezTo>
                    <a:pt x="335" y="252"/>
                    <a:pt x="331" y="257"/>
                    <a:pt x="325" y="259"/>
                  </a:cubicBezTo>
                  <a:cubicBezTo>
                    <a:pt x="324" y="259"/>
                    <a:pt x="325" y="260"/>
                    <a:pt x="324" y="260"/>
                  </a:cubicBezTo>
                  <a:cubicBezTo>
                    <a:pt x="315" y="265"/>
                    <a:pt x="306" y="273"/>
                    <a:pt x="297" y="278"/>
                  </a:cubicBezTo>
                  <a:cubicBezTo>
                    <a:pt x="297" y="279"/>
                    <a:pt x="296" y="279"/>
                    <a:pt x="296" y="280"/>
                  </a:cubicBezTo>
                  <a:cubicBezTo>
                    <a:pt x="295" y="279"/>
                    <a:pt x="295" y="280"/>
                    <a:pt x="295" y="280"/>
                  </a:cubicBezTo>
                  <a:cubicBezTo>
                    <a:pt x="293" y="282"/>
                    <a:pt x="290" y="282"/>
                    <a:pt x="289" y="284"/>
                  </a:cubicBezTo>
                  <a:cubicBezTo>
                    <a:pt x="288" y="284"/>
                    <a:pt x="288" y="284"/>
                    <a:pt x="288" y="284"/>
                  </a:cubicBezTo>
                  <a:cubicBezTo>
                    <a:pt x="284" y="287"/>
                    <a:pt x="280" y="288"/>
                    <a:pt x="277" y="291"/>
                  </a:cubicBezTo>
                  <a:cubicBezTo>
                    <a:pt x="275" y="291"/>
                    <a:pt x="274" y="294"/>
                    <a:pt x="272" y="293"/>
                  </a:cubicBezTo>
                  <a:cubicBezTo>
                    <a:pt x="272" y="296"/>
                    <a:pt x="268" y="296"/>
                    <a:pt x="267" y="298"/>
                  </a:cubicBezTo>
                  <a:cubicBezTo>
                    <a:pt x="265" y="298"/>
                    <a:pt x="265" y="300"/>
                    <a:pt x="263" y="299"/>
                  </a:cubicBezTo>
                  <a:cubicBezTo>
                    <a:pt x="263" y="303"/>
                    <a:pt x="260" y="301"/>
                    <a:pt x="259" y="303"/>
                  </a:cubicBezTo>
                  <a:cubicBezTo>
                    <a:pt x="256" y="303"/>
                    <a:pt x="254" y="308"/>
                    <a:pt x="251" y="309"/>
                  </a:cubicBezTo>
                  <a:cubicBezTo>
                    <a:pt x="249" y="310"/>
                    <a:pt x="247" y="312"/>
                    <a:pt x="244" y="313"/>
                  </a:cubicBezTo>
                  <a:cubicBezTo>
                    <a:pt x="241" y="318"/>
                    <a:pt x="235" y="318"/>
                    <a:pt x="233" y="322"/>
                  </a:cubicBezTo>
                  <a:cubicBezTo>
                    <a:pt x="232" y="322"/>
                    <a:pt x="232" y="322"/>
                    <a:pt x="232" y="322"/>
                  </a:cubicBezTo>
                  <a:cubicBezTo>
                    <a:pt x="226" y="325"/>
                    <a:pt x="222" y="331"/>
                    <a:pt x="216" y="333"/>
                  </a:cubicBezTo>
                  <a:cubicBezTo>
                    <a:pt x="216" y="334"/>
                    <a:pt x="214" y="334"/>
                    <a:pt x="214" y="335"/>
                  </a:cubicBezTo>
                  <a:cubicBezTo>
                    <a:pt x="213" y="335"/>
                    <a:pt x="212" y="336"/>
                    <a:pt x="211" y="338"/>
                  </a:cubicBezTo>
                  <a:cubicBezTo>
                    <a:pt x="208" y="339"/>
                    <a:pt x="204" y="343"/>
                    <a:pt x="201" y="345"/>
                  </a:cubicBezTo>
                  <a:cubicBezTo>
                    <a:pt x="200" y="345"/>
                    <a:pt x="199" y="345"/>
                    <a:pt x="198" y="347"/>
                  </a:cubicBezTo>
                  <a:cubicBezTo>
                    <a:pt x="195" y="348"/>
                    <a:pt x="193" y="351"/>
                    <a:pt x="190" y="352"/>
                  </a:cubicBezTo>
                  <a:cubicBezTo>
                    <a:pt x="187" y="356"/>
                    <a:pt x="180" y="358"/>
                    <a:pt x="177" y="363"/>
                  </a:cubicBezTo>
                  <a:cubicBezTo>
                    <a:pt x="177" y="362"/>
                    <a:pt x="176" y="362"/>
                    <a:pt x="176" y="362"/>
                  </a:cubicBezTo>
                  <a:cubicBezTo>
                    <a:pt x="176" y="365"/>
                    <a:pt x="172" y="364"/>
                    <a:pt x="171" y="367"/>
                  </a:cubicBezTo>
                  <a:cubicBezTo>
                    <a:pt x="171" y="367"/>
                    <a:pt x="170" y="367"/>
                    <a:pt x="170" y="367"/>
                  </a:cubicBezTo>
                  <a:cubicBezTo>
                    <a:pt x="170" y="368"/>
                    <a:pt x="169" y="368"/>
                    <a:pt x="168" y="370"/>
                  </a:cubicBezTo>
                  <a:cubicBezTo>
                    <a:pt x="165" y="371"/>
                    <a:pt x="162" y="373"/>
                    <a:pt x="159" y="376"/>
                  </a:cubicBezTo>
                  <a:cubicBezTo>
                    <a:pt x="158" y="377"/>
                    <a:pt x="155" y="378"/>
                    <a:pt x="154" y="381"/>
                  </a:cubicBezTo>
                  <a:cubicBezTo>
                    <a:pt x="152" y="382"/>
                    <a:pt x="150" y="384"/>
                    <a:pt x="147" y="385"/>
                  </a:cubicBezTo>
                  <a:cubicBezTo>
                    <a:pt x="148" y="386"/>
                    <a:pt x="146" y="385"/>
                    <a:pt x="146" y="387"/>
                  </a:cubicBezTo>
                  <a:cubicBezTo>
                    <a:pt x="143" y="388"/>
                    <a:pt x="141" y="391"/>
                    <a:pt x="138" y="393"/>
                  </a:cubicBezTo>
                  <a:cubicBezTo>
                    <a:pt x="138" y="393"/>
                    <a:pt x="138" y="393"/>
                    <a:pt x="138" y="394"/>
                  </a:cubicBezTo>
                  <a:cubicBezTo>
                    <a:pt x="134" y="395"/>
                    <a:pt x="133" y="399"/>
                    <a:pt x="129" y="400"/>
                  </a:cubicBezTo>
                  <a:cubicBezTo>
                    <a:pt x="129" y="402"/>
                    <a:pt x="127" y="401"/>
                    <a:pt x="126" y="403"/>
                  </a:cubicBezTo>
                  <a:cubicBezTo>
                    <a:pt x="126" y="403"/>
                    <a:pt x="125" y="404"/>
                    <a:pt x="124" y="404"/>
                  </a:cubicBezTo>
                  <a:cubicBezTo>
                    <a:pt x="121" y="408"/>
                    <a:pt x="117" y="410"/>
                    <a:pt x="114" y="414"/>
                  </a:cubicBezTo>
                  <a:cubicBezTo>
                    <a:pt x="113" y="413"/>
                    <a:pt x="113" y="415"/>
                    <a:pt x="112" y="414"/>
                  </a:cubicBezTo>
                  <a:cubicBezTo>
                    <a:pt x="112" y="415"/>
                    <a:pt x="112" y="415"/>
                    <a:pt x="112" y="416"/>
                  </a:cubicBezTo>
                  <a:cubicBezTo>
                    <a:pt x="111" y="416"/>
                    <a:pt x="111" y="417"/>
                    <a:pt x="110" y="416"/>
                  </a:cubicBezTo>
                  <a:cubicBezTo>
                    <a:pt x="103" y="423"/>
                    <a:pt x="96" y="429"/>
                    <a:pt x="89" y="436"/>
                  </a:cubicBezTo>
                  <a:cubicBezTo>
                    <a:pt x="88" y="436"/>
                    <a:pt x="87" y="437"/>
                    <a:pt x="87" y="438"/>
                  </a:cubicBezTo>
                  <a:cubicBezTo>
                    <a:pt x="84" y="439"/>
                    <a:pt x="83" y="443"/>
                    <a:pt x="80" y="443"/>
                  </a:cubicBezTo>
                  <a:cubicBezTo>
                    <a:pt x="80" y="444"/>
                    <a:pt x="79" y="445"/>
                    <a:pt x="78" y="445"/>
                  </a:cubicBezTo>
                  <a:cubicBezTo>
                    <a:pt x="68" y="456"/>
                    <a:pt x="57" y="464"/>
                    <a:pt x="48" y="476"/>
                  </a:cubicBezTo>
                  <a:cubicBezTo>
                    <a:pt x="48" y="476"/>
                    <a:pt x="48" y="477"/>
                    <a:pt x="47" y="476"/>
                  </a:cubicBezTo>
                  <a:cubicBezTo>
                    <a:pt x="47" y="478"/>
                    <a:pt x="45" y="479"/>
                    <a:pt x="44" y="480"/>
                  </a:cubicBezTo>
                  <a:cubicBezTo>
                    <a:pt x="43" y="481"/>
                    <a:pt x="43" y="483"/>
                    <a:pt x="41" y="483"/>
                  </a:cubicBezTo>
                  <a:cubicBezTo>
                    <a:pt x="41" y="484"/>
                    <a:pt x="40" y="485"/>
                    <a:pt x="39" y="486"/>
                  </a:cubicBezTo>
                  <a:cubicBezTo>
                    <a:pt x="39" y="488"/>
                    <a:pt x="37" y="490"/>
                    <a:pt x="36" y="490"/>
                  </a:cubicBezTo>
                  <a:cubicBezTo>
                    <a:pt x="33" y="496"/>
                    <a:pt x="30" y="501"/>
                    <a:pt x="37" y="502"/>
                  </a:cubicBezTo>
                  <a:cubicBezTo>
                    <a:pt x="39" y="502"/>
                    <a:pt x="42" y="501"/>
                    <a:pt x="44" y="499"/>
                  </a:cubicBezTo>
                  <a:cubicBezTo>
                    <a:pt x="48" y="498"/>
                    <a:pt x="51" y="494"/>
                    <a:pt x="55" y="492"/>
                  </a:cubicBezTo>
                  <a:cubicBezTo>
                    <a:pt x="55" y="492"/>
                    <a:pt x="56" y="491"/>
                    <a:pt x="57" y="490"/>
                  </a:cubicBezTo>
                  <a:cubicBezTo>
                    <a:pt x="68" y="482"/>
                    <a:pt x="78" y="473"/>
                    <a:pt x="88" y="466"/>
                  </a:cubicBezTo>
                  <a:cubicBezTo>
                    <a:pt x="89" y="465"/>
                    <a:pt x="90" y="465"/>
                    <a:pt x="90" y="464"/>
                  </a:cubicBezTo>
                  <a:cubicBezTo>
                    <a:pt x="96" y="460"/>
                    <a:pt x="101" y="454"/>
                    <a:pt x="107" y="451"/>
                  </a:cubicBezTo>
                  <a:cubicBezTo>
                    <a:pt x="118" y="440"/>
                    <a:pt x="130" y="431"/>
                    <a:pt x="142" y="422"/>
                  </a:cubicBezTo>
                  <a:cubicBezTo>
                    <a:pt x="149" y="416"/>
                    <a:pt x="156" y="411"/>
                    <a:pt x="163" y="405"/>
                  </a:cubicBezTo>
                  <a:cubicBezTo>
                    <a:pt x="164" y="405"/>
                    <a:pt x="164" y="404"/>
                    <a:pt x="165" y="404"/>
                  </a:cubicBezTo>
                  <a:cubicBezTo>
                    <a:pt x="168" y="400"/>
                    <a:pt x="172" y="399"/>
                    <a:pt x="175" y="395"/>
                  </a:cubicBezTo>
                  <a:cubicBezTo>
                    <a:pt x="176" y="395"/>
                    <a:pt x="176" y="395"/>
                    <a:pt x="176" y="395"/>
                  </a:cubicBezTo>
                  <a:cubicBezTo>
                    <a:pt x="195" y="379"/>
                    <a:pt x="216" y="365"/>
                    <a:pt x="235" y="350"/>
                  </a:cubicBezTo>
                  <a:cubicBezTo>
                    <a:pt x="262" y="330"/>
                    <a:pt x="288" y="310"/>
                    <a:pt x="316" y="292"/>
                  </a:cubicBezTo>
                  <a:cubicBezTo>
                    <a:pt x="321" y="289"/>
                    <a:pt x="325" y="286"/>
                    <a:pt x="329" y="283"/>
                  </a:cubicBezTo>
                  <a:cubicBezTo>
                    <a:pt x="334" y="279"/>
                    <a:pt x="340" y="275"/>
                    <a:pt x="346" y="272"/>
                  </a:cubicBezTo>
                  <a:cubicBezTo>
                    <a:pt x="346" y="272"/>
                    <a:pt x="346" y="271"/>
                    <a:pt x="346" y="271"/>
                  </a:cubicBezTo>
                  <a:cubicBezTo>
                    <a:pt x="355" y="266"/>
                    <a:pt x="363" y="259"/>
                    <a:pt x="372" y="254"/>
                  </a:cubicBezTo>
                  <a:cubicBezTo>
                    <a:pt x="375" y="252"/>
                    <a:pt x="380" y="250"/>
                    <a:pt x="383" y="248"/>
                  </a:cubicBezTo>
                  <a:cubicBezTo>
                    <a:pt x="385" y="246"/>
                    <a:pt x="388" y="245"/>
                    <a:pt x="390" y="243"/>
                  </a:cubicBezTo>
                  <a:cubicBezTo>
                    <a:pt x="399" y="238"/>
                    <a:pt x="407" y="232"/>
                    <a:pt x="416" y="227"/>
                  </a:cubicBezTo>
                  <a:cubicBezTo>
                    <a:pt x="416" y="227"/>
                    <a:pt x="416" y="227"/>
                    <a:pt x="416" y="226"/>
                  </a:cubicBezTo>
                  <a:cubicBezTo>
                    <a:pt x="421" y="224"/>
                    <a:pt x="425" y="222"/>
                    <a:pt x="429" y="220"/>
                  </a:cubicBezTo>
                  <a:cubicBezTo>
                    <a:pt x="430" y="220"/>
                    <a:pt x="429" y="219"/>
                    <a:pt x="430" y="219"/>
                  </a:cubicBezTo>
                  <a:cubicBezTo>
                    <a:pt x="446" y="211"/>
                    <a:pt x="460" y="201"/>
                    <a:pt x="477" y="193"/>
                  </a:cubicBezTo>
                  <a:cubicBezTo>
                    <a:pt x="487" y="187"/>
                    <a:pt x="497" y="181"/>
                    <a:pt x="508" y="176"/>
                  </a:cubicBezTo>
                  <a:cubicBezTo>
                    <a:pt x="516" y="171"/>
                    <a:pt x="524" y="168"/>
                    <a:pt x="532" y="164"/>
                  </a:cubicBezTo>
                  <a:cubicBezTo>
                    <a:pt x="533" y="163"/>
                    <a:pt x="533" y="163"/>
                    <a:pt x="533" y="162"/>
                  </a:cubicBezTo>
                  <a:cubicBezTo>
                    <a:pt x="536" y="162"/>
                    <a:pt x="538" y="161"/>
                    <a:pt x="539" y="159"/>
                  </a:cubicBezTo>
                  <a:cubicBezTo>
                    <a:pt x="539" y="159"/>
                    <a:pt x="539" y="160"/>
                    <a:pt x="539" y="160"/>
                  </a:cubicBezTo>
                  <a:cubicBezTo>
                    <a:pt x="546" y="156"/>
                    <a:pt x="552" y="153"/>
                    <a:pt x="559" y="150"/>
                  </a:cubicBezTo>
                  <a:cubicBezTo>
                    <a:pt x="568" y="145"/>
                    <a:pt x="576" y="141"/>
                    <a:pt x="585" y="137"/>
                  </a:cubicBezTo>
                  <a:cubicBezTo>
                    <a:pt x="603" y="128"/>
                    <a:pt x="625" y="118"/>
                    <a:pt x="646" y="111"/>
                  </a:cubicBezTo>
                  <a:cubicBezTo>
                    <a:pt x="649" y="110"/>
                    <a:pt x="652" y="109"/>
                    <a:pt x="655" y="108"/>
                  </a:cubicBezTo>
                  <a:cubicBezTo>
                    <a:pt x="658" y="107"/>
                    <a:pt x="664" y="105"/>
                    <a:pt x="669" y="105"/>
                  </a:cubicBezTo>
                  <a:cubicBezTo>
                    <a:pt x="670" y="105"/>
                    <a:pt x="671" y="106"/>
                    <a:pt x="672" y="105"/>
                  </a:cubicBezTo>
                  <a:cubicBezTo>
                    <a:pt x="674" y="105"/>
                    <a:pt x="674" y="105"/>
                    <a:pt x="676" y="105"/>
                  </a:cubicBezTo>
                  <a:cubicBezTo>
                    <a:pt x="676" y="106"/>
                    <a:pt x="675" y="106"/>
                    <a:pt x="675" y="106"/>
                  </a:cubicBezTo>
                  <a:cubicBezTo>
                    <a:pt x="675" y="106"/>
                    <a:pt x="676" y="106"/>
                    <a:pt x="676" y="106"/>
                  </a:cubicBezTo>
                  <a:cubicBezTo>
                    <a:pt x="676" y="106"/>
                    <a:pt x="676" y="108"/>
                    <a:pt x="676" y="107"/>
                  </a:cubicBezTo>
                  <a:cubicBezTo>
                    <a:pt x="676" y="108"/>
                    <a:pt x="677" y="107"/>
                    <a:pt x="678" y="109"/>
                  </a:cubicBezTo>
                  <a:cubicBezTo>
                    <a:pt x="677" y="109"/>
                    <a:pt x="677" y="110"/>
                    <a:pt x="677" y="110"/>
                  </a:cubicBezTo>
                  <a:cubicBezTo>
                    <a:pt x="678" y="110"/>
                    <a:pt x="678" y="111"/>
                    <a:pt x="679" y="111"/>
                  </a:cubicBezTo>
                  <a:cubicBezTo>
                    <a:pt x="678" y="112"/>
                    <a:pt x="678" y="112"/>
                    <a:pt x="677" y="114"/>
                  </a:cubicBezTo>
                  <a:cubicBezTo>
                    <a:pt x="675" y="114"/>
                    <a:pt x="673" y="115"/>
                    <a:pt x="672" y="116"/>
                  </a:cubicBezTo>
                  <a:cubicBezTo>
                    <a:pt x="672" y="116"/>
                    <a:pt x="671" y="117"/>
                    <a:pt x="670" y="116"/>
                  </a:cubicBezTo>
                  <a:cubicBezTo>
                    <a:pt x="670" y="118"/>
                    <a:pt x="669" y="118"/>
                    <a:pt x="668" y="118"/>
                  </a:cubicBezTo>
                  <a:cubicBezTo>
                    <a:pt x="669" y="119"/>
                    <a:pt x="667" y="119"/>
                    <a:pt x="666" y="119"/>
                  </a:cubicBezTo>
                  <a:cubicBezTo>
                    <a:pt x="666" y="120"/>
                    <a:pt x="667" y="119"/>
                    <a:pt x="667" y="120"/>
                  </a:cubicBezTo>
                  <a:cubicBezTo>
                    <a:pt x="667" y="120"/>
                    <a:pt x="666" y="120"/>
                    <a:pt x="666" y="119"/>
                  </a:cubicBezTo>
                  <a:cubicBezTo>
                    <a:pt x="666" y="119"/>
                    <a:pt x="666" y="121"/>
                    <a:pt x="665" y="120"/>
                  </a:cubicBezTo>
                  <a:cubicBezTo>
                    <a:pt x="665" y="120"/>
                    <a:pt x="665" y="121"/>
                    <a:pt x="665" y="121"/>
                  </a:cubicBezTo>
                  <a:cubicBezTo>
                    <a:pt x="664" y="121"/>
                    <a:pt x="665" y="121"/>
                    <a:pt x="665" y="120"/>
                  </a:cubicBezTo>
                  <a:cubicBezTo>
                    <a:pt x="663" y="123"/>
                    <a:pt x="660" y="125"/>
                    <a:pt x="658" y="125"/>
                  </a:cubicBezTo>
                  <a:cubicBezTo>
                    <a:pt x="657" y="126"/>
                    <a:pt x="657" y="126"/>
                    <a:pt x="657" y="127"/>
                  </a:cubicBezTo>
                  <a:cubicBezTo>
                    <a:pt x="654" y="127"/>
                    <a:pt x="653" y="130"/>
                    <a:pt x="650" y="130"/>
                  </a:cubicBezTo>
                  <a:cubicBezTo>
                    <a:pt x="649" y="131"/>
                    <a:pt x="648" y="132"/>
                    <a:pt x="647" y="132"/>
                  </a:cubicBezTo>
                  <a:cubicBezTo>
                    <a:pt x="645" y="135"/>
                    <a:pt x="642" y="136"/>
                    <a:pt x="640" y="137"/>
                  </a:cubicBezTo>
                  <a:cubicBezTo>
                    <a:pt x="639" y="137"/>
                    <a:pt x="639" y="138"/>
                    <a:pt x="639" y="138"/>
                  </a:cubicBezTo>
                  <a:cubicBezTo>
                    <a:pt x="638" y="138"/>
                    <a:pt x="638" y="138"/>
                    <a:pt x="638" y="138"/>
                  </a:cubicBezTo>
                  <a:cubicBezTo>
                    <a:pt x="632" y="142"/>
                    <a:pt x="626" y="145"/>
                    <a:pt x="620" y="148"/>
                  </a:cubicBezTo>
                  <a:cubicBezTo>
                    <a:pt x="619" y="148"/>
                    <a:pt x="620" y="148"/>
                    <a:pt x="619" y="149"/>
                  </a:cubicBezTo>
                  <a:cubicBezTo>
                    <a:pt x="617" y="149"/>
                    <a:pt x="616" y="151"/>
                    <a:pt x="614" y="152"/>
                  </a:cubicBezTo>
                  <a:cubicBezTo>
                    <a:pt x="612" y="153"/>
                    <a:pt x="611" y="153"/>
                    <a:pt x="609" y="154"/>
                  </a:cubicBezTo>
                  <a:cubicBezTo>
                    <a:pt x="605" y="156"/>
                    <a:pt x="602" y="159"/>
                    <a:pt x="596" y="160"/>
                  </a:cubicBezTo>
                  <a:cubicBezTo>
                    <a:pt x="596" y="161"/>
                    <a:pt x="594" y="163"/>
                    <a:pt x="593" y="163"/>
                  </a:cubicBezTo>
                  <a:cubicBezTo>
                    <a:pt x="589" y="165"/>
                    <a:pt x="586" y="167"/>
                    <a:pt x="581" y="168"/>
                  </a:cubicBezTo>
                  <a:cubicBezTo>
                    <a:pt x="581" y="168"/>
                    <a:pt x="581" y="169"/>
                    <a:pt x="580" y="170"/>
                  </a:cubicBezTo>
                  <a:cubicBezTo>
                    <a:pt x="578" y="170"/>
                    <a:pt x="576" y="172"/>
                    <a:pt x="574" y="173"/>
                  </a:cubicBezTo>
                  <a:cubicBezTo>
                    <a:pt x="571" y="176"/>
                    <a:pt x="567" y="175"/>
                    <a:pt x="565" y="178"/>
                  </a:cubicBezTo>
                  <a:cubicBezTo>
                    <a:pt x="564" y="178"/>
                    <a:pt x="564" y="178"/>
                    <a:pt x="563" y="178"/>
                  </a:cubicBezTo>
                  <a:cubicBezTo>
                    <a:pt x="563" y="178"/>
                    <a:pt x="563" y="179"/>
                    <a:pt x="563" y="179"/>
                  </a:cubicBezTo>
                  <a:cubicBezTo>
                    <a:pt x="557" y="181"/>
                    <a:pt x="555" y="185"/>
                    <a:pt x="549" y="186"/>
                  </a:cubicBezTo>
                  <a:cubicBezTo>
                    <a:pt x="547" y="188"/>
                    <a:pt x="543" y="188"/>
                    <a:pt x="543" y="190"/>
                  </a:cubicBezTo>
                  <a:cubicBezTo>
                    <a:pt x="538" y="193"/>
                    <a:pt x="531" y="195"/>
                    <a:pt x="526" y="200"/>
                  </a:cubicBezTo>
                  <a:cubicBezTo>
                    <a:pt x="525" y="198"/>
                    <a:pt x="524" y="202"/>
                    <a:pt x="522" y="201"/>
                  </a:cubicBezTo>
                  <a:cubicBezTo>
                    <a:pt x="522" y="202"/>
                    <a:pt x="522" y="201"/>
                    <a:pt x="521" y="202"/>
                  </a:cubicBezTo>
                  <a:cubicBezTo>
                    <a:pt x="520" y="202"/>
                    <a:pt x="520" y="203"/>
                    <a:pt x="519" y="204"/>
                  </a:cubicBezTo>
                  <a:cubicBezTo>
                    <a:pt x="519" y="204"/>
                    <a:pt x="517" y="204"/>
                    <a:pt x="516" y="205"/>
                  </a:cubicBezTo>
                  <a:cubicBezTo>
                    <a:pt x="516" y="205"/>
                    <a:pt x="515" y="206"/>
                    <a:pt x="514" y="206"/>
                  </a:cubicBezTo>
                  <a:cubicBezTo>
                    <a:pt x="513" y="207"/>
                    <a:pt x="513" y="208"/>
                    <a:pt x="511" y="207"/>
                  </a:cubicBezTo>
                  <a:cubicBezTo>
                    <a:pt x="509" y="209"/>
                    <a:pt x="507" y="211"/>
                    <a:pt x="504" y="211"/>
                  </a:cubicBezTo>
                  <a:cubicBezTo>
                    <a:pt x="502" y="213"/>
                    <a:pt x="499" y="215"/>
                    <a:pt x="496" y="215"/>
                  </a:cubicBezTo>
                  <a:cubicBezTo>
                    <a:pt x="495" y="217"/>
                    <a:pt x="493" y="218"/>
                    <a:pt x="492" y="218"/>
                  </a:cubicBezTo>
                  <a:cubicBezTo>
                    <a:pt x="491" y="219"/>
                    <a:pt x="489" y="220"/>
                    <a:pt x="488" y="220"/>
                  </a:cubicBezTo>
                  <a:cubicBezTo>
                    <a:pt x="487" y="221"/>
                    <a:pt x="486" y="223"/>
                    <a:pt x="484" y="222"/>
                  </a:cubicBezTo>
                  <a:cubicBezTo>
                    <a:pt x="483" y="224"/>
                    <a:pt x="481" y="224"/>
                    <a:pt x="480" y="225"/>
                  </a:cubicBezTo>
                  <a:cubicBezTo>
                    <a:pt x="480" y="225"/>
                    <a:pt x="479" y="225"/>
                    <a:pt x="479" y="225"/>
                  </a:cubicBezTo>
                  <a:cubicBezTo>
                    <a:pt x="477" y="227"/>
                    <a:pt x="474" y="229"/>
                    <a:pt x="472" y="230"/>
                  </a:cubicBezTo>
                  <a:cubicBezTo>
                    <a:pt x="470" y="230"/>
                    <a:pt x="470" y="231"/>
                    <a:pt x="469" y="232"/>
                  </a:cubicBezTo>
                  <a:cubicBezTo>
                    <a:pt x="465" y="236"/>
                    <a:pt x="459" y="236"/>
                    <a:pt x="455" y="240"/>
                  </a:cubicBezTo>
                  <a:cubicBezTo>
                    <a:pt x="452" y="240"/>
                    <a:pt x="451" y="243"/>
                    <a:pt x="449" y="242"/>
                  </a:cubicBezTo>
                  <a:cubicBezTo>
                    <a:pt x="449" y="243"/>
                    <a:pt x="449" y="244"/>
                    <a:pt x="448" y="244"/>
                  </a:cubicBezTo>
                  <a:cubicBezTo>
                    <a:pt x="449" y="245"/>
                    <a:pt x="443" y="246"/>
                    <a:pt x="441" y="248"/>
                  </a:cubicBezTo>
                  <a:cubicBezTo>
                    <a:pt x="439" y="249"/>
                    <a:pt x="438" y="250"/>
                    <a:pt x="437" y="251"/>
                  </a:cubicBezTo>
                  <a:cubicBezTo>
                    <a:pt x="436" y="251"/>
                    <a:pt x="435" y="252"/>
                    <a:pt x="434" y="252"/>
                  </a:cubicBezTo>
                  <a:cubicBezTo>
                    <a:pt x="432" y="253"/>
                    <a:pt x="428" y="255"/>
                    <a:pt x="425" y="256"/>
                  </a:cubicBezTo>
                  <a:cubicBezTo>
                    <a:pt x="425" y="257"/>
                    <a:pt x="424" y="258"/>
                    <a:pt x="423" y="259"/>
                  </a:cubicBezTo>
                  <a:cubicBezTo>
                    <a:pt x="423" y="259"/>
                    <a:pt x="422" y="258"/>
                    <a:pt x="422" y="259"/>
                  </a:cubicBezTo>
                  <a:cubicBezTo>
                    <a:pt x="421" y="259"/>
                    <a:pt x="419" y="260"/>
                    <a:pt x="419" y="261"/>
                  </a:cubicBezTo>
                  <a:cubicBezTo>
                    <a:pt x="416" y="261"/>
                    <a:pt x="415" y="264"/>
                    <a:pt x="412" y="265"/>
                  </a:cubicBezTo>
                  <a:cubicBezTo>
                    <a:pt x="410" y="266"/>
                    <a:pt x="406" y="269"/>
                    <a:pt x="403" y="271"/>
                  </a:cubicBezTo>
                  <a:cubicBezTo>
                    <a:pt x="399" y="274"/>
                    <a:pt x="396" y="274"/>
                    <a:pt x="393" y="277"/>
                  </a:cubicBezTo>
                  <a:cubicBezTo>
                    <a:pt x="391" y="279"/>
                    <a:pt x="389" y="279"/>
                    <a:pt x="387" y="280"/>
                  </a:cubicBezTo>
                  <a:cubicBezTo>
                    <a:pt x="385" y="283"/>
                    <a:pt x="383" y="284"/>
                    <a:pt x="379" y="285"/>
                  </a:cubicBezTo>
                  <a:cubicBezTo>
                    <a:pt x="380" y="288"/>
                    <a:pt x="375" y="287"/>
                    <a:pt x="373" y="290"/>
                  </a:cubicBezTo>
                  <a:cubicBezTo>
                    <a:pt x="373" y="290"/>
                    <a:pt x="372" y="290"/>
                    <a:pt x="372" y="290"/>
                  </a:cubicBezTo>
                  <a:cubicBezTo>
                    <a:pt x="371" y="291"/>
                    <a:pt x="369" y="291"/>
                    <a:pt x="369" y="293"/>
                  </a:cubicBezTo>
                  <a:cubicBezTo>
                    <a:pt x="366" y="293"/>
                    <a:pt x="365" y="297"/>
                    <a:pt x="362" y="296"/>
                  </a:cubicBezTo>
                  <a:cubicBezTo>
                    <a:pt x="361" y="297"/>
                    <a:pt x="359" y="298"/>
                    <a:pt x="359" y="298"/>
                  </a:cubicBezTo>
                  <a:cubicBezTo>
                    <a:pt x="357" y="299"/>
                    <a:pt x="358" y="300"/>
                    <a:pt x="356" y="300"/>
                  </a:cubicBezTo>
                  <a:cubicBezTo>
                    <a:pt x="355" y="300"/>
                    <a:pt x="356" y="301"/>
                    <a:pt x="356" y="301"/>
                  </a:cubicBezTo>
                  <a:cubicBezTo>
                    <a:pt x="354" y="303"/>
                    <a:pt x="349" y="304"/>
                    <a:pt x="347" y="306"/>
                  </a:cubicBezTo>
                  <a:cubicBezTo>
                    <a:pt x="347" y="306"/>
                    <a:pt x="347" y="306"/>
                    <a:pt x="347" y="306"/>
                  </a:cubicBezTo>
                  <a:cubicBezTo>
                    <a:pt x="347" y="307"/>
                    <a:pt x="345" y="307"/>
                    <a:pt x="344" y="307"/>
                  </a:cubicBezTo>
                  <a:cubicBezTo>
                    <a:pt x="343" y="311"/>
                    <a:pt x="339" y="310"/>
                    <a:pt x="338" y="313"/>
                  </a:cubicBezTo>
                  <a:cubicBezTo>
                    <a:pt x="337" y="313"/>
                    <a:pt x="336" y="313"/>
                    <a:pt x="336" y="313"/>
                  </a:cubicBezTo>
                  <a:cubicBezTo>
                    <a:pt x="336" y="315"/>
                    <a:pt x="333" y="314"/>
                    <a:pt x="333" y="316"/>
                  </a:cubicBezTo>
                  <a:cubicBezTo>
                    <a:pt x="330" y="316"/>
                    <a:pt x="329" y="319"/>
                    <a:pt x="326" y="320"/>
                  </a:cubicBezTo>
                  <a:cubicBezTo>
                    <a:pt x="324" y="322"/>
                    <a:pt x="321" y="322"/>
                    <a:pt x="319" y="325"/>
                  </a:cubicBezTo>
                  <a:cubicBezTo>
                    <a:pt x="318" y="324"/>
                    <a:pt x="318" y="325"/>
                    <a:pt x="317" y="325"/>
                  </a:cubicBezTo>
                  <a:cubicBezTo>
                    <a:pt x="317" y="325"/>
                    <a:pt x="317" y="325"/>
                    <a:pt x="318" y="325"/>
                  </a:cubicBezTo>
                  <a:cubicBezTo>
                    <a:pt x="315" y="326"/>
                    <a:pt x="314" y="329"/>
                    <a:pt x="311" y="329"/>
                  </a:cubicBezTo>
                  <a:cubicBezTo>
                    <a:pt x="311" y="331"/>
                    <a:pt x="309" y="330"/>
                    <a:pt x="308" y="332"/>
                  </a:cubicBezTo>
                  <a:cubicBezTo>
                    <a:pt x="308" y="331"/>
                    <a:pt x="306" y="333"/>
                    <a:pt x="305" y="334"/>
                  </a:cubicBezTo>
                  <a:cubicBezTo>
                    <a:pt x="306" y="333"/>
                    <a:pt x="306" y="333"/>
                    <a:pt x="306" y="334"/>
                  </a:cubicBezTo>
                  <a:cubicBezTo>
                    <a:pt x="305" y="334"/>
                    <a:pt x="305" y="333"/>
                    <a:pt x="305" y="333"/>
                  </a:cubicBezTo>
                  <a:cubicBezTo>
                    <a:pt x="304" y="333"/>
                    <a:pt x="304" y="334"/>
                    <a:pt x="304" y="335"/>
                  </a:cubicBezTo>
                  <a:cubicBezTo>
                    <a:pt x="302" y="335"/>
                    <a:pt x="301" y="336"/>
                    <a:pt x="300" y="337"/>
                  </a:cubicBezTo>
                  <a:cubicBezTo>
                    <a:pt x="299" y="337"/>
                    <a:pt x="299" y="337"/>
                    <a:pt x="300" y="336"/>
                  </a:cubicBezTo>
                  <a:cubicBezTo>
                    <a:pt x="299" y="336"/>
                    <a:pt x="299" y="338"/>
                    <a:pt x="299" y="337"/>
                  </a:cubicBezTo>
                  <a:cubicBezTo>
                    <a:pt x="299" y="338"/>
                    <a:pt x="296" y="339"/>
                    <a:pt x="296" y="340"/>
                  </a:cubicBezTo>
                  <a:cubicBezTo>
                    <a:pt x="295" y="341"/>
                    <a:pt x="293" y="340"/>
                    <a:pt x="293" y="342"/>
                  </a:cubicBezTo>
                  <a:cubicBezTo>
                    <a:pt x="291" y="342"/>
                    <a:pt x="291" y="344"/>
                    <a:pt x="290" y="343"/>
                  </a:cubicBezTo>
                  <a:cubicBezTo>
                    <a:pt x="291" y="344"/>
                    <a:pt x="289" y="344"/>
                    <a:pt x="289" y="345"/>
                  </a:cubicBezTo>
                  <a:cubicBezTo>
                    <a:pt x="286" y="345"/>
                    <a:pt x="286" y="348"/>
                    <a:pt x="283" y="348"/>
                  </a:cubicBezTo>
                  <a:cubicBezTo>
                    <a:pt x="282" y="350"/>
                    <a:pt x="280" y="350"/>
                    <a:pt x="280" y="352"/>
                  </a:cubicBezTo>
                  <a:cubicBezTo>
                    <a:pt x="277" y="351"/>
                    <a:pt x="278" y="355"/>
                    <a:pt x="276" y="354"/>
                  </a:cubicBezTo>
                  <a:cubicBezTo>
                    <a:pt x="276" y="354"/>
                    <a:pt x="275" y="354"/>
                    <a:pt x="275" y="355"/>
                  </a:cubicBezTo>
                  <a:cubicBezTo>
                    <a:pt x="273" y="355"/>
                    <a:pt x="272" y="357"/>
                    <a:pt x="270" y="359"/>
                  </a:cubicBezTo>
                  <a:cubicBezTo>
                    <a:pt x="268" y="360"/>
                    <a:pt x="265" y="360"/>
                    <a:pt x="265" y="362"/>
                  </a:cubicBezTo>
                  <a:cubicBezTo>
                    <a:pt x="263" y="362"/>
                    <a:pt x="261" y="363"/>
                    <a:pt x="261" y="365"/>
                  </a:cubicBezTo>
                  <a:cubicBezTo>
                    <a:pt x="260" y="364"/>
                    <a:pt x="260" y="364"/>
                    <a:pt x="260" y="364"/>
                  </a:cubicBezTo>
                  <a:cubicBezTo>
                    <a:pt x="259" y="366"/>
                    <a:pt x="257" y="366"/>
                    <a:pt x="256" y="368"/>
                  </a:cubicBezTo>
                  <a:cubicBezTo>
                    <a:pt x="252" y="369"/>
                    <a:pt x="251" y="372"/>
                    <a:pt x="248" y="374"/>
                  </a:cubicBezTo>
                  <a:cubicBezTo>
                    <a:pt x="246" y="374"/>
                    <a:pt x="246" y="375"/>
                    <a:pt x="246" y="376"/>
                  </a:cubicBezTo>
                  <a:cubicBezTo>
                    <a:pt x="244" y="375"/>
                    <a:pt x="244" y="376"/>
                    <a:pt x="244" y="376"/>
                  </a:cubicBezTo>
                  <a:cubicBezTo>
                    <a:pt x="243" y="376"/>
                    <a:pt x="243" y="377"/>
                    <a:pt x="242" y="378"/>
                  </a:cubicBezTo>
                  <a:cubicBezTo>
                    <a:pt x="242" y="378"/>
                    <a:pt x="242" y="378"/>
                    <a:pt x="241" y="377"/>
                  </a:cubicBezTo>
                  <a:cubicBezTo>
                    <a:pt x="240" y="380"/>
                    <a:pt x="238" y="380"/>
                    <a:pt x="236" y="382"/>
                  </a:cubicBezTo>
                  <a:cubicBezTo>
                    <a:pt x="235" y="382"/>
                    <a:pt x="235" y="381"/>
                    <a:pt x="235" y="381"/>
                  </a:cubicBezTo>
                  <a:cubicBezTo>
                    <a:pt x="234" y="382"/>
                    <a:pt x="236" y="382"/>
                    <a:pt x="235" y="383"/>
                  </a:cubicBezTo>
                  <a:cubicBezTo>
                    <a:pt x="234" y="383"/>
                    <a:pt x="232" y="382"/>
                    <a:pt x="232" y="385"/>
                  </a:cubicBezTo>
                  <a:cubicBezTo>
                    <a:pt x="231" y="384"/>
                    <a:pt x="231" y="385"/>
                    <a:pt x="231" y="386"/>
                  </a:cubicBezTo>
                  <a:cubicBezTo>
                    <a:pt x="230" y="384"/>
                    <a:pt x="228" y="389"/>
                    <a:pt x="226" y="388"/>
                  </a:cubicBezTo>
                  <a:cubicBezTo>
                    <a:pt x="226" y="388"/>
                    <a:pt x="225" y="389"/>
                    <a:pt x="225" y="390"/>
                  </a:cubicBezTo>
                  <a:cubicBezTo>
                    <a:pt x="225" y="390"/>
                    <a:pt x="225" y="390"/>
                    <a:pt x="224" y="390"/>
                  </a:cubicBezTo>
                  <a:cubicBezTo>
                    <a:pt x="223" y="390"/>
                    <a:pt x="224" y="390"/>
                    <a:pt x="224" y="391"/>
                  </a:cubicBezTo>
                  <a:cubicBezTo>
                    <a:pt x="222" y="390"/>
                    <a:pt x="223" y="391"/>
                    <a:pt x="222" y="391"/>
                  </a:cubicBezTo>
                  <a:cubicBezTo>
                    <a:pt x="222" y="391"/>
                    <a:pt x="221" y="392"/>
                    <a:pt x="222" y="392"/>
                  </a:cubicBezTo>
                  <a:cubicBezTo>
                    <a:pt x="221" y="393"/>
                    <a:pt x="219" y="393"/>
                    <a:pt x="219" y="395"/>
                  </a:cubicBezTo>
                  <a:cubicBezTo>
                    <a:pt x="218" y="395"/>
                    <a:pt x="218" y="394"/>
                    <a:pt x="218" y="394"/>
                  </a:cubicBezTo>
                  <a:cubicBezTo>
                    <a:pt x="218" y="396"/>
                    <a:pt x="216" y="396"/>
                    <a:pt x="214" y="398"/>
                  </a:cubicBezTo>
                  <a:cubicBezTo>
                    <a:pt x="214" y="397"/>
                    <a:pt x="213" y="397"/>
                    <a:pt x="214" y="397"/>
                  </a:cubicBezTo>
                  <a:cubicBezTo>
                    <a:pt x="214" y="398"/>
                    <a:pt x="212" y="398"/>
                    <a:pt x="212" y="400"/>
                  </a:cubicBezTo>
                  <a:cubicBezTo>
                    <a:pt x="209" y="400"/>
                    <a:pt x="209" y="403"/>
                    <a:pt x="206" y="403"/>
                  </a:cubicBezTo>
                  <a:cubicBezTo>
                    <a:pt x="206" y="403"/>
                    <a:pt x="205" y="404"/>
                    <a:pt x="204" y="404"/>
                  </a:cubicBezTo>
                  <a:cubicBezTo>
                    <a:pt x="204" y="405"/>
                    <a:pt x="204" y="405"/>
                    <a:pt x="203" y="405"/>
                  </a:cubicBezTo>
                  <a:cubicBezTo>
                    <a:pt x="204" y="406"/>
                    <a:pt x="203" y="405"/>
                    <a:pt x="204" y="406"/>
                  </a:cubicBezTo>
                  <a:cubicBezTo>
                    <a:pt x="200" y="407"/>
                    <a:pt x="199" y="411"/>
                    <a:pt x="194" y="412"/>
                  </a:cubicBezTo>
                  <a:cubicBezTo>
                    <a:pt x="193" y="414"/>
                    <a:pt x="189" y="416"/>
                    <a:pt x="188" y="418"/>
                  </a:cubicBezTo>
                  <a:cubicBezTo>
                    <a:pt x="188" y="418"/>
                    <a:pt x="187" y="418"/>
                    <a:pt x="187" y="418"/>
                  </a:cubicBezTo>
                  <a:cubicBezTo>
                    <a:pt x="187" y="420"/>
                    <a:pt x="184" y="419"/>
                    <a:pt x="182" y="422"/>
                  </a:cubicBezTo>
                  <a:cubicBezTo>
                    <a:pt x="182" y="422"/>
                    <a:pt x="181" y="422"/>
                    <a:pt x="181" y="422"/>
                  </a:cubicBezTo>
                  <a:cubicBezTo>
                    <a:pt x="181" y="422"/>
                    <a:pt x="181" y="423"/>
                    <a:pt x="180" y="422"/>
                  </a:cubicBezTo>
                  <a:cubicBezTo>
                    <a:pt x="179" y="424"/>
                    <a:pt x="178" y="425"/>
                    <a:pt x="176" y="425"/>
                  </a:cubicBezTo>
                  <a:cubicBezTo>
                    <a:pt x="176" y="427"/>
                    <a:pt x="174" y="427"/>
                    <a:pt x="173" y="429"/>
                  </a:cubicBezTo>
                  <a:cubicBezTo>
                    <a:pt x="173" y="429"/>
                    <a:pt x="172" y="429"/>
                    <a:pt x="172" y="430"/>
                  </a:cubicBezTo>
                  <a:cubicBezTo>
                    <a:pt x="172" y="429"/>
                    <a:pt x="172" y="429"/>
                    <a:pt x="172" y="429"/>
                  </a:cubicBezTo>
                  <a:cubicBezTo>
                    <a:pt x="171" y="429"/>
                    <a:pt x="170" y="430"/>
                    <a:pt x="170" y="431"/>
                  </a:cubicBezTo>
                  <a:cubicBezTo>
                    <a:pt x="168" y="433"/>
                    <a:pt x="166" y="435"/>
                    <a:pt x="164" y="436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2" y="438"/>
                    <a:pt x="160" y="437"/>
                    <a:pt x="159" y="440"/>
                  </a:cubicBezTo>
                  <a:cubicBezTo>
                    <a:pt x="158" y="439"/>
                    <a:pt x="157" y="440"/>
                    <a:pt x="157" y="441"/>
                  </a:cubicBezTo>
                  <a:cubicBezTo>
                    <a:pt x="156" y="441"/>
                    <a:pt x="156" y="441"/>
                    <a:pt x="156" y="440"/>
                  </a:cubicBezTo>
                  <a:cubicBezTo>
                    <a:pt x="155" y="441"/>
                    <a:pt x="157" y="442"/>
                    <a:pt x="156" y="442"/>
                  </a:cubicBezTo>
                  <a:cubicBezTo>
                    <a:pt x="155" y="444"/>
                    <a:pt x="153" y="445"/>
                    <a:pt x="151" y="447"/>
                  </a:cubicBezTo>
                  <a:cubicBezTo>
                    <a:pt x="151" y="447"/>
                    <a:pt x="151" y="446"/>
                    <a:pt x="150" y="446"/>
                  </a:cubicBezTo>
                  <a:cubicBezTo>
                    <a:pt x="151" y="448"/>
                    <a:pt x="149" y="448"/>
                    <a:pt x="148" y="448"/>
                  </a:cubicBezTo>
                  <a:cubicBezTo>
                    <a:pt x="148" y="448"/>
                    <a:pt x="146" y="449"/>
                    <a:pt x="147" y="449"/>
                  </a:cubicBezTo>
                  <a:cubicBezTo>
                    <a:pt x="147" y="450"/>
                    <a:pt x="146" y="450"/>
                    <a:pt x="146" y="449"/>
                  </a:cubicBezTo>
                  <a:cubicBezTo>
                    <a:pt x="145" y="449"/>
                    <a:pt x="146" y="450"/>
                    <a:pt x="145" y="450"/>
                  </a:cubicBezTo>
                  <a:cubicBezTo>
                    <a:pt x="145" y="450"/>
                    <a:pt x="145" y="450"/>
                    <a:pt x="145" y="450"/>
                  </a:cubicBezTo>
                  <a:cubicBezTo>
                    <a:pt x="145" y="450"/>
                    <a:pt x="145" y="452"/>
                    <a:pt x="144" y="451"/>
                  </a:cubicBezTo>
                  <a:cubicBezTo>
                    <a:pt x="144" y="452"/>
                    <a:pt x="144" y="451"/>
                    <a:pt x="143" y="453"/>
                  </a:cubicBezTo>
                  <a:cubicBezTo>
                    <a:pt x="143" y="454"/>
                    <a:pt x="143" y="453"/>
                    <a:pt x="142" y="453"/>
                  </a:cubicBezTo>
                  <a:cubicBezTo>
                    <a:pt x="142" y="453"/>
                    <a:pt x="142" y="453"/>
                    <a:pt x="142" y="453"/>
                  </a:cubicBezTo>
                  <a:cubicBezTo>
                    <a:pt x="140" y="453"/>
                    <a:pt x="140" y="457"/>
                    <a:pt x="138" y="457"/>
                  </a:cubicBezTo>
                  <a:cubicBezTo>
                    <a:pt x="137" y="458"/>
                    <a:pt x="138" y="458"/>
                    <a:pt x="138" y="458"/>
                  </a:cubicBezTo>
                  <a:cubicBezTo>
                    <a:pt x="142" y="457"/>
                    <a:pt x="144" y="453"/>
                    <a:pt x="148" y="452"/>
                  </a:cubicBezTo>
                  <a:cubicBezTo>
                    <a:pt x="170" y="434"/>
                    <a:pt x="194" y="417"/>
                    <a:pt x="216" y="400"/>
                  </a:cubicBezTo>
                  <a:cubicBezTo>
                    <a:pt x="217" y="400"/>
                    <a:pt x="217" y="400"/>
                    <a:pt x="217" y="400"/>
                  </a:cubicBezTo>
                  <a:cubicBezTo>
                    <a:pt x="218" y="400"/>
                    <a:pt x="217" y="400"/>
                    <a:pt x="218" y="399"/>
                  </a:cubicBezTo>
                  <a:cubicBezTo>
                    <a:pt x="218" y="399"/>
                    <a:pt x="218" y="398"/>
                    <a:pt x="219" y="399"/>
                  </a:cubicBezTo>
                  <a:cubicBezTo>
                    <a:pt x="220" y="397"/>
                    <a:pt x="222" y="396"/>
                    <a:pt x="224" y="395"/>
                  </a:cubicBezTo>
                  <a:cubicBezTo>
                    <a:pt x="228" y="391"/>
                    <a:pt x="233" y="389"/>
                    <a:pt x="236" y="386"/>
                  </a:cubicBezTo>
                  <a:cubicBezTo>
                    <a:pt x="241" y="384"/>
                    <a:pt x="244" y="379"/>
                    <a:pt x="249" y="377"/>
                  </a:cubicBezTo>
                  <a:cubicBezTo>
                    <a:pt x="250" y="377"/>
                    <a:pt x="250" y="377"/>
                    <a:pt x="250" y="376"/>
                  </a:cubicBezTo>
                  <a:cubicBezTo>
                    <a:pt x="267" y="366"/>
                    <a:pt x="284" y="355"/>
                    <a:pt x="300" y="344"/>
                  </a:cubicBezTo>
                  <a:cubicBezTo>
                    <a:pt x="301" y="344"/>
                    <a:pt x="302" y="344"/>
                    <a:pt x="302" y="342"/>
                  </a:cubicBezTo>
                  <a:cubicBezTo>
                    <a:pt x="306" y="341"/>
                    <a:pt x="309" y="338"/>
                    <a:pt x="313" y="336"/>
                  </a:cubicBezTo>
                  <a:cubicBezTo>
                    <a:pt x="313" y="336"/>
                    <a:pt x="313" y="336"/>
                    <a:pt x="313" y="335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7" y="333"/>
                    <a:pt x="319" y="332"/>
                    <a:pt x="320" y="330"/>
                  </a:cubicBezTo>
                  <a:cubicBezTo>
                    <a:pt x="321" y="331"/>
                    <a:pt x="322" y="330"/>
                    <a:pt x="322" y="331"/>
                  </a:cubicBezTo>
                  <a:cubicBezTo>
                    <a:pt x="323" y="330"/>
                    <a:pt x="324" y="329"/>
                    <a:pt x="325" y="329"/>
                  </a:cubicBezTo>
                  <a:cubicBezTo>
                    <a:pt x="327" y="325"/>
                    <a:pt x="331" y="325"/>
                    <a:pt x="334" y="323"/>
                  </a:cubicBezTo>
                  <a:cubicBezTo>
                    <a:pt x="334" y="322"/>
                    <a:pt x="335" y="321"/>
                    <a:pt x="336" y="322"/>
                  </a:cubicBezTo>
                  <a:cubicBezTo>
                    <a:pt x="340" y="319"/>
                    <a:pt x="343" y="317"/>
                    <a:pt x="347" y="314"/>
                  </a:cubicBezTo>
                  <a:cubicBezTo>
                    <a:pt x="349" y="314"/>
                    <a:pt x="352" y="312"/>
                    <a:pt x="353" y="310"/>
                  </a:cubicBezTo>
                  <a:cubicBezTo>
                    <a:pt x="356" y="309"/>
                    <a:pt x="360" y="308"/>
                    <a:pt x="362" y="305"/>
                  </a:cubicBezTo>
                  <a:cubicBezTo>
                    <a:pt x="365" y="305"/>
                    <a:pt x="368" y="302"/>
                    <a:pt x="370" y="300"/>
                  </a:cubicBezTo>
                  <a:cubicBezTo>
                    <a:pt x="372" y="299"/>
                    <a:pt x="375" y="298"/>
                    <a:pt x="377" y="297"/>
                  </a:cubicBezTo>
                  <a:cubicBezTo>
                    <a:pt x="378" y="296"/>
                    <a:pt x="380" y="294"/>
                    <a:pt x="382" y="294"/>
                  </a:cubicBezTo>
                  <a:cubicBezTo>
                    <a:pt x="383" y="293"/>
                    <a:pt x="384" y="292"/>
                    <a:pt x="385" y="292"/>
                  </a:cubicBezTo>
                  <a:cubicBezTo>
                    <a:pt x="385" y="292"/>
                    <a:pt x="384" y="291"/>
                    <a:pt x="385" y="291"/>
                  </a:cubicBezTo>
                  <a:cubicBezTo>
                    <a:pt x="387" y="289"/>
                    <a:pt x="392" y="289"/>
                    <a:pt x="394" y="285"/>
                  </a:cubicBezTo>
                  <a:cubicBezTo>
                    <a:pt x="398" y="283"/>
                    <a:pt x="403" y="281"/>
                    <a:pt x="406" y="278"/>
                  </a:cubicBezTo>
                  <a:cubicBezTo>
                    <a:pt x="409" y="278"/>
                    <a:pt x="411" y="276"/>
                    <a:pt x="413" y="274"/>
                  </a:cubicBezTo>
                  <a:cubicBezTo>
                    <a:pt x="417" y="274"/>
                    <a:pt x="418" y="271"/>
                    <a:pt x="422" y="270"/>
                  </a:cubicBezTo>
                  <a:cubicBezTo>
                    <a:pt x="424" y="268"/>
                    <a:pt x="427" y="267"/>
                    <a:pt x="428" y="265"/>
                  </a:cubicBezTo>
                  <a:cubicBezTo>
                    <a:pt x="430" y="266"/>
                    <a:pt x="429" y="265"/>
                    <a:pt x="430" y="265"/>
                  </a:cubicBezTo>
                  <a:cubicBezTo>
                    <a:pt x="437" y="261"/>
                    <a:pt x="445" y="258"/>
                    <a:pt x="450" y="253"/>
                  </a:cubicBezTo>
                  <a:cubicBezTo>
                    <a:pt x="452" y="254"/>
                    <a:pt x="453" y="251"/>
                    <a:pt x="455" y="253"/>
                  </a:cubicBezTo>
                  <a:cubicBezTo>
                    <a:pt x="455" y="252"/>
                    <a:pt x="455" y="252"/>
                    <a:pt x="455" y="251"/>
                  </a:cubicBezTo>
                  <a:cubicBezTo>
                    <a:pt x="457" y="251"/>
                    <a:pt x="458" y="250"/>
                    <a:pt x="460" y="248"/>
                  </a:cubicBezTo>
                  <a:cubicBezTo>
                    <a:pt x="462" y="249"/>
                    <a:pt x="465" y="245"/>
                    <a:pt x="468" y="245"/>
                  </a:cubicBezTo>
                  <a:cubicBezTo>
                    <a:pt x="468" y="245"/>
                    <a:pt x="468" y="244"/>
                    <a:pt x="468" y="244"/>
                  </a:cubicBezTo>
                  <a:cubicBezTo>
                    <a:pt x="472" y="242"/>
                    <a:pt x="477" y="240"/>
                    <a:pt x="480" y="237"/>
                  </a:cubicBezTo>
                  <a:cubicBezTo>
                    <a:pt x="480" y="237"/>
                    <a:pt x="481" y="237"/>
                    <a:pt x="481" y="238"/>
                  </a:cubicBezTo>
                  <a:cubicBezTo>
                    <a:pt x="482" y="236"/>
                    <a:pt x="484" y="237"/>
                    <a:pt x="485" y="235"/>
                  </a:cubicBezTo>
                  <a:cubicBezTo>
                    <a:pt x="487" y="235"/>
                    <a:pt x="487" y="235"/>
                    <a:pt x="488" y="233"/>
                  </a:cubicBezTo>
                  <a:cubicBezTo>
                    <a:pt x="488" y="233"/>
                    <a:pt x="489" y="233"/>
                    <a:pt x="489" y="233"/>
                  </a:cubicBezTo>
                  <a:cubicBezTo>
                    <a:pt x="490" y="233"/>
                    <a:pt x="491" y="231"/>
                    <a:pt x="492" y="232"/>
                  </a:cubicBezTo>
                  <a:cubicBezTo>
                    <a:pt x="493" y="232"/>
                    <a:pt x="494" y="231"/>
                    <a:pt x="495" y="231"/>
                  </a:cubicBezTo>
                  <a:cubicBezTo>
                    <a:pt x="498" y="228"/>
                    <a:pt x="502" y="227"/>
                    <a:pt x="506" y="225"/>
                  </a:cubicBezTo>
                  <a:cubicBezTo>
                    <a:pt x="506" y="225"/>
                    <a:pt x="506" y="225"/>
                    <a:pt x="506" y="225"/>
                  </a:cubicBezTo>
                  <a:cubicBezTo>
                    <a:pt x="509" y="224"/>
                    <a:pt x="510" y="222"/>
                    <a:pt x="513" y="222"/>
                  </a:cubicBezTo>
                  <a:cubicBezTo>
                    <a:pt x="515" y="219"/>
                    <a:pt x="519" y="219"/>
                    <a:pt x="521" y="217"/>
                  </a:cubicBezTo>
                  <a:cubicBezTo>
                    <a:pt x="523" y="216"/>
                    <a:pt x="526" y="216"/>
                    <a:pt x="527" y="214"/>
                  </a:cubicBezTo>
                  <a:cubicBezTo>
                    <a:pt x="531" y="214"/>
                    <a:pt x="533" y="211"/>
                    <a:pt x="536" y="211"/>
                  </a:cubicBezTo>
                  <a:cubicBezTo>
                    <a:pt x="536" y="209"/>
                    <a:pt x="538" y="210"/>
                    <a:pt x="539" y="208"/>
                  </a:cubicBezTo>
                  <a:cubicBezTo>
                    <a:pt x="540" y="208"/>
                    <a:pt x="540" y="207"/>
                    <a:pt x="540" y="208"/>
                  </a:cubicBezTo>
                  <a:cubicBezTo>
                    <a:pt x="550" y="203"/>
                    <a:pt x="559" y="199"/>
                    <a:pt x="569" y="195"/>
                  </a:cubicBezTo>
                  <a:cubicBezTo>
                    <a:pt x="569" y="195"/>
                    <a:pt x="569" y="195"/>
                    <a:pt x="569" y="194"/>
                  </a:cubicBezTo>
                  <a:cubicBezTo>
                    <a:pt x="571" y="194"/>
                    <a:pt x="572" y="193"/>
                    <a:pt x="573" y="194"/>
                  </a:cubicBezTo>
                  <a:cubicBezTo>
                    <a:pt x="573" y="194"/>
                    <a:pt x="574" y="193"/>
                    <a:pt x="573" y="193"/>
                  </a:cubicBezTo>
                  <a:cubicBezTo>
                    <a:pt x="578" y="192"/>
                    <a:pt x="583" y="188"/>
                    <a:pt x="587" y="187"/>
                  </a:cubicBezTo>
                  <a:cubicBezTo>
                    <a:pt x="590" y="186"/>
                    <a:pt x="593" y="184"/>
                    <a:pt x="597" y="183"/>
                  </a:cubicBezTo>
                  <a:cubicBezTo>
                    <a:pt x="597" y="183"/>
                    <a:pt x="598" y="182"/>
                    <a:pt x="599" y="183"/>
                  </a:cubicBezTo>
                  <a:cubicBezTo>
                    <a:pt x="599" y="182"/>
                    <a:pt x="606" y="178"/>
                    <a:pt x="606" y="179"/>
                  </a:cubicBezTo>
                  <a:cubicBezTo>
                    <a:pt x="608" y="178"/>
                    <a:pt x="610" y="178"/>
                    <a:pt x="611" y="176"/>
                  </a:cubicBezTo>
                  <a:cubicBezTo>
                    <a:pt x="611" y="176"/>
                    <a:pt x="611" y="177"/>
                    <a:pt x="611" y="177"/>
                  </a:cubicBezTo>
                  <a:cubicBezTo>
                    <a:pt x="612" y="177"/>
                    <a:pt x="612" y="176"/>
                    <a:pt x="612" y="176"/>
                  </a:cubicBezTo>
                  <a:cubicBezTo>
                    <a:pt x="616" y="175"/>
                    <a:pt x="619" y="172"/>
                    <a:pt x="623" y="173"/>
                  </a:cubicBezTo>
                  <a:cubicBezTo>
                    <a:pt x="623" y="173"/>
                    <a:pt x="623" y="172"/>
                    <a:pt x="623" y="172"/>
                  </a:cubicBezTo>
                  <a:cubicBezTo>
                    <a:pt x="626" y="172"/>
                    <a:pt x="631" y="168"/>
                    <a:pt x="634" y="169"/>
                  </a:cubicBezTo>
                  <a:cubicBezTo>
                    <a:pt x="634" y="169"/>
                    <a:pt x="634" y="169"/>
                    <a:pt x="634" y="168"/>
                  </a:cubicBezTo>
                  <a:cubicBezTo>
                    <a:pt x="639" y="167"/>
                    <a:pt x="643" y="164"/>
                    <a:pt x="648" y="165"/>
                  </a:cubicBezTo>
                  <a:cubicBezTo>
                    <a:pt x="651" y="163"/>
                    <a:pt x="656" y="161"/>
                    <a:pt x="659" y="161"/>
                  </a:cubicBezTo>
                  <a:cubicBezTo>
                    <a:pt x="659" y="161"/>
                    <a:pt x="660" y="161"/>
                    <a:pt x="660" y="161"/>
                  </a:cubicBezTo>
                  <a:cubicBezTo>
                    <a:pt x="660" y="161"/>
                    <a:pt x="661" y="162"/>
                    <a:pt x="661" y="162"/>
                  </a:cubicBezTo>
                  <a:cubicBezTo>
                    <a:pt x="662" y="161"/>
                    <a:pt x="663" y="160"/>
                    <a:pt x="664" y="160"/>
                  </a:cubicBezTo>
                  <a:cubicBezTo>
                    <a:pt x="665" y="160"/>
                    <a:pt x="666" y="161"/>
                    <a:pt x="666" y="159"/>
                  </a:cubicBezTo>
                  <a:cubicBezTo>
                    <a:pt x="667" y="159"/>
                    <a:pt x="667" y="160"/>
                    <a:pt x="667" y="160"/>
                  </a:cubicBezTo>
                  <a:cubicBezTo>
                    <a:pt x="667" y="159"/>
                    <a:pt x="668" y="159"/>
                    <a:pt x="668" y="159"/>
                  </a:cubicBezTo>
                  <a:cubicBezTo>
                    <a:pt x="668" y="159"/>
                    <a:pt x="669" y="159"/>
                    <a:pt x="670" y="159"/>
                  </a:cubicBezTo>
                  <a:cubicBezTo>
                    <a:pt x="670" y="160"/>
                    <a:pt x="669" y="160"/>
                    <a:pt x="669" y="160"/>
                  </a:cubicBezTo>
                  <a:cubicBezTo>
                    <a:pt x="669" y="161"/>
                    <a:pt x="670" y="159"/>
                    <a:pt x="670" y="160"/>
                  </a:cubicBezTo>
                  <a:cubicBezTo>
                    <a:pt x="670" y="161"/>
                    <a:pt x="669" y="161"/>
                    <a:pt x="669" y="163"/>
                  </a:cubicBezTo>
                  <a:cubicBezTo>
                    <a:pt x="668" y="162"/>
                    <a:pt x="668" y="163"/>
                    <a:pt x="668" y="164"/>
                  </a:cubicBezTo>
                  <a:cubicBezTo>
                    <a:pt x="667" y="164"/>
                    <a:pt x="667" y="163"/>
                    <a:pt x="666" y="163"/>
                  </a:cubicBezTo>
                  <a:cubicBezTo>
                    <a:pt x="666" y="164"/>
                    <a:pt x="667" y="164"/>
                    <a:pt x="668" y="164"/>
                  </a:cubicBezTo>
                  <a:cubicBezTo>
                    <a:pt x="667" y="165"/>
                    <a:pt x="668" y="165"/>
                    <a:pt x="668" y="166"/>
                  </a:cubicBezTo>
                  <a:cubicBezTo>
                    <a:pt x="667" y="166"/>
                    <a:pt x="667" y="167"/>
                    <a:pt x="666" y="166"/>
                  </a:cubicBezTo>
                  <a:cubicBezTo>
                    <a:pt x="666" y="166"/>
                    <a:pt x="666" y="167"/>
                    <a:pt x="665" y="167"/>
                  </a:cubicBezTo>
                  <a:cubicBezTo>
                    <a:pt x="665" y="167"/>
                    <a:pt x="666" y="167"/>
                    <a:pt x="666" y="167"/>
                  </a:cubicBezTo>
                  <a:cubicBezTo>
                    <a:pt x="665" y="168"/>
                    <a:pt x="664" y="167"/>
                    <a:pt x="666" y="166"/>
                  </a:cubicBezTo>
                  <a:cubicBezTo>
                    <a:pt x="665" y="166"/>
                    <a:pt x="665" y="166"/>
                    <a:pt x="665" y="165"/>
                  </a:cubicBezTo>
                  <a:cubicBezTo>
                    <a:pt x="665" y="165"/>
                    <a:pt x="665" y="166"/>
                    <a:pt x="664" y="166"/>
                  </a:cubicBezTo>
                  <a:cubicBezTo>
                    <a:pt x="664" y="167"/>
                    <a:pt x="664" y="166"/>
                    <a:pt x="665" y="166"/>
                  </a:cubicBezTo>
                  <a:cubicBezTo>
                    <a:pt x="665" y="167"/>
                    <a:pt x="664" y="167"/>
                    <a:pt x="663" y="167"/>
                  </a:cubicBezTo>
                  <a:cubicBezTo>
                    <a:pt x="663" y="168"/>
                    <a:pt x="664" y="168"/>
                    <a:pt x="665" y="168"/>
                  </a:cubicBezTo>
                  <a:cubicBezTo>
                    <a:pt x="664" y="168"/>
                    <a:pt x="663" y="169"/>
                    <a:pt x="662" y="169"/>
                  </a:cubicBezTo>
                  <a:cubicBezTo>
                    <a:pt x="663" y="169"/>
                    <a:pt x="663" y="169"/>
                    <a:pt x="663" y="170"/>
                  </a:cubicBezTo>
                  <a:cubicBezTo>
                    <a:pt x="663" y="170"/>
                    <a:pt x="662" y="169"/>
                    <a:pt x="662" y="169"/>
                  </a:cubicBezTo>
                  <a:cubicBezTo>
                    <a:pt x="661" y="169"/>
                    <a:pt x="662" y="168"/>
                    <a:pt x="662" y="168"/>
                  </a:cubicBezTo>
                  <a:cubicBezTo>
                    <a:pt x="662" y="168"/>
                    <a:pt x="662" y="167"/>
                    <a:pt x="662" y="167"/>
                  </a:cubicBezTo>
                  <a:cubicBezTo>
                    <a:pt x="662" y="168"/>
                    <a:pt x="662" y="168"/>
                    <a:pt x="662" y="168"/>
                  </a:cubicBezTo>
                  <a:cubicBezTo>
                    <a:pt x="662" y="169"/>
                    <a:pt x="661" y="169"/>
                    <a:pt x="661" y="169"/>
                  </a:cubicBezTo>
                  <a:cubicBezTo>
                    <a:pt x="661" y="169"/>
                    <a:pt x="661" y="170"/>
                    <a:pt x="661" y="171"/>
                  </a:cubicBezTo>
                  <a:cubicBezTo>
                    <a:pt x="661" y="171"/>
                    <a:pt x="661" y="170"/>
                    <a:pt x="661" y="170"/>
                  </a:cubicBezTo>
                  <a:cubicBezTo>
                    <a:pt x="660" y="171"/>
                    <a:pt x="661" y="171"/>
                    <a:pt x="661" y="171"/>
                  </a:cubicBezTo>
                  <a:cubicBezTo>
                    <a:pt x="661" y="172"/>
                    <a:pt x="660" y="171"/>
                    <a:pt x="659" y="172"/>
                  </a:cubicBezTo>
                  <a:cubicBezTo>
                    <a:pt x="659" y="171"/>
                    <a:pt x="660" y="171"/>
                    <a:pt x="660" y="171"/>
                  </a:cubicBezTo>
                  <a:cubicBezTo>
                    <a:pt x="658" y="171"/>
                    <a:pt x="656" y="172"/>
                    <a:pt x="657" y="174"/>
                  </a:cubicBezTo>
                  <a:cubicBezTo>
                    <a:pt x="657" y="174"/>
                    <a:pt x="657" y="173"/>
                    <a:pt x="656" y="173"/>
                  </a:cubicBezTo>
                  <a:cubicBezTo>
                    <a:pt x="656" y="174"/>
                    <a:pt x="656" y="174"/>
                    <a:pt x="656" y="175"/>
                  </a:cubicBezTo>
                  <a:cubicBezTo>
                    <a:pt x="656" y="175"/>
                    <a:pt x="656" y="174"/>
                    <a:pt x="656" y="174"/>
                  </a:cubicBezTo>
                  <a:cubicBezTo>
                    <a:pt x="655" y="174"/>
                    <a:pt x="655" y="175"/>
                    <a:pt x="654" y="175"/>
                  </a:cubicBezTo>
                  <a:cubicBezTo>
                    <a:pt x="654" y="176"/>
                    <a:pt x="654" y="175"/>
                    <a:pt x="655" y="175"/>
                  </a:cubicBezTo>
                  <a:cubicBezTo>
                    <a:pt x="655" y="176"/>
                    <a:pt x="654" y="176"/>
                    <a:pt x="653" y="175"/>
                  </a:cubicBezTo>
                  <a:cubicBezTo>
                    <a:pt x="653" y="175"/>
                    <a:pt x="655" y="175"/>
                    <a:pt x="654" y="174"/>
                  </a:cubicBezTo>
                  <a:cubicBezTo>
                    <a:pt x="654" y="174"/>
                    <a:pt x="654" y="174"/>
                    <a:pt x="655" y="175"/>
                  </a:cubicBezTo>
                  <a:cubicBezTo>
                    <a:pt x="654" y="174"/>
                    <a:pt x="655" y="174"/>
                    <a:pt x="655" y="174"/>
                  </a:cubicBezTo>
                  <a:cubicBezTo>
                    <a:pt x="654" y="173"/>
                    <a:pt x="653" y="173"/>
                    <a:pt x="653" y="173"/>
                  </a:cubicBezTo>
                  <a:cubicBezTo>
                    <a:pt x="653" y="173"/>
                    <a:pt x="654" y="174"/>
                    <a:pt x="653" y="173"/>
                  </a:cubicBezTo>
                  <a:cubicBezTo>
                    <a:pt x="653" y="174"/>
                    <a:pt x="654" y="174"/>
                    <a:pt x="654" y="174"/>
                  </a:cubicBezTo>
                  <a:cubicBezTo>
                    <a:pt x="654" y="175"/>
                    <a:pt x="653" y="175"/>
                    <a:pt x="652" y="175"/>
                  </a:cubicBezTo>
                  <a:cubicBezTo>
                    <a:pt x="652" y="175"/>
                    <a:pt x="653" y="175"/>
                    <a:pt x="653" y="175"/>
                  </a:cubicBezTo>
                  <a:cubicBezTo>
                    <a:pt x="653" y="176"/>
                    <a:pt x="652" y="175"/>
                    <a:pt x="651" y="175"/>
                  </a:cubicBezTo>
                  <a:cubicBezTo>
                    <a:pt x="651" y="176"/>
                    <a:pt x="652" y="177"/>
                    <a:pt x="651" y="178"/>
                  </a:cubicBezTo>
                  <a:cubicBezTo>
                    <a:pt x="651" y="178"/>
                    <a:pt x="651" y="177"/>
                    <a:pt x="652" y="178"/>
                  </a:cubicBezTo>
                  <a:cubicBezTo>
                    <a:pt x="651" y="178"/>
                    <a:pt x="651" y="179"/>
                    <a:pt x="651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8"/>
                    <a:pt x="651" y="178"/>
                    <a:pt x="650" y="177"/>
                  </a:cubicBezTo>
                  <a:cubicBezTo>
                    <a:pt x="650" y="177"/>
                    <a:pt x="650" y="178"/>
                    <a:pt x="650" y="178"/>
                  </a:cubicBezTo>
                  <a:cubicBezTo>
                    <a:pt x="649" y="179"/>
                    <a:pt x="650" y="177"/>
                    <a:pt x="650" y="177"/>
                  </a:cubicBezTo>
                  <a:cubicBezTo>
                    <a:pt x="649" y="177"/>
                    <a:pt x="649" y="178"/>
                    <a:pt x="648" y="178"/>
                  </a:cubicBezTo>
                  <a:cubicBezTo>
                    <a:pt x="649" y="178"/>
                    <a:pt x="649" y="180"/>
                    <a:pt x="650" y="179"/>
                  </a:cubicBezTo>
                  <a:cubicBezTo>
                    <a:pt x="650" y="180"/>
                    <a:pt x="649" y="179"/>
                    <a:pt x="649" y="180"/>
                  </a:cubicBezTo>
                  <a:cubicBezTo>
                    <a:pt x="648" y="180"/>
                    <a:pt x="649" y="179"/>
                    <a:pt x="648" y="178"/>
                  </a:cubicBezTo>
                  <a:cubicBezTo>
                    <a:pt x="647" y="178"/>
                    <a:pt x="647" y="179"/>
                    <a:pt x="647" y="179"/>
                  </a:cubicBezTo>
                  <a:cubicBezTo>
                    <a:pt x="647" y="179"/>
                    <a:pt x="648" y="179"/>
                    <a:pt x="648" y="178"/>
                  </a:cubicBezTo>
                  <a:cubicBezTo>
                    <a:pt x="648" y="180"/>
                    <a:pt x="649" y="181"/>
                    <a:pt x="650" y="181"/>
                  </a:cubicBezTo>
                  <a:cubicBezTo>
                    <a:pt x="650" y="181"/>
                    <a:pt x="648" y="182"/>
                    <a:pt x="650" y="182"/>
                  </a:cubicBezTo>
                  <a:cubicBezTo>
                    <a:pt x="649" y="183"/>
                    <a:pt x="648" y="182"/>
                    <a:pt x="648" y="182"/>
                  </a:cubicBezTo>
                  <a:cubicBezTo>
                    <a:pt x="648" y="183"/>
                    <a:pt x="649" y="182"/>
                    <a:pt x="649" y="183"/>
                  </a:cubicBezTo>
                  <a:cubicBezTo>
                    <a:pt x="650" y="182"/>
                    <a:pt x="651" y="183"/>
                    <a:pt x="652" y="184"/>
                  </a:cubicBezTo>
                  <a:cubicBezTo>
                    <a:pt x="652" y="183"/>
                    <a:pt x="652" y="183"/>
                    <a:pt x="652" y="182"/>
                  </a:cubicBezTo>
                  <a:cubicBezTo>
                    <a:pt x="653" y="183"/>
                    <a:pt x="653" y="183"/>
                    <a:pt x="653" y="184"/>
                  </a:cubicBezTo>
                  <a:cubicBezTo>
                    <a:pt x="653" y="183"/>
                    <a:pt x="654" y="184"/>
                    <a:pt x="654" y="185"/>
                  </a:cubicBezTo>
                  <a:cubicBezTo>
                    <a:pt x="653" y="183"/>
                    <a:pt x="653" y="185"/>
                    <a:pt x="653" y="186"/>
                  </a:cubicBezTo>
                  <a:cubicBezTo>
                    <a:pt x="652" y="187"/>
                    <a:pt x="653" y="185"/>
                    <a:pt x="652" y="185"/>
                  </a:cubicBezTo>
                  <a:cubicBezTo>
                    <a:pt x="651" y="186"/>
                    <a:pt x="651" y="186"/>
                    <a:pt x="651" y="186"/>
                  </a:cubicBezTo>
                  <a:cubicBezTo>
                    <a:pt x="651" y="187"/>
                    <a:pt x="651" y="186"/>
                    <a:pt x="652" y="186"/>
                  </a:cubicBezTo>
                  <a:cubicBezTo>
                    <a:pt x="651" y="187"/>
                    <a:pt x="649" y="187"/>
                    <a:pt x="650" y="188"/>
                  </a:cubicBezTo>
                  <a:cubicBezTo>
                    <a:pt x="645" y="190"/>
                    <a:pt x="642" y="195"/>
                    <a:pt x="637" y="196"/>
                  </a:cubicBezTo>
                  <a:cubicBezTo>
                    <a:pt x="634" y="199"/>
                    <a:pt x="630" y="201"/>
                    <a:pt x="626" y="203"/>
                  </a:cubicBezTo>
                  <a:cubicBezTo>
                    <a:pt x="625" y="206"/>
                    <a:pt x="622" y="205"/>
                    <a:pt x="621" y="208"/>
                  </a:cubicBezTo>
                  <a:cubicBezTo>
                    <a:pt x="619" y="207"/>
                    <a:pt x="619" y="209"/>
                    <a:pt x="617" y="209"/>
                  </a:cubicBezTo>
                  <a:cubicBezTo>
                    <a:pt x="617" y="212"/>
                    <a:pt x="611" y="210"/>
                    <a:pt x="610" y="213"/>
                  </a:cubicBezTo>
                  <a:cubicBezTo>
                    <a:pt x="610" y="213"/>
                    <a:pt x="610" y="213"/>
                    <a:pt x="609" y="213"/>
                  </a:cubicBezTo>
                  <a:cubicBezTo>
                    <a:pt x="608" y="215"/>
                    <a:pt x="605" y="214"/>
                    <a:pt x="604" y="216"/>
                  </a:cubicBezTo>
                  <a:cubicBezTo>
                    <a:pt x="603" y="216"/>
                    <a:pt x="603" y="217"/>
                    <a:pt x="603" y="216"/>
                  </a:cubicBezTo>
                  <a:cubicBezTo>
                    <a:pt x="601" y="218"/>
                    <a:pt x="599" y="220"/>
                    <a:pt x="597" y="221"/>
                  </a:cubicBezTo>
                  <a:cubicBezTo>
                    <a:pt x="593" y="224"/>
                    <a:pt x="588" y="226"/>
                    <a:pt x="584" y="229"/>
                  </a:cubicBezTo>
                  <a:cubicBezTo>
                    <a:pt x="581" y="231"/>
                    <a:pt x="578" y="233"/>
                    <a:pt x="575" y="234"/>
                  </a:cubicBezTo>
                  <a:cubicBezTo>
                    <a:pt x="573" y="235"/>
                    <a:pt x="571" y="237"/>
                    <a:pt x="569" y="237"/>
                  </a:cubicBezTo>
                  <a:cubicBezTo>
                    <a:pt x="567" y="239"/>
                    <a:pt x="563" y="239"/>
                    <a:pt x="562" y="242"/>
                  </a:cubicBezTo>
                  <a:cubicBezTo>
                    <a:pt x="561" y="242"/>
                    <a:pt x="559" y="243"/>
                    <a:pt x="558" y="244"/>
                  </a:cubicBezTo>
                  <a:cubicBezTo>
                    <a:pt x="556" y="245"/>
                    <a:pt x="553" y="246"/>
                    <a:pt x="552" y="248"/>
                  </a:cubicBezTo>
                  <a:cubicBezTo>
                    <a:pt x="549" y="248"/>
                    <a:pt x="548" y="251"/>
                    <a:pt x="544" y="251"/>
                  </a:cubicBezTo>
                  <a:cubicBezTo>
                    <a:pt x="544" y="252"/>
                    <a:pt x="546" y="251"/>
                    <a:pt x="546" y="252"/>
                  </a:cubicBezTo>
                  <a:cubicBezTo>
                    <a:pt x="545" y="252"/>
                    <a:pt x="543" y="253"/>
                    <a:pt x="541" y="253"/>
                  </a:cubicBezTo>
                  <a:cubicBezTo>
                    <a:pt x="541" y="253"/>
                    <a:pt x="541" y="253"/>
                    <a:pt x="541" y="253"/>
                  </a:cubicBezTo>
                  <a:cubicBezTo>
                    <a:pt x="541" y="255"/>
                    <a:pt x="543" y="254"/>
                    <a:pt x="544" y="254"/>
                  </a:cubicBezTo>
                  <a:cubicBezTo>
                    <a:pt x="543" y="255"/>
                    <a:pt x="541" y="254"/>
                    <a:pt x="541" y="255"/>
                  </a:cubicBezTo>
                  <a:cubicBezTo>
                    <a:pt x="541" y="255"/>
                    <a:pt x="541" y="254"/>
                    <a:pt x="540" y="254"/>
                  </a:cubicBezTo>
                  <a:cubicBezTo>
                    <a:pt x="541" y="255"/>
                    <a:pt x="540" y="255"/>
                    <a:pt x="540" y="255"/>
                  </a:cubicBezTo>
                  <a:cubicBezTo>
                    <a:pt x="539" y="255"/>
                    <a:pt x="540" y="256"/>
                    <a:pt x="538" y="256"/>
                  </a:cubicBezTo>
                  <a:cubicBezTo>
                    <a:pt x="539" y="260"/>
                    <a:pt x="541" y="263"/>
                    <a:pt x="543" y="266"/>
                  </a:cubicBezTo>
                  <a:cubicBezTo>
                    <a:pt x="543" y="266"/>
                    <a:pt x="543" y="266"/>
                    <a:pt x="544" y="266"/>
                  </a:cubicBezTo>
                  <a:cubicBezTo>
                    <a:pt x="545" y="269"/>
                    <a:pt x="548" y="269"/>
                    <a:pt x="547" y="273"/>
                  </a:cubicBezTo>
                  <a:cubicBezTo>
                    <a:pt x="548" y="274"/>
                    <a:pt x="549" y="275"/>
                    <a:pt x="549" y="277"/>
                  </a:cubicBezTo>
                  <a:cubicBezTo>
                    <a:pt x="552" y="280"/>
                    <a:pt x="551" y="284"/>
                    <a:pt x="551" y="288"/>
                  </a:cubicBezTo>
                  <a:cubicBezTo>
                    <a:pt x="550" y="288"/>
                    <a:pt x="550" y="288"/>
                    <a:pt x="550" y="288"/>
                  </a:cubicBezTo>
                  <a:cubicBezTo>
                    <a:pt x="550" y="289"/>
                    <a:pt x="550" y="289"/>
                    <a:pt x="550" y="290"/>
                  </a:cubicBezTo>
                  <a:cubicBezTo>
                    <a:pt x="549" y="291"/>
                    <a:pt x="549" y="292"/>
                    <a:pt x="547" y="293"/>
                  </a:cubicBezTo>
                  <a:cubicBezTo>
                    <a:pt x="544" y="300"/>
                    <a:pt x="535" y="301"/>
                    <a:pt x="529" y="305"/>
                  </a:cubicBezTo>
                  <a:cubicBezTo>
                    <a:pt x="529" y="308"/>
                    <a:pt x="529" y="311"/>
                    <a:pt x="531" y="313"/>
                  </a:cubicBezTo>
                  <a:cubicBezTo>
                    <a:pt x="531" y="313"/>
                    <a:pt x="532" y="313"/>
                    <a:pt x="532" y="313"/>
                  </a:cubicBezTo>
                  <a:cubicBezTo>
                    <a:pt x="534" y="316"/>
                    <a:pt x="537" y="317"/>
                    <a:pt x="538" y="321"/>
                  </a:cubicBezTo>
                  <a:cubicBezTo>
                    <a:pt x="540" y="322"/>
                    <a:pt x="541" y="328"/>
                    <a:pt x="538" y="329"/>
                  </a:cubicBezTo>
                  <a:cubicBezTo>
                    <a:pt x="538" y="329"/>
                    <a:pt x="538" y="330"/>
                    <a:pt x="538" y="331"/>
                  </a:cubicBezTo>
                  <a:cubicBezTo>
                    <a:pt x="537" y="331"/>
                    <a:pt x="537" y="331"/>
                    <a:pt x="536" y="331"/>
                  </a:cubicBezTo>
                  <a:cubicBezTo>
                    <a:pt x="536" y="331"/>
                    <a:pt x="537" y="331"/>
                    <a:pt x="536" y="333"/>
                  </a:cubicBezTo>
                  <a:cubicBezTo>
                    <a:pt x="535" y="333"/>
                    <a:pt x="532" y="335"/>
                    <a:pt x="533" y="336"/>
                  </a:cubicBezTo>
                  <a:cubicBezTo>
                    <a:pt x="531" y="335"/>
                    <a:pt x="531" y="336"/>
                    <a:pt x="530" y="336"/>
                  </a:cubicBezTo>
                  <a:cubicBezTo>
                    <a:pt x="530" y="336"/>
                    <a:pt x="531" y="337"/>
                    <a:pt x="530" y="337"/>
                  </a:cubicBezTo>
                  <a:cubicBezTo>
                    <a:pt x="528" y="337"/>
                    <a:pt x="527" y="337"/>
                    <a:pt x="526" y="339"/>
                  </a:cubicBezTo>
                  <a:cubicBezTo>
                    <a:pt x="526" y="339"/>
                    <a:pt x="527" y="340"/>
                    <a:pt x="527" y="340"/>
                  </a:cubicBezTo>
                  <a:cubicBezTo>
                    <a:pt x="528" y="340"/>
                    <a:pt x="528" y="339"/>
                    <a:pt x="529" y="340"/>
                  </a:cubicBezTo>
                  <a:cubicBezTo>
                    <a:pt x="529" y="339"/>
                    <a:pt x="530" y="339"/>
                    <a:pt x="531" y="339"/>
                  </a:cubicBezTo>
                  <a:cubicBezTo>
                    <a:pt x="528" y="340"/>
                    <a:pt x="526" y="341"/>
                    <a:pt x="528" y="344"/>
                  </a:cubicBezTo>
                  <a:cubicBezTo>
                    <a:pt x="528" y="344"/>
                    <a:pt x="529" y="344"/>
                    <a:pt x="530" y="344"/>
                  </a:cubicBezTo>
                  <a:cubicBezTo>
                    <a:pt x="527" y="347"/>
                    <a:pt x="523" y="349"/>
                    <a:pt x="520" y="350"/>
                  </a:cubicBezTo>
                  <a:cubicBezTo>
                    <a:pt x="516" y="353"/>
                    <a:pt x="510" y="354"/>
                    <a:pt x="506" y="358"/>
                  </a:cubicBezTo>
                  <a:cubicBezTo>
                    <a:pt x="506" y="357"/>
                    <a:pt x="506" y="358"/>
                    <a:pt x="505" y="358"/>
                  </a:cubicBezTo>
                  <a:cubicBezTo>
                    <a:pt x="504" y="359"/>
                    <a:pt x="503" y="359"/>
                    <a:pt x="502" y="361"/>
                  </a:cubicBezTo>
                  <a:cubicBezTo>
                    <a:pt x="501" y="361"/>
                    <a:pt x="501" y="360"/>
                    <a:pt x="501" y="360"/>
                  </a:cubicBezTo>
                  <a:cubicBezTo>
                    <a:pt x="493" y="362"/>
                    <a:pt x="485" y="367"/>
                    <a:pt x="477" y="370"/>
                  </a:cubicBezTo>
                  <a:cubicBezTo>
                    <a:pt x="470" y="375"/>
                    <a:pt x="461" y="377"/>
                    <a:pt x="454" y="381"/>
                  </a:cubicBezTo>
                  <a:cubicBezTo>
                    <a:pt x="454" y="381"/>
                    <a:pt x="454" y="381"/>
                    <a:pt x="454" y="380"/>
                  </a:cubicBezTo>
                  <a:cubicBezTo>
                    <a:pt x="441" y="387"/>
                    <a:pt x="429" y="391"/>
                    <a:pt x="418" y="399"/>
                  </a:cubicBezTo>
                  <a:cubicBezTo>
                    <a:pt x="416" y="398"/>
                    <a:pt x="416" y="401"/>
                    <a:pt x="413" y="401"/>
                  </a:cubicBezTo>
                  <a:cubicBezTo>
                    <a:pt x="411" y="402"/>
                    <a:pt x="408" y="404"/>
                    <a:pt x="405" y="406"/>
                  </a:cubicBezTo>
                  <a:cubicBezTo>
                    <a:pt x="404" y="406"/>
                    <a:pt x="404" y="407"/>
                    <a:pt x="404" y="407"/>
                  </a:cubicBezTo>
                  <a:cubicBezTo>
                    <a:pt x="404" y="407"/>
                    <a:pt x="403" y="407"/>
                    <a:pt x="403" y="407"/>
                  </a:cubicBezTo>
                  <a:cubicBezTo>
                    <a:pt x="399" y="410"/>
                    <a:pt x="395" y="412"/>
                    <a:pt x="390" y="415"/>
                  </a:cubicBezTo>
                  <a:cubicBezTo>
                    <a:pt x="383" y="420"/>
                    <a:pt x="373" y="424"/>
                    <a:pt x="366" y="430"/>
                  </a:cubicBezTo>
                  <a:cubicBezTo>
                    <a:pt x="362" y="431"/>
                    <a:pt x="362" y="434"/>
                    <a:pt x="358" y="434"/>
                  </a:cubicBezTo>
                  <a:cubicBezTo>
                    <a:pt x="353" y="439"/>
                    <a:pt x="347" y="443"/>
                    <a:pt x="341" y="446"/>
                  </a:cubicBezTo>
                  <a:cubicBezTo>
                    <a:pt x="339" y="448"/>
                    <a:pt x="336" y="449"/>
                    <a:pt x="334" y="451"/>
                  </a:cubicBezTo>
                  <a:cubicBezTo>
                    <a:pt x="326" y="456"/>
                    <a:pt x="320" y="463"/>
                    <a:pt x="311" y="468"/>
                  </a:cubicBezTo>
                  <a:cubicBezTo>
                    <a:pt x="310" y="470"/>
                    <a:pt x="308" y="471"/>
                    <a:pt x="306" y="472"/>
                  </a:cubicBezTo>
                  <a:cubicBezTo>
                    <a:pt x="309" y="473"/>
                    <a:pt x="311" y="471"/>
                    <a:pt x="313" y="470"/>
                  </a:cubicBezTo>
                  <a:cubicBezTo>
                    <a:pt x="317" y="468"/>
                    <a:pt x="322" y="465"/>
                    <a:pt x="326" y="463"/>
                  </a:cubicBezTo>
                  <a:cubicBezTo>
                    <a:pt x="329" y="461"/>
                    <a:pt x="332" y="460"/>
                    <a:pt x="336" y="458"/>
                  </a:cubicBezTo>
                  <a:cubicBezTo>
                    <a:pt x="351" y="451"/>
                    <a:pt x="365" y="443"/>
                    <a:pt x="380" y="437"/>
                  </a:cubicBezTo>
                  <a:cubicBezTo>
                    <a:pt x="381" y="437"/>
                    <a:pt x="381" y="436"/>
                    <a:pt x="381" y="436"/>
                  </a:cubicBezTo>
                  <a:cubicBezTo>
                    <a:pt x="409" y="423"/>
                    <a:pt x="436" y="409"/>
                    <a:pt x="468" y="402"/>
                  </a:cubicBezTo>
                  <a:cubicBezTo>
                    <a:pt x="472" y="400"/>
                    <a:pt x="476" y="400"/>
                    <a:pt x="481" y="399"/>
                  </a:cubicBezTo>
                  <a:cubicBezTo>
                    <a:pt x="481" y="399"/>
                    <a:pt x="481" y="399"/>
                    <a:pt x="481" y="399"/>
                  </a:cubicBezTo>
                  <a:cubicBezTo>
                    <a:pt x="485" y="399"/>
                    <a:pt x="491" y="396"/>
                    <a:pt x="494" y="398"/>
                  </a:cubicBezTo>
                  <a:cubicBezTo>
                    <a:pt x="494" y="398"/>
                    <a:pt x="494" y="397"/>
                    <a:pt x="494" y="397"/>
                  </a:cubicBezTo>
                  <a:cubicBezTo>
                    <a:pt x="495" y="397"/>
                    <a:pt x="495" y="397"/>
                    <a:pt x="495" y="397"/>
                  </a:cubicBezTo>
                  <a:cubicBezTo>
                    <a:pt x="497" y="395"/>
                    <a:pt x="499" y="393"/>
                    <a:pt x="502" y="392"/>
                  </a:cubicBezTo>
                  <a:cubicBezTo>
                    <a:pt x="503" y="393"/>
                    <a:pt x="503" y="392"/>
                    <a:pt x="504" y="392"/>
                  </a:cubicBezTo>
                  <a:cubicBezTo>
                    <a:pt x="504" y="392"/>
                    <a:pt x="504" y="393"/>
                    <a:pt x="504" y="393"/>
                  </a:cubicBezTo>
                  <a:cubicBezTo>
                    <a:pt x="506" y="392"/>
                    <a:pt x="507" y="394"/>
                    <a:pt x="508" y="393"/>
                  </a:cubicBezTo>
                  <a:cubicBezTo>
                    <a:pt x="509" y="394"/>
                    <a:pt x="508" y="396"/>
                    <a:pt x="510" y="396"/>
                  </a:cubicBezTo>
                  <a:cubicBezTo>
                    <a:pt x="510" y="396"/>
                    <a:pt x="509" y="396"/>
                    <a:pt x="509" y="397"/>
                  </a:cubicBezTo>
                  <a:cubicBezTo>
                    <a:pt x="512" y="399"/>
                    <a:pt x="514" y="400"/>
                    <a:pt x="517" y="402"/>
                  </a:cubicBezTo>
                  <a:cubicBezTo>
                    <a:pt x="518" y="403"/>
                    <a:pt x="518" y="404"/>
                    <a:pt x="518" y="405"/>
                  </a:cubicBezTo>
                  <a:cubicBezTo>
                    <a:pt x="517" y="405"/>
                    <a:pt x="517" y="407"/>
                    <a:pt x="516" y="407"/>
                  </a:cubicBezTo>
                  <a:cubicBezTo>
                    <a:pt x="516" y="407"/>
                    <a:pt x="517" y="407"/>
                    <a:pt x="518" y="407"/>
                  </a:cubicBezTo>
                  <a:cubicBezTo>
                    <a:pt x="518" y="407"/>
                    <a:pt x="517" y="407"/>
                    <a:pt x="518" y="407"/>
                  </a:cubicBezTo>
                  <a:cubicBezTo>
                    <a:pt x="525" y="405"/>
                    <a:pt x="532" y="401"/>
                    <a:pt x="538" y="400"/>
                  </a:cubicBezTo>
                  <a:cubicBezTo>
                    <a:pt x="543" y="398"/>
                    <a:pt x="548" y="396"/>
                    <a:pt x="552" y="395"/>
                  </a:cubicBezTo>
                  <a:cubicBezTo>
                    <a:pt x="553" y="395"/>
                    <a:pt x="553" y="394"/>
                    <a:pt x="553" y="393"/>
                  </a:cubicBezTo>
                  <a:cubicBezTo>
                    <a:pt x="555" y="392"/>
                    <a:pt x="557" y="392"/>
                    <a:pt x="558" y="393"/>
                  </a:cubicBezTo>
                  <a:cubicBezTo>
                    <a:pt x="559" y="393"/>
                    <a:pt x="559" y="393"/>
                    <a:pt x="559" y="392"/>
                  </a:cubicBezTo>
                  <a:cubicBezTo>
                    <a:pt x="561" y="392"/>
                    <a:pt x="564" y="392"/>
                    <a:pt x="566" y="393"/>
                  </a:cubicBezTo>
                  <a:cubicBezTo>
                    <a:pt x="566" y="393"/>
                    <a:pt x="566" y="393"/>
                    <a:pt x="566" y="394"/>
                  </a:cubicBezTo>
                  <a:cubicBezTo>
                    <a:pt x="567" y="394"/>
                    <a:pt x="568" y="393"/>
                    <a:pt x="569" y="394"/>
                  </a:cubicBezTo>
                  <a:cubicBezTo>
                    <a:pt x="568" y="394"/>
                    <a:pt x="568" y="395"/>
                    <a:pt x="568" y="395"/>
                  </a:cubicBezTo>
                  <a:cubicBezTo>
                    <a:pt x="568" y="395"/>
                    <a:pt x="569" y="396"/>
                    <a:pt x="568" y="396"/>
                  </a:cubicBezTo>
                  <a:cubicBezTo>
                    <a:pt x="568" y="396"/>
                    <a:pt x="569" y="396"/>
                    <a:pt x="570" y="396"/>
                  </a:cubicBezTo>
                  <a:cubicBezTo>
                    <a:pt x="570" y="396"/>
                    <a:pt x="569" y="395"/>
                    <a:pt x="570" y="394"/>
                  </a:cubicBezTo>
                  <a:cubicBezTo>
                    <a:pt x="570" y="394"/>
                    <a:pt x="571" y="394"/>
                    <a:pt x="571" y="394"/>
                  </a:cubicBezTo>
                  <a:cubicBezTo>
                    <a:pt x="571" y="395"/>
                    <a:pt x="572" y="395"/>
                    <a:pt x="573" y="395"/>
                  </a:cubicBezTo>
                  <a:cubicBezTo>
                    <a:pt x="572" y="396"/>
                    <a:pt x="571" y="395"/>
                    <a:pt x="571" y="396"/>
                  </a:cubicBezTo>
                  <a:cubicBezTo>
                    <a:pt x="571" y="396"/>
                    <a:pt x="571" y="396"/>
                    <a:pt x="571" y="397"/>
                  </a:cubicBezTo>
                  <a:cubicBezTo>
                    <a:pt x="571" y="397"/>
                    <a:pt x="572" y="396"/>
                    <a:pt x="572" y="398"/>
                  </a:cubicBezTo>
                  <a:cubicBezTo>
                    <a:pt x="573" y="398"/>
                    <a:pt x="574" y="398"/>
                    <a:pt x="575" y="398"/>
                  </a:cubicBezTo>
                  <a:cubicBezTo>
                    <a:pt x="575" y="399"/>
                    <a:pt x="574" y="399"/>
                    <a:pt x="574" y="399"/>
                  </a:cubicBezTo>
                  <a:cubicBezTo>
                    <a:pt x="574" y="400"/>
                    <a:pt x="574" y="399"/>
                    <a:pt x="575" y="400"/>
                  </a:cubicBezTo>
                  <a:cubicBezTo>
                    <a:pt x="576" y="400"/>
                    <a:pt x="578" y="399"/>
                    <a:pt x="578" y="401"/>
                  </a:cubicBezTo>
                  <a:cubicBezTo>
                    <a:pt x="577" y="401"/>
                    <a:pt x="577" y="401"/>
                    <a:pt x="576" y="401"/>
                  </a:cubicBezTo>
                  <a:cubicBezTo>
                    <a:pt x="577" y="402"/>
                    <a:pt x="574" y="402"/>
                    <a:pt x="574" y="404"/>
                  </a:cubicBezTo>
                  <a:cubicBezTo>
                    <a:pt x="573" y="403"/>
                    <a:pt x="573" y="403"/>
                    <a:pt x="572" y="403"/>
                  </a:cubicBezTo>
                  <a:cubicBezTo>
                    <a:pt x="572" y="404"/>
                    <a:pt x="574" y="404"/>
                    <a:pt x="573" y="404"/>
                  </a:cubicBezTo>
                  <a:cubicBezTo>
                    <a:pt x="573" y="404"/>
                    <a:pt x="574" y="405"/>
                    <a:pt x="574" y="404"/>
                  </a:cubicBezTo>
                  <a:cubicBezTo>
                    <a:pt x="575" y="404"/>
                    <a:pt x="575" y="406"/>
                    <a:pt x="575" y="406"/>
                  </a:cubicBezTo>
                  <a:cubicBezTo>
                    <a:pt x="575" y="406"/>
                    <a:pt x="575" y="407"/>
                    <a:pt x="575" y="406"/>
                  </a:cubicBezTo>
                  <a:cubicBezTo>
                    <a:pt x="575" y="407"/>
                    <a:pt x="572" y="408"/>
                    <a:pt x="572" y="407"/>
                  </a:cubicBezTo>
                  <a:cubicBezTo>
                    <a:pt x="572" y="407"/>
                    <a:pt x="572" y="408"/>
                    <a:pt x="571" y="409"/>
                  </a:cubicBezTo>
                  <a:cubicBezTo>
                    <a:pt x="571" y="408"/>
                    <a:pt x="570" y="410"/>
                    <a:pt x="570" y="409"/>
                  </a:cubicBezTo>
                  <a:cubicBezTo>
                    <a:pt x="570" y="410"/>
                    <a:pt x="573" y="409"/>
                    <a:pt x="573" y="411"/>
                  </a:cubicBezTo>
                  <a:cubicBezTo>
                    <a:pt x="575" y="411"/>
                    <a:pt x="576" y="411"/>
                    <a:pt x="576" y="409"/>
                  </a:cubicBezTo>
                  <a:cubicBezTo>
                    <a:pt x="576" y="409"/>
                    <a:pt x="578" y="409"/>
                    <a:pt x="577" y="409"/>
                  </a:cubicBezTo>
                  <a:cubicBezTo>
                    <a:pt x="578" y="408"/>
                    <a:pt x="578" y="410"/>
                    <a:pt x="579" y="410"/>
                  </a:cubicBezTo>
                  <a:cubicBezTo>
                    <a:pt x="578" y="410"/>
                    <a:pt x="578" y="410"/>
                    <a:pt x="577" y="411"/>
                  </a:cubicBezTo>
                  <a:cubicBezTo>
                    <a:pt x="577" y="411"/>
                    <a:pt x="577" y="411"/>
                    <a:pt x="577" y="412"/>
                  </a:cubicBezTo>
                  <a:cubicBezTo>
                    <a:pt x="577" y="412"/>
                    <a:pt x="576" y="411"/>
                    <a:pt x="575" y="411"/>
                  </a:cubicBezTo>
                  <a:cubicBezTo>
                    <a:pt x="575" y="413"/>
                    <a:pt x="575" y="413"/>
                    <a:pt x="575" y="414"/>
                  </a:cubicBezTo>
                  <a:cubicBezTo>
                    <a:pt x="573" y="414"/>
                    <a:pt x="572" y="417"/>
                    <a:pt x="571" y="415"/>
                  </a:cubicBezTo>
                  <a:cubicBezTo>
                    <a:pt x="570" y="415"/>
                    <a:pt x="570" y="415"/>
                    <a:pt x="570" y="415"/>
                  </a:cubicBezTo>
                  <a:cubicBezTo>
                    <a:pt x="571" y="416"/>
                    <a:pt x="573" y="416"/>
                    <a:pt x="575" y="417"/>
                  </a:cubicBezTo>
                  <a:cubicBezTo>
                    <a:pt x="574" y="418"/>
                    <a:pt x="572" y="418"/>
                    <a:pt x="571" y="417"/>
                  </a:cubicBezTo>
                  <a:cubicBezTo>
                    <a:pt x="572" y="419"/>
                    <a:pt x="573" y="421"/>
                    <a:pt x="576" y="420"/>
                  </a:cubicBezTo>
                  <a:cubicBezTo>
                    <a:pt x="576" y="421"/>
                    <a:pt x="577" y="421"/>
                    <a:pt x="576" y="421"/>
                  </a:cubicBezTo>
                  <a:cubicBezTo>
                    <a:pt x="575" y="421"/>
                    <a:pt x="575" y="420"/>
                    <a:pt x="574" y="420"/>
                  </a:cubicBezTo>
                  <a:cubicBezTo>
                    <a:pt x="573" y="421"/>
                    <a:pt x="573" y="421"/>
                    <a:pt x="573" y="422"/>
                  </a:cubicBezTo>
                  <a:cubicBezTo>
                    <a:pt x="574" y="422"/>
                    <a:pt x="574" y="421"/>
                    <a:pt x="574" y="421"/>
                  </a:cubicBezTo>
                  <a:cubicBezTo>
                    <a:pt x="574" y="422"/>
                    <a:pt x="574" y="422"/>
                    <a:pt x="574" y="423"/>
                  </a:cubicBezTo>
                  <a:cubicBezTo>
                    <a:pt x="574" y="422"/>
                    <a:pt x="574" y="422"/>
                    <a:pt x="574" y="422"/>
                  </a:cubicBezTo>
                  <a:cubicBezTo>
                    <a:pt x="573" y="423"/>
                    <a:pt x="571" y="424"/>
                    <a:pt x="570" y="424"/>
                  </a:cubicBezTo>
                  <a:cubicBezTo>
                    <a:pt x="570" y="424"/>
                    <a:pt x="569" y="425"/>
                    <a:pt x="570" y="425"/>
                  </a:cubicBezTo>
                  <a:cubicBezTo>
                    <a:pt x="571" y="426"/>
                    <a:pt x="570" y="424"/>
                    <a:pt x="571" y="425"/>
                  </a:cubicBezTo>
                  <a:cubicBezTo>
                    <a:pt x="573" y="426"/>
                    <a:pt x="573" y="425"/>
                    <a:pt x="574" y="428"/>
                  </a:cubicBezTo>
                  <a:cubicBezTo>
                    <a:pt x="575" y="428"/>
                    <a:pt x="575" y="427"/>
                    <a:pt x="576" y="427"/>
                  </a:cubicBezTo>
                  <a:cubicBezTo>
                    <a:pt x="576" y="428"/>
                    <a:pt x="575" y="428"/>
                    <a:pt x="575" y="428"/>
                  </a:cubicBezTo>
                  <a:cubicBezTo>
                    <a:pt x="574" y="428"/>
                    <a:pt x="575" y="429"/>
                    <a:pt x="574" y="428"/>
                  </a:cubicBezTo>
                  <a:cubicBezTo>
                    <a:pt x="574" y="429"/>
                    <a:pt x="574" y="429"/>
                    <a:pt x="574" y="429"/>
                  </a:cubicBezTo>
                  <a:cubicBezTo>
                    <a:pt x="574" y="430"/>
                    <a:pt x="573" y="429"/>
                    <a:pt x="573" y="430"/>
                  </a:cubicBezTo>
                  <a:cubicBezTo>
                    <a:pt x="573" y="430"/>
                    <a:pt x="574" y="431"/>
                    <a:pt x="574" y="431"/>
                  </a:cubicBezTo>
                  <a:cubicBezTo>
                    <a:pt x="573" y="432"/>
                    <a:pt x="573" y="433"/>
                    <a:pt x="572" y="433"/>
                  </a:cubicBezTo>
                  <a:cubicBezTo>
                    <a:pt x="572" y="433"/>
                    <a:pt x="572" y="433"/>
                    <a:pt x="572" y="432"/>
                  </a:cubicBezTo>
                  <a:cubicBezTo>
                    <a:pt x="571" y="432"/>
                    <a:pt x="571" y="433"/>
                    <a:pt x="571" y="433"/>
                  </a:cubicBezTo>
                  <a:cubicBezTo>
                    <a:pt x="571" y="432"/>
                    <a:pt x="571" y="432"/>
                    <a:pt x="571" y="431"/>
                  </a:cubicBezTo>
                  <a:cubicBezTo>
                    <a:pt x="570" y="433"/>
                    <a:pt x="570" y="435"/>
                    <a:pt x="572" y="436"/>
                  </a:cubicBezTo>
                  <a:cubicBezTo>
                    <a:pt x="572" y="434"/>
                    <a:pt x="575" y="437"/>
                    <a:pt x="575" y="435"/>
                  </a:cubicBezTo>
                  <a:cubicBezTo>
                    <a:pt x="576" y="436"/>
                    <a:pt x="575" y="437"/>
                    <a:pt x="576" y="437"/>
                  </a:cubicBezTo>
                  <a:cubicBezTo>
                    <a:pt x="576" y="436"/>
                    <a:pt x="577" y="437"/>
                    <a:pt x="577" y="435"/>
                  </a:cubicBezTo>
                  <a:cubicBezTo>
                    <a:pt x="579" y="436"/>
                    <a:pt x="580" y="433"/>
                    <a:pt x="581" y="432"/>
                  </a:cubicBezTo>
                  <a:cubicBezTo>
                    <a:pt x="581" y="431"/>
                    <a:pt x="580" y="432"/>
                    <a:pt x="578" y="432"/>
                  </a:cubicBezTo>
                  <a:cubicBezTo>
                    <a:pt x="579" y="431"/>
                    <a:pt x="579" y="431"/>
                    <a:pt x="578" y="431"/>
                  </a:cubicBezTo>
                  <a:cubicBezTo>
                    <a:pt x="578" y="430"/>
                    <a:pt x="579" y="431"/>
                    <a:pt x="579" y="430"/>
                  </a:cubicBezTo>
                  <a:cubicBezTo>
                    <a:pt x="578" y="430"/>
                    <a:pt x="577" y="430"/>
                    <a:pt x="577" y="429"/>
                  </a:cubicBezTo>
                  <a:cubicBezTo>
                    <a:pt x="577" y="428"/>
                    <a:pt x="578" y="427"/>
                    <a:pt x="579" y="428"/>
                  </a:cubicBezTo>
                  <a:cubicBezTo>
                    <a:pt x="579" y="428"/>
                    <a:pt x="580" y="427"/>
                    <a:pt x="580" y="427"/>
                  </a:cubicBezTo>
                  <a:cubicBezTo>
                    <a:pt x="581" y="427"/>
                    <a:pt x="580" y="428"/>
                    <a:pt x="580" y="429"/>
                  </a:cubicBezTo>
                  <a:cubicBezTo>
                    <a:pt x="580" y="430"/>
                    <a:pt x="581" y="429"/>
                    <a:pt x="582" y="429"/>
                  </a:cubicBezTo>
                  <a:cubicBezTo>
                    <a:pt x="582" y="429"/>
                    <a:pt x="583" y="429"/>
                    <a:pt x="583" y="428"/>
                  </a:cubicBezTo>
                  <a:cubicBezTo>
                    <a:pt x="584" y="428"/>
                    <a:pt x="584" y="428"/>
                    <a:pt x="585" y="428"/>
                  </a:cubicBezTo>
                  <a:cubicBezTo>
                    <a:pt x="586" y="428"/>
                    <a:pt x="584" y="427"/>
                    <a:pt x="584" y="426"/>
                  </a:cubicBezTo>
                  <a:cubicBezTo>
                    <a:pt x="585" y="426"/>
                    <a:pt x="585" y="427"/>
                    <a:pt x="587" y="427"/>
                  </a:cubicBezTo>
                  <a:cubicBezTo>
                    <a:pt x="585" y="428"/>
                    <a:pt x="586" y="430"/>
                    <a:pt x="584" y="431"/>
                  </a:cubicBezTo>
                  <a:cubicBezTo>
                    <a:pt x="584" y="431"/>
                    <a:pt x="585" y="431"/>
                    <a:pt x="585" y="431"/>
                  </a:cubicBezTo>
                  <a:cubicBezTo>
                    <a:pt x="585" y="432"/>
                    <a:pt x="586" y="432"/>
                    <a:pt x="586" y="433"/>
                  </a:cubicBezTo>
                  <a:cubicBezTo>
                    <a:pt x="586" y="434"/>
                    <a:pt x="584" y="433"/>
                    <a:pt x="584" y="435"/>
                  </a:cubicBezTo>
                  <a:cubicBezTo>
                    <a:pt x="584" y="434"/>
                    <a:pt x="583" y="434"/>
                    <a:pt x="582" y="434"/>
                  </a:cubicBezTo>
                  <a:cubicBezTo>
                    <a:pt x="583" y="434"/>
                    <a:pt x="582" y="436"/>
                    <a:pt x="583" y="436"/>
                  </a:cubicBezTo>
                  <a:cubicBezTo>
                    <a:pt x="582" y="437"/>
                    <a:pt x="582" y="435"/>
                    <a:pt x="581" y="436"/>
                  </a:cubicBezTo>
                  <a:cubicBezTo>
                    <a:pt x="582" y="437"/>
                    <a:pt x="582" y="439"/>
                    <a:pt x="584" y="439"/>
                  </a:cubicBezTo>
                  <a:cubicBezTo>
                    <a:pt x="583" y="440"/>
                    <a:pt x="581" y="441"/>
                    <a:pt x="579" y="442"/>
                  </a:cubicBezTo>
                  <a:cubicBezTo>
                    <a:pt x="580" y="443"/>
                    <a:pt x="581" y="443"/>
                    <a:pt x="582" y="444"/>
                  </a:cubicBezTo>
                  <a:cubicBezTo>
                    <a:pt x="581" y="445"/>
                    <a:pt x="581" y="443"/>
                    <a:pt x="580" y="443"/>
                  </a:cubicBezTo>
                  <a:cubicBezTo>
                    <a:pt x="581" y="444"/>
                    <a:pt x="581" y="444"/>
                    <a:pt x="580" y="445"/>
                  </a:cubicBezTo>
                  <a:cubicBezTo>
                    <a:pt x="581" y="445"/>
                    <a:pt x="582" y="445"/>
                    <a:pt x="582" y="445"/>
                  </a:cubicBezTo>
                  <a:cubicBezTo>
                    <a:pt x="583" y="445"/>
                    <a:pt x="583" y="446"/>
                    <a:pt x="584" y="446"/>
                  </a:cubicBezTo>
                  <a:cubicBezTo>
                    <a:pt x="585" y="446"/>
                    <a:pt x="584" y="445"/>
                    <a:pt x="585" y="444"/>
                  </a:cubicBezTo>
                  <a:cubicBezTo>
                    <a:pt x="585" y="445"/>
                    <a:pt x="585" y="445"/>
                    <a:pt x="585" y="446"/>
                  </a:cubicBezTo>
                  <a:cubicBezTo>
                    <a:pt x="584" y="446"/>
                    <a:pt x="584" y="447"/>
                    <a:pt x="583" y="447"/>
                  </a:cubicBezTo>
                  <a:cubicBezTo>
                    <a:pt x="582" y="447"/>
                    <a:pt x="583" y="447"/>
                    <a:pt x="582" y="446"/>
                  </a:cubicBezTo>
                  <a:cubicBezTo>
                    <a:pt x="581" y="446"/>
                    <a:pt x="581" y="447"/>
                    <a:pt x="581" y="448"/>
                  </a:cubicBezTo>
                  <a:cubicBezTo>
                    <a:pt x="580" y="447"/>
                    <a:pt x="581" y="447"/>
                    <a:pt x="581" y="447"/>
                  </a:cubicBezTo>
                  <a:cubicBezTo>
                    <a:pt x="579" y="448"/>
                    <a:pt x="577" y="447"/>
                    <a:pt x="578" y="449"/>
                  </a:cubicBezTo>
                  <a:cubicBezTo>
                    <a:pt x="579" y="449"/>
                    <a:pt x="580" y="450"/>
                    <a:pt x="580" y="449"/>
                  </a:cubicBezTo>
                  <a:cubicBezTo>
                    <a:pt x="581" y="450"/>
                    <a:pt x="582" y="450"/>
                    <a:pt x="582" y="451"/>
                  </a:cubicBezTo>
                  <a:cubicBezTo>
                    <a:pt x="583" y="451"/>
                    <a:pt x="582" y="450"/>
                    <a:pt x="583" y="450"/>
                  </a:cubicBezTo>
                  <a:cubicBezTo>
                    <a:pt x="583" y="451"/>
                    <a:pt x="582" y="452"/>
                    <a:pt x="581" y="452"/>
                  </a:cubicBezTo>
                  <a:cubicBezTo>
                    <a:pt x="581" y="452"/>
                    <a:pt x="581" y="453"/>
                    <a:pt x="581" y="453"/>
                  </a:cubicBezTo>
                  <a:cubicBezTo>
                    <a:pt x="582" y="454"/>
                    <a:pt x="582" y="452"/>
                    <a:pt x="584" y="453"/>
                  </a:cubicBezTo>
                  <a:cubicBezTo>
                    <a:pt x="583" y="454"/>
                    <a:pt x="581" y="454"/>
                    <a:pt x="580" y="455"/>
                  </a:cubicBezTo>
                  <a:cubicBezTo>
                    <a:pt x="581" y="456"/>
                    <a:pt x="583" y="453"/>
                    <a:pt x="584" y="454"/>
                  </a:cubicBezTo>
                  <a:cubicBezTo>
                    <a:pt x="583" y="456"/>
                    <a:pt x="579" y="456"/>
                    <a:pt x="577" y="457"/>
                  </a:cubicBezTo>
                  <a:cubicBezTo>
                    <a:pt x="573" y="457"/>
                    <a:pt x="571" y="460"/>
                    <a:pt x="568" y="460"/>
                  </a:cubicBezTo>
                  <a:cubicBezTo>
                    <a:pt x="568" y="459"/>
                    <a:pt x="569" y="459"/>
                    <a:pt x="570" y="459"/>
                  </a:cubicBezTo>
                  <a:cubicBezTo>
                    <a:pt x="569" y="458"/>
                    <a:pt x="569" y="458"/>
                    <a:pt x="568" y="458"/>
                  </a:cubicBezTo>
                  <a:cubicBezTo>
                    <a:pt x="568" y="458"/>
                    <a:pt x="568" y="457"/>
                    <a:pt x="569" y="457"/>
                  </a:cubicBezTo>
                  <a:cubicBezTo>
                    <a:pt x="569" y="456"/>
                    <a:pt x="568" y="456"/>
                    <a:pt x="568" y="456"/>
                  </a:cubicBezTo>
                  <a:cubicBezTo>
                    <a:pt x="567" y="456"/>
                    <a:pt x="568" y="457"/>
                    <a:pt x="568" y="457"/>
                  </a:cubicBezTo>
                  <a:cubicBezTo>
                    <a:pt x="567" y="456"/>
                    <a:pt x="566" y="457"/>
                    <a:pt x="564" y="456"/>
                  </a:cubicBezTo>
                  <a:cubicBezTo>
                    <a:pt x="564" y="456"/>
                    <a:pt x="564" y="455"/>
                    <a:pt x="564" y="454"/>
                  </a:cubicBezTo>
                  <a:cubicBezTo>
                    <a:pt x="563" y="454"/>
                    <a:pt x="563" y="454"/>
                    <a:pt x="562" y="454"/>
                  </a:cubicBezTo>
                  <a:cubicBezTo>
                    <a:pt x="563" y="456"/>
                    <a:pt x="563" y="457"/>
                    <a:pt x="563" y="458"/>
                  </a:cubicBezTo>
                  <a:cubicBezTo>
                    <a:pt x="562" y="461"/>
                    <a:pt x="559" y="460"/>
                    <a:pt x="557" y="462"/>
                  </a:cubicBezTo>
                  <a:cubicBezTo>
                    <a:pt x="557" y="461"/>
                    <a:pt x="555" y="462"/>
                    <a:pt x="555" y="462"/>
                  </a:cubicBezTo>
                  <a:cubicBezTo>
                    <a:pt x="554" y="462"/>
                    <a:pt x="554" y="462"/>
                    <a:pt x="554" y="461"/>
                  </a:cubicBezTo>
                  <a:cubicBezTo>
                    <a:pt x="553" y="462"/>
                    <a:pt x="553" y="461"/>
                    <a:pt x="553" y="461"/>
                  </a:cubicBezTo>
                  <a:cubicBezTo>
                    <a:pt x="552" y="461"/>
                    <a:pt x="552" y="462"/>
                    <a:pt x="552" y="463"/>
                  </a:cubicBezTo>
                  <a:cubicBezTo>
                    <a:pt x="551" y="463"/>
                    <a:pt x="551" y="463"/>
                    <a:pt x="551" y="462"/>
                  </a:cubicBezTo>
                  <a:cubicBezTo>
                    <a:pt x="550" y="463"/>
                    <a:pt x="549" y="463"/>
                    <a:pt x="548" y="465"/>
                  </a:cubicBezTo>
                  <a:cubicBezTo>
                    <a:pt x="546" y="464"/>
                    <a:pt x="544" y="467"/>
                    <a:pt x="540" y="467"/>
                  </a:cubicBezTo>
                  <a:cubicBezTo>
                    <a:pt x="540" y="468"/>
                    <a:pt x="541" y="468"/>
                    <a:pt x="542" y="469"/>
                  </a:cubicBezTo>
                  <a:cubicBezTo>
                    <a:pt x="541" y="469"/>
                    <a:pt x="540" y="470"/>
                    <a:pt x="539" y="469"/>
                  </a:cubicBezTo>
                  <a:cubicBezTo>
                    <a:pt x="539" y="469"/>
                    <a:pt x="540" y="469"/>
                    <a:pt x="541" y="469"/>
                  </a:cubicBezTo>
                  <a:cubicBezTo>
                    <a:pt x="540" y="468"/>
                    <a:pt x="540" y="468"/>
                    <a:pt x="539" y="468"/>
                  </a:cubicBezTo>
                  <a:cubicBezTo>
                    <a:pt x="539" y="467"/>
                    <a:pt x="539" y="467"/>
                    <a:pt x="538" y="467"/>
                  </a:cubicBezTo>
                  <a:cubicBezTo>
                    <a:pt x="539" y="466"/>
                    <a:pt x="539" y="466"/>
                    <a:pt x="539" y="465"/>
                  </a:cubicBezTo>
                  <a:cubicBezTo>
                    <a:pt x="538" y="465"/>
                    <a:pt x="538" y="465"/>
                    <a:pt x="537" y="465"/>
                  </a:cubicBezTo>
                  <a:cubicBezTo>
                    <a:pt x="536" y="467"/>
                    <a:pt x="533" y="466"/>
                    <a:pt x="531" y="468"/>
                  </a:cubicBezTo>
                  <a:cubicBezTo>
                    <a:pt x="532" y="468"/>
                    <a:pt x="533" y="468"/>
                    <a:pt x="532" y="469"/>
                  </a:cubicBezTo>
                  <a:cubicBezTo>
                    <a:pt x="532" y="469"/>
                    <a:pt x="533" y="469"/>
                    <a:pt x="533" y="469"/>
                  </a:cubicBezTo>
                  <a:cubicBezTo>
                    <a:pt x="534" y="469"/>
                    <a:pt x="533" y="469"/>
                    <a:pt x="533" y="470"/>
                  </a:cubicBezTo>
                  <a:cubicBezTo>
                    <a:pt x="532" y="470"/>
                    <a:pt x="532" y="470"/>
                    <a:pt x="531" y="470"/>
                  </a:cubicBezTo>
                  <a:cubicBezTo>
                    <a:pt x="531" y="470"/>
                    <a:pt x="531" y="471"/>
                    <a:pt x="532" y="471"/>
                  </a:cubicBezTo>
                  <a:cubicBezTo>
                    <a:pt x="529" y="471"/>
                    <a:pt x="527" y="473"/>
                    <a:pt x="524" y="473"/>
                  </a:cubicBezTo>
                  <a:cubicBezTo>
                    <a:pt x="525" y="472"/>
                    <a:pt x="526" y="473"/>
                    <a:pt x="527" y="472"/>
                  </a:cubicBezTo>
                  <a:cubicBezTo>
                    <a:pt x="526" y="471"/>
                    <a:pt x="524" y="472"/>
                    <a:pt x="523" y="472"/>
                  </a:cubicBezTo>
                  <a:cubicBezTo>
                    <a:pt x="522" y="472"/>
                    <a:pt x="524" y="471"/>
                    <a:pt x="524" y="471"/>
                  </a:cubicBezTo>
                  <a:cubicBezTo>
                    <a:pt x="523" y="471"/>
                    <a:pt x="523" y="470"/>
                    <a:pt x="523" y="471"/>
                  </a:cubicBezTo>
                  <a:cubicBezTo>
                    <a:pt x="522" y="471"/>
                    <a:pt x="522" y="470"/>
                    <a:pt x="523" y="469"/>
                  </a:cubicBezTo>
                  <a:cubicBezTo>
                    <a:pt x="522" y="469"/>
                    <a:pt x="522" y="469"/>
                    <a:pt x="522" y="469"/>
                  </a:cubicBezTo>
                  <a:cubicBezTo>
                    <a:pt x="521" y="470"/>
                    <a:pt x="522" y="470"/>
                    <a:pt x="521" y="472"/>
                  </a:cubicBezTo>
                  <a:cubicBezTo>
                    <a:pt x="521" y="471"/>
                    <a:pt x="521" y="471"/>
                    <a:pt x="520" y="471"/>
                  </a:cubicBezTo>
                  <a:cubicBezTo>
                    <a:pt x="520" y="471"/>
                    <a:pt x="520" y="473"/>
                    <a:pt x="520" y="473"/>
                  </a:cubicBezTo>
                  <a:cubicBezTo>
                    <a:pt x="521" y="475"/>
                    <a:pt x="521" y="473"/>
                    <a:pt x="521" y="472"/>
                  </a:cubicBezTo>
                  <a:cubicBezTo>
                    <a:pt x="522" y="473"/>
                    <a:pt x="521" y="473"/>
                    <a:pt x="522" y="474"/>
                  </a:cubicBezTo>
                  <a:cubicBezTo>
                    <a:pt x="521" y="475"/>
                    <a:pt x="520" y="474"/>
                    <a:pt x="519" y="476"/>
                  </a:cubicBezTo>
                  <a:cubicBezTo>
                    <a:pt x="516" y="475"/>
                    <a:pt x="515" y="479"/>
                    <a:pt x="512" y="477"/>
                  </a:cubicBezTo>
                  <a:cubicBezTo>
                    <a:pt x="512" y="476"/>
                    <a:pt x="513" y="477"/>
                    <a:pt x="513" y="476"/>
                  </a:cubicBezTo>
                  <a:cubicBezTo>
                    <a:pt x="512" y="476"/>
                    <a:pt x="510" y="478"/>
                    <a:pt x="509" y="477"/>
                  </a:cubicBezTo>
                  <a:cubicBezTo>
                    <a:pt x="509" y="477"/>
                    <a:pt x="508" y="477"/>
                    <a:pt x="508" y="477"/>
                  </a:cubicBezTo>
                  <a:cubicBezTo>
                    <a:pt x="508" y="478"/>
                    <a:pt x="508" y="478"/>
                    <a:pt x="508" y="479"/>
                  </a:cubicBezTo>
                  <a:cubicBezTo>
                    <a:pt x="508" y="479"/>
                    <a:pt x="509" y="479"/>
                    <a:pt x="509" y="478"/>
                  </a:cubicBezTo>
                  <a:cubicBezTo>
                    <a:pt x="509" y="479"/>
                    <a:pt x="509" y="480"/>
                    <a:pt x="508" y="481"/>
                  </a:cubicBezTo>
                  <a:cubicBezTo>
                    <a:pt x="510" y="482"/>
                    <a:pt x="510" y="480"/>
                    <a:pt x="512" y="480"/>
                  </a:cubicBezTo>
                  <a:cubicBezTo>
                    <a:pt x="510" y="482"/>
                    <a:pt x="508" y="483"/>
                    <a:pt x="506" y="483"/>
                  </a:cubicBezTo>
                  <a:cubicBezTo>
                    <a:pt x="506" y="482"/>
                    <a:pt x="506" y="482"/>
                    <a:pt x="507" y="481"/>
                  </a:cubicBezTo>
                  <a:cubicBezTo>
                    <a:pt x="507" y="481"/>
                    <a:pt x="507" y="481"/>
                    <a:pt x="507" y="481"/>
                  </a:cubicBezTo>
                  <a:cubicBezTo>
                    <a:pt x="505" y="482"/>
                    <a:pt x="503" y="482"/>
                    <a:pt x="500" y="482"/>
                  </a:cubicBezTo>
                  <a:cubicBezTo>
                    <a:pt x="500" y="483"/>
                    <a:pt x="500" y="483"/>
                    <a:pt x="500" y="484"/>
                  </a:cubicBezTo>
                  <a:cubicBezTo>
                    <a:pt x="498" y="483"/>
                    <a:pt x="497" y="483"/>
                    <a:pt x="497" y="486"/>
                  </a:cubicBezTo>
                  <a:cubicBezTo>
                    <a:pt x="495" y="485"/>
                    <a:pt x="494" y="486"/>
                    <a:pt x="492" y="485"/>
                  </a:cubicBezTo>
                  <a:cubicBezTo>
                    <a:pt x="492" y="485"/>
                    <a:pt x="493" y="485"/>
                    <a:pt x="493" y="484"/>
                  </a:cubicBezTo>
                  <a:cubicBezTo>
                    <a:pt x="495" y="484"/>
                    <a:pt x="497" y="482"/>
                    <a:pt x="498" y="481"/>
                  </a:cubicBezTo>
                  <a:cubicBezTo>
                    <a:pt x="496" y="481"/>
                    <a:pt x="496" y="482"/>
                    <a:pt x="495" y="481"/>
                  </a:cubicBezTo>
                  <a:cubicBezTo>
                    <a:pt x="495" y="482"/>
                    <a:pt x="495" y="482"/>
                    <a:pt x="495" y="482"/>
                  </a:cubicBezTo>
                  <a:cubicBezTo>
                    <a:pt x="493" y="482"/>
                    <a:pt x="492" y="483"/>
                    <a:pt x="491" y="483"/>
                  </a:cubicBezTo>
                  <a:cubicBezTo>
                    <a:pt x="490" y="484"/>
                    <a:pt x="489" y="486"/>
                    <a:pt x="488" y="485"/>
                  </a:cubicBezTo>
                  <a:cubicBezTo>
                    <a:pt x="489" y="483"/>
                    <a:pt x="492" y="482"/>
                    <a:pt x="492" y="481"/>
                  </a:cubicBezTo>
                  <a:cubicBezTo>
                    <a:pt x="493" y="481"/>
                    <a:pt x="493" y="481"/>
                    <a:pt x="492" y="481"/>
                  </a:cubicBezTo>
                  <a:cubicBezTo>
                    <a:pt x="495" y="481"/>
                    <a:pt x="497" y="480"/>
                    <a:pt x="498" y="478"/>
                  </a:cubicBezTo>
                  <a:cubicBezTo>
                    <a:pt x="500" y="478"/>
                    <a:pt x="502" y="477"/>
                    <a:pt x="502" y="475"/>
                  </a:cubicBezTo>
                  <a:cubicBezTo>
                    <a:pt x="502" y="475"/>
                    <a:pt x="502" y="475"/>
                    <a:pt x="503" y="475"/>
                  </a:cubicBezTo>
                  <a:cubicBezTo>
                    <a:pt x="503" y="476"/>
                    <a:pt x="503" y="476"/>
                    <a:pt x="502" y="476"/>
                  </a:cubicBezTo>
                  <a:cubicBezTo>
                    <a:pt x="504" y="477"/>
                    <a:pt x="504" y="475"/>
                    <a:pt x="505" y="476"/>
                  </a:cubicBezTo>
                  <a:cubicBezTo>
                    <a:pt x="507" y="474"/>
                    <a:pt x="511" y="474"/>
                    <a:pt x="514" y="472"/>
                  </a:cubicBezTo>
                  <a:cubicBezTo>
                    <a:pt x="514" y="471"/>
                    <a:pt x="513" y="471"/>
                    <a:pt x="514" y="471"/>
                  </a:cubicBezTo>
                  <a:cubicBezTo>
                    <a:pt x="514" y="471"/>
                    <a:pt x="515" y="471"/>
                    <a:pt x="515" y="472"/>
                  </a:cubicBezTo>
                  <a:cubicBezTo>
                    <a:pt x="516" y="472"/>
                    <a:pt x="515" y="472"/>
                    <a:pt x="515" y="471"/>
                  </a:cubicBezTo>
                  <a:cubicBezTo>
                    <a:pt x="517" y="471"/>
                    <a:pt x="516" y="471"/>
                    <a:pt x="517" y="470"/>
                  </a:cubicBezTo>
                  <a:cubicBezTo>
                    <a:pt x="517" y="471"/>
                    <a:pt x="518" y="470"/>
                    <a:pt x="519" y="471"/>
                  </a:cubicBezTo>
                  <a:cubicBezTo>
                    <a:pt x="518" y="470"/>
                    <a:pt x="519" y="470"/>
                    <a:pt x="519" y="469"/>
                  </a:cubicBezTo>
                  <a:cubicBezTo>
                    <a:pt x="519" y="469"/>
                    <a:pt x="519" y="470"/>
                    <a:pt x="520" y="469"/>
                  </a:cubicBezTo>
                  <a:cubicBezTo>
                    <a:pt x="520" y="468"/>
                    <a:pt x="523" y="469"/>
                    <a:pt x="523" y="467"/>
                  </a:cubicBezTo>
                  <a:cubicBezTo>
                    <a:pt x="524" y="468"/>
                    <a:pt x="524" y="467"/>
                    <a:pt x="524" y="468"/>
                  </a:cubicBezTo>
                  <a:cubicBezTo>
                    <a:pt x="525" y="468"/>
                    <a:pt x="525" y="468"/>
                    <a:pt x="526" y="467"/>
                  </a:cubicBezTo>
                  <a:cubicBezTo>
                    <a:pt x="526" y="467"/>
                    <a:pt x="525" y="467"/>
                    <a:pt x="525" y="466"/>
                  </a:cubicBezTo>
                  <a:cubicBezTo>
                    <a:pt x="526" y="466"/>
                    <a:pt x="528" y="466"/>
                    <a:pt x="528" y="465"/>
                  </a:cubicBezTo>
                  <a:cubicBezTo>
                    <a:pt x="529" y="465"/>
                    <a:pt x="529" y="465"/>
                    <a:pt x="531" y="465"/>
                  </a:cubicBezTo>
                  <a:cubicBezTo>
                    <a:pt x="531" y="464"/>
                    <a:pt x="530" y="465"/>
                    <a:pt x="530" y="464"/>
                  </a:cubicBezTo>
                  <a:cubicBezTo>
                    <a:pt x="530" y="462"/>
                    <a:pt x="530" y="463"/>
                    <a:pt x="531" y="463"/>
                  </a:cubicBezTo>
                  <a:cubicBezTo>
                    <a:pt x="531" y="463"/>
                    <a:pt x="530" y="463"/>
                    <a:pt x="530" y="464"/>
                  </a:cubicBezTo>
                  <a:cubicBezTo>
                    <a:pt x="530" y="464"/>
                    <a:pt x="531" y="464"/>
                    <a:pt x="531" y="464"/>
                  </a:cubicBezTo>
                  <a:cubicBezTo>
                    <a:pt x="531" y="463"/>
                    <a:pt x="531" y="462"/>
                    <a:pt x="532" y="462"/>
                  </a:cubicBezTo>
                  <a:cubicBezTo>
                    <a:pt x="532" y="461"/>
                    <a:pt x="531" y="462"/>
                    <a:pt x="531" y="462"/>
                  </a:cubicBezTo>
                  <a:cubicBezTo>
                    <a:pt x="531" y="461"/>
                    <a:pt x="532" y="462"/>
                    <a:pt x="533" y="460"/>
                  </a:cubicBezTo>
                  <a:cubicBezTo>
                    <a:pt x="533" y="461"/>
                    <a:pt x="532" y="461"/>
                    <a:pt x="532" y="462"/>
                  </a:cubicBezTo>
                  <a:cubicBezTo>
                    <a:pt x="534" y="463"/>
                    <a:pt x="535" y="461"/>
                    <a:pt x="536" y="461"/>
                  </a:cubicBezTo>
                  <a:cubicBezTo>
                    <a:pt x="535" y="460"/>
                    <a:pt x="534" y="460"/>
                    <a:pt x="534" y="460"/>
                  </a:cubicBezTo>
                  <a:cubicBezTo>
                    <a:pt x="534" y="459"/>
                    <a:pt x="534" y="458"/>
                    <a:pt x="532" y="458"/>
                  </a:cubicBezTo>
                  <a:cubicBezTo>
                    <a:pt x="533" y="459"/>
                    <a:pt x="531" y="460"/>
                    <a:pt x="530" y="460"/>
                  </a:cubicBezTo>
                  <a:cubicBezTo>
                    <a:pt x="530" y="461"/>
                    <a:pt x="530" y="461"/>
                    <a:pt x="531" y="462"/>
                  </a:cubicBezTo>
                  <a:cubicBezTo>
                    <a:pt x="530" y="463"/>
                    <a:pt x="530" y="462"/>
                    <a:pt x="529" y="461"/>
                  </a:cubicBezTo>
                  <a:cubicBezTo>
                    <a:pt x="527" y="463"/>
                    <a:pt x="525" y="464"/>
                    <a:pt x="524" y="465"/>
                  </a:cubicBezTo>
                  <a:cubicBezTo>
                    <a:pt x="523" y="466"/>
                    <a:pt x="523" y="464"/>
                    <a:pt x="523" y="463"/>
                  </a:cubicBezTo>
                  <a:cubicBezTo>
                    <a:pt x="522" y="464"/>
                    <a:pt x="522" y="463"/>
                    <a:pt x="522" y="463"/>
                  </a:cubicBezTo>
                  <a:cubicBezTo>
                    <a:pt x="521" y="463"/>
                    <a:pt x="523" y="462"/>
                    <a:pt x="522" y="462"/>
                  </a:cubicBezTo>
                  <a:cubicBezTo>
                    <a:pt x="521" y="463"/>
                    <a:pt x="521" y="463"/>
                    <a:pt x="520" y="463"/>
                  </a:cubicBezTo>
                  <a:cubicBezTo>
                    <a:pt x="519" y="465"/>
                    <a:pt x="520" y="465"/>
                    <a:pt x="520" y="466"/>
                  </a:cubicBezTo>
                  <a:cubicBezTo>
                    <a:pt x="521" y="466"/>
                    <a:pt x="520" y="465"/>
                    <a:pt x="521" y="465"/>
                  </a:cubicBezTo>
                  <a:cubicBezTo>
                    <a:pt x="522" y="465"/>
                    <a:pt x="522" y="466"/>
                    <a:pt x="523" y="466"/>
                  </a:cubicBezTo>
                  <a:cubicBezTo>
                    <a:pt x="523" y="466"/>
                    <a:pt x="521" y="467"/>
                    <a:pt x="521" y="466"/>
                  </a:cubicBezTo>
                  <a:cubicBezTo>
                    <a:pt x="521" y="466"/>
                    <a:pt x="520" y="466"/>
                    <a:pt x="520" y="467"/>
                  </a:cubicBezTo>
                  <a:cubicBezTo>
                    <a:pt x="519" y="466"/>
                    <a:pt x="519" y="467"/>
                    <a:pt x="518" y="465"/>
                  </a:cubicBezTo>
                  <a:cubicBezTo>
                    <a:pt x="517" y="466"/>
                    <a:pt x="515" y="466"/>
                    <a:pt x="514" y="466"/>
                  </a:cubicBezTo>
                  <a:cubicBezTo>
                    <a:pt x="514" y="467"/>
                    <a:pt x="515" y="467"/>
                    <a:pt x="516" y="467"/>
                  </a:cubicBezTo>
                  <a:cubicBezTo>
                    <a:pt x="515" y="469"/>
                    <a:pt x="514" y="466"/>
                    <a:pt x="513" y="467"/>
                  </a:cubicBezTo>
                  <a:cubicBezTo>
                    <a:pt x="513" y="468"/>
                    <a:pt x="513" y="468"/>
                    <a:pt x="513" y="468"/>
                  </a:cubicBezTo>
                  <a:cubicBezTo>
                    <a:pt x="512" y="469"/>
                    <a:pt x="511" y="470"/>
                    <a:pt x="509" y="470"/>
                  </a:cubicBezTo>
                  <a:cubicBezTo>
                    <a:pt x="509" y="470"/>
                    <a:pt x="510" y="470"/>
                    <a:pt x="510" y="471"/>
                  </a:cubicBezTo>
                  <a:cubicBezTo>
                    <a:pt x="509" y="470"/>
                    <a:pt x="509" y="471"/>
                    <a:pt x="509" y="472"/>
                  </a:cubicBezTo>
                  <a:cubicBezTo>
                    <a:pt x="509" y="471"/>
                    <a:pt x="508" y="471"/>
                    <a:pt x="508" y="471"/>
                  </a:cubicBezTo>
                  <a:cubicBezTo>
                    <a:pt x="509" y="471"/>
                    <a:pt x="507" y="470"/>
                    <a:pt x="509" y="468"/>
                  </a:cubicBezTo>
                  <a:cubicBezTo>
                    <a:pt x="509" y="468"/>
                    <a:pt x="509" y="469"/>
                    <a:pt x="509" y="469"/>
                  </a:cubicBezTo>
                  <a:cubicBezTo>
                    <a:pt x="510" y="469"/>
                    <a:pt x="511" y="469"/>
                    <a:pt x="511" y="468"/>
                  </a:cubicBezTo>
                  <a:cubicBezTo>
                    <a:pt x="511" y="467"/>
                    <a:pt x="509" y="469"/>
                    <a:pt x="510" y="467"/>
                  </a:cubicBezTo>
                  <a:cubicBezTo>
                    <a:pt x="509" y="467"/>
                    <a:pt x="509" y="467"/>
                    <a:pt x="509" y="467"/>
                  </a:cubicBezTo>
                  <a:cubicBezTo>
                    <a:pt x="508" y="466"/>
                    <a:pt x="509" y="466"/>
                    <a:pt x="508" y="466"/>
                  </a:cubicBezTo>
                  <a:cubicBezTo>
                    <a:pt x="509" y="465"/>
                    <a:pt x="510" y="465"/>
                    <a:pt x="511" y="464"/>
                  </a:cubicBezTo>
                  <a:cubicBezTo>
                    <a:pt x="511" y="464"/>
                    <a:pt x="510" y="464"/>
                    <a:pt x="510" y="464"/>
                  </a:cubicBezTo>
                  <a:cubicBezTo>
                    <a:pt x="510" y="463"/>
                    <a:pt x="513" y="463"/>
                    <a:pt x="513" y="464"/>
                  </a:cubicBezTo>
                  <a:cubicBezTo>
                    <a:pt x="514" y="463"/>
                    <a:pt x="514" y="462"/>
                    <a:pt x="514" y="462"/>
                  </a:cubicBezTo>
                  <a:cubicBezTo>
                    <a:pt x="514" y="462"/>
                    <a:pt x="516" y="462"/>
                    <a:pt x="515" y="461"/>
                  </a:cubicBezTo>
                  <a:cubicBezTo>
                    <a:pt x="516" y="461"/>
                    <a:pt x="516" y="462"/>
                    <a:pt x="515" y="462"/>
                  </a:cubicBezTo>
                  <a:cubicBezTo>
                    <a:pt x="517" y="462"/>
                    <a:pt x="518" y="460"/>
                    <a:pt x="520" y="460"/>
                  </a:cubicBezTo>
                  <a:cubicBezTo>
                    <a:pt x="521" y="460"/>
                    <a:pt x="521" y="459"/>
                    <a:pt x="521" y="459"/>
                  </a:cubicBezTo>
                  <a:cubicBezTo>
                    <a:pt x="521" y="459"/>
                    <a:pt x="522" y="459"/>
                    <a:pt x="521" y="460"/>
                  </a:cubicBezTo>
                  <a:cubicBezTo>
                    <a:pt x="523" y="459"/>
                    <a:pt x="523" y="458"/>
                    <a:pt x="524" y="457"/>
                  </a:cubicBezTo>
                  <a:cubicBezTo>
                    <a:pt x="528" y="459"/>
                    <a:pt x="530" y="457"/>
                    <a:pt x="533" y="455"/>
                  </a:cubicBezTo>
                  <a:cubicBezTo>
                    <a:pt x="533" y="455"/>
                    <a:pt x="533" y="455"/>
                    <a:pt x="533" y="454"/>
                  </a:cubicBezTo>
                  <a:cubicBezTo>
                    <a:pt x="534" y="454"/>
                    <a:pt x="533" y="454"/>
                    <a:pt x="533" y="455"/>
                  </a:cubicBezTo>
                  <a:cubicBezTo>
                    <a:pt x="539" y="452"/>
                    <a:pt x="545" y="449"/>
                    <a:pt x="552" y="448"/>
                  </a:cubicBezTo>
                  <a:cubicBezTo>
                    <a:pt x="552" y="447"/>
                    <a:pt x="552" y="447"/>
                    <a:pt x="552" y="447"/>
                  </a:cubicBezTo>
                  <a:cubicBezTo>
                    <a:pt x="553" y="447"/>
                    <a:pt x="555" y="446"/>
                    <a:pt x="556" y="445"/>
                  </a:cubicBezTo>
                  <a:cubicBezTo>
                    <a:pt x="555" y="445"/>
                    <a:pt x="555" y="444"/>
                    <a:pt x="554" y="444"/>
                  </a:cubicBezTo>
                  <a:cubicBezTo>
                    <a:pt x="554" y="444"/>
                    <a:pt x="553" y="444"/>
                    <a:pt x="553" y="445"/>
                  </a:cubicBezTo>
                  <a:cubicBezTo>
                    <a:pt x="551" y="446"/>
                    <a:pt x="547" y="444"/>
                    <a:pt x="546" y="447"/>
                  </a:cubicBezTo>
                  <a:cubicBezTo>
                    <a:pt x="545" y="447"/>
                    <a:pt x="543" y="447"/>
                    <a:pt x="542" y="448"/>
                  </a:cubicBezTo>
                  <a:cubicBezTo>
                    <a:pt x="542" y="448"/>
                    <a:pt x="542" y="448"/>
                    <a:pt x="543" y="448"/>
                  </a:cubicBezTo>
                  <a:cubicBezTo>
                    <a:pt x="542" y="449"/>
                    <a:pt x="540" y="449"/>
                    <a:pt x="539" y="450"/>
                  </a:cubicBezTo>
                  <a:cubicBezTo>
                    <a:pt x="539" y="450"/>
                    <a:pt x="539" y="449"/>
                    <a:pt x="539" y="449"/>
                  </a:cubicBezTo>
                  <a:cubicBezTo>
                    <a:pt x="539" y="450"/>
                    <a:pt x="538" y="450"/>
                    <a:pt x="538" y="451"/>
                  </a:cubicBezTo>
                  <a:cubicBezTo>
                    <a:pt x="537" y="451"/>
                    <a:pt x="536" y="451"/>
                    <a:pt x="536" y="452"/>
                  </a:cubicBezTo>
                  <a:cubicBezTo>
                    <a:pt x="535" y="452"/>
                    <a:pt x="534" y="452"/>
                    <a:pt x="534" y="452"/>
                  </a:cubicBezTo>
                  <a:cubicBezTo>
                    <a:pt x="533" y="451"/>
                    <a:pt x="536" y="450"/>
                    <a:pt x="537" y="449"/>
                  </a:cubicBezTo>
                  <a:cubicBezTo>
                    <a:pt x="537" y="448"/>
                    <a:pt x="536" y="449"/>
                    <a:pt x="536" y="448"/>
                  </a:cubicBezTo>
                  <a:cubicBezTo>
                    <a:pt x="538" y="448"/>
                    <a:pt x="540" y="447"/>
                    <a:pt x="541" y="445"/>
                  </a:cubicBezTo>
                  <a:cubicBezTo>
                    <a:pt x="541" y="446"/>
                    <a:pt x="540" y="447"/>
                    <a:pt x="541" y="447"/>
                  </a:cubicBezTo>
                  <a:cubicBezTo>
                    <a:pt x="546" y="444"/>
                    <a:pt x="552" y="445"/>
                    <a:pt x="556" y="441"/>
                  </a:cubicBezTo>
                  <a:cubicBezTo>
                    <a:pt x="554" y="439"/>
                    <a:pt x="552" y="441"/>
                    <a:pt x="551" y="442"/>
                  </a:cubicBezTo>
                  <a:cubicBezTo>
                    <a:pt x="548" y="440"/>
                    <a:pt x="546" y="440"/>
                    <a:pt x="545" y="442"/>
                  </a:cubicBezTo>
                  <a:cubicBezTo>
                    <a:pt x="544" y="441"/>
                    <a:pt x="542" y="442"/>
                    <a:pt x="542" y="443"/>
                  </a:cubicBezTo>
                  <a:cubicBezTo>
                    <a:pt x="538" y="442"/>
                    <a:pt x="536" y="445"/>
                    <a:pt x="532" y="446"/>
                  </a:cubicBezTo>
                  <a:cubicBezTo>
                    <a:pt x="532" y="448"/>
                    <a:pt x="529" y="448"/>
                    <a:pt x="528" y="448"/>
                  </a:cubicBezTo>
                  <a:cubicBezTo>
                    <a:pt x="527" y="448"/>
                    <a:pt x="527" y="449"/>
                    <a:pt x="527" y="449"/>
                  </a:cubicBezTo>
                  <a:cubicBezTo>
                    <a:pt x="527" y="450"/>
                    <a:pt x="527" y="450"/>
                    <a:pt x="527" y="449"/>
                  </a:cubicBezTo>
                  <a:cubicBezTo>
                    <a:pt x="526" y="451"/>
                    <a:pt x="523" y="451"/>
                    <a:pt x="521" y="452"/>
                  </a:cubicBezTo>
                  <a:cubicBezTo>
                    <a:pt x="521" y="454"/>
                    <a:pt x="523" y="452"/>
                    <a:pt x="524" y="452"/>
                  </a:cubicBezTo>
                  <a:cubicBezTo>
                    <a:pt x="525" y="453"/>
                    <a:pt x="523" y="453"/>
                    <a:pt x="523" y="454"/>
                  </a:cubicBezTo>
                  <a:cubicBezTo>
                    <a:pt x="523" y="455"/>
                    <a:pt x="525" y="454"/>
                    <a:pt x="525" y="455"/>
                  </a:cubicBezTo>
                  <a:cubicBezTo>
                    <a:pt x="524" y="455"/>
                    <a:pt x="522" y="456"/>
                    <a:pt x="522" y="455"/>
                  </a:cubicBezTo>
                  <a:cubicBezTo>
                    <a:pt x="521" y="457"/>
                    <a:pt x="520" y="457"/>
                    <a:pt x="518" y="457"/>
                  </a:cubicBezTo>
                  <a:cubicBezTo>
                    <a:pt x="518" y="458"/>
                    <a:pt x="517" y="460"/>
                    <a:pt x="515" y="458"/>
                  </a:cubicBezTo>
                  <a:cubicBezTo>
                    <a:pt x="517" y="455"/>
                    <a:pt x="520" y="456"/>
                    <a:pt x="522" y="454"/>
                  </a:cubicBezTo>
                  <a:cubicBezTo>
                    <a:pt x="522" y="454"/>
                    <a:pt x="520" y="454"/>
                    <a:pt x="520" y="454"/>
                  </a:cubicBezTo>
                  <a:cubicBezTo>
                    <a:pt x="518" y="456"/>
                    <a:pt x="513" y="456"/>
                    <a:pt x="512" y="459"/>
                  </a:cubicBezTo>
                  <a:cubicBezTo>
                    <a:pt x="511" y="459"/>
                    <a:pt x="513" y="458"/>
                    <a:pt x="512" y="458"/>
                  </a:cubicBezTo>
                  <a:cubicBezTo>
                    <a:pt x="510" y="458"/>
                    <a:pt x="506" y="459"/>
                    <a:pt x="506" y="461"/>
                  </a:cubicBezTo>
                  <a:cubicBezTo>
                    <a:pt x="506" y="461"/>
                    <a:pt x="506" y="461"/>
                    <a:pt x="506" y="460"/>
                  </a:cubicBezTo>
                  <a:cubicBezTo>
                    <a:pt x="498" y="463"/>
                    <a:pt x="493" y="466"/>
                    <a:pt x="487" y="470"/>
                  </a:cubicBezTo>
                  <a:cubicBezTo>
                    <a:pt x="487" y="471"/>
                    <a:pt x="487" y="471"/>
                    <a:pt x="487" y="470"/>
                  </a:cubicBezTo>
                  <a:cubicBezTo>
                    <a:pt x="488" y="471"/>
                    <a:pt x="487" y="472"/>
                    <a:pt x="486" y="471"/>
                  </a:cubicBezTo>
                  <a:cubicBezTo>
                    <a:pt x="487" y="472"/>
                    <a:pt x="486" y="471"/>
                    <a:pt x="485" y="472"/>
                  </a:cubicBezTo>
                  <a:cubicBezTo>
                    <a:pt x="484" y="472"/>
                    <a:pt x="482" y="474"/>
                    <a:pt x="480" y="474"/>
                  </a:cubicBezTo>
                  <a:cubicBezTo>
                    <a:pt x="480" y="475"/>
                    <a:pt x="479" y="475"/>
                    <a:pt x="479" y="476"/>
                  </a:cubicBezTo>
                  <a:cubicBezTo>
                    <a:pt x="474" y="478"/>
                    <a:pt x="469" y="481"/>
                    <a:pt x="465" y="484"/>
                  </a:cubicBezTo>
                  <a:cubicBezTo>
                    <a:pt x="462" y="485"/>
                    <a:pt x="459" y="486"/>
                    <a:pt x="457" y="488"/>
                  </a:cubicBezTo>
                  <a:cubicBezTo>
                    <a:pt x="456" y="488"/>
                    <a:pt x="456" y="488"/>
                    <a:pt x="456" y="487"/>
                  </a:cubicBezTo>
                  <a:cubicBezTo>
                    <a:pt x="452" y="492"/>
                    <a:pt x="446" y="492"/>
                    <a:pt x="442" y="496"/>
                  </a:cubicBezTo>
                  <a:cubicBezTo>
                    <a:pt x="442" y="496"/>
                    <a:pt x="442" y="496"/>
                    <a:pt x="442" y="496"/>
                  </a:cubicBezTo>
                  <a:cubicBezTo>
                    <a:pt x="441" y="496"/>
                    <a:pt x="441" y="498"/>
                    <a:pt x="440" y="497"/>
                  </a:cubicBezTo>
                  <a:cubicBezTo>
                    <a:pt x="440" y="498"/>
                    <a:pt x="440" y="499"/>
                    <a:pt x="439" y="500"/>
                  </a:cubicBezTo>
                  <a:cubicBezTo>
                    <a:pt x="443" y="499"/>
                    <a:pt x="446" y="497"/>
                    <a:pt x="449" y="495"/>
                  </a:cubicBezTo>
                  <a:cubicBezTo>
                    <a:pt x="449" y="497"/>
                    <a:pt x="445" y="497"/>
                    <a:pt x="445" y="499"/>
                  </a:cubicBezTo>
                  <a:cubicBezTo>
                    <a:pt x="443" y="499"/>
                    <a:pt x="442" y="501"/>
                    <a:pt x="440" y="501"/>
                  </a:cubicBezTo>
                  <a:cubicBezTo>
                    <a:pt x="437" y="503"/>
                    <a:pt x="434" y="504"/>
                    <a:pt x="432" y="506"/>
                  </a:cubicBezTo>
                  <a:cubicBezTo>
                    <a:pt x="432" y="507"/>
                    <a:pt x="432" y="507"/>
                    <a:pt x="433" y="507"/>
                  </a:cubicBezTo>
                  <a:cubicBezTo>
                    <a:pt x="434" y="506"/>
                    <a:pt x="436" y="508"/>
                    <a:pt x="437" y="505"/>
                  </a:cubicBezTo>
                  <a:cubicBezTo>
                    <a:pt x="438" y="506"/>
                    <a:pt x="440" y="506"/>
                    <a:pt x="440" y="504"/>
                  </a:cubicBezTo>
                  <a:cubicBezTo>
                    <a:pt x="441" y="504"/>
                    <a:pt x="443" y="504"/>
                    <a:pt x="443" y="502"/>
                  </a:cubicBezTo>
                  <a:cubicBezTo>
                    <a:pt x="445" y="503"/>
                    <a:pt x="446" y="500"/>
                    <a:pt x="449" y="500"/>
                  </a:cubicBezTo>
                  <a:cubicBezTo>
                    <a:pt x="450" y="499"/>
                    <a:pt x="452" y="499"/>
                    <a:pt x="453" y="498"/>
                  </a:cubicBezTo>
                  <a:cubicBezTo>
                    <a:pt x="458" y="497"/>
                    <a:pt x="461" y="492"/>
                    <a:pt x="466" y="493"/>
                  </a:cubicBezTo>
                  <a:cubicBezTo>
                    <a:pt x="465" y="494"/>
                    <a:pt x="463" y="495"/>
                    <a:pt x="462" y="496"/>
                  </a:cubicBezTo>
                  <a:cubicBezTo>
                    <a:pt x="462" y="496"/>
                    <a:pt x="462" y="496"/>
                    <a:pt x="463" y="496"/>
                  </a:cubicBezTo>
                  <a:cubicBezTo>
                    <a:pt x="461" y="497"/>
                    <a:pt x="459" y="499"/>
                    <a:pt x="456" y="499"/>
                  </a:cubicBezTo>
                  <a:cubicBezTo>
                    <a:pt x="455" y="502"/>
                    <a:pt x="452" y="501"/>
                    <a:pt x="451" y="503"/>
                  </a:cubicBezTo>
                  <a:cubicBezTo>
                    <a:pt x="452" y="504"/>
                    <a:pt x="454" y="502"/>
                    <a:pt x="455" y="503"/>
                  </a:cubicBezTo>
                  <a:cubicBezTo>
                    <a:pt x="456" y="501"/>
                    <a:pt x="461" y="499"/>
                    <a:pt x="461" y="501"/>
                  </a:cubicBezTo>
                  <a:cubicBezTo>
                    <a:pt x="458" y="499"/>
                    <a:pt x="455" y="506"/>
                    <a:pt x="453" y="504"/>
                  </a:cubicBezTo>
                  <a:cubicBezTo>
                    <a:pt x="453" y="504"/>
                    <a:pt x="451" y="506"/>
                    <a:pt x="452" y="506"/>
                  </a:cubicBezTo>
                  <a:cubicBezTo>
                    <a:pt x="452" y="507"/>
                    <a:pt x="450" y="506"/>
                    <a:pt x="448" y="506"/>
                  </a:cubicBezTo>
                  <a:cubicBezTo>
                    <a:pt x="448" y="507"/>
                    <a:pt x="448" y="507"/>
                    <a:pt x="448" y="507"/>
                  </a:cubicBezTo>
                  <a:cubicBezTo>
                    <a:pt x="448" y="508"/>
                    <a:pt x="449" y="508"/>
                    <a:pt x="449" y="507"/>
                  </a:cubicBezTo>
                  <a:cubicBezTo>
                    <a:pt x="449" y="509"/>
                    <a:pt x="446" y="508"/>
                    <a:pt x="445" y="509"/>
                  </a:cubicBezTo>
                  <a:cubicBezTo>
                    <a:pt x="444" y="509"/>
                    <a:pt x="445" y="508"/>
                    <a:pt x="444" y="508"/>
                  </a:cubicBezTo>
                  <a:cubicBezTo>
                    <a:pt x="443" y="508"/>
                    <a:pt x="443" y="509"/>
                    <a:pt x="443" y="510"/>
                  </a:cubicBezTo>
                  <a:cubicBezTo>
                    <a:pt x="444" y="510"/>
                    <a:pt x="444" y="509"/>
                    <a:pt x="444" y="509"/>
                  </a:cubicBezTo>
                  <a:cubicBezTo>
                    <a:pt x="444" y="510"/>
                    <a:pt x="443" y="511"/>
                    <a:pt x="443" y="511"/>
                  </a:cubicBezTo>
                  <a:cubicBezTo>
                    <a:pt x="442" y="511"/>
                    <a:pt x="443" y="510"/>
                    <a:pt x="443" y="509"/>
                  </a:cubicBezTo>
                  <a:cubicBezTo>
                    <a:pt x="440" y="509"/>
                    <a:pt x="441" y="510"/>
                    <a:pt x="440" y="512"/>
                  </a:cubicBezTo>
                  <a:cubicBezTo>
                    <a:pt x="439" y="512"/>
                    <a:pt x="440" y="511"/>
                    <a:pt x="440" y="511"/>
                  </a:cubicBezTo>
                  <a:cubicBezTo>
                    <a:pt x="438" y="511"/>
                    <a:pt x="439" y="512"/>
                    <a:pt x="439" y="513"/>
                  </a:cubicBezTo>
                  <a:cubicBezTo>
                    <a:pt x="438" y="513"/>
                    <a:pt x="438" y="512"/>
                    <a:pt x="437" y="512"/>
                  </a:cubicBezTo>
                  <a:cubicBezTo>
                    <a:pt x="437" y="512"/>
                    <a:pt x="438" y="513"/>
                    <a:pt x="438" y="514"/>
                  </a:cubicBezTo>
                  <a:cubicBezTo>
                    <a:pt x="438" y="514"/>
                    <a:pt x="437" y="514"/>
                    <a:pt x="436" y="514"/>
                  </a:cubicBezTo>
                  <a:cubicBezTo>
                    <a:pt x="437" y="514"/>
                    <a:pt x="437" y="513"/>
                    <a:pt x="437" y="513"/>
                  </a:cubicBezTo>
                  <a:cubicBezTo>
                    <a:pt x="435" y="513"/>
                    <a:pt x="434" y="516"/>
                    <a:pt x="431" y="515"/>
                  </a:cubicBezTo>
                  <a:cubicBezTo>
                    <a:pt x="431" y="516"/>
                    <a:pt x="431" y="517"/>
                    <a:pt x="432" y="517"/>
                  </a:cubicBezTo>
                  <a:cubicBezTo>
                    <a:pt x="431" y="518"/>
                    <a:pt x="431" y="518"/>
                    <a:pt x="430" y="519"/>
                  </a:cubicBezTo>
                  <a:cubicBezTo>
                    <a:pt x="429" y="518"/>
                    <a:pt x="430" y="518"/>
                    <a:pt x="430" y="517"/>
                  </a:cubicBezTo>
                  <a:cubicBezTo>
                    <a:pt x="429" y="516"/>
                    <a:pt x="428" y="518"/>
                    <a:pt x="427" y="518"/>
                  </a:cubicBezTo>
                  <a:cubicBezTo>
                    <a:pt x="427" y="518"/>
                    <a:pt x="428" y="518"/>
                    <a:pt x="428" y="518"/>
                  </a:cubicBezTo>
                  <a:cubicBezTo>
                    <a:pt x="428" y="517"/>
                    <a:pt x="427" y="517"/>
                    <a:pt x="426" y="517"/>
                  </a:cubicBezTo>
                  <a:cubicBezTo>
                    <a:pt x="426" y="517"/>
                    <a:pt x="426" y="518"/>
                    <a:pt x="425" y="518"/>
                  </a:cubicBezTo>
                  <a:cubicBezTo>
                    <a:pt x="427" y="519"/>
                    <a:pt x="425" y="522"/>
                    <a:pt x="423" y="521"/>
                  </a:cubicBezTo>
                  <a:cubicBezTo>
                    <a:pt x="423" y="522"/>
                    <a:pt x="424" y="522"/>
                    <a:pt x="424" y="523"/>
                  </a:cubicBezTo>
                  <a:cubicBezTo>
                    <a:pt x="422" y="522"/>
                    <a:pt x="423" y="523"/>
                    <a:pt x="422" y="524"/>
                  </a:cubicBezTo>
                  <a:cubicBezTo>
                    <a:pt x="420" y="524"/>
                    <a:pt x="420" y="526"/>
                    <a:pt x="418" y="525"/>
                  </a:cubicBezTo>
                  <a:cubicBezTo>
                    <a:pt x="418" y="526"/>
                    <a:pt x="418" y="526"/>
                    <a:pt x="418" y="526"/>
                  </a:cubicBezTo>
                  <a:cubicBezTo>
                    <a:pt x="417" y="527"/>
                    <a:pt x="417" y="525"/>
                    <a:pt x="416" y="525"/>
                  </a:cubicBezTo>
                  <a:cubicBezTo>
                    <a:pt x="416" y="526"/>
                    <a:pt x="414" y="524"/>
                    <a:pt x="414" y="526"/>
                  </a:cubicBezTo>
                  <a:cubicBezTo>
                    <a:pt x="414" y="526"/>
                    <a:pt x="415" y="528"/>
                    <a:pt x="415" y="527"/>
                  </a:cubicBezTo>
                  <a:cubicBezTo>
                    <a:pt x="416" y="528"/>
                    <a:pt x="414" y="528"/>
                    <a:pt x="414" y="528"/>
                  </a:cubicBezTo>
                  <a:cubicBezTo>
                    <a:pt x="414" y="529"/>
                    <a:pt x="413" y="530"/>
                    <a:pt x="412" y="530"/>
                  </a:cubicBezTo>
                  <a:cubicBezTo>
                    <a:pt x="411" y="530"/>
                    <a:pt x="411" y="530"/>
                    <a:pt x="411" y="529"/>
                  </a:cubicBezTo>
                  <a:cubicBezTo>
                    <a:pt x="410" y="530"/>
                    <a:pt x="410" y="530"/>
                    <a:pt x="410" y="532"/>
                  </a:cubicBezTo>
                  <a:cubicBezTo>
                    <a:pt x="407" y="531"/>
                    <a:pt x="406" y="534"/>
                    <a:pt x="404" y="534"/>
                  </a:cubicBezTo>
                  <a:cubicBezTo>
                    <a:pt x="403" y="534"/>
                    <a:pt x="404" y="534"/>
                    <a:pt x="404" y="533"/>
                  </a:cubicBezTo>
                  <a:cubicBezTo>
                    <a:pt x="403" y="533"/>
                    <a:pt x="403" y="534"/>
                    <a:pt x="403" y="535"/>
                  </a:cubicBezTo>
                  <a:cubicBezTo>
                    <a:pt x="402" y="534"/>
                    <a:pt x="401" y="536"/>
                    <a:pt x="401" y="535"/>
                  </a:cubicBezTo>
                  <a:cubicBezTo>
                    <a:pt x="401" y="536"/>
                    <a:pt x="401" y="536"/>
                    <a:pt x="402" y="536"/>
                  </a:cubicBezTo>
                  <a:cubicBezTo>
                    <a:pt x="401" y="537"/>
                    <a:pt x="400" y="537"/>
                    <a:pt x="400" y="537"/>
                  </a:cubicBezTo>
                  <a:cubicBezTo>
                    <a:pt x="400" y="538"/>
                    <a:pt x="400" y="538"/>
                    <a:pt x="400" y="538"/>
                  </a:cubicBezTo>
                  <a:cubicBezTo>
                    <a:pt x="399" y="539"/>
                    <a:pt x="397" y="539"/>
                    <a:pt x="397" y="539"/>
                  </a:cubicBezTo>
                  <a:cubicBezTo>
                    <a:pt x="397" y="538"/>
                    <a:pt x="398" y="538"/>
                    <a:pt x="398" y="538"/>
                  </a:cubicBezTo>
                  <a:cubicBezTo>
                    <a:pt x="397" y="538"/>
                    <a:pt x="394" y="539"/>
                    <a:pt x="393" y="541"/>
                  </a:cubicBezTo>
                  <a:cubicBezTo>
                    <a:pt x="392" y="540"/>
                    <a:pt x="393" y="539"/>
                    <a:pt x="393" y="538"/>
                  </a:cubicBezTo>
                  <a:cubicBezTo>
                    <a:pt x="393" y="539"/>
                    <a:pt x="392" y="539"/>
                    <a:pt x="392" y="540"/>
                  </a:cubicBezTo>
                  <a:cubicBezTo>
                    <a:pt x="391" y="539"/>
                    <a:pt x="391" y="540"/>
                    <a:pt x="389" y="540"/>
                  </a:cubicBezTo>
                  <a:cubicBezTo>
                    <a:pt x="389" y="540"/>
                    <a:pt x="390" y="540"/>
                    <a:pt x="390" y="540"/>
                  </a:cubicBezTo>
                  <a:cubicBezTo>
                    <a:pt x="390" y="541"/>
                    <a:pt x="389" y="540"/>
                    <a:pt x="389" y="541"/>
                  </a:cubicBezTo>
                  <a:cubicBezTo>
                    <a:pt x="388" y="541"/>
                    <a:pt x="389" y="540"/>
                    <a:pt x="388" y="540"/>
                  </a:cubicBezTo>
                  <a:cubicBezTo>
                    <a:pt x="388" y="541"/>
                    <a:pt x="387" y="542"/>
                    <a:pt x="385" y="542"/>
                  </a:cubicBezTo>
                  <a:cubicBezTo>
                    <a:pt x="385" y="544"/>
                    <a:pt x="387" y="543"/>
                    <a:pt x="388" y="544"/>
                  </a:cubicBezTo>
                  <a:cubicBezTo>
                    <a:pt x="387" y="544"/>
                    <a:pt x="387" y="544"/>
                    <a:pt x="386" y="544"/>
                  </a:cubicBezTo>
                  <a:cubicBezTo>
                    <a:pt x="386" y="544"/>
                    <a:pt x="386" y="544"/>
                    <a:pt x="386" y="543"/>
                  </a:cubicBezTo>
                  <a:cubicBezTo>
                    <a:pt x="384" y="543"/>
                    <a:pt x="384" y="545"/>
                    <a:pt x="382" y="544"/>
                  </a:cubicBezTo>
                  <a:cubicBezTo>
                    <a:pt x="382" y="545"/>
                    <a:pt x="382" y="545"/>
                    <a:pt x="383" y="545"/>
                  </a:cubicBezTo>
                  <a:cubicBezTo>
                    <a:pt x="382" y="546"/>
                    <a:pt x="381" y="545"/>
                    <a:pt x="381" y="545"/>
                  </a:cubicBezTo>
                  <a:cubicBezTo>
                    <a:pt x="382" y="544"/>
                    <a:pt x="382" y="544"/>
                    <a:pt x="382" y="543"/>
                  </a:cubicBezTo>
                  <a:cubicBezTo>
                    <a:pt x="382" y="543"/>
                    <a:pt x="382" y="543"/>
                    <a:pt x="381" y="543"/>
                  </a:cubicBezTo>
                  <a:cubicBezTo>
                    <a:pt x="380" y="543"/>
                    <a:pt x="381" y="543"/>
                    <a:pt x="381" y="544"/>
                  </a:cubicBezTo>
                  <a:cubicBezTo>
                    <a:pt x="380" y="543"/>
                    <a:pt x="380" y="544"/>
                    <a:pt x="379" y="543"/>
                  </a:cubicBezTo>
                  <a:cubicBezTo>
                    <a:pt x="378" y="543"/>
                    <a:pt x="379" y="544"/>
                    <a:pt x="378" y="544"/>
                  </a:cubicBezTo>
                  <a:cubicBezTo>
                    <a:pt x="377" y="544"/>
                    <a:pt x="378" y="542"/>
                    <a:pt x="377" y="543"/>
                  </a:cubicBezTo>
                  <a:cubicBezTo>
                    <a:pt x="377" y="543"/>
                    <a:pt x="377" y="543"/>
                    <a:pt x="377" y="544"/>
                  </a:cubicBezTo>
                  <a:cubicBezTo>
                    <a:pt x="376" y="544"/>
                    <a:pt x="376" y="545"/>
                    <a:pt x="375" y="546"/>
                  </a:cubicBezTo>
                  <a:cubicBezTo>
                    <a:pt x="375" y="546"/>
                    <a:pt x="375" y="545"/>
                    <a:pt x="375" y="545"/>
                  </a:cubicBezTo>
                  <a:cubicBezTo>
                    <a:pt x="369" y="548"/>
                    <a:pt x="360" y="550"/>
                    <a:pt x="351" y="550"/>
                  </a:cubicBezTo>
                  <a:cubicBezTo>
                    <a:pt x="350" y="550"/>
                    <a:pt x="350" y="549"/>
                    <a:pt x="349" y="550"/>
                  </a:cubicBezTo>
                  <a:cubicBezTo>
                    <a:pt x="348" y="549"/>
                    <a:pt x="346" y="549"/>
                    <a:pt x="343" y="549"/>
                  </a:cubicBezTo>
                  <a:cubicBezTo>
                    <a:pt x="345" y="546"/>
                    <a:pt x="341" y="544"/>
                    <a:pt x="341" y="544"/>
                  </a:cubicBezTo>
                  <a:cubicBezTo>
                    <a:pt x="341" y="544"/>
                    <a:pt x="342" y="543"/>
                    <a:pt x="342" y="542"/>
                  </a:cubicBezTo>
                  <a:cubicBezTo>
                    <a:pt x="341" y="542"/>
                    <a:pt x="341" y="542"/>
                    <a:pt x="340" y="542"/>
                  </a:cubicBezTo>
                  <a:cubicBezTo>
                    <a:pt x="341" y="540"/>
                    <a:pt x="342" y="540"/>
                    <a:pt x="343" y="539"/>
                  </a:cubicBezTo>
                  <a:cubicBezTo>
                    <a:pt x="344" y="538"/>
                    <a:pt x="342" y="538"/>
                    <a:pt x="343" y="538"/>
                  </a:cubicBezTo>
                  <a:cubicBezTo>
                    <a:pt x="343" y="537"/>
                    <a:pt x="342" y="537"/>
                    <a:pt x="342" y="537"/>
                  </a:cubicBezTo>
                  <a:cubicBezTo>
                    <a:pt x="342" y="536"/>
                    <a:pt x="342" y="536"/>
                    <a:pt x="342" y="536"/>
                  </a:cubicBezTo>
                  <a:cubicBezTo>
                    <a:pt x="342" y="536"/>
                    <a:pt x="342" y="535"/>
                    <a:pt x="341" y="535"/>
                  </a:cubicBezTo>
                  <a:cubicBezTo>
                    <a:pt x="342" y="534"/>
                    <a:pt x="341" y="533"/>
                    <a:pt x="342" y="532"/>
                  </a:cubicBezTo>
                  <a:cubicBezTo>
                    <a:pt x="342" y="531"/>
                    <a:pt x="341" y="531"/>
                    <a:pt x="340" y="531"/>
                  </a:cubicBezTo>
                  <a:cubicBezTo>
                    <a:pt x="341" y="529"/>
                    <a:pt x="340" y="527"/>
                    <a:pt x="341" y="527"/>
                  </a:cubicBezTo>
                  <a:cubicBezTo>
                    <a:pt x="340" y="526"/>
                    <a:pt x="340" y="526"/>
                    <a:pt x="340" y="525"/>
                  </a:cubicBezTo>
                  <a:cubicBezTo>
                    <a:pt x="341" y="525"/>
                    <a:pt x="341" y="523"/>
                    <a:pt x="340" y="523"/>
                  </a:cubicBezTo>
                  <a:cubicBezTo>
                    <a:pt x="340" y="523"/>
                    <a:pt x="340" y="522"/>
                    <a:pt x="341" y="522"/>
                  </a:cubicBezTo>
                  <a:cubicBezTo>
                    <a:pt x="341" y="521"/>
                    <a:pt x="340" y="521"/>
                    <a:pt x="340" y="522"/>
                  </a:cubicBezTo>
                  <a:cubicBezTo>
                    <a:pt x="339" y="520"/>
                    <a:pt x="341" y="520"/>
                    <a:pt x="341" y="519"/>
                  </a:cubicBezTo>
                  <a:cubicBezTo>
                    <a:pt x="338" y="518"/>
                    <a:pt x="336" y="514"/>
                    <a:pt x="334" y="511"/>
                  </a:cubicBezTo>
                  <a:cubicBezTo>
                    <a:pt x="334" y="511"/>
                    <a:pt x="334" y="512"/>
                    <a:pt x="334" y="512"/>
                  </a:cubicBezTo>
                  <a:cubicBezTo>
                    <a:pt x="330" y="505"/>
                    <a:pt x="318" y="502"/>
                    <a:pt x="320" y="490"/>
                  </a:cubicBezTo>
                  <a:cubicBezTo>
                    <a:pt x="312" y="492"/>
                    <a:pt x="305" y="498"/>
                    <a:pt x="297" y="501"/>
                  </a:cubicBezTo>
                  <a:cubicBezTo>
                    <a:pt x="293" y="503"/>
                    <a:pt x="290" y="506"/>
                    <a:pt x="284" y="505"/>
                  </a:cubicBezTo>
                  <a:cubicBezTo>
                    <a:pt x="281" y="507"/>
                    <a:pt x="277" y="507"/>
                    <a:pt x="275" y="507"/>
                  </a:cubicBezTo>
                  <a:cubicBezTo>
                    <a:pt x="274" y="508"/>
                    <a:pt x="274" y="507"/>
                    <a:pt x="273" y="507"/>
                  </a:cubicBezTo>
                  <a:cubicBezTo>
                    <a:pt x="273" y="507"/>
                    <a:pt x="273" y="508"/>
                    <a:pt x="271" y="507"/>
                  </a:cubicBezTo>
                  <a:cubicBezTo>
                    <a:pt x="270" y="509"/>
                    <a:pt x="269" y="512"/>
                    <a:pt x="266" y="512"/>
                  </a:cubicBezTo>
                  <a:cubicBezTo>
                    <a:pt x="267" y="509"/>
                    <a:pt x="269" y="509"/>
                    <a:pt x="269" y="507"/>
                  </a:cubicBezTo>
                  <a:cubicBezTo>
                    <a:pt x="268" y="506"/>
                    <a:pt x="267" y="505"/>
                    <a:pt x="267" y="504"/>
                  </a:cubicBezTo>
                  <a:cubicBezTo>
                    <a:pt x="267" y="503"/>
                    <a:pt x="267" y="501"/>
                    <a:pt x="267" y="500"/>
                  </a:cubicBezTo>
                  <a:cubicBezTo>
                    <a:pt x="270" y="497"/>
                    <a:pt x="272" y="495"/>
                    <a:pt x="274" y="492"/>
                  </a:cubicBezTo>
                  <a:cubicBezTo>
                    <a:pt x="276" y="489"/>
                    <a:pt x="279" y="487"/>
                    <a:pt x="281" y="485"/>
                  </a:cubicBezTo>
                  <a:cubicBezTo>
                    <a:pt x="283" y="483"/>
                    <a:pt x="284" y="478"/>
                    <a:pt x="287" y="476"/>
                  </a:cubicBezTo>
                  <a:cubicBezTo>
                    <a:pt x="287" y="474"/>
                    <a:pt x="288" y="473"/>
                    <a:pt x="289" y="473"/>
                  </a:cubicBezTo>
                  <a:cubicBezTo>
                    <a:pt x="289" y="472"/>
                    <a:pt x="289" y="471"/>
                    <a:pt x="289" y="471"/>
                  </a:cubicBezTo>
                  <a:cubicBezTo>
                    <a:pt x="290" y="469"/>
                    <a:pt x="290" y="466"/>
                    <a:pt x="293" y="466"/>
                  </a:cubicBezTo>
                  <a:cubicBezTo>
                    <a:pt x="297" y="462"/>
                    <a:pt x="301" y="457"/>
                    <a:pt x="305" y="453"/>
                  </a:cubicBezTo>
                  <a:cubicBezTo>
                    <a:pt x="315" y="443"/>
                    <a:pt x="325" y="436"/>
                    <a:pt x="337" y="428"/>
                  </a:cubicBezTo>
                  <a:cubicBezTo>
                    <a:pt x="340" y="426"/>
                    <a:pt x="343" y="424"/>
                    <a:pt x="346" y="422"/>
                  </a:cubicBezTo>
                  <a:cubicBezTo>
                    <a:pt x="350" y="420"/>
                    <a:pt x="354" y="418"/>
                    <a:pt x="357" y="415"/>
                  </a:cubicBezTo>
                  <a:cubicBezTo>
                    <a:pt x="359" y="415"/>
                    <a:pt x="360" y="414"/>
                    <a:pt x="361" y="412"/>
                  </a:cubicBezTo>
                  <a:cubicBezTo>
                    <a:pt x="361" y="411"/>
                    <a:pt x="361" y="410"/>
                    <a:pt x="360" y="409"/>
                  </a:cubicBezTo>
                  <a:cubicBezTo>
                    <a:pt x="360" y="407"/>
                    <a:pt x="359" y="406"/>
                    <a:pt x="358" y="406"/>
                  </a:cubicBezTo>
                  <a:cubicBezTo>
                    <a:pt x="358" y="403"/>
                    <a:pt x="358" y="400"/>
                    <a:pt x="356" y="399"/>
                  </a:cubicBezTo>
                  <a:cubicBezTo>
                    <a:pt x="357" y="397"/>
                    <a:pt x="355" y="397"/>
                    <a:pt x="356" y="396"/>
                  </a:cubicBezTo>
                  <a:cubicBezTo>
                    <a:pt x="352" y="396"/>
                    <a:pt x="349" y="399"/>
                    <a:pt x="345" y="399"/>
                  </a:cubicBezTo>
                  <a:cubicBezTo>
                    <a:pt x="341" y="401"/>
                    <a:pt x="337" y="402"/>
                    <a:pt x="334" y="406"/>
                  </a:cubicBezTo>
                  <a:cubicBezTo>
                    <a:pt x="330" y="409"/>
                    <a:pt x="325" y="411"/>
                    <a:pt x="321" y="414"/>
                  </a:cubicBezTo>
                  <a:cubicBezTo>
                    <a:pt x="318" y="415"/>
                    <a:pt x="316" y="417"/>
                    <a:pt x="313" y="416"/>
                  </a:cubicBezTo>
                  <a:cubicBezTo>
                    <a:pt x="313" y="417"/>
                    <a:pt x="312" y="417"/>
                    <a:pt x="312" y="418"/>
                  </a:cubicBezTo>
                  <a:cubicBezTo>
                    <a:pt x="307" y="419"/>
                    <a:pt x="301" y="422"/>
                    <a:pt x="296" y="422"/>
                  </a:cubicBezTo>
                  <a:cubicBezTo>
                    <a:pt x="296" y="424"/>
                    <a:pt x="294" y="423"/>
                    <a:pt x="293" y="424"/>
                  </a:cubicBezTo>
                  <a:cubicBezTo>
                    <a:pt x="293" y="424"/>
                    <a:pt x="293" y="423"/>
                    <a:pt x="293" y="423"/>
                  </a:cubicBezTo>
                  <a:cubicBezTo>
                    <a:pt x="293" y="424"/>
                    <a:pt x="291" y="424"/>
                    <a:pt x="291" y="425"/>
                  </a:cubicBezTo>
                  <a:cubicBezTo>
                    <a:pt x="290" y="424"/>
                    <a:pt x="288" y="424"/>
                    <a:pt x="288" y="425"/>
                  </a:cubicBezTo>
                  <a:cubicBezTo>
                    <a:pt x="285" y="424"/>
                    <a:pt x="280" y="427"/>
                    <a:pt x="278" y="424"/>
                  </a:cubicBezTo>
                  <a:cubicBezTo>
                    <a:pt x="277" y="425"/>
                    <a:pt x="276" y="424"/>
                    <a:pt x="274" y="423"/>
                  </a:cubicBezTo>
                  <a:cubicBezTo>
                    <a:pt x="273" y="421"/>
                    <a:pt x="273" y="419"/>
                    <a:pt x="271" y="418"/>
                  </a:cubicBezTo>
                  <a:cubicBezTo>
                    <a:pt x="271" y="417"/>
                    <a:pt x="272" y="417"/>
                    <a:pt x="272" y="417"/>
                  </a:cubicBezTo>
                  <a:cubicBezTo>
                    <a:pt x="272" y="416"/>
                    <a:pt x="271" y="417"/>
                    <a:pt x="270" y="416"/>
                  </a:cubicBezTo>
                  <a:cubicBezTo>
                    <a:pt x="271" y="415"/>
                    <a:pt x="269" y="415"/>
                    <a:pt x="269" y="414"/>
                  </a:cubicBezTo>
                  <a:cubicBezTo>
                    <a:pt x="267" y="415"/>
                    <a:pt x="266" y="415"/>
                    <a:pt x="265" y="416"/>
                  </a:cubicBezTo>
                  <a:cubicBezTo>
                    <a:pt x="264" y="416"/>
                    <a:pt x="264" y="415"/>
                    <a:pt x="263" y="415"/>
                  </a:cubicBezTo>
                  <a:cubicBezTo>
                    <a:pt x="263" y="416"/>
                    <a:pt x="264" y="416"/>
                    <a:pt x="263" y="417"/>
                  </a:cubicBezTo>
                  <a:cubicBezTo>
                    <a:pt x="263" y="417"/>
                    <a:pt x="262" y="417"/>
                    <a:pt x="262" y="417"/>
                  </a:cubicBezTo>
                  <a:cubicBezTo>
                    <a:pt x="262" y="417"/>
                    <a:pt x="263" y="418"/>
                    <a:pt x="263" y="418"/>
                  </a:cubicBezTo>
                  <a:cubicBezTo>
                    <a:pt x="264" y="419"/>
                    <a:pt x="262" y="418"/>
                    <a:pt x="262" y="419"/>
                  </a:cubicBezTo>
                  <a:cubicBezTo>
                    <a:pt x="261" y="419"/>
                    <a:pt x="262" y="418"/>
                    <a:pt x="261" y="418"/>
                  </a:cubicBezTo>
                  <a:cubicBezTo>
                    <a:pt x="261" y="418"/>
                    <a:pt x="261" y="420"/>
                    <a:pt x="261" y="419"/>
                  </a:cubicBezTo>
                  <a:cubicBezTo>
                    <a:pt x="261" y="419"/>
                    <a:pt x="259" y="421"/>
                    <a:pt x="258" y="421"/>
                  </a:cubicBezTo>
                  <a:cubicBezTo>
                    <a:pt x="257" y="422"/>
                    <a:pt x="256" y="424"/>
                    <a:pt x="254" y="423"/>
                  </a:cubicBezTo>
                  <a:cubicBezTo>
                    <a:pt x="255" y="425"/>
                    <a:pt x="251" y="425"/>
                    <a:pt x="250" y="428"/>
                  </a:cubicBezTo>
                  <a:cubicBezTo>
                    <a:pt x="248" y="428"/>
                    <a:pt x="246" y="432"/>
                    <a:pt x="243" y="432"/>
                  </a:cubicBezTo>
                  <a:cubicBezTo>
                    <a:pt x="243" y="433"/>
                    <a:pt x="243" y="432"/>
                    <a:pt x="242" y="433"/>
                  </a:cubicBezTo>
                  <a:cubicBezTo>
                    <a:pt x="242" y="433"/>
                    <a:pt x="242" y="433"/>
                    <a:pt x="242" y="433"/>
                  </a:cubicBezTo>
                  <a:cubicBezTo>
                    <a:pt x="242" y="433"/>
                    <a:pt x="242" y="434"/>
                    <a:pt x="241" y="435"/>
                  </a:cubicBezTo>
                  <a:cubicBezTo>
                    <a:pt x="236" y="435"/>
                    <a:pt x="236" y="439"/>
                    <a:pt x="230" y="439"/>
                  </a:cubicBezTo>
                  <a:cubicBezTo>
                    <a:pt x="230" y="440"/>
                    <a:pt x="230" y="440"/>
                    <a:pt x="231" y="440"/>
                  </a:cubicBezTo>
                  <a:cubicBezTo>
                    <a:pt x="230" y="440"/>
                    <a:pt x="230" y="441"/>
                    <a:pt x="230" y="442"/>
                  </a:cubicBezTo>
                  <a:cubicBezTo>
                    <a:pt x="226" y="443"/>
                    <a:pt x="222" y="446"/>
                    <a:pt x="219" y="449"/>
                  </a:cubicBezTo>
                  <a:cubicBezTo>
                    <a:pt x="218" y="449"/>
                    <a:pt x="219" y="449"/>
                    <a:pt x="218" y="449"/>
                  </a:cubicBezTo>
                  <a:cubicBezTo>
                    <a:pt x="218" y="449"/>
                    <a:pt x="218" y="450"/>
                    <a:pt x="218" y="450"/>
                  </a:cubicBezTo>
                  <a:cubicBezTo>
                    <a:pt x="215" y="452"/>
                    <a:pt x="213" y="454"/>
                    <a:pt x="211" y="456"/>
                  </a:cubicBezTo>
                  <a:cubicBezTo>
                    <a:pt x="211" y="455"/>
                    <a:pt x="210" y="455"/>
                    <a:pt x="209" y="454"/>
                  </a:cubicBezTo>
                  <a:cubicBezTo>
                    <a:pt x="212" y="453"/>
                    <a:pt x="214" y="451"/>
                    <a:pt x="217" y="449"/>
                  </a:cubicBezTo>
                  <a:cubicBezTo>
                    <a:pt x="217" y="449"/>
                    <a:pt x="217" y="448"/>
                    <a:pt x="217" y="448"/>
                  </a:cubicBezTo>
                  <a:cubicBezTo>
                    <a:pt x="217" y="448"/>
                    <a:pt x="218" y="448"/>
                    <a:pt x="218" y="448"/>
                  </a:cubicBezTo>
                  <a:cubicBezTo>
                    <a:pt x="221" y="445"/>
                    <a:pt x="225" y="442"/>
                    <a:pt x="229" y="440"/>
                  </a:cubicBezTo>
                  <a:cubicBezTo>
                    <a:pt x="229" y="440"/>
                    <a:pt x="229" y="439"/>
                    <a:pt x="229" y="439"/>
                  </a:cubicBezTo>
                  <a:cubicBezTo>
                    <a:pt x="230" y="439"/>
                    <a:pt x="230" y="439"/>
                    <a:pt x="231" y="439"/>
                  </a:cubicBezTo>
                  <a:cubicBezTo>
                    <a:pt x="232" y="436"/>
                    <a:pt x="238" y="434"/>
                    <a:pt x="241" y="430"/>
                  </a:cubicBezTo>
                  <a:cubicBezTo>
                    <a:pt x="242" y="431"/>
                    <a:pt x="242" y="429"/>
                    <a:pt x="244" y="429"/>
                  </a:cubicBezTo>
                  <a:cubicBezTo>
                    <a:pt x="244" y="428"/>
                    <a:pt x="243" y="429"/>
                    <a:pt x="243" y="428"/>
                  </a:cubicBezTo>
                  <a:cubicBezTo>
                    <a:pt x="244" y="426"/>
                    <a:pt x="245" y="426"/>
                    <a:pt x="246" y="426"/>
                  </a:cubicBezTo>
                  <a:cubicBezTo>
                    <a:pt x="246" y="425"/>
                    <a:pt x="247" y="425"/>
                    <a:pt x="249" y="425"/>
                  </a:cubicBezTo>
                  <a:cubicBezTo>
                    <a:pt x="247" y="423"/>
                    <a:pt x="249" y="425"/>
                    <a:pt x="250" y="423"/>
                  </a:cubicBezTo>
                  <a:cubicBezTo>
                    <a:pt x="251" y="423"/>
                    <a:pt x="253" y="420"/>
                    <a:pt x="255" y="421"/>
                  </a:cubicBezTo>
                  <a:cubicBezTo>
                    <a:pt x="256" y="420"/>
                    <a:pt x="257" y="419"/>
                    <a:pt x="257" y="418"/>
                  </a:cubicBezTo>
                  <a:cubicBezTo>
                    <a:pt x="257" y="418"/>
                    <a:pt x="258" y="419"/>
                    <a:pt x="258" y="419"/>
                  </a:cubicBezTo>
                  <a:cubicBezTo>
                    <a:pt x="259" y="418"/>
                    <a:pt x="258" y="417"/>
                    <a:pt x="258" y="417"/>
                  </a:cubicBezTo>
                  <a:cubicBezTo>
                    <a:pt x="259" y="415"/>
                    <a:pt x="265" y="414"/>
                    <a:pt x="264" y="411"/>
                  </a:cubicBezTo>
                  <a:cubicBezTo>
                    <a:pt x="266" y="411"/>
                    <a:pt x="267" y="408"/>
                    <a:pt x="268" y="409"/>
                  </a:cubicBezTo>
                  <a:cubicBezTo>
                    <a:pt x="269" y="409"/>
                    <a:pt x="268" y="408"/>
                    <a:pt x="269" y="408"/>
                  </a:cubicBezTo>
                  <a:cubicBezTo>
                    <a:pt x="268" y="407"/>
                    <a:pt x="267" y="407"/>
                    <a:pt x="266" y="407"/>
                  </a:cubicBezTo>
                  <a:cubicBezTo>
                    <a:pt x="266" y="407"/>
                    <a:pt x="266" y="407"/>
                    <a:pt x="266" y="406"/>
                  </a:cubicBezTo>
                  <a:cubicBezTo>
                    <a:pt x="266" y="405"/>
                    <a:pt x="265" y="405"/>
                    <a:pt x="264" y="405"/>
                  </a:cubicBezTo>
                  <a:cubicBezTo>
                    <a:pt x="266" y="405"/>
                    <a:pt x="265" y="403"/>
                    <a:pt x="264" y="403"/>
                  </a:cubicBezTo>
                  <a:cubicBezTo>
                    <a:pt x="263" y="402"/>
                    <a:pt x="264" y="402"/>
                    <a:pt x="265" y="402"/>
                  </a:cubicBezTo>
                  <a:cubicBezTo>
                    <a:pt x="264" y="401"/>
                    <a:pt x="264" y="401"/>
                    <a:pt x="264" y="401"/>
                  </a:cubicBezTo>
                  <a:cubicBezTo>
                    <a:pt x="264" y="400"/>
                    <a:pt x="263" y="399"/>
                    <a:pt x="264" y="398"/>
                  </a:cubicBezTo>
                  <a:cubicBezTo>
                    <a:pt x="263" y="398"/>
                    <a:pt x="264" y="397"/>
                    <a:pt x="263" y="396"/>
                  </a:cubicBezTo>
                  <a:cubicBezTo>
                    <a:pt x="263" y="396"/>
                    <a:pt x="262" y="397"/>
                    <a:pt x="262" y="397"/>
                  </a:cubicBezTo>
                  <a:cubicBezTo>
                    <a:pt x="261" y="396"/>
                    <a:pt x="261" y="398"/>
                    <a:pt x="261" y="398"/>
                  </a:cubicBezTo>
                  <a:cubicBezTo>
                    <a:pt x="261" y="398"/>
                    <a:pt x="260" y="398"/>
                    <a:pt x="259" y="398"/>
                  </a:cubicBezTo>
                  <a:cubicBezTo>
                    <a:pt x="259" y="398"/>
                    <a:pt x="260" y="398"/>
                    <a:pt x="259" y="397"/>
                  </a:cubicBezTo>
                  <a:cubicBezTo>
                    <a:pt x="258" y="398"/>
                    <a:pt x="259" y="398"/>
                    <a:pt x="258" y="399"/>
                  </a:cubicBezTo>
                  <a:cubicBezTo>
                    <a:pt x="259" y="399"/>
                    <a:pt x="260" y="398"/>
                    <a:pt x="260" y="399"/>
                  </a:cubicBezTo>
                  <a:cubicBezTo>
                    <a:pt x="260" y="400"/>
                    <a:pt x="258" y="398"/>
                    <a:pt x="258" y="400"/>
                  </a:cubicBezTo>
                  <a:cubicBezTo>
                    <a:pt x="256" y="400"/>
                    <a:pt x="256" y="398"/>
                    <a:pt x="255" y="399"/>
                  </a:cubicBezTo>
                  <a:cubicBezTo>
                    <a:pt x="255" y="399"/>
                    <a:pt x="256" y="400"/>
                    <a:pt x="257" y="400"/>
                  </a:cubicBezTo>
                  <a:cubicBezTo>
                    <a:pt x="256" y="401"/>
                    <a:pt x="256" y="400"/>
                    <a:pt x="255" y="401"/>
                  </a:cubicBezTo>
                  <a:cubicBezTo>
                    <a:pt x="255" y="401"/>
                    <a:pt x="255" y="401"/>
                    <a:pt x="256" y="401"/>
                  </a:cubicBezTo>
                  <a:cubicBezTo>
                    <a:pt x="256" y="401"/>
                    <a:pt x="255" y="402"/>
                    <a:pt x="255" y="401"/>
                  </a:cubicBezTo>
                  <a:cubicBezTo>
                    <a:pt x="255" y="402"/>
                    <a:pt x="255" y="402"/>
                    <a:pt x="255" y="402"/>
                  </a:cubicBezTo>
                  <a:cubicBezTo>
                    <a:pt x="255" y="403"/>
                    <a:pt x="254" y="403"/>
                    <a:pt x="253" y="403"/>
                  </a:cubicBezTo>
                  <a:cubicBezTo>
                    <a:pt x="252" y="404"/>
                    <a:pt x="254" y="403"/>
                    <a:pt x="253" y="404"/>
                  </a:cubicBezTo>
                  <a:cubicBezTo>
                    <a:pt x="252" y="404"/>
                    <a:pt x="253" y="403"/>
                    <a:pt x="252" y="403"/>
                  </a:cubicBezTo>
                  <a:cubicBezTo>
                    <a:pt x="252" y="403"/>
                    <a:pt x="252" y="404"/>
                    <a:pt x="252" y="404"/>
                  </a:cubicBezTo>
                  <a:cubicBezTo>
                    <a:pt x="251" y="404"/>
                    <a:pt x="251" y="405"/>
                    <a:pt x="251" y="404"/>
                  </a:cubicBezTo>
                  <a:cubicBezTo>
                    <a:pt x="251" y="405"/>
                    <a:pt x="251" y="405"/>
                    <a:pt x="251" y="406"/>
                  </a:cubicBezTo>
                  <a:cubicBezTo>
                    <a:pt x="250" y="405"/>
                    <a:pt x="250" y="405"/>
                    <a:pt x="250" y="405"/>
                  </a:cubicBezTo>
                  <a:cubicBezTo>
                    <a:pt x="250" y="405"/>
                    <a:pt x="250" y="405"/>
                    <a:pt x="248" y="404"/>
                  </a:cubicBezTo>
                  <a:cubicBezTo>
                    <a:pt x="248" y="405"/>
                    <a:pt x="249" y="405"/>
                    <a:pt x="249" y="405"/>
                  </a:cubicBezTo>
                  <a:cubicBezTo>
                    <a:pt x="249" y="406"/>
                    <a:pt x="247" y="408"/>
                    <a:pt x="247" y="407"/>
                  </a:cubicBezTo>
                  <a:cubicBezTo>
                    <a:pt x="245" y="409"/>
                    <a:pt x="242" y="412"/>
                    <a:pt x="239" y="412"/>
                  </a:cubicBezTo>
                  <a:cubicBezTo>
                    <a:pt x="239" y="413"/>
                    <a:pt x="239" y="413"/>
                    <a:pt x="239" y="414"/>
                  </a:cubicBezTo>
                  <a:cubicBezTo>
                    <a:pt x="234" y="415"/>
                    <a:pt x="231" y="420"/>
                    <a:pt x="226" y="422"/>
                  </a:cubicBezTo>
                  <a:cubicBezTo>
                    <a:pt x="226" y="423"/>
                    <a:pt x="226" y="423"/>
                    <a:pt x="226" y="423"/>
                  </a:cubicBezTo>
                  <a:cubicBezTo>
                    <a:pt x="226" y="423"/>
                    <a:pt x="225" y="423"/>
                    <a:pt x="225" y="423"/>
                  </a:cubicBezTo>
                  <a:cubicBezTo>
                    <a:pt x="226" y="424"/>
                    <a:pt x="224" y="425"/>
                    <a:pt x="223" y="425"/>
                  </a:cubicBezTo>
                  <a:cubicBezTo>
                    <a:pt x="223" y="425"/>
                    <a:pt x="223" y="425"/>
                    <a:pt x="222" y="425"/>
                  </a:cubicBezTo>
                  <a:cubicBezTo>
                    <a:pt x="221" y="425"/>
                    <a:pt x="222" y="427"/>
                    <a:pt x="221" y="425"/>
                  </a:cubicBezTo>
                  <a:cubicBezTo>
                    <a:pt x="221" y="426"/>
                    <a:pt x="221" y="426"/>
                    <a:pt x="221" y="427"/>
                  </a:cubicBezTo>
                  <a:cubicBezTo>
                    <a:pt x="220" y="427"/>
                    <a:pt x="220" y="427"/>
                    <a:pt x="219" y="428"/>
                  </a:cubicBezTo>
                  <a:cubicBezTo>
                    <a:pt x="219" y="428"/>
                    <a:pt x="219" y="428"/>
                    <a:pt x="218" y="428"/>
                  </a:cubicBezTo>
                  <a:cubicBezTo>
                    <a:pt x="218" y="428"/>
                    <a:pt x="219" y="429"/>
                    <a:pt x="218" y="429"/>
                  </a:cubicBezTo>
                  <a:cubicBezTo>
                    <a:pt x="218" y="429"/>
                    <a:pt x="218" y="428"/>
                    <a:pt x="217" y="428"/>
                  </a:cubicBezTo>
                  <a:cubicBezTo>
                    <a:pt x="217" y="429"/>
                    <a:pt x="218" y="430"/>
                    <a:pt x="217" y="431"/>
                  </a:cubicBezTo>
                  <a:cubicBezTo>
                    <a:pt x="217" y="430"/>
                    <a:pt x="217" y="430"/>
                    <a:pt x="217" y="430"/>
                  </a:cubicBezTo>
                  <a:cubicBezTo>
                    <a:pt x="217" y="429"/>
                    <a:pt x="216" y="431"/>
                    <a:pt x="216" y="430"/>
                  </a:cubicBezTo>
                  <a:cubicBezTo>
                    <a:pt x="215" y="430"/>
                    <a:pt x="216" y="430"/>
                    <a:pt x="216" y="431"/>
                  </a:cubicBezTo>
                  <a:cubicBezTo>
                    <a:pt x="214" y="431"/>
                    <a:pt x="213" y="432"/>
                    <a:pt x="212" y="432"/>
                  </a:cubicBezTo>
                  <a:cubicBezTo>
                    <a:pt x="212" y="432"/>
                    <a:pt x="212" y="433"/>
                    <a:pt x="212" y="433"/>
                  </a:cubicBezTo>
                  <a:cubicBezTo>
                    <a:pt x="211" y="434"/>
                    <a:pt x="210" y="432"/>
                    <a:pt x="211" y="434"/>
                  </a:cubicBezTo>
                  <a:cubicBezTo>
                    <a:pt x="210" y="433"/>
                    <a:pt x="209" y="435"/>
                    <a:pt x="208" y="436"/>
                  </a:cubicBezTo>
                  <a:cubicBezTo>
                    <a:pt x="208" y="436"/>
                    <a:pt x="208" y="435"/>
                    <a:pt x="208" y="435"/>
                  </a:cubicBezTo>
                  <a:cubicBezTo>
                    <a:pt x="207" y="436"/>
                    <a:pt x="207" y="437"/>
                    <a:pt x="206" y="436"/>
                  </a:cubicBezTo>
                  <a:cubicBezTo>
                    <a:pt x="205" y="437"/>
                    <a:pt x="207" y="437"/>
                    <a:pt x="206" y="437"/>
                  </a:cubicBezTo>
                  <a:cubicBezTo>
                    <a:pt x="205" y="437"/>
                    <a:pt x="204" y="438"/>
                    <a:pt x="204" y="439"/>
                  </a:cubicBezTo>
                  <a:cubicBezTo>
                    <a:pt x="204" y="438"/>
                    <a:pt x="204" y="438"/>
                    <a:pt x="203" y="438"/>
                  </a:cubicBezTo>
                  <a:cubicBezTo>
                    <a:pt x="204" y="439"/>
                    <a:pt x="203" y="439"/>
                    <a:pt x="202" y="440"/>
                  </a:cubicBezTo>
                  <a:cubicBezTo>
                    <a:pt x="200" y="440"/>
                    <a:pt x="196" y="443"/>
                    <a:pt x="196" y="445"/>
                  </a:cubicBezTo>
                  <a:cubicBezTo>
                    <a:pt x="195" y="445"/>
                    <a:pt x="195" y="444"/>
                    <a:pt x="195" y="444"/>
                  </a:cubicBezTo>
                  <a:cubicBezTo>
                    <a:pt x="195" y="445"/>
                    <a:pt x="193" y="446"/>
                    <a:pt x="194" y="446"/>
                  </a:cubicBezTo>
                  <a:cubicBezTo>
                    <a:pt x="194" y="447"/>
                    <a:pt x="193" y="446"/>
                    <a:pt x="193" y="446"/>
                  </a:cubicBezTo>
                  <a:cubicBezTo>
                    <a:pt x="192" y="446"/>
                    <a:pt x="191" y="447"/>
                    <a:pt x="192" y="447"/>
                  </a:cubicBezTo>
                  <a:cubicBezTo>
                    <a:pt x="191" y="447"/>
                    <a:pt x="189" y="448"/>
                    <a:pt x="188" y="448"/>
                  </a:cubicBezTo>
                  <a:cubicBezTo>
                    <a:pt x="189" y="448"/>
                    <a:pt x="188" y="449"/>
                    <a:pt x="188" y="449"/>
                  </a:cubicBezTo>
                  <a:cubicBezTo>
                    <a:pt x="186" y="450"/>
                    <a:pt x="185" y="451"/>
                    <a:pt x="183" y="452"/>
                  </a:cubicBezTo>
                  <a:cubicBezTo>
                    <a:pt x="183" y="452"/>
                    <a:pt x="183" y="453"/>
                    <a:pt x="182" y="453"/>
                  </a:cubicBezTo>
                  <a:cubicBezTo>
                    <a:pt x="183" y="453"/>
                    <a:pt x="182" y="454"/>
                    <a:pt x="181" y="454"/>
                  </a:cubicBezTo>
                  <a:cubicBezTo>
                    <a:pt x="181" y="454"/>
                    <a:pt x="182" y="454"/>
                    <a:pt x="182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0" y="455"/>
                    <a:pt x="180" y="456"/>
                    <a:pt x="179" y="455"/>
                  </a:cubicBezTo>
                  <a:cubicBezTo>
                    <a:pt x="180" y="456"/>
                    <a:pt x="179" y="456"/>
                    <a:pt x="179" y="457"/>
                  </a:cubicBezTo>
                  <a:cubicBezTo>
                    <a:pt x="178" y="457"/>
                    <a:pt x="179" y="456"/>
                    <a:pt x="178" y="456"/>
                  </a:cubicBezTo>
                  <a:cubicBezTo>
                    <a:pt x="175" y="457"/>
                    <a:pt x="175" y="462"/>
                    <a:pt x="172" y="461"/>
                  </a:cubicBezTo>
                  <a:cubicBezTo>
                    <a:pt x="172" y="462"/>
                    <a:pt x="169" y="463"/>
                    <a:pt x="168" y="463"/>
                  </a:cubicBezTo>
                  <a:cubicBezTo>
                    <a:pt x="169" y="463"/>
                    <a:pt x="168" y="463"/>
                    <a:pt x="168" y="464"/>
                  </a:cubicBezTo>
                  <a:cubicBezTo>
                    <a:pt x="166" y="464"/>
                    <a:pt x="166" y="466"/>
                    <a:pt x="165" y="466"/>
                  </a:cubicBezTo>
                  <a:cubicBezTo>
                    <a:pt x="165" y="466"/>
                    <a:pt x="166" y="465"/>
                    <a:pt x="165" y="465"/>
                  </a:cubicBezTo>
                  <a:cubicBezTo>
                    <a:pt x="165" y="466"/>
                    <a:pt x="165" y="467"/>
                    <a:pt x="165" y="467"/>
                  </a:cubicBezTo>
                  <a:cubicBezTo>
                    <a:pt x="164" y="468"/>
                    <a:pt x="165" y="467"/>
                    <a:pt x="164" y="467"/>
                  </a:cubicBezTo>
                  <a:cubicBezTo>
                    <a:pt x="163" y="468"/>
                    <a:pt x="162" y="468"/>
                    <a:pt x="161" y="469"/>
                  </a:cubicBezTo>
                  <a:cubicBezTo>
                    <a:pt x="160" y="469"/>
                    <a:pt x="160" y="468"/>
                    <a:pt x="160" y="468"/>
                  </a:cubicBezTo>
                  <a:cubicBezTo>
                    <a:pt x="160" y="468"/>
                    <a:pt x="159" y="470"/>
                    <a:pt x="160" y="469"/>
                  </a:cubicBezTo>
                  <a:cubicBezTo>
                    <a:pt x="160" y="470"/>
                    <a:pt x="159" y="470"/>
                    <a:pt x="159" y="470"/>
                  </a:cubicBezTo>
                  <a:cubicBezTo>
                    <a:pt x="159" y="470"/>
                    <a:pt x="160" y="470"/>
                    <a:pt x="160" y="471"/>
                  </a:cubicBezTo>
                  <a:cubicBezTo>
                    <a:pt x="160" y="471"/>
                    <a:pt x="158" y="470"/>
                    <a:pt x="159" y="471"/>
                  </a:cubicBezTo>
                  <a:cubicBezTo>
                    <a:pt x="159" y="472"/>
                    <a:pt x="158" y="471"/>
                    <a:pt x="159" y="470"/>
                  </a:cubicBezTo>
                  <a:cubicBezTo>
                    <a:pt x="157" y="471"/>
                    <a:pt x="158" y="472"/>
                    <a:pt x="157" y="473"/>
                  </a:cubicBezTo>
                  <a:cubicBezTo>
                    <a:pt x="157" y="472"/>
                    <a:pt x="157" y="472"/>
                    <a:pt x="156" y="472"/>
                  </a:cubicBezTo>
                  <a:cubicBezTo>
                    <a:pt x="156" y="472"/>
                    <a:pt x="156" y="473"/>
                    <a:pt x="157" y="473"/>
                  </a:cubicBezTo>
                  <a:cubicBezTo>
                    <a:pt x="155" y="473"/>
                    <a:pt x="155" y="475"/>
                    <a:pt x="153" y="475"/>
                  </a:cubicBezTo>
                  <a:cubicBezTo>
                    <a:pt x="152" y="475"/>
                    <a:pt x="153" y="475"/>
                    <a:pt x="153" y="476"/>
                  </a:cubicBezTo>
                  <a:cubicBezTo>
                    <a:pt x="152" y="476"/>
                    <a:pt x="152" y="476"/>
                    <a:pt x="151" y="476"/>
                  </a:cubicBezTo>
                  <a:cubicBezTo>
                    <a:pt x="152" y="475"/>
                    <a:pt x="152" y="475"/>
                    <a:pt x="151" y="475"/>
                  </a:cubicBezTo>
                  <a:cubicBezTo>
                    <a:pt x="151" y="476"/>
                    <a:pt x="151" y="476"/>
                    <a:pt x="150" y="477"/>
                  </a:cubicBezTo>
                  <a:cubicBezTo>
                    <a:pt x="150" y="477"/>
                    <a:pt x="150" y="477"/>
                    <a:pt x="150" y="477"/>
                  </a:cubicBezTo>
                  <a:cubicBezTo>
                    <a:pt x="150" y="477"/>
                    <a:pt x="149" y="478"/>
                    <a:pt x="150" y="478"/>
                  </a:cubicBezTo>
                  <a:cubicBezTo>
                    <a:pt x="149" y="479"/>
                    <a:pt x="148" y="478"/>
                    <a:pt x="148" y="479"/>
                  </a:cubicBezTo>
                  <a:cubicBezTo>
                    <a:pt x="148" y="479"/>
                    <a:pt x="146" y="480"/>
                    <a:pt x="145" y="481"/>
                  </a:cubicBezTo>
                  <a:cubicBezTo>
                    <a:pt x="145" y="481"/>
                    <a:pt x="145" y="481"/>
                    <a:pt x="146" y="481"/>
                  </a:cubicBezTo>
                  <a:cubicBezTo>
                    <a:pt x="145" y="482"/>
                    <a:pt x="144" y="481"/>
                    <a:pt x="144" y="483"/>
                  </a:cubicBezTo>
                  <a:cubicBezTo>
                    <a:pt x="144" y="482"/>
                    <a:pt x="143" y="482"/>
                    <a:pt x="143" y="482"/>
                  </a:cubicBezTo>
                  <a:cubicBezTo>
                    <a:pt x="142" y="482"/>
                    <a:pt x="144" y="482"/>
                    <a:pt x="143" y="483"/>
                  </a:cubicBezTo>
                  <a:cubicBezTo>
                    <a:pt x="143" y="483"/>
                    <a:pt x="140" y="484"/>
                    <a:pt x="142" y="484"/>
                  </a:cubicBezTo>
                  <a:cubicBezTo>
                    <a:pt x="141" y="485"/>
                    <a:pt x="140" y="484"/>
                    <a:pt x="140" y="484"/>
                  </a:cubicBezTo>
                  <a:cubicBezTo>
                    <a:pt x="140" y="484"/>
                    <a:pt x="140" y="484"/>
                    <a:pt x="141" y="484"/>
                  </a:cubicBezTo>
                  <a:cubicBezTo>
                    <a:pt x="140" y="484"/>
                    <a:pt x="139" y="485"/>
                    <a:pt x="139" y="487"/>
                  </a:cubicBezTo>
                  <a:cubicBezTo>
                    <a:pt x="138" y="487"/>
                    <a:pt x="137" y="486"/>
                    <a:pt x="137" y="488"/>
                  </a:cubicBezTo>
                  <a:cubicBezTo>
                    <a:pt x="137" y="488"/>
                    <a:pt x="137" y="487"/>
                    <a:pt x="136" y="487"/>
                  </a:cubicBezTo>
                  <a:cubicBezTo>
                    <a:pt x="137" y="488"/>
                    <a:pt x="136" y="489"/>
                    <a:pt x="135" y="489"/>
                  </a:cubicBezTo>
                  <a:cubicBezTo>
                    <a:pt x="135" y="488"/>
                    <a:pt x="135" y="487"/>
                    <a:pt x="136" y="488"/>
                  </a:cubicBezTo>
                  <a:cubicBezTo>
                    <a:pt x="135" y="486"/>
                    <a:pt x="134" y="488"/>
                    <a:pt x="134" y="488"/>
                  </a:cubicBezTo>
                  <a:cubicBezTo>
                    <a:pt x="134" y="488"/>
                    <a:pt x="135" y="488"/>
                    <a:pt x="135" y="489"/>
                  </a:cubicBezTo>
                  <a:cubicBezTo>
                    <a:pt x="134" y="489"/>
                    <a:pt x="133" y="488"/>
                    <a:pt x="133" y="489"/>
                  </a:cubicBezTo>
                  <a:cubicBezTo>
                    <a:pt x="133" y="489"/>
                    <a:pt x="133" y="489"/>
                    <a:pt x="133" y="490"/>
                  </a:cubicBezTo>
                  <a:cubicBezTo>
                    <a:pt x="134" y="490"/>
                    <a:pt x="134" y="489"/>
                    <a:pt x="134" y="490"/>
                  </a:cubicBezTo>
                  <a:cubicBezTo>
                    <a:pt x="134" y="491"/>
                    <a:pt x="133" y="490"/>
                    <a:pt x="133" y="491"/>
                  </a:cubicBezTo>
                  <a:cubicBezTo>
                    <a:pt x="131" y="490"/>
                    <a:pt x="130" y="494"/>
                    <a:pt x="128" y="494"/>
                  </a:cubicBezTo>
                  <a:cubicBezTo>
                    <a:pt x="128" y="494"/>
                    <a:pt x="128" y="495"/>
                    <a:pt x="129" y="495"/>
                  </a:cubicBezTo>
                  <a:cubicBezTo>
                    <a:pt x="127" y="495"/>
                    <a:pt x="129" y="494"/>
                    <a:pt x="129" y="492"/>
                  </a:cubicBezTo>
                  <a:cubicBezTo>
                    <a:pt x="129" y="493"/>
                    <a:pt x="129" y="492"/>
                    <a:pt x="130" y="492"/>
                  </a:cubicBezTo>
                  <a:cubicBezTo>
                    <a:pt x="129" y="491"/>
                    <a:pt x="129" y="493"/>
                    <a:pt x="127" y="492"/>
                  </a:cubicBezTo>
                  <a:cubicBezTo>
                    <a:pt x="127" y="493"/>
                    <a:pt x="126" y="493"/>
                    <a:pt x="126" y="494"/>
                  </a:cubicBezTo>
                  <a:cubicBezTo>
                    <a:pt x="126" y="493"/>
                    <a:pt x="127" y="494"/>
                    <a:pt x="128" y="493"/>
                  </a:cubicBezTo>
                  <a:cubicBezTo>
                    <a:pt x="129" y="494"/>
                    <a:pt x="127" y="494"/>
                    <a:pt x="127" y="494"/>
                  </a:cubicBezTo>
                  <a:cubicBezTo>
                    <a:pt x="127" y="495"/>
                    <a:pt x="127" y="496"/>
                    <a:pt x="128" y="495"/>
                  </a:cubicBezTo>
                  <a:cubicBezTo>
                    <a:pt x="128" y="496"/>
                    <a:pt x="127" y="496"/>
                    <a:pt x="128" y="496"/>
                  </a:cubicBezTo>
                  <a:cubicBezTo>
                    <a:pt x="128" y="497"/>
                    <a:pt x="127" y="496"/>
                    <a:pt x="126" y="496"/>
                  </a:cubicBezTo>
                  <a:cubicBezTo>
                    <a:pt x="126" y="495"/>
                    <a:pt x="127" y="496"/>
                    <a:pt x="127" y="495"/>
                  </a:cubicBezTo>
                  <a:cubicBezTo>
                    <a:pt x="126" y="495"/>
                    <a:pt x="125" y="496"/>
                    <a:pt x="126" y="497"/>
                  </a:cubicBezTo>
                  <a:cubicBezTo>
                    <a:pt x="125" y="497"/>
                    <a:pt x="124" y="495"/>
                    <a:pt x="123" y="495"/>
                  </a:cubicBezTo>
                  <a:cubicBezTo>
                    <a:pt x="123" y="495"/>
                    <a:pt x="124" y="496"/>
                    <a:pt x="124" y="497"/>
                  </a:cubicBezTo>
                  <a:cubicBezTo>
                    <a:pt x="123" y="497"/>
                    <a:pt x="122" y="498"/>
                    <a:pt x="122" y="497"/>
                  </a:cubicBezTo>
                  <a:cubicBezTo>
                    <a:pt x="122" y="497"/>
                    <a:pt x="122" y="497"/>
                    <a:pt x="122" y="497"/>
                  </a:cubicBezTo>
                  <a:cubicBezTo>
                    <a:pt x="122" y="496"/>
                    <a:pt x="123" y="497"/>
                    <a:pt x="123" y="496"/>
                  </a:cubicBezTo>
                  <a:cubicBezTo>
                    <a:pt x="123" y="495"/>
                    <a:pt x="122" y="497"/>
                    <a:pt x="121" y="496"/>
                  </a:cubicBezTo>
                  <a:cubicBezTo>
                    <a:pt x="122" y="497"/>
                    <a:pt x="122" y="497"/>
                    <a:pt x="121" y="498"/>
                  </a:cubicBezTo>
                  <a:cubicBezTo>
                    <a:pt x="122" y="498"/>
                    <a:pt x="123" y="499"/>
                    <a:pt x="124" y="498"/>
                  </a:cubicBezTo>
                  <a:cubicBezTo>
                    <a:pt x="124" y="499"/>
                    <a:pt x="122" y="499"/>
                    <a:pt x="121" y="499"/>
                  </a:cubicBezTo>
                  <a:cubicBezTo>
                    <a:pt x="121" y="500"/>
                    <a:pt x="121" y="500"/>
                    <a:pt x="121" y="502"/>
                  </a:cubicBezTo>
                  <a:cubicBezTo>
                    <a:pt x="120" y="501"/>
                    <a:pt x="120" y="502"/>
                    <a:pt x="119" y="502"/>
                  </a:cubicBezTo>
                  <a:cubicBezTo>
                    <a:pt x="119" y="501"/>
                    <a:pt x="119" y="500"/>
                    <a:pt x="120" y="500"/>
                  </a:cubicBezTo>
                  <a:cubicBezTo>
                    <a:pt x="120" y="499"/>
                    <a:pt x="119" y="499"/>
                    <a:pt x="119" y="499"/>
                  </a:cubicBezTo>
                  <a:cubicBezTo>
                    <a:pt x="119" y="500"/>
                    <a:pt x="119" y="501"/>
                    <a:pt x="118" y="499"/>
                  </a:cubicBezTo>
                  <a:cubicBezTo>
                    <a:pt x="118" y="500"/>
                    <a:pt x="119" y="501"/>
                    <a:pt x="118" y="501"/>
                  </a:cubicBezTo>
                  <a:cubicBezTo>
                    <a:pt x="118" y="502"/>
                    <a:pt x="119" y="502"/>
                    <a:pt x="119" y="502"/>
                  </a:cubicBezTo>
                  <a:cubicBezTo>
                    <a:pt x="119" y="502"/>
                    <a:pt x="117" y="504"/>
                    <a:pt x="118" y="502"/>
                  </a:cubicBezTo>
                  <a:cubicBezTo>
                    <a:pt x="117" y="502"/>
                    <a:pt x="117" y="503"/>
                    <a:pt x="117" y="503"/>
                  </a:cubicBezTo>
                  <a:cubicBezTo>
                    <a:pt x="117" y="504"/>
                    <a:pt x="118" y="504"/>
                    <a:pt x="118" y="504"/>
                  </a:cubicBezTo>
                  <a:cubicBezTo>
                    <a:pt x="117" y="504"/>
                    <a:pt x="117" y="504"/>
                    <a:pt x="117" y="504"/>
                  </a:cubicBezTo>
                  <a:cubicBezTo>
                    <a:pt x="116" y="505"/>
                    <a:pt x="116" y="506"/>
                    <a:pt x="115" y="505"/>
                  </a:cubicBezTo>
                  <a:cubicBezTo>
                    <a:pt x="115" y="506"/>
                    <a:pt x="115" y="506"/>
                    <a:pt x="114" y="507"/>
                  </a:cubicBezTo>
                  <a:cubicBezTo>
                    <a:pt x="114" y="506"/>
                    <a:pt x="114" y="504"/>
                    <a:pt x="113" y="506"/>
                  </a:cubicBezTo>
                  <a:cubicBezTo>
                    <a:pt x="113" y="506"/>
                    <a:pt x="113" y="506"/>
                    <a:pt x="113" y="508"/>
                  </a:cubicBezTo>
                  <a:cubicBezTo>
                    <a:pt x="112" y="507"/>
                    <a:pt x="112" y="508"/>
                    <a:pt x="112" y="508"/>
                  </a:cubicBezTo>
                  <a:cubicBezTo>
                    <a:pt x="110" y="507"/>
                    <a:pt x="112" y="507"/>
                    <a:pt x="112" y="506"/>
                  </a:cubicBezTo>
                  <a:cubicBezTo>
                    <a:pt x="112" y="505"/>
                    <a:pt x="111" y="507"/>
                    <a:pt x="111" y="506"/>
                  </a:cubicBezTo>
                  <a:cubicBezTo>
                    <a:pt x="110" y="506"/>
                    <a:pt x="111" y="508"/>
                    <a:pt x="110" y="507"/>
                  </a:cubicBezTo>
                  <a:cubicBezTo>
                    <a:pt x="109" y="508"/>
                    <a:pt x="111" y="508"/>
                    <a:pt x="110" y="508"/>
                  </a:cubicBezTo>
                  <a:cubicBezTo>
                    <a:pt x="109" y="507"/>
                    <a:pt x="109" y="509"/>
                    <a:pt x="108" y="509"/>
                  </a:cubicBezTo>
                  <a:cubicBezTo>
                    <a:pt x="109" y="510"/>
                    <a:pt x="110" y="509"/>
                    <a:pt x="112" y="509"/>
                  </a:cubicBezTo>
                  <a:cubicBezTo>
                    <a:pt x="111" y="510"/>
                    <a:pt x="110" y="509"/>
                    <a:pt x="109" y="511"/>
                  </a:cubicBezTo>
                  <a:cubicBezTo>
                    <a:pt x="108" y="511"/>
                    <a:pt x="108" y="510"/>
                    <a:pt x="108" y="510"/>
                  </a:cubicBezTo>
                  <a:cubicBezTo>
                    <a:pt x="108" y="510"/>
                    <a:pt x="108" y="510"/>
                    <a:pt x="107" y="510"/>
                  </a:cubicBezTo>
                  <a:cubicBezTo>
                    <a:pt x="108" y="509"/>
                    <a:pt x="110" y="508"/>
                    <a:pt x="109" y="508"/>
                  </a:cubicBezTo>
                  <a:cubicBezTo>
                    <a:pt x="109" y="507"/>
                    <a:pt x="110" y="508"/>
                    <a:pt x="110" y="507"/>
                  </a:cubicBezTo>
                  <a:cubicBezTo>
                    <a:pt x="110" y="506"/>
                    <a:pt x="109" y="507"/>
                    <a:pt x="109" y="506"/>
                  </a:cubicBezTo>
                  <a:cubicBezTo>
                    <a:pt x="108" y="507"/>
                    <a:pt x="109" y="507"/>
                    <a:pt x="109" y="507"/>
                  </a:cubicBezTo>
                  <a:cubicBezTo>
                    <a:pt x="108" y="507"/>
                    <a:pt x="108" y="507"/>
                    <a:pt x="107" y="508"/>
                  </a:cubicBezTo>
                  <a:cubicBezTo>
                    <a:pt x="107" y="508"/>
                    <a:pt x="107" y="508"/>
                    <a:pt x="107" y="509"/>
                  </a:cubicBezTo>
                  <a:cubicBezTo>
                    <a:pt x="107" y="509"/>
                    <a:pt x="107" y="508"/>
                    <a:pt x="106" y="508"/>
                  </a:cubicBezTo>
                  <a:cubicBezTo>
                    <a:pt x="106" y="508"/>
                    <a:pt x="106" y="508"/>
                    <a:pt x="106" y="509"/>
                  </a:cubicBezTo>
                  <a:cubicBezTo>
                    <a:pt x="104" y="508"/>
                    <a:pt x="104" y="510"/>
                    <a:pt x="103" y="511"/>
                  </a:cubicBezTo>
                  <a:cubicBezTo>
                    <a:pt x="104" y="512"/>
                    <a:pt x="103" y="513"/>
                    <a:pt x="103" y="513"/>
                  </a:cubicBezTo>
                  <a:cubicBezTo>
                    <a:pt x="103" y="513"/>
                    <a:pt x="104" y="513"/>
                    <a:pt x="103" y="514"/>
                  </a:cubicBezTo>
                  <a:cubicBezTo>
                    <a:pt x="104" y="514"/>
                    <a:pt x="104" y="513"/>
                    <a:pt x="104" y="513"/>
                  </a:cubicBezTo>
                  <a:cubicBezTo>
                    <a:pt x="105" y="513"/>
                    <a:pt x="105" y="514"/>
                    <a:pt x="105" y="514"/>
                  </a:cubicBezTo>
                  <a:cubicBezTo>
                    <a:pt x="104" y="514"/>
                    <a:pt x="103" y="515"/>
                    <a:pt x="102" y="516"/>
                  </a:cubicBezTo>
                  <a:cubicBezTo>
                    <a:pt x="102" y="516"/>
                    <a:pt x="102" y="515"/>
                    <a:pt x="102" y="515"/>
                  </a:cubicBezTo>
                  <a:cubicBezTo>
                    <a:pt x="102" y="515"/>
                    <a:pt x="101" y="516"/>
                    <a:pt x="102" y="516"/>
                  </a:cubicBezTo>
                  <a:cubicBezTo>
                    <a:pt x="101" y="517"/>
                    <a:pt x="101" y="516"/>
                    <a:pt x="99" y="516"/>
                  </a:cubicBezTo>
                  <a:cubicBezTo>
                    <a:pt x="99" y="515"/>
                    <a:pt x="101" y="515"/>
                    <a:pt x="100" y="514"/>
                  </a:cubicBezTo>
                  <a:cubicBezTo>
                    <a:pt x="99" y="514"/>
                    <a:pt x="100" y="516"/>
                    <a:pt x="98" y="515"/>
                  </a:cubicBezTo>
                  <a:cubicBezTo>
                    <a:pt x="98" y="515"/>
                    <a:pt x="98" y="516"/>
                    <a:pt x="98" y="516"/>
                  </a:cubicBezTo>
                  <a:cubicBezTo>
                    <a:pt x="98" y="516"/>
                    <a:pt x="98" y="516"/>
                    <a:pt x="98" y="517"/>
                  </a:cubicBezTo>
                  <a:cubicBezTo>
                    <a:pt x="97" y="516"/>
                    <a:pt x="98" y="517"/>
                    <a:pt x="98" y="518"/>
                  </a:cubicBezTo>
                  <a:cubicBezTo>
                    <a:pt x="98" y="518"/>
                    <a:pt x="99" y="517"/>
                    <a:pt x="99" y="518"/>
                  </a:cubicBezTo>
                  <a:cubicBezTo>
                    <a:pt x="99" y="517"/>
                    <a:pt x="101" y="517"/>
                    <a:pt x="101" y="518"/>
                  </a:cubicBezTo>
                  <a:cubicBezTo>
                    <a:pt x="100" y="519"/>
                    <a:pt x="100" y="517"/>
                    <a:pt x="99" y="518"/>
                  </a:cubicBezTo>
                  <a:cubicBezTo>
                    <a:pt x="99" y="519"/>
                    <a:pt x="100" y="517"/>
                    <a:pt x="100" y="519"/>
                  </a:cubicBezTo>
                  <a:cubicBezTo>
                    <a:pt x="99" y="519"/>
                    <a:pt x="99" y="518"/>
                    <a:pt x="98" y="518"/>
                  </a:cubicBezTo>
                  <a:cubicBezTo>
                    <a:pt x="99" y="519"/>
                    <a:pt x="97" y="519"/>
                    <a:pt x="96" y="520"/>
                  </a:cubicBezTo>
                  <a:cubicBezTo>
                    <a:pt x="97" y="520"/>
                    <a:pt x="97" y="521"/>
                    <a:pt x="97" y="521"/>
                  </a:cubicBezTo>
                  <a:cubicBezTo>
                    <a:pt x="96" y="521"/>
                    <a:pt x="95" y="522"/>
                    <a:pt x="95" y="521"/>
                  </a:cubicBezTo>
                  <a:cubicBezTo>
                    <a:pt x="94" y="521"/>
                    <a:pt x="96" y="521"/>
                    <a:pt x="95" y="522"/>
                  </a:cubicBezTo>
                  <a:cubicBezTo>
                    <a:pt x="95" y="522"/>
                    <a:pt x="95" y="522"/>
                    <a:pt x="94" y="522"/>
                  </a:cubicBezTo>
                  <a:cubicBezTo>
                    <a:pt x="94" y="522"/>
                    <a:pt x="94" y="523"/>
                    <a:pt x="94" y="524"/>
                  </a:cubicBezTo>
                  <a:cubicBezTo>
                    <a:pt x="93" y="524"/>
                    <a:pt x="93" y="523"/>
                    <a:pt x="93" y="523"/>
                  </a:cubicBezTo>
                  <a:cubicBezTo>
                    <a:pt x="93" y="524"/>
                    <a:pt x="93" y="524"/>
                    <a:pt x="92" y="524"/>
                  </a:cubicBezTo>
                  <a:cubicBezTo>
                    <a:pt x="92" y="524"/>
                    <a:pt x="92" y="524"/>
                    <a:pt x="92" y="524"/>
                  </a:cubicBezTo>
                  <a:cubicBezTo>
                    <a:pt x="92" y="524"/>
                    <a:pt x="92" y="524"/>
                    <a:pt x="92" y="525"/>
                  </a:cubicBezTo>
                  <a:cubicBezTo>
                    <a:pt x="92" y="525"/>
                    <a:pt x="92" y="524"/>
                    <a:pt x="92" y="524"/>
                  </a:cubicBezTo>
                  <a:cubicBezTo>
                    <a:pt x="91" y="524"/>
                    <a:pt x="91" y="525"/>
                    <a:pt x="91" y="525"/>
                  </a:cubicBezTo>
                  <a:cubicBezTo>
                    <a:pt x="91" y="525"/>
                    <a:pt x="91" y="525"/>
                    <a:pt x="90" y="525"/>
                  </a:cubicBezTo>
                  <a:cubicBezTo>
                    <a:pt x="90" y="525"/>
                    <a:pt x="91" y="526"/>
                    <a:pt x="91" y="526"/>
                  </a:cubicBezTo>
                  <a:cubicBezTo>
                    <a:pt x="91" y="527"/>
                    <a:pt x="90" y="526"/>
                    <a:pt x="89" y="525"/>
                  </a:cubicBezTo>
                  <a:cubicBezTo>
                    <a:pt x="89" y="525"/>
                    <a:pt x="89" y="525"/>
                    <a:pt x="88" y="525"/>
                  </a:cubicBezTo>
                  <a:cubicBezTo>
                    <a:pt x="89" y="526"/>
                    <a:pt x="89" y="526"/>
                    <a:pt x="89" y="527"/>
                  </a:cubicBezTo>
                  <a:cubicBezTo>
                    <a:pt x="88" y="526"/>
                    <a:pt x="89" y="526"/>
                    <a:pt x="88" y="525"/>
                  </a:cubicBezTo>
                  <a:cubicBezTo>
                    <a:pt x="88" y="525"/>
                    <a:pt x="89" y="524"/>
                    <a:pt x="90" y="525"/>
                  </a:cubicBezTo>
                  <a:cubicBezTo>
                    <a:pt x="90" y="524"/>
                    <a:pt x="88" y="523"/>
                    <a:pt x="88" y="524"/>
                  </a:cubicBezTo>
                  <a:cubicBezTo>
                    <a:pt x="88" y="523"/>
                    <a:pt x="90" y="524"/>
                    <a:pt x="91" y="524"/>
                  </a:cubicBezTo>
                  <a:cubicBezTo>
                    <a:pt x="91" y="524"/>
                    <a:pt x="90" y="524"/>
                    <a:pt x="90" y="524"/>
                  </a:cubicBezTo>
                  <a:cubicBezTo>
                    <a:pt x="90" y="522"/>
                    <a:pt x="91" y="522"/>
                    <a:pt x="93" y="522"/>
                  </a:cubicBezTo>
                  <a:cubicBezTo>
                    <a:pt x="93" y="521"/>
                    <a:pt x="93" y="521"/>
                    <a:pt x="92" y="520"/>
                  </a:cubicBezTo>
                  <a:cubicBezTo>
                    <a:pt x="92" y="521"/>
                    <a:pt x="92" y="521"/>
                    <a:pt x="92" y="521"/>
                  </a:cubicBezTo>
                  <a:cubicBezTo>
                    <a:pt x="91" y="521"/>
                    <a:pt x="91" y="521"/>
                    <a:pt x="91" y="520"/>
                  </a:cubicBezTo>
                  <a:cubicBezTo>
                    <a:pt x="90" y="521"/>
                    <a:pt x="90" y="520"/>
                    <a:pt x="90" y="521"/>
                  </a:cubicBezTo>
                  <a:cubicBezTo>
                    <a:pt x="91" y="522"/>
                    <a:pt x="88" y="523"/>
                    <a:pt x="88" y="522"/>
                  </a:cubicBezTo>
                  <a:cubicBezTo>
                    <a:pt x="87" y="522"/>
                    <a:pt x="88" y="523"/>
                    <a:pt x="89" y="523"/>
                  </a:cubicBezTo>
                  <a:cubicBezTo>
                    <a:pt x="88" y="524"/>
                    <a:pt x="87" y="522"/>
                    <a:pt x="86" y="522"/>
                  </a:cubicBezTo>
                  <a:cubicBezTo>
                    <a:pt x="87" y="523"/>
                    <a:pt x="88" y="525"/>
                    <a:pt x="87" y="526"/>
                  </a:cubicBezTo>
                  <a:cubicBezTo>
                    <a:pt x="87" y="527"/>
                    <a:pt x="87" y="527"/>
                    <a:pt x="87" y="528"/>
                  </a:cubicBezTo>
                  <a:cubicBezTo>
                    <a:pt x="87" y="528"/>
                    <a:pt x="86" y="525"/>
                    <a:pt x="86" y="525"/>
                  </a:cubicBezTo>
                  <a:cubicBezTo>
                    <a:pt x="86" y="525"/>
                    <a:pt x="85" y="525"/>
                    <a:pt x="84" y="525"/>
                  </a:cubicBezTo>
                  <a:cubicBezTo>
                    <a:pt x="84" y="526"/>
                    <a:pt x="85" y="524"/>
                    <a:pt x="85" y="526"/>
                  </a:cubicBezTo>
                  <a:cubicBezTo>
                    <a:pt x="85" y="527"/>
                    <a:pt x="85" y="525"/>
                    <a:pt x="84" y="526"/>
                  </a:cubicBezTo>
                  <a:cubicBezTo>
                    <a:pt x="84" y="527"/>
                    <a:pt x="86" y="526"/>
                    <a:pt x="85" y="527"/>
                  </a:cubicBezTo>
                  <a:cubicBezTo>
                    <a:pt x="85" y="527"/>
                    <a:pt x="84" y="527"/>
                    <a:pt x="84" y="526"/>
                  </a:cubicBezTo>
                  <a:cubicBezTo>
                    <a:pt x="83" y="527"/>
                    <a:pt x="83" y="526"/>
                    <a:pt x="83" y="525"/>
                  </a:cubicBezTo>
                  <a:cubicBezTo>
                    <a:pt x="82" y="525"/>
                    <a:pt x="82" y="527"/>
                    <a:pt x="83" y="526"/>
                  </a:cubicBezTo>
                  <a:cubicBezTo>
                    <a:pt x="82" y="528"/>
                    <a:pt x="82" y="528"/>
                    <a:pt x="81" y="528"/>
                  </a:cubicBezTo>
                  <a:cubicBezTo>
                    <a:pt x="82" y="529"/>
                    <a:pt x="82" y="531"/>
                    <a:pt x="83" y="532"/>
                  </a:cubicBezTo>
                  <a:cubicBezTo>
                    <a:pt x="82" y="533"/>
                    <a:pt x="81" y="533"/>
                    <a:pt x="81" y="533"/>
                  </a:cubicBezTo>
                  <a:cubicBezTo>
                    <a:pt x="81" y="533"/>
                    <a:pt x="81" y="533"/>
                    <a:pt x="81" y="534"/>
                  </a:cubicBezTo>
                  <a:cubicBezTo>
                    <a:pt x="80" y="534"/>
                    <a:pt x="80" y="534"/>
                    <a:pt x="79" y="535"/>
                  </a:cubicBezTo>
                  <a:cubicBezTo>
                    <a:pt x="78" y="535"/>
                    <a:pt x="79" y="534"/>
                    <a:pt x="78" y="534"/>
                  </a:cubicBezTo>
                  <a:cubicBezTo>
                    <a:pt x="77" y="534"/>
                    <a:pt x="79" y="535"/>
                    <a:pt x="78" y="535"/>
                  </a:cubicBezTo>
                  <a:cubicBezTo>
                    <a:pt x="78" y="535"/>
                    <a:pt x="78" y="534"/>
                    <a:pt x="78" y="535"/>
                  </a:cubicBezTo>
                  <a:cubicBezTo>
                    <a:pt x="76" y="534"/>
                    <a:pt x="78" y="533"/>
                    <a:pt x="78" y="533"/>
                  </a:cubicBezTo>
                  <a:cubicBezTo>
                    <a:pt x="78" y="533"/>
                    <a:pt x="77" y="533"/>
                    <a:pt x="76" y="533"/>
                  </a:cubicBezTo>
                  <a:cubicBezTo>
                    <a:pt x="77" y="532"/>
                    <a:pt x="77" y="533"/>
                    <a:pt x="77" y="533"/>
                  </a:cubicBezTo>
                  <a:cubicBezTo>
                    <a:pt x="77" y="532"/>
                    <a:pt x="76" y="532"/>
                    <a:pt x="77" y="531"/>
                  </a:cubicBezTo>
                  <a:cubicBezTo>
                    <a:pt x="76" y="531"/>
                    <a:pt x="76" y="532"/>
                    <a:pt x="76" y="531"/>
                  </a:cubicBezTo>
                  <a:cubicBezTo>
                    <a:pt x="76" y="532"/>
                    <a:pt x="75" y="534"/>
                    <a:pt x="77" y="534"/>
                  </a:cubicBezTo>
                  <a:cubicBezTo>
                    <a:pt x="76" y="535"/>
                    <a:pt x="75" y="534"/>
                    <a:pt x="75" y="533"/>
                  </a:cubicBezTo>
                  <a:cubicBezTo>
                    <a:pt x="74" y="533"/>
                    <a:pt x="74" y="534"/>
                    <a:pt x="74" y="534"/>
                  </a:cubicBezTo>
                  <a:cubicBezTo>
                    <a:pt x="73" y="534"/>
                    <a:pt x="74" y="534"/>
                    <a:pt x="74" y="533"/>
                  </a:cubicBezTo>
                  <a:cubicBezTo>
                    <a:pt x="72" y="534"/>
                    <a:pt x="73" y="536"/>
                    <a:pt x="72" y="537"/>
                  </a:cubicBezTo>
                  <a:cubicBezTo>
                    <a:pt x="72" y="537"/>
                    <a:pt x="72" y="537"/>
                    <a:pt x="72" y="536"/>
                  </a:cubicBezTo>
                  <a:cubicBezTo>
                    <a:pt x="72" y="536"/>
                    <a:pt x="71" y="537"/>
                    <a:pt x="71" y="537"/>
                  </a:cubicBezTo>
                  <a:cubicBezTo>
                    <a:pt x="70" y="538"/>
                    <a:pt x="72" y="538"/>
                    <a:pt x="71" y="538"/>
                  </a:cubicBezTo>
                  <a:cubicBezTo>
                    <a:pt x="70" y="538"/>
                    <a:pt x="70" y="537"/>
                    <a:pt x="70" y="537"/>
                  </a:cubicBezTo>
                  <a:cubicBezTo>
                    <a:pt x="69" y="538"/>
                    <a:pt x="70" y="539"/>
                    <a:pt x="70" y="540"/>
                  </a:cubicBezTo>
                  <a:cubicBezTo>
                    <a:pt x="69" y="539"/>
                    <a:pt x="69" y="540"/>
                    <a:pt x="69" y="540"/>
                  </a:cubicBezTo>
                  <a:cubicBezTo>
                    <a:pt x="68" y="540"/>
                    <a:pt x="69" y="538"/>
                    <a:pt x="70" y="539"/>
                  </a:cubicBezTo>
                  <a:cubicBezTo>
                    <a:pt x="70" y="538"/>
                    <a:pt x="67" y="537"/>
                    <a:pt x="66" y="538"/>
                  </a:cubicBezTo>
                  <a:cubicBezTo>
                    <a:pt x="67" y="538"/>
                    <a:pt x="67" y="539"/>
                    <a:pt x="66" y="539"/>
                  </a:cubicBezTo>
                  <a:cubicBezTo>
                    <a:pt x="66" y="539"/>
                    <a:pt x="67" y="539"/>
                    <a:pt x="68" y="539"/>
                  </a:cubicBezTo>
                  <a:cubicBezTo>
                    <a:pt x="67" y="540"/>
                    <a:pt x="69" y="540"/>
                    <a:pt x="68" y="540"/>
                  </a:cubicBezTo>
                  <a:cubicBezTo>
                    <a:pt x="67" y="541"/>
                    <a:pt x="67" y="540"/>
                    <a:pt x="66" y="541"/>
                  </a:cubicBezTo>
                  <a:cubicBezTo>
                    <a:pt x="66" y="541"/>
                    <a:pt x="66" y="540"/>
                    <a:pt x="66" y="540"/>
                  </a:cubicBezTo>
                  <a:cubicBezTo>
                    <a:pt x="65" y="540"/>
                    <a:pt x="65" y="540"/>
                    <a:pt x="65" y="540"/>
                  </a:cubicBezTo>
                  <a:cubicBezTo>
                    <a:pt x="65" y="541"/>
                    <a:pt x="66" y="540"/>
                    <a:pt x="66" y="541"/>
                  </a:cubicBezTo>
                  <a:cubicBezTo>
                    <a:pt x="64" y="542"/>
                    <a:pt x="62" y="545"/>
                    <a:pt x="61" y="545"/>
                  </a:cubicBezTo>
                  <a:cubicBezTo>
                    <a:pt x="60" y="546"/>
                    <a:pt x="61" y="546"/>
                    <a:pt x="61" y="546"/>
                  </a:cubicBezTo>
                  <a:cubicBezTo>
                    <a:pt x="60" y="546"/>
                    <a:pt x="60" y="546"/>
                    <a:pt x="60" y="546"/>
                  </a:cubicBezTo>
                  <a:cubicBezTo>
                    <a:pt x="59" y="547"/>
                    <a:pt x="58" y="547"/>
                    <a:pt x="61" y="548"/>
                  </a:cubicBezTo>
                  <a:cubicBezTo>
                    <a:pt x="60" y="549"/>
                    <a:pt x="60" y="547"/>
                    <a:pt x="58" y="548"/>
                  </a:cubicBezTo>
                  <a:cubicBezTo>
                    <a:pt x="60" y="549"/>
                    <a:pt x="58" y="551"/>
                    <a:pt x="57" y="550"/>
                  </a:cubicBezTo>
                  <a:cubicBezTo>
                    <a:pt x="57" y="549"/>
                    <a:pt x="57" y="550"/>
                    <a:pt x="57" y="549"/>
                  </a:cubicBezTo>
                  <a:cubicBezTo>
                    <a:pt x="56" y="549"/>
                    <a:pt x="56" y="550"/>
                    <a:pt x="56" y="551"/>
                  </a:cubicBezTo>
                  <a:cubicBezTo>
                    <a:pt x="56" y="550"/>
                    <a:pt x="55" y="551"/>
                    <a:pt x="54" y="550"/>
                  </a:cubicBezTo>
                  <a:cubicBezTo>
                    <a:pt x="53" y="550"/>
                    <a:pt x="54" y="551"/>
                    <a:pt x="53" y="552"/>
                  </a:cubicBezTo>
                  <a:cubicBezTo>
                    <a:pt x="53" y="551"/>
                    <a:pt x="53" y="551"/>
                    <a:pt x="52" y="551"/>
                  </a:cubicBezTo>
                  <a:cubicBezTo>
                    <a:pt x="54" y="553"/>
                    <a:pt x="51" y="552"/>
                    <a:pt x="50" y="552"/>
                  </a:cubicBezTo>
                  <a:cubicBezTo>
                    <a:pt x="50" y="553"/>
                    <a:pt x="51" y="552"/>
                    <a:pt x="51" y="553"/>
                  </a:cubicBezTo>
                  <a:cubicBezTo>
                    <a:pt x="51" y="553"/>
                    <a:pt x="50" y="553"/>
                    <a:pt x="50" y="553"/>
                  </a:cubicBezTo>
                  <a:cubicBezTo>
                    <a:pt x="50" y="553"/>
                    <a:pt x="50" y="554"/>
                    <a:pt x="49" y="554"/>
                  </a:cubicBezTo>
                  <a:cubicBezTo>
                    <a:pt x="49" y="554"/>
                    <a:pt x="48" y="555"/>
                    <a:pt x="48" y="554"/>
                  </a:cubicBezTo>
                  <a:cubicBezTo>
                    <a:pt x="48" y="555"/>
                    <a:pt x="48" y="555"/>
                    <a:pt x="47" y="556"/>
                  </a:cubicBezTo>
                  <a:cubicBezTo>
                    <a:pt x="47" y="556"/>
                    <a:pt x="47" y="556"/>
                    <a:pt x="47" y="556"/>
                  </a:cubicBezTo>
                  <a:cubicBezTo>
                    <a:pt x="46" y="557"/>
                    <a:pt x="46" y="555"/>
                    <a:pt x="45" y="556"/>
                  </a:cubicBezTo>
                  <a:cubicBezTo>
                    <a:pt x="45" y="556"/>
                    <a:pt x="46" y="558"/>
                    <a:pt x="47" y="557"/>
                  </a:cubicBezTo>
                  <a:cubicBezTo>
                    <a:pt x="47" y="558"/>
                    <a:pt x="44" y="557"/>
                    <a:pt x="44" y="559"/>
                  </a:cubicBezTo>
                  <a:cubicBezTo>
                    <a:pt x="43" y="558"/>
                    <a:pt x="44" y="558"/>
                    <a:pt x="44" y="557"/>
                  </a:cubicBezTo>
                  <a:cubicBezTo>
                    <a:pt x="43" y="557"/>
                    <a:pt x="43" y="559"/>
                    <a:pt x="44" y="559"/>
                  </a:cubicBezTo>
                  <a:cubicBezTo>
                    <a:pt x="43" y="559"/>
                    <a:pt x="44" y="560"/>
                    <a:pt x="44" y="560"/>
                  </a:cubicBezTo>
                  <a:cubicBezTo>
                    <a:pt x="43" y="560"/>
                    <a:pt x="43" y="560"/>
                    <a:pt x="43" y="560"/>
                  </a:cubicBezTo>
                  <a:cubicBezTo>
                    <a:pt x="43" y="560"/>
                    <a:pt x="43" y="560"/>
                    <a:pt x="42" y="561"/>
                  </a:cubicBezTo>
                  <a:cubicBezTo>
                    <a:pt x="41" y="560"/>
                    <a:pt x="41" y="562"/>
                    <a:pt x="41" y="561"/>
                  </a:cubicBezTo>
                  <a:cubicBezTo>
                    <a:pt x="41" y="560"/>
                    <a:pt x="42" y="560"/>
                    <a:pt x="42" y="559"/>
                  </a:cubicBezTo>
                  <a:cubicBezTo>
                    <a:pt x="41" y="559"/>
                    <a:pt x="41" y="560"/>
                    <a:pt x="41" y="560"/>
                  </a:cubicBezTo>
                  <a:cubicBezTo>
                    <a:pt x="41" y="559"/>
                    <a:pt x="40" y="561"/>
                    <a:pt x="40" y="560"/>
                  </a:cubicBezTo>
                  <a:cubicBezTo>
                    <a:pt x="40" y="560"/>
                    <a:pt x="40" y="561"/>
                    <a:pt x="41" y="561"/>
                  </a:cubicBezTo>
                  <a:cubicBezTo>
                    <a:pt x="41" y="562"/>
                    <a:pt x="39" y="561"/>
                    <a:pt x="40" y="561"/>
                  </a:cubicBezTo>
                  <a:cubicBezTo>
                    <a:pt x="39" y="561"/>
                    <a:pt x="38" y="562"/>
                    <a:pt x="38" y="562"/>
                  </a:cubicBezTo>
                  <a:cubicBezTo>
                    <a:pt x="37" y="563"/>
                    <a:pt x="35" y="563"/>
                    <a:pt x="35" y="564"/>
                  </a:cubicBezTo>
                  <a:cubicBezTo>
                    <a:pt x="34" y="564"/>
                    <a:pt x="34" y="565"/>
                    <a:pt x="34" y="565"/>
                  </a:cubicBezTo>
                  <a:cubicBezTo>
                    <a:pt x="34" y="566"/>
                    <a:pt x="35" y="566"/>
                    <a:pt x="35" y="566"/>
                  </a:cubicBezTo>
                  <a:cubicBezTo>
                    <a:pt x="34" y="567"/>
                    <a:pt x="34" y="566"/>
                    <a:pt x="33" y="566"/>
                  </a:cubicBezTo>
                  <a:cubicBezTo>
                    <a:pt x="33" y="567"/>
                    <a:pt x="34" y="567"/>
                    <a:pt x="35" y="567"/>
                  </a:cubicBezTo>
                  <a:cubicBezTo>
                    <a:pt x="35" y="568"/>
                    <a:pt x="31" y="568"/>
                    <a:pt x="32" y="570"/>
                  </a:cubicBezTo>
                  <a:cubicBezTo>
                    <a:pt x="31" y="570"/>
                    <a:pt x="31" y="571"/>
                    <a:pt x="30" y="571"/>
                  </a:cubicBezTo>
                  <a:cubicBezTo>
                    <a:pt x="30" y="571"/>
                    <a:pt x="31" y="570"/>
                    <a:pt x="32" y="571"/>
                  </a:cubicBezTo>
                  <a:cubicBezTo>
                    <a:pt x="30" y="572"/>
                    <a:pt x="30" y="572"/>
                    <a:pt x="29" y="572"/>
                  </a:cubicBezTo>
                  <a:cubicBezTo>
                    <a:pt x="29" y="573"/>
                    <a:pt x="30" y="572"/>
                    <a:pt x="30" y="573"/>
                  </a:cubicBezTo>
                  <a:cubicBezTo>
                    <a:pt x="29" y="573"/>
                    <a:pt x="29" y="573"/>
                    <a:pt x="28" y="573"/>
                  </a:cubicBezTo>
                  <a:cubicBezTo>
                    <a:pt x="28" y="574"/>
                    <a:pt x="29" y="574"/>
                    <a:pt x="29" y="574"/>
                  </a:cubicBezTo>
                  <a:cubicBezTo>
                    <a:pt x="29" y="575"/>
                    <a:pt x="28" y="573"/>
                    <a:pt x="28" y="573"/>
                  </a:cubicBezTo>
                  <a:cubicBezTo>
                    <a:pt x="27" y="574"/>
                    <a:pt x="27" y="575"/>
                    <a:pt x="27" y="575"/>
                  </a:cubicBezTo>
                  <a:cubicBezTo>
                    <a:pt x="27" y="576"/>
                    <a:pt x="26" y="576"/>
                    <a:pt x="26" y="575"/>
                  </a:cubicBezTo>
                  <a:cubicBezTo>
                    <a:pt x="26" y="576"/>
                    <a:pt x="26" y="577"/>
                    <a:pt x="25" y="577"/>
                  </a:cubicBezTo>
                  <a:cubicBezTo>
                    <a:pt x="25" y="577"/>
                    <a:pt x="26" y="578"/>
                    <a:pt x="26" y="577"/>
                  </a:cubicBezTo>
                  <a:cubicBezTo>
                    <a:pt x="25" y="577"/>
                    <a:pt x="24" y="579"/>
                    <a:pt x="26" y="580"/>
                  </a:cubicBezTo>
                  <a:cubicBezTo>
                    <a:pt x="24" y="580"/>
                    <a:pt x="26" y="582"/>
                    <a:pt x="26" y="582"/>
                  </a:cubicBezTo>
                  <a:cubicBezTo>
                    <a:pt x="25" y="582"/>
                    <a:pt x="25" y="582"/>
                    <a:pt x="25" y="582"/>
                  </a:cubicBezTo>
                  <a:cubicBezTo>
                    <a:pt x="25" y="582"/>
                    <a:pt x="24" y="584"/>
                    <a:pt x="25" y="583"/>
                  </a:cubicBezTo>
                  <a:cubicBezTo>
                    <a:pt x="25" y="584"/>
                    <a:pt x="25" y="584"/>
                    <a:pt x="25" y="584"/>
                  </a:cubicBezTo>
                  <a:cubicBezTo>
                    <a:pt x="24" y="585"/>
                    <a:pt x="25" y="587"/>
                    <a:pt x="24" y="588"/>
                  </a:cubicBezTo>
                  <a:cubicBezTo>
                    <a:pt x="24" y="589"/>
                    <a:pt x="24" y="588"/>
                    <a:pt x="25" y="589"/>
                  </a:cubicBezTo>
                  <a:cubicBezTo>
                    <a:pt x="24" y="589"/>
                    <a:pt x="24" y="589"/>
                    <a:pt x="24" y="589"/>
                  </a:cubicBezTo>
                  <a:cubicBezTo>
                    <a:pt x="24" y="590"/>
                    <a:pt x="24" y="590"/>
                    <a:pt x="25" y="590"/>
                  </a:cubicBezTo>
                  <a:cubicBezTo>
                    <a:pt x="23" y="590"/>
                    <a:pt x="24" y="593"/>
                    <a:pt x="22" y="593"/>
                  </a:cubicBezTo>
                  <a:cubicBezTo>
                    <a:pt x="22" y="594"/>
                    <a:pt x="24" y="594"/>
                    <a:pt x="23" y="594"/>
                  </a:cubicBezTo>
                  <a:cubicBezTo>
                    <a:pt x="23" y="595"/>
                    <a:pt x="23" y="595"/>
                    <a:pt x="23" y="594"/>
                  </a:cubicBezTo>
                  <a:cubicBezTo>
                    <a:pt x="25" y="595"/>
                    <a:pt x="24" y="596"/>
                    <a:pt x="24" y="597"/>
                  </a:cubicBezTo>
                  <a:cubicBezTo>
                    <a:pt x="25" y="597"/>
                    <a:pt x="24" y="596"/>
                    <a:pt x="25" y="596"/>
                  </a:cubicBezTo>
                  <a:cubicBezTo>
                    <a:pt x="26" y="596"/>
                    <a:pt x="24" y="598"/>
                    <a:pt x="24" y="597"/>
                  </a:cubicBezTo>
                  <a:cubicBezTo>
                    <a:pt x="24" y="599"/>
                    <a:pt x="23" y="602"/>
                    <a:pt x="21" y="603"/>
                  </a:cubicBezTo>
                  <a:cubicBezTo>
                    <a:pt x="22" y="603"/>
                    <a:pt x="21" y="604"/>
                    <a:pt x="21" y="605"/>
                  </a:cubicBezTo>
                  <a:cubicBezTo>
                    <a:pt x="17" y="602"/>
                    <a:pt x="16" y="598"/>
                    <a:pt x="17" y="591"/>
                  </a:cubicBezTo>
                  <a:cubicBezTo>
                    <a:pt x="17" y="592"/>
                    <a:pt x="18" y="591"/>
                    <a:pt x="18" y="592"/>
                  </a:cubicBezTo>
                  <a:cubicBezTo>
                    <a:pt x="18" y="590"/>
                    <a:pt x="18" y="588"/>
                    <a:pt x="17" y="586"/>
                  </a:cubicBezTo>
                  <a:cubicBezTo>
                    <a:pt x="17" y="585"/>
                    <a:pt x="18" y="586"/>
                    <a:pt x="18" y="586"/>
                  </a:cubicBezTo>
                  <a:cubicBezTo>
                    <a:pt x="17" y="584"/>
                    <a:pt x="18" y="581"/>
                    <a:pt x="19" y="576"/>
                  </a:cubicBezTo>
                  <a:cubicBezTo>
                    <a:pt x="19" y="576"/>
                    <a:pt x="18" y="577"/>
                    <a:pt x="18" y="576"/>
                  </a:cubicBezTo>
                  <a:cubicBezTo>
                    <a:pt x="16" y="579"/>
                    <a:pt x="13" y="580"/>
                    <a:pt x="11" y="581"/>
                  </a:cubicBezTo>
                  <a:cubicBezTo>
                    <a:pt x="9" y="582"/>
                    <a:pt x="8" y="584"/>
                    <a:pt x="5" y="582"/>
                  </a:cubicBezTo>
                  <a:cubicBezTo>
                    <a:pt x="5" y="582"/>
                    <a:pt x="4" y="581"/>
                    <a:pt x="5" y="582"/>
                  </a:cubicBezTo>
                  <a:cubicBezTo>
                    <a:pt x="4" y="580"/>
                    <a:pt x="2" y="579"/>
                    <a:pt x="0" y="578"/>
                  </a:cubicBezTo>
                  <a:cubicBezTo>
                    <a:pt x="1" y="577"/>
                    <a:pt x="0" y="574"/>
                    <a:pt x="1" y="573"/>
                  </a:cubicBezTo>
                  <a:cubicBezTo>
                    <a:pt x="3" y="573"/>
                    <a:pt x="2" y="567"/>
                    <a:pt x="5" y="568"/>
                  </a:cubicBezTo>
                  <a:cubicBezTo>
                    <a:pt x="4" y="567"/>
                    <a:pt x="5" y="567"/>
                    <a:pt x="4" y="567"/>
                  </a:cubicBezTo>
                  <a:cubicBezTo>
                    <a:pt x="5" y="566"/>
                    <a:pt x="5" y="566"/>
                    <a:pt x="5" y="566"/>
                  </a:cubicBezTo>
                  <a:cubicBezTo>
                    <a:pt x="6" y="560"/>
                    <a:pt x="12" y="554"/>
                    <a:pt x="16" y="549"/>
                  </a:cubicBezTo>
                  <a:cubicBezTo>
                    <a:pt x="16" y="547"/>
                    <a:pt x="18" y="544"/>
                    <a:pt x="20" y="541"/>
                  </a:cubicBezTo>
                  <a:cubicBezTo>
                    <a:pt x="26" y="534"/>
                    <a:pt x="36" y="525"/>
                    <a:pt x="43" y="519"/>
                  </a:cubicBezTo>
                  <a:cubicBezTo>
                    <a:pt x="43" y="518"/>
                    <a:pt x="44" y="517"/>
                    <a:pt x="45" y="517"/>
                  </a:cubicBezTo>
                  <a:cubicBezTo>
                    <a:pt x="47" y="513"/>
                    <a:pt x="52" y="511"/>
                    <a:pt x="56" y="507"/>
                  </a:cubicBezTo>
                  <a:cubicBezTo>
                    <a:pt x="59" y="503"/>
                    <a:pt x="63" y="500"/>
                    <a:pt x="66" y="496"/>
                  </a:cubicBezTo>
                  <a:cubicBezTo>
                    <a:pt x="63" y="498"/>
                    <a:pt x="60" y="501"/>
                    <a:pt x="57" y="504"/>
                  </a:cubicBezTo>
                  <a:cubicBezTo>
                    <a:pt x="55" y="506"/>
                    <a:pt x="50" y="508"/>
                    <a:pt x="48" y="511"/>
                  </a:cubicBezTo>
                  <a:cubicBezTo>
                    <a:pt x="44" y="514"/>
                    <a:pt x="40" y="516"/>
                    <a:pt x="35" y="518"/>
                  </a:cubicBezTo>
                  <a:cubicBezTo>
                    <a:pt x="33" y="520"/>
                    <a:pt x="28" y="522"/>
                    <a:pt x="25" y="523"/>
                  </a:cubicBezTo>
                  <a:cubicBezTo>
                    <a:pt x="22" y="525"/>
                    <a:pt x="20" y="520"/>
                    <a:pt x="19" y="518"/>
                  </a:cubicBezTo>
                  <a:cubicBezTo>
                    <a:pt x="19" y="518"/>
                    <a:pt x="19" y="518"/>
                    <a:pt x="19" y="517"/>
                  </a:cubicBezTo>
                  <a:cubicBezTo>
                    <a:pt x="18" y="515"/>
                    <a:pt x="18" y="513"/>
                    <a:pt x="19" y="510"/>
                  </a:cubicBezTo>
                  <a:cubicBezTo>
                    <a:pt x="30" y="486"/>
                    <a:pt x="45" y="468"/>
                    <a:pt x="60" y="450"/>
                  </a:cubicBezTo>
                  <a:cubicBezTo>
                    <a:pt x="83" y="426"/>
                    <a:pt x="107" y="403"/>
                    <a:pt x="133" y="383"/>
                  </a:cubicBezTo>
                  <a:cubicBezTo>
                    <a:pt x="149" y="369"/>
                    <a:pt x="164" y="356"/>
                    <a:pt x="181" y="344"/>
                  </a:cubicBezTo>
                  <a:cubicBezTo>
                    <a:pt x="187" y="338"/>
                    <a:pt x="195" y="334"/>
                    <a:pt x="201" y="329"/>
                  </a:cubicBezTo>
                  <a:cubicBezTo>
                    <a:pt x="212" y="320"/>
                    <a:pt x="223" y="312"/>
                    <a:pt x="234" y="304"/>
                  </a:cubicBezTo>
                  <a:cubicBezTo>
                    <a:pt x="234" y="303"/>
                    <a:pt x="235" y="302"/>
                    <a:pt x="236" y="302"/>
                  </a:cubicBezTo>
                  <a:cubicBezTo>
                    <a:pt x="240" y="298"/>
                    <a:pt x="245" y="295"/>
                    <a:pt x="250" y="292"/>
                  </a:cubicBezTo>
                  <a:cubicBezTo>
                    <a:pt x="273" y="275"/>
                    <a:pt x="299" y="258"/>
                    <a:pt x="323" y="243"/>
                  </a:cubicBezTo>
                  <a:cubicBezTo>
                    <a:pt x="333" y="236"/>
                    <a:pt x="344" y="229"/>
                    <a:pt x="355" y="222"/>
                  </a:cubicBezTo>
                  <a:cubicBezTo>
                    <a:pt x="377" y="208"/>
                    <a:pt x="400" y="194"/>
                    <a:pt x="423" y="181"/>
                  </a:cubicBezTo>
                  <a:cubicBezTo>
                    <a:pt x="429" y="177"/>
                    <a:pt x="436" y="174"/>
                    <a:pt x="442" y="170"/>
                  </a:cubicBezTo>
                  <a:cubicBezTo>
                    <a:pt x="459" y="160"/>
                    <a:pt x="475" y="151"/>
                    <a:pt x="492" y="141"/>
                  </a:cubicBezTo>
                  <a:cubicBezTo>
                    <a:pt x="542" y="112"/>
                    <a:pt x="593" y="82"/>
                    <a:pt x="642" y="51"/>
                  </a:cubicBezTo>
                  <a:cubicBezTo>
                    <a:pt x="650" y="46"/>
                    <a:pt x="658" y="39"/>
                    <a:pt x="665" y="33"/>
                  </a:cubicBezTo>
                  <a:cubicBezTo>
                    <a:pt x="666" y="31"/>
                    <a:pt x="670" y="30"/>
                    <a:pt x="670" y="26"/>
                  </a:cubicBezTo>
                  <a:cubicBezTo>
                    <a:pt x="673" y="26"/>
                    <a:pt x="673" y="20"/>
                    <a:pt x="671" y="19"/>
                  </a:cubicBezTo>
                  <a:cubicBezTo>
                    <a:pt x="666" y="19"/>
                    <a:pt x="662" y="18"/>
                    <a:pt x="658" y="20"/>
                  </a:cubicBezTo>
                  <a:cubicBezTo>
                    <a:pt x="656" y="19"/>
                    <a:pt x="654" y="20"/>
                    <a:pt x="652" y="20"/>
                  </a:cubicBezTo>
                  <a:cubicBezTo>
                    <a:pt x="651" y="20"/>
                    <a:pt x="651" y="21"/>
                    <a:pt x="649" y="22"/>
                  </a:cubicBezTo>
                  <a:cubicBezTo>
                    <a:pt x="647" y="22"/>
                    <a:pt x="644" y="21"/>
                    <a:pt x="643" y="23"/>
                  </a:cubicBezTo>
                  <a:cubicBezTo>
                    <a:pt x="642" y="23"/>
                    <a:pt x="642" y="22"/>
                    <a:pt x="642" y="22"/>
                  </a:cubicBezTo>
                  <a:cubicBezTo>
                    <a:pt x="640" y="24"/>
                    <a:pt x="637" y="24"/>
                    <a:pt x="636" y="25"/>
                  </a:cubicBezTo>
                  <a:cubicBezTo>
                    <a:pt x="631" y="25"/>
                    <a:pt x="627" y="29"/>
                    <a:pt x="622" y="29"/>
                  </a:cubicBezTo>
                  <a:cubicBezTo>
                    <a:pt x="621" y="29"/>
                    <a:pt x="620" y="29"/>
                    <a:pt x="620" y="30"/>
                  </a:cubicBezTo>
                  <a:cubicBezTo>
                    <a:pt x="619" y="29"/>
                    <a:pt x="618" y="30"/>
                    <a:pt x="617" y="30"/>
                  </a:cubicBezTo>
                  <a:cubicBezTo>
                    <a:pt x="617" y="30"/>
                    <a:pt x="617" y="31"/>
                    <a:pt x="616" y="31"/>
                  </a:cubicBezTo>
                  <a:cubicBezTo>
                    <a:pt x="616" y="31"/>
                    <a:pt x="615" y="32"/>
                    <a:pt x="614" y="31"/>
                  </a:cubicBezTo>
                  <a:cubicBezTo>
                    <a:pt x="612" y="33"/>
                    <a:pt x="608" y="33"/>
                    <a:pt x="605" y="34"/>
                  </a:cubicBezTo>
                  <a:cubicBezTo>
                    <a:pt x="603" y="36"/>
                    <a:pt x="600" y="36"/>
                    <a:pt x="596" y="36"/>
                  </a:cubicBezTo>
                  <a:cubicBezTo>
                    <a:pt x="595" y="39"/>
                    <a:pt x="589" y="36"/>
                    <a:pt x="588" y="40"/>
                  </a:cubicBezTo>
                  <a:cubicBezTo>
                    <a:pt x="587" y="41"/>
                    <a:pt x="585" y="40"/>
                    <a:pt x="583" y="41"/>
                  </a:cubicBezTo>
                  <a:cubicBezTo>
                    <a:pt x="580" y="41"/>
                    <a:pt x="578" y="44"/>
                    <a:pt x="575" y="44"/>
                  </a:cubicBezTo>
                  <a:cubicBezTo>
                    <a:pt x="574" y="45"/>
                    <a:pt x="572" y="44"/>
                    <a:pt x="571" y="45"/>
                  </a:cubicBezTo>
                  <a:cubicBezTo>
                    <a:pt x="568" y="46"/>
                    <a:pt x="564" y="47"/>
                    <a:pt x="560" y="48"/>
                  </a:cubicBezTo>
                  <a:cubicBezTo>
                    <a:pt x="556" y="50"/>
                    <a:pt x="551" y="50"/>
                    <a:pt x="549" y="52"/>
                  </a:cubicBezTo>
                  <a:cubicBezTo>
                    <a:pt x="548" y="52"/>
                    <a:pt x="547" y="54"/>
                    <a:pt x="545" y="53"/>
                  </a:cubicBezTo>
                  <a:cubicBezTo>
                    <a:pt x="544" y="54"/>
                    <a:pt x="543" y="54"/>
                    <a:pt x="542" y="55"/>
                  </a:cubicBezTo>
                  <a:cubicBezTo>
                    <a:pt x="540" y="54"/>
                    <a:pt x="539" y="57"/>
                    <a:pt x="537" y="56"/>
                  </a:cubicBezTo>
                  <a:cubicBezTo>
                    <a:pt x="536" y="56"/>
                    <a:pt x="536" y="56"/>
                    <a:pt x="535" y="57"/>
                  </a:cubicBezTo>
                  <a:cubicBezTo>
                    <a:pt x="529" y="58"/>
                    <a:pt x="523" y="62"/>
                    <a:pt x="518" y="63"/>
                  </a:cubicBezTo>
                  <a:cubicBezTo>
                    <a:pt x="513" y="65"/>
                    <a:pt x="508" y="67"/>
                    <a:pt x="504" y="68"/>
                  </a:cubicBezTo>
                  <a:cubicBezTo>
                    <a:pt x="497" y="71"/>
                    <a:pt x="489" y="75"/>
                    <a:pt x="481" y="78"/>
                  </a:cubicBezTo>
                  <a:cubicBezTo>
                    <a:pt x="466" y="85"/>
                    <a:pt x="452" y="91"/>
                    <a:pt x="437" y="98"/>
                  </a:cubicBezTo>
                  <a:cubicBezTo>
                    <a:pt x="436" y="99"/>
                    <a:pt x="435" y="100"/>
                    <a:pt x="434" y="100"/>
                  </a:cubicBezTo>
                  <a:cubicBezTo>
                    <a:pt x="431" y="101"/>
                    <a:pt x="429" y="103"/>
                    <a:pt x="426" y="103"/>
                  </a:cubicBezTo>
                  <a:cubicBezTo>
                    <a:pt x="411" y="112"/>
                    <a:pt x="396" y="119"/>
                    <a:pt x="382" y="128"/>
                  </a:cubicBezTo>
                  <a:cubicBezTo>
                    <a:pt x="380" y="128"/>
                    <a:pt x="380" y="129"/>
                    <a:pt x="379" y="129"/>
                  </a:cubicBezTo>
                  <a:cubicBezTo>
                    <a:pt x="378" y="129"/>
                    <a:pt x="378" y="130"/>
                    <a:pt x="378" y="130"/>
                  </a:cubicBezTo>
                  <a:cubicBezTo>
                    <a:pt x="374" y="132"/>
                    <a:pt x="370" y="133"/>
                    <a:pt x="368" y="136"/>
                  </a:cubicBezTo>
                  <a:cubicBezTo>
                    <a:pt x="364" y="138"/>
                    <a:pt x="360" y="139"/>
                    <a:pt x="357" y="143"/>
                  </a:cubicBezTo>
                  <a:cubicBezTo>
                    <a:pt x="356" y="142"/>
                    <a:pt x="356" y="143"/>
                    <a:pt x="355" y="143"/>
                  </a:cubicBezTo>
                  <a:cubicBezTo>
                    <a:pt x="354" y="144"/>
                    <a:pt x="353" y="145"/>
                    <a:pt x="353" y="146"/>
                  </a:cubicBezTo>
                  <a:cubicBezTo>
                    <a:pt x="350" y="146"/>
                    <a:pt x="348" y="150"/>
                    <a:pt x="344" y="150"/>
                  </a:cubicBezTo>
                  <a:cubicBezTo>
                    <a:pt x="342" y="154"/>
                    <a:pt x="338" y="156"/>
                    <a:pt x="334" y="157"/>
                  </a:cubicBezTo>
                  <a:cubicBezTo>
                    <a:pt x="330" y="160"/>
                    <a:pt x="325" y="163"/>
                    <a:pt x="321" y="165"/>
                  </a:cubicBezTo>
                  <a:cubicBezTo>
                    <a:pt x="320" y="168"/>
                    <a:pt x="318" y="168"/>
                    <a:pt x="316" y="169"/>
                  </a:cubicBezTo>
                  <a:cubicBezTo>
                    <a:pt x="314" y="171"/>
                    <a:pt x="311" y="172"/>
                    <a:pt x="308" y="173"/>
                  </a:cubicBezTo>
                  <a:cubicBezTo>
                    <a:pt x="306" y="175"/>
                    <a:pt x="304" y="177"/>
                    <a:pt x="302" y="177"/>
                  </a:cubicBezTo>
                  <a:cubicBezTo>
                    <a:pt x="301" y="177"/>
                    <a:pt x="301" y="178"/>
                    <a:pt x="301" y="178"/>
                  </a:cubicBezTo>
                  <a:cubicBezTo>
                    <a:pt x="301" y="178"/>
                    <a:pt x="300" y="178"/>
                    <a:pt x="300" y="178"/>
                  </a:cubicBezTo>
                  <a:cubicBezTo>
                    <a:pt x="299" y="180"/>
                    <a:pt x="297" y="180"/>
                    <a:pt x="296" y="182"/>
                  </a:cubicBezTo>
                  <a:cubicBezTo>
                    <a:pt x="294" y="183"/>
                    <a:pt x="290" y="185"/>
                    <a:pt x="289" y="186"/>
                  </a:cubicBezTo>
                  <a:cubicBezTo>
                    <a:pt x="286" y="189"/>
                    <a:pt x="285" y="190"/>
                    <a:pt x="282" y="192"/>
                  </a:cubicBezTo>
                  <a:cubicBezTo>
                    <a:pt x="278" y="194"/>
                    <a:pt x="275" y="196"/>
                    <a:pt x="272" y="198"/>
                  </a:cubicBezTo>
                  <a:cubicBezTo>
                    <a:pt x="271" y="199"/>
                    <a:pt x="269" y="199"/>
                    <a:pt x="268" y="200"/>
                  </a:cubicBezTo>
                  <a:cubicBezTo>
                    <a:pt x="266" y="203"/>
                    <a:pt x="261" y="202"/>
                    <a:pt x="260" y="206"/>
                  </a:cubicBezTo>
                  <a:cubicBezTo>
                    <a:pt x="259" y="205"/>
                    <a:pt x="259" y="206"/>
                    <a:pt x="259" y="206"/>
                  </a:cubicBezTo>
                  <a:cubicBezTo>
                    <a:pt x="256" y="208"/>
                    <a:pt x="252" y="209"/>
                    <a:pt x="250" y="211"/>
                  </a:cubicBezTo>
                  <a:cubicBezTo>
                    <a:pt x="249" y="212"/>
                    <a:pt x="247" y="212"/>
                    <a:pt x="246" y="213"/>
                  </a:cubicBezTo>
                  <a:cubicBezTo>
                    <a:pt x="245" y="213"/>
                    <a:pt x="244" y="215"/>
                    <a:pt x="243" y="216"/>
                  </a:cubicBezTo>
                  <a:cubicBezTo>
                    <a:pt x="242" y="217"/>
                    <a:pt x="240" y="218"/>
                    <a:pt x="238" y="218"/>
                  </a:cubicBezTo>
                  <a:cubicBezTo>
                    <a:pt x="236" y="219"/>
                    <a:pt x="234" y="222"/>
                    <a:pt x="231" y="223"/>
                  </a:cubicBezTo>
                  <a:cubicBezTo>
                    <a:pt x="230" y="223"/>
                    <a:pt x="231" y="223"/>
                    <a:pt x="230" y="224"/>
                  </a:cubicBezTo>
                  <a:cubicBezTo>
                    <a:pt x="227" y="224"/>
                    <a:pt x="224" y="226"/>
                    <a:pt x="222" y="228"/>
                  </a:cubicBezTo>
                  <a:cubicBezTo>
                    <a:pt x="217" y="230"/>
                    <a:pt x="213" y="234"/>
                    <a:pt x="208" y="235"/>
                  </a:cubicBezTo>
                  <a:cubicBezTo>
                    <a:pt x="207" y="237"/>
                    <a:pt x="205" y="237"/>
                    <a:pt x="204" y="238"/>
                  </a:cubicBezTo>
                  <a:cubicBezTo>
                    <a:pt x="199" y="239"/>
                    <a:pt x="195" y="243"/>
                    <a:pt x="190" y="242"/>
                  </a:cubicBezTo>
                  <a:cubicBezTo>
                    <a:pt x="188" y="241"/>
                    <a:pt x="187" y="240"/>
                    <a:pt x="185" y="238"/>
                  </a:cubicBezTo>
                  <a:cubicBezTo>
                    <a:pt x="191" y="232"/>
                    <a:pt x="198" y="226"/>
                    <a:pt x="205" y="222"/>
                  </a:cubicBezTo>
                  <a:cubicBezTo>
                    <a:pt x="218" y="212"/>
                    <a:pt x="231" y="203"/>
                    <a:pt x="245" y="195"/>
                  </a:cubicBezTo>
                  <a:cubicBezTo>
                    <a:pt x="248" y="192"/>
                    <a:pt x="252" y="190"/>
                    <a:pt x="256" y="188"/>
                  </a:cubicBezTo>
                  <a:cubicBezTo>
                    <a:pt x="260" y="184"/>
                    <a:pt x="266" y="182"/>
                    <a:pt x="269" y="179"/>
                  </a:cubicBezTo>
                  <a:cubicBezTo>
                    <a:pt x="275" y="176"/>
                    <a:pt x="279" y="173"/>
                    <a:pt x="284" y="169"/>
                  </a:cubicBezTo>
                  <a:cubicBezTo>
                    <a:pt x="298" y="161"/>
                    <a:pt x="313" y="152"/>
                    <a:pt x="327" y="143"/>
                  </a:cubicBezTo>
                  <a:cubicBezTo>
                    <a:pt x="331" y="140"/>
                    <a:pt x="336" y="138"/>
                    <a:pt x="339" y="136"/>
                  </a:cubicBezTo>
                  <a:cubicBezTo>
                    <a:pt x="346" y="131"/>
                    <a:pt x="354" y="126"/>
                    <a:pt x="362" y="121"/>
                  </a:cubicBezTo>
                  <a:cubicBezTo>
                    <a:pt x="368" y="118"/>
                    <a:pt x="375" y="114"/>
                    <a:pt x="382" y="110"/>
                  </a:cubicBezTo>
                  <a:cubicBezTo>
                    <a:pt x="385" y="109"/>
                    <a:pt x="388" y="107"/>
                    <a:pt x="390" y="105"/>
                  </a:cubicBezTo>
                  <a:cubicBezTo>
                    <a:pt x="418" y="91"/>
                    <a:pt x="446" y="77"/>
                    <a:pt x="476" y="65"/>
                  </a:cubicBezTo>
                  <a:cubicBezTo>
                    <a:pt x="482" y="61"/>
                    <a:pt x="489" y="59"/>
                    <a:pt x="495" y="56"/>
                  </a:cubicBezTo>
                  <a:cubicBezTo>
                    <a:pt x="516" y="49"/>
                    <a:pt x="535" y="40"/>
                    <a:pt x="556" y="33"/>
                  </a:cubicBezTo>
                  <a:cubicBezTo>
                    <a:pt x="575" y="25"/>
                    <a:pt x="595" y="19"/>
                    <a:pt x="616" y="13"/>
                  </a:cubicBezTo>
                  <a:cubicBezTo>
                    <a:pt x="617" y="13"/>
                    <a:pt x="617" y="13"/>
                    <a:pt x="617" y="13"/>
                  </a:cubicBezTo>
                  <a:cubicBezTo>
                    <a:pt x="624" y="11"/>
                    <a:pt x="631" y="9"/>
                    <a:pt x="638" y="7"/>
                  </a:cubicBezTo>
                  <a:cubicBezTo>
                    <a:pt x="643" y="6"/>
                    <a:pt x="648" y="5"/>
                    <a:pt x="653" y="4"/>
                  </a:cubicBezTo>
                  <a:cubicBezTo>
                    <a:pt x="663" y="2"/>
                    <a:pt x="674" y="1"/>
                    <a:pt x="684" y="0"/>
                  </a:cubicBezTo>
                  <a:cubicBezTo>
                    <a:pt x="690" y="0"/>
                    <a:pt x="705" y="0"/>
                    <a:pt x="707" y="6"/>
                  </a:cubicBezTo>
                  <a:cubicBezTo>
                    <a:pt x="707" y="8"/>
                    <a:pt x="706" y="10"/>
                    <a:pt x="705" y="12"/>
                  </a:cubicBezTo>
                  <a:cubicBezTo>
                    <a:pt x="705" y="14"/>
                    <a:pt x="705" y="16"/>
                    <a:pt x="703" y="16"/>
                  </a:cubicBezTo>
                  <a:cubicBezTo>
                    <a:pt x="703" y="20"/>
                    <a:pt x="699" y="21"/>
                    <a:pt x="698" y="25"/>
                  </a:cubicBezTo>
                  <a:cubicBezTo>
                    <a:pt x="697" y="25"/>
                    <a:pt x="696" y="26"/>
                    <a:pt x="695" y="26"/>
                  </a:cubicBezTo>
                  <a:cubicBezTo>
                    <a:pt x="696" y="28"/>
                    <a:pt x="692" y="29"/>
                    <a:pt x="691" y="30"/>
                  </a:cubicBezTo>
                  <a:close/>
                  <a:moveTo>
                    <a:pt x="668" y="162"/>
                  </a:moveTo>
                  <a:cubicBezTo>
                    <a:pt x="667" y="161"/>
                    <a:pt x="666" y="162"/>
                    <a:pt x="666" y="162"/>
                  </a:cubicBezTo>
                  <a:cubicBezTo>
                    <a:pt x="668" y="162"/>
                    <a:pt x="667" y="162"/>
                    <a:pt x="666" y="163"/>
                  </a:cubicBezTo>
                  <a:cubicBezTo>
                    <a:pt x="667" y="163"/>
                    <a:pt x="668" y="162"/>
                    <a:pt x="668" y="162"/>
                  </a:cubicBezTo>
                  <a:close/>
                  <a:moveTo>
                    <a:pt x="647" y="181"/>
                  </a:moveTo>
                  <a:cubicBezTo>
                    <a:pt x="647" y="181"/>
                    <a:pt x="647" y="181"/>
                    <a:pt x="647" y="180"/>
                  </a:cubicBezTo>
                  <a:cubicBezTo>
                    <a:pt x="646" y="181"/>
                    <a:pt x="646" y="180"/>
                    <a:pt x="645" y="180"/>
                  </a:cubicBezTo>
                  <a:cubicBezTo>
                    <a:pt x="645" y="181"/>
                    <a:pt x="645" y="181"/>
                    <a:pt x="645" y="182"/>
                  </a:cubicBezTo>
                  <a:cubicBezTo>
                    <a:pt x="645" y="182"/>
                    <a:pt x="645" y="181"/>
                    <a:pt x="644" y="182"/>
                  </a:cubicBezTo>
                  <a:cubicBezTo>
                    <a:pt x="645" y="182"/>
                    <a:pt x="644" y="182"/>
                    <a:pt x="644" y="183"/>
                  </a:cubicBezTo>
                  <a:cubicBezTo>
                    <a:pt x="645" y="183"/>
                    <a:pt x="645" y="184"/>
                    <a:pt x="644" y="184"/>
                  </a:cubicBezTo>
                  <a:cubicBezTo>
                    <a:pt x="645" y="184"/>
                    <a:pt x="645" y="185"/>
                    <a:pt x="645" y="185"/>
                  </a:cubicBezTo>
                  <a:cubicBezTo>
                    <a:pt x="645" y="184"/>
                    <a:pt x="646" y="184"/>
                    <a:pt x="646" y="183"/>
                  </a:cubicBezTo>
                  <a:cubicBezTo>
                    <a:pt x="645" y="183"/>
                    <a:pt x="647" y="183"/>
                    <a:pt x="646" y="182"/>
                  </a:cubicBezTo>
                  <a:cubicBezTo>
                    <a:pt x="646" y="182"/>
                    <a:pt x="646" y="183"/>
                    <a:pt x="646" y="182"/>
                  </a:cubicBezTo>
                  <a:cubicBezTo>
                    <a:pt x="646" y="182"/>
                    <a:pt x="645" y="182"/>
                    <a:pt x="645" y="182"/>
                  </a:cubicBezTo>
                  <a:cubicBezTo>
                    <a:pt x="645" y="181"/>
                    <a:pt x="646" y="181"/>
                    <a:pt x="646" y="181"/>
                  </a:cubicBezTo>
                  <a:cubicBezTo>
                    <a:pt x="647" y="181"/>
                    <a:pt x="647" y="181"/>
                    <a:pt x="648" y="182"/>
                  </a:cubicBezTo>
                  <a:cubicBezTo>
                    <a:pt x="648" y="181"/>
                    <a:pt x="649" y="181"/>
                    <a:pt x="649" y="181"/>
                  </a:cubicBezTo>
                  <a:cubicBezTo>
                    <a:pt x="648" y="180"/>
                    <a:pt x="648" y="181"/>
                    <a:pt x="647" y="181"/>
                  </a:cubicBezTo>
                  <a:close/>
                  <a:moveTo>
                    <a:pt x="514" y="402"/>
                  </a:moveTo>
                  <a:cubicBezTo>
                    <a:pt x="514" y="401"/>
                    <a:pt x="514" y="400"/>
                    <a:pt x="513" y="400"/>
                  </a:cubicBezTo>
                  <a:cubicBezTo>
                    <a:pt x="513" y="401"/>
                    <a:pt x="514" y="401"/>
                    <a:pt x="514" y="402"/>
                  </a:cubicBezTo>
                  <a:close/>
                  <a:moveTo>
                    <a:pt x="240" y="434"/>
                  </a:moveTo>
                  <a:cubicBezTo>
                    <a:pt x="240" y="434"/>
                    <a:pt x="241" y="433"/>
                    <a:pt x="241" y="433"/>
                  </a:cubicBezTo>
                  <a:cubicBezTo>
                    <a:pt x="241" y="433"/>
                    <a:pt x="241" y="432"/>
                    <a:pt x="241" y="432"/>
                  </a:cubicBezTo>
                  <a:cubicBezTo>
                    <a:pt x="241" y="434"/>
                    <a:pt x="238" y="433"/>
                    <a:pt x="240" y="434"/>
                  </a:cubicBezTo>
                  <a:close/>
                  <a:moveTo>
                    <a:pt x="120" y="497"/>
                  </a:moveTo>
                  <a:cubicBezTo>
                    <a:pt x="120" y="497"/>
                    <a:pt x="119" y="498"/>
                    <a:pt x="120" y="498"/>
                  </a:cubicBezTo>
                  <a:cubicBezTo>
                    <a:pt x="120" y="498"/>
                    <a:pt x="120" y="497"/>
                    <a:pt x="120" y="498"/>
                  </a:cubicBezTo>
                  <a:cubicBezTo>
                    <a:pt x="120" y="499"/>
                    <a:pt x="121" y="499"/>
                    <a:pt x="120" y="500"/>
                  </a:cubicBezTo>
                  <a:cubicBezTo>
                    <a:pt x="121" y="499"/>
                    <a:pt x="121" y="499"/>
                    <a:pt x="121" y="498"/>
                  </a:cubicBezTo>
                  <a:cubicBezTo>
                    <a:pt x="121" y="498"/>
                    <a:pt x="121" y="498"/>
                    <a:pt x="120" y="497"/>
                  </a:cubicBezTo>
                  <a:close/>
                  <a:moveTo>
                    <a:pt x="100" y="511"/>
                  </a:moveTo>
                  <a:cubicBezTo>
                    <a:pt x="101" y="512"/>
                    <a:pt x="102" y="512"/>
                    <a:pt x="102" y="514"/>
                  </a:cubicBezTo>
                  <a:cubicBezTo>
                    <a:pt x="102" y="513"/>
                    <a:pt x="102" y="513"/>
                    <a:pt x="103" y="513"/>
                  </a:cubicBezTo>
                  <a:cubicBezTo>
                    <a:pt x="102" y="512"/>
                    <a:pt x="102" y="511"/>
                    <a:pt x="100" y="511"/>
                  </a:cubicBezTo>
                  <a:close/>
                  <a:moveTo>
                    <a:pt x="647" y="183"/>
                  </a:moveTo>
                  <a:cubicBezTo>
                    <a:pt x="647" y="183"/>
                    <a:pt x="647" y="184"/>
                    <a:pt x="648" y="184"/>
                  </a:cubicBezTo>
                  <a:cubicBezTo>
                    <a:pt x="648" y="183"/>
                    <a:pt x="648" y="183"/>
                    <a:pt x="647" y="183"/>
                  </a:cubicBezTo>
                  <a:close/>
                  <a:moveTo>
                    <a:pt x="647" y="168"/>
                  </a:moveTo>
                  <a:cubicBezTo>
                    <a:pt x="648" y="168"/>
                    <a:pt x="647" y="167"/>
                    <a:pt x="647" y="168"/>
                  </a:cubicBezTo>
                  <a:cubicBezTo>
                    <a:pt x="648" y="168"/>
                    <a:pt x="647" y="169"/>
                    <a:pt x="647" y="169"/>
                  </a:cubicBezTo>
                  <a:cubicBezTo>
                    <a:pt x="647" y="168"/>
                    <a:pt x="648" y="169"/>
                    <a:pt x="648" y="169"/>
                  </a:cubicBezTo>
                  <a:cubicBezTo>
                    <a:pt x="648" y="168"/>
                    <a:pt x="649" y="168"/>
                    <a:pt x="649" y="168"/>
                  </a:cubicBezTo>
                  <a:cubicBezTo>
                    <a:pt x="648" y="168"/>
                    <a:pt x="648" y="168"/>
                    <a:pt x="647" y="168"/>
                  </a:cubicBezTo>
                  <a:close/>
                  <a:moveTo>
                    <a:pt x="644" y="183"/>
                  </a:moveTo>
                  <a:cubicBezTo>
                    <a:pt x="644" y="184"/>
                    <a:pt x="642" y="183"/>
                    <a:pt x="642" y="183"/>
                  </a:cubicBezTo>
                  <a:cubicBezTo>
                    <a:pt x="643" y="184"/>
                    <a:pt x="643" y="184"/>
                    <a:pt x="644" y="184"/>
                  </a:cubicBezTo>
                  <a:cubicBezTo>
                    <a:pt x="644" y="184"/>
                    <a:pt x="643" y="185"/>
                    <a:pt x="644" y="185"/>
                  </a:cubicBezTo>
                  <a:cubicBezTo>
                    <a:pt x="645" y="185"/>
                    <a:pt x="644" y="182"/>
                    <a:pt x="644" y="183"/>
                  </a:cubicBezTo>
                  <a:close/>
                  <a:moveTo>
                    <a:pt x="643" y="186"/>
                  </a:moveTo>
                  <a:cubicBezTo>
                    <a:pt x="644" y="185"/>
                    <a:pt x="644" y="187"/>
                    <a:pt x="645" y="186"/>
                  </a:cubicBezTo>
                  <a:cubicBezTo>
                    <a:pt x="644" y="186"/>
                    <a:pt x="645" y="185"/>
                    <a:pt x="644" y="185"/>
                  </a:cubicBezTo>
                  <a:cubicBezTo>
                    <a:pt x="644" y="185"/>
                    <a:pt x="643" y="186"/>
                    <a:pt x="643" y="186"/>
                  </a:cubicBezTo>
                  <a:close/>
                  <a:moveTo>
                    <a:pt x="642" y="180"/>
                  </a:moveTo>
                  <a:cubicBezTo>
                    <a:pt x="643" y="180"/>
                    <a:pt x="644" y="180"/>
                    <a:pt x="645" y="180"/>
                  </a:cubicBezTo>
                  <a:cubicBezTo>
                    <a:pt x="644" y="180"/>
                    <a:pt x="645" y="180"/>
                    <a:pt x="645" y="179"/>
                  </a:cubicBezTo>
                  <a:cubicBezTo>
                    <a:pt x="645" y="179"/>
                    <a:pt x="645" y="179"/>
                    <a:pt x="645" y="178"/>
                  </a:cubicBezTo>
                  <a:cubicBezTo>
                    <a:pt x="645" y="179"/>
                    <a:pt x="645" y="179"/>
                    <a:pt x="644" y="179"/>
                  </a:cubicBezTo>
                  <a:cubicBezTo>
                    <a:pt x="644" y="179"/>
                    <a:pt x="644" y="179"/>
                    <a:pt x="644" y="179"/>
                  </a:cubicBezTo>
                  <a:cubicBezTo>
                    <a:pt x="644" y="179"/>
                    <a:pt x="644" y="179"/>
                    <a:pt x="644" y="180"/>
                  </a:cubicBezTo>
                  <a:cubicBezTo>
                    <a:pt x="643" y="179"/>
                    <a:pt x="643" y="180"/>
                    <a:pt x="642" y="180"/>
                  </a:cubicBezTo>
                  <a:close/>
                  <a:moveTo>
                    <a:pt x="644" y="169"/>
                  </a:moveTo>
                  <a:cubicBezTo>
                    <a:pt x="644" y="170"/>
                    <a:pt x="645" y="169"/>
                    <a:pt x="645" y="170"/>
                  </a:cubicBezTo>
                  <a:cubicBezTo>
                    <a:pt x="644" y="170"/>
                    <a:pt x="644" y="170"/>
                    <a:pt x="645" y="170"/>
                  </a:cubicBezTo>
                  <a:cubicBezTo>
                    <a:pt x="645" y="170"/>
                    <a:pt x="645" y="169"/>
                    <a:pt x="646" y="169"/>
                  </a:cubicBezTo>
                  <a:cubicBezTo>
                    <a:pt x="645" y="169"/>
                    <a:pt x="646" y="169"/>
                    <a:pt x="646" y="168"/>
                  </a:cubicBezTo>
                  <a:cubicBezTo>
                    <a:pt x="645" y="168"/>
                    <a:pt x="645" y="169"/>
                    <a:pt x="645" y="168"/>
                  </a:cubicBezTo>
                  <a:cubicBezTo>
                    <a:pt x="645" y="169"/>
                    <a:pt x="645" y="169"/>
                    <a:pt x="644" y="169"/>
                  </a:cubicBezTo>
                  <a:cubicBezTo>
                    <a:pt x="644" y="168"/>
                    <a:pt x="641" y="168"/>
                    <a:pt x="642" y="169"/>
                  </a:cubicBezTo>
                  <a:cubicBezTo>
                    <a:pt x="643" y="169"/>
                    <a:pt x="643" y="169"/>
                    <a:pt x="643" y="170"/>
                  </a:cubicBezTo>
                  <a:cubicBezTo>
                    <a:pt x="642" y="170"/>
                    <a:pt x="642" y="169"/>
                    <a:pt x="642" y="169"/>
                  </a:cubicBezTo>
                  <a:cubicBezTo>
                    <a:pt x="642" y="170"/>
                    <a:pt x="642" y="170"/>
                    <a:pt x="641" y="170"/>
                  </a:cubicBezTo>
                  <a:cubicBezTo>
                    <a:pt x="641" y="170"/>
                    <a:pt x="642" y="170"/>
                    <a:pt x="642" y="170"/>
                  </a:cubicBezTo>
                  <a:cubicBezTo>
                    <a:pt x="643" y="170"/>
                    <a:pt x="644" y="170"/>
                    <a:pt x="644" y="169"/>
                  </a:cubicBezTo>
                  <a:close/>
                  <a:moveTo>
                    <a:pt x="641" y="184"/>
                  </a:moveTo>
                  <a:cubicBezTo>
                    <a:pt x="641" y="184"/>
                    <a:pt x="641" y="184"/>
                    <a:pt x="641" y="184"/>
                  </a:cubicBezTo>
                  <a:cubicBezTo>
                    <a:pt x="641" y="184"/>
                    <a:pt x="641" y="184"/>
                    <a:pt x="640" y="185"/>
                  </a:cubicBezTo>
                  <a:cubicBezTo>
                    <a:pt x="641" y="185"/>
                    <a:pt x="642" y="185"/>
                    <a:pt x="641" y="185"/>
                  </a:cubicBezTo>
                  <a:cubicBezTo>
                    <a:pt x="641" y="185"/>
                    <a:pt x="641" y="185"/>
                    <a:pt x="641" y="184"/>
                  </a:cubicBezTo>
                  <a:close/>
                  <a:moveTo>
                    <a:pt x="639" y="185"/>
                  </a:moveTo>
                  <a:cubicBezTo>
                    <a:pt x="640" y="185"/>
                    <a:pt x="640" y="186"/>
                    <a:pt x="640" y="186"/>
                  </a:cubicBezTo>
                  <a:cubicBezTo>
                    <a:pt x="640" y="185"/>
                    <a:pt x="641" y="185"/>
                    <a:pt x="641" y="185"/>
                  </a:cubicBezTo>
                  <a:cubicBezTo>
                    <a:pt x="640" y="185"/>
                    <a:pt x="639" y="184"/>
                    <a:pt x="639" y="185"/>
                  </a:cubicBezTo>
                  <a:close/>
                  <a:moveTo>
                    <a:pt x="636" y="187"/>
                  </a:moveTo>
                  <a:cubicBezTo>
                    <a:pt x="637" y="187"/>
                    <a:pt x="637" y="188"/>
                    <a:pt x="637" y="189"/>
                  </a:cubicBezTo>
                  <a:cubicBezTo>
                    <a:pt x="637" y="189"/>
                    <a:pt x="637" y="188"/>
                    <a:pt x="636" y="189"/>
                  </a:cubicBezTo>
                  <a:cubicBezTo>
                    <a:pt x="637" y="189"/>
                    <a:pt x="637" y="189"/>
                    <a:pt x="638" y="189"/>
                  </a:cubicBezTo>
                  <a:cubicBezTo>
                    <a:pt x="638" y="189"/>
                    <a:pt x="638" y="189"/>
                    <a:pt x="638" y="188"/>
                  </a:cubicBezTo>
                  <a:cubicBezTo>
                    <a:pt x="637" y="188"/>
                    <a:pt x="637" y="187"/>
                    <a:pt x="636" y="187"/>
                  </a:cubicBezTo>
                  <a:close/>
                  <a:moveTo>
                    <a:pt x="635" y="186"/>
                  </a:moveTo>
                  <a:cubicBezTo>
                    <a:pt x="634" y="187"/>
                    <a:pt x="636" y="187"/>
                    <a:pt x="636" y="187"/>
                  </a:cubicBezTo>
                  <a:cubicBezTo>
                    <a:pt x="635" y="187"/>
                    <a:pt x="635" y="187"/>
                    <a:pt x="635" y="187"/>
                  </a:cubicBezTo>
                  <a:cubicBezTo>
                    <a:pt x="635" y="188"/>
                    <a:pt x="636" y="188"/>
                    <a:pt x="636" y="187"/>
                  </a:cubicBezTo>
                  <a:cubicBezTo>
                    <a:pt x="635" y="187"/>
                    <a:pt x="636" y="186"/>
                    <a:pt x="635" y="186"/>
                  </a:cubicBezTo>
                  <a:close/>
                  <a:moveTo>
                    <a:pt x="636" y="186"/>
                  </a:moveTo>
                  <a:cubicBezTo>
                    <a:pt x="636" y="185"/>
                    <a:pt x="636" y="184"/>
                    <a:pt x="635" y="184"/>
                  </a:cubicBezTo>
                  <a:cubicBezTo>
                    <a:pt x="635" y="185"/>
                    <a:pt x="635" y="186"/>
                    <a:pt x="636" y="186"/>
                  </a:cubicBezTo>
                  <a:close/>
                  <a:moveTo>
                    <a:pt x="632" y="172"/>
                  </a:moveTo>
                  <a:cubicBezTo>
                    <a:pt x="632" y="172"/>
                    <a:pt x="631" y="173"/>
                    <a:pt x="632" y="173"/>
                  </a:cubicBezTo>
                  <a:cubicBezTo>
                    <a:pt x="632" y="173"/>
                    <a:pt x="632" y="172"/>
                    <a:pt x="633" y="172"/>
                  </a:cubicBezTo>
                  <a:cubicBezTo>
                    <a:pt x="632" y="172"/>
                    <a:pt x="632" y="172"/>
                    <a:pt x="632" y="172"/>
                  </a:cubicBezTo>
                  <a:close/>
                  <a:moveTo>
                    <a:pt x="581" y="450"/>
                  </a:moveTo>
                  <a:cubicBezTo>
                    <a:pt x="581" y="451"/>
                    <a:pt x="581" y="451"/>
                    <a:pt x="580" y="451"/>
                  </a:cubicBezTo>
                  <a:cubicBezTo>
                    <a:pt x="581" y="452"/>
                    <a:pt x="582" y="450"/>
                    <a:pt x="581" y="450"/>
                  </a:cubicBezTo>
                  <a:close/>
                  <a:moveTo>
                    <a:pt x="576" y="453"/>
                  </a:moveTo>
                  <a:cubicBezTo>
                    <a:pt x="578" y="454"/>
                    <a:pt x="580" y="453"/>
                    <a:pt x="581" y="452"/>
                  </a:cubicBezTo>
                  <a:cubicBezTo>
                    <a:pt x="579" y="453"/>
                    <a:pt x="578" y="452"/>
                    <a:pt x="576" y="453"/>
                  </a:cubicBezTo>
                  <a:close/>
                  <a:moveTo>
                    <a:pt x="621" y="195"/>
                  </a:moveTo>
                  <a:cubicBezTo>
                    <a:pt x="622" y="195"/>
                    <a:pt x="623" y="195"/>
                    <a:pt x="623" y="194"/>
                  </a:cubicBezTo>
                  <a:cubicBezTo>
                    <a:pt x="622" y="194"/>
                    <a:pt x="622" y="194"/>
                    <a:pt x="622" y="195"/>
                  </a:cubicBezTo>
                  <a:cubicBezTo>
                    <a:pt x="622" y="195"/>
                    <a:pt x="621" y="194"/>
                    <a:pt x="621" y="195"/>
                  </a:cubicBezTo>
                  <a:close/>
                  <a:moveTo>
                    <a:pt x="578" y="438"/>
                  </a:moveTo>
                  <a:cubicBezTo>
                    <a:pt x="579" y="439"/>
                    <a:pt x="579" y="439"/>
                    <a:pt x="580" y="438"/>
                  </a:cubicBezTo>
                  <a:cubicBezTo>
                    <a:pt x="579" y="438"/>
                    <a:pt x="578" y="437"/>
                    <a:pt x="578" y="438"/>
                  </a:cubicBezTo>
                  <a:close/>
                  <a:moveTo>
                    <a:pt x="619" y="195"/>
                  </a:moveTo>
                  <a:cubicBezTo>
                    <a:pt x="620" y="195"/>
                    <a:pt x="620" y="194"/>
                    <a:pt x="620" y="194"/>
                  </a:cubicBezTo>
                  <a:cubicBezTo>
                    <a:pt x="620" y="194"/>
                    <a:pt x="621" y="194"/>
                    <a:pt x="621" y="194"/>
                  </a:cubicBezTo>
                  <a:cubicBezTo>
                    <a:pt x="620" y="193"/>
                    <a:pt x="619" y="194"/>
                    <a:pt x="619" y="195"/>
                  </a:cubicBezTo>
                  <a:close/>
                  <a:moveTo>
                    <a:pt x="578" y="443"/>
                  </a:moveTo>
                  <a:cubicBezTo>
                    <a:pt x="576" y="443"/>
                    <a:pt x="574" y="445"/>
                    <a:pt x="573" y="444"/>
                  </a:cubicBezTo>
                  <a:cubicBezTo>
                    <a:pt x="572" y="444"/>
                    <a:pt x="571" y="445"/>
                    <a:pt x="571" y="446"/>
                  </a:cubicBezTo>
                  <a:cubicBezTo>
                    <a:pt x="573" y="446"/>
                    <a:pt x="573" y="444"/>
                    <a:pt x="574" y="446"/>
                  </a:cubicBezTo>
                  <a:cubicBezTo>
                    <a:pt x="575" y="446"/>
                    <a:pt x="575" y="445"/>
                    <a:pt x="575" y="445"/>
                  </a:cubicBezTo>
                  <a:cubicBezTo>
                    <a:pt x="575" y="446"/>
                    <a:pt x="576" y="444"/>
                    <a:pt x="577" y="445"/>
                  </a:cubicBezTo>
                  <a:cubicBezTo>
                    <a:pt x="576" y="444"/>
                    <a:pt x="579" y="444"/>
                    <a:pt x="578" y="443"/>
                  </a:cubicBezTo>
                  <a:close/>
                  <a:moveTo>
                    <a:pt x="575" y="449"/>
                  </a:moveTo>
                  <a:cubicBezTo>
                    <a:pt x="575" y="450"/>
                    <a:pt x="575" y="450"/>
                    <a:pt x="575" y="450"/>
                  </a:cubicBezTo>
                  <a:cubicBezTo>
                    <a:pt x="576" y="449"/>
                    <a:pt x="577" y="450"/>
                    <a:pt x="577" y="449"/>
                  </a:cubicBezTo>
                  <a:cubicBezTo>
                    <a:pt x="576" y="449"/>
                    <a:pt x="576" y="449"/>
                    <a:pt x="575" y="449"/>
                  </a:cubicBezTo>
                  <a:close/>
                  <a:moveTo>
                    <a:pt x="576" y="453"/>
                  </a:moveTo>
                  <a:cubicBezTo>
                    <a:pt x="576" y="452"/>
                    <a:pt x="575" y="453"/>
                    <a:pt x="575" y="453"/>
                  </a:cubicBezTo>
                  <a:cubicBezTo>
                    <a:pt x="575" y="452"/>
                    <a:pt x="575" y="453"/>
                    <a:pt x="575" y="452"/>
                  </a:cubicBezTo>
                  <a:cubicBezTo>
                    <a:pt x="575" y="452"/>
                    <a:pt x="575" y="452"/>
                    <a:pt x="574" y="451"/>
                  </a:cubicBezTo>
                  <a:cubicBezTo>
                    <a:pt x="574" y="452"/>
                    <a:pt x="574" y="452"/>
                    <a:pt x="574" y="452"/>
                  </a:cubicBezTo>
                  <a:cubicBezTo>
                    <a:pt x="574" y="451"/>
                    <a:pt x="573" y="451"/>
                    <a:pt x="572" y="451"/>
                  </a:cubicBezTo>
                  <a:cubicBezTo>
                    <a:pt x="572" y="452"/>
                    <a:pt x="573" y="452"/>
                    <a:pt x="573" y="452"/>
                  </a:cubicBezTo>
                  <a:cubicBezTo>
                    <a:pt x="572" y="452"/>
                    <a:pt x="573" y="453"/>
                    <a:pt x="572" y="453"/>
                  </a:cubicBezTo>
                  <a:cubicBezTo>
                    <a:pt x="573" y="452"/>
                    <a:pt x="571" y="453"/>
                    <a:pt x="572" y="452"/>
                  </a:cubicBezTo>
                  <a:cubicBezTo>
                    <a:pt x="571" y="451"/>
                    <a:pt x="571" y="453"/>
                    <a:pt x="570" y="452"/>
                  </a:cubicBezTo>
                  <a:cubicBezTo>
                    <a:pt x="571" y="453"/>
                    <a:pt x="570" y="453"/>
                    <a:pt x="570" y="455"/>
                  </a:cubicBezTo>
                  <a:cubicBezTo>
                    <a:pt x="570" y="455"/>
                    <a:pt x="571" y="455"/>
                    <a:pt x="571" y="455"/>
                  </a:cubicBezTo>
                  <a:cubicBezTo>
                    <a:pt x="570" y="455"/>
                    <a:pt x="570" y="455"/>
                    <a:pt x="570" y="455"/>
                  </a:cubicBezTo>
                  <a:cubicBezTo>
                    <a:pt x="570" y="454"/>
                    <a:pt x="569" y="454"/>
                    <a:pt x="568" y="453"/>
                  </a:cubicBezTo>
                  <a:cubicBezTo>
                    <a:pt x="568" y="454"/>
                    <a:pt x="568" y="455"/>
                    <a:pt x="568" y="455"/>
                  </a:cubicBezTo>
                  <a:cubicBezTo>
                    <a:pt x="569" y="456"/>
                    <a:pt x="570" y="455"/>
                    <a:pt x="569" y="456"/>
                  </a:cubicBezTo>
                  <a:cubicBezTo>
                    <a:pt x="570" y="456"/>
                    <a:pt x="571" y="456"/>
                    <a:pt x="572" y="455"/>
                  </a:cubicBezTo>
                  <a:cubicBezTo>
                    <a:pt x="572" y="456"/>
                    <a:pt x="573" y="456"/>
                    <a:pt x="573" y="457"/>
                  </a:cubicBezTo>
                  <a:cubicBezTo>
                    <a:pt x="575" y="455"/>
                    <a:pt x="574" y="455"/>
                    <a:pt x="576" y="453"/>
                  </a:cubicBezTo>
                  <a:close/>
                  <a:moveTo>
                    <a:pt x="570" y="440"/>
                  </a:moveTo>
                  <a:cubicBezTo>
                    <a:pt x="570" y="439"/>
                    <a:pt x="569" y="439"/>
                    <a:pt x="570" y="440"/>
                  </a:cubicBezTo>
                  <a:cubicBezTo>
                    <a:pt x="571" y="440"/>
                    <a:pt x="572" y="441"/>
                    <a:pt x="574" y="441"/>
                  </a:cubicBezTo>
                  <a:cubicBezTo>
                    <a:pt x="574" y="442"/>
                    <a:pt x="573" y="442"/>
                    <a:pt x="574" y="442"/>
                  </a:cubicBezTo>
                  <a:cubicBezTo>
                    <a:pt x="574" y="442"/>
                    <a:pt x="574" y="442"/>
                    <a:pt x="575" y="442"/>
                  </a:cubicBezTo>
                  <a:cubicBezTo>
                    <a:pt x="575" y="441"/>
                    <a:pt x="575" y="441"/>
                    <a:pt x="575" y="440"/>
                  </a:cubicBezTo>
                  <a:cubicBezTo>
                    <a:pt x="577" y="441"/>
                    <a:pt x="577" y="438"/>
                    <a:pt x="578" y="439"/>
                  </a:cubicBezTo>
                  <a:cubicBezTo>
                    <a:pt x="578" y="439"/>
                    <a:pt x="578" y="438"/>
                    <a:pt x="578" y="438"/>
                  </a:cubicBezTo>
                  <a:cubicBezTo>
                    <a:pt x="576" y="439"/>
                    <a:pt x="572" y="437"/>
                    <a:pt x="571" y="439"/>
                  </a:cubicBezTo>
                  <a:cubicBezTo>
                    <a:pt x="570" y="439"/>
                    <a:pt x="570" y="440"/>
                    <a:pt x="570" y="440"/>
                  </a:cubicBezTo>
                  <a:close/>
                  <a:moveTo>
                    <a:pt x="572" y="437"/>
                  </a:moveTo>
                  <a:cubicBezTo>
                    <a:pt x="572" y="437"/>
                    <a:pt x="574" y="437"/>
                    <a:pt x="574" y="436"/>
                  </a:cubicBezTo>
                  <a:cubicBezTo>
                    <a:pt x="574" y="436"/>
                    <a:pt x="572" y="436"/>
                    <a:pt x="572" y="437"/>
                  </a:cubicBezTo>
                  <a:close/>
                  <a:moveTo>
                    <a:pt x="567" y="453"/>
                  </a:moveTo>
                  <a:cubicBezTo>
                    <a:pt x="567" y="452"/>
                    <a:pt x="568" y="453"/>
                    <a:pt x="568" y="453"/>
                  </a:cubicBezTo>
                  <a:cubicBezTo>
                    <a:pt x="568" y="452"/>
                    <a:pt x="568" y="452"/>
                    <a:pt x="568" y="451"/>
                  </a:cubicBezTo>
                  <a:cubicBezTo>
                    <a:pt x="568" y="451"/>
                    <a:pt x="568" y="452"/>
                    <a:pt x="567" y="452"/>
                  </a:cubicBezTo>
                  <a:cubicBezTo>
                    <a:pt x="567" y="451"/>
                    <a:pt x="567" y="451"/>
                    <a:pt x="567" y="451"/>
                  </a:cubicBezTo>
                  <a:cubicBezTo>
                    <a:pt x="567" y="452"/>
                    <a:pt x="567" y="452"/>
                    <a:pt x="567" y="452"/>
                  </a:cubicBezTo>
                  <a:cubicBezTo>
                    <a:pt x="567" y="452"/>
                    <a:pt x="567" y="453"/>
                    <a:pt x="567" y="453"/>
                  </a:cubicBezTo>
                  <a:close/>
                  <a:moveTo>
                    <a:pt x="566" y="455"/>
                  </a:moveTo>
                  <a:cubicBezTo>
                    <a:pt x="567" y="455"/>
                    <a:pt x="567" y="456"/>
                    <a:pt x="568" y="454"/>
                  </a:cubicBezTo>
                  <a:cubicBezTo>
                    <a:pt x="567" y="454"/>
                    <a:pt x="567" y="453"/>
                    <a:pt x="567" y="454"/>
                  </a:cubicBezTo>
                  <a:cubicBezTo>
                    <a:pt x="567" y="454"/>
                    <a:pt x="566" y="455"/>
                    <a:pt x="566" y="455"/>
                  </a:cubicBezTo>
                  <a:close/>
                  <a:moveTo>
                    <a:pt x="569" y="441"/>
                  </a:moveTo>
                  <a:cubicBezTo>
                    <a:pt x="568" y="441"/>
                    <a:pt x="569" y="440"/>
                    <a:pt x="569" y="440"/>
                  </a:cubicBezTo>
                  <a:cubicBezTo>
                    <a:pt x="568" y="439"/>
                    <a:pt x="568" y="442"/>
                    <a:pt x="569" y="441"/>
                  </a:cubicBezTo>
                  <a:close/>
                  <a:moveTo>
                    <a:pt x="565" y="416"/>
                  </a:moveTo>
                  <a:cubicBezTo>
                    <a:pt x="565" y="417"/>
                    <a:pt x="566" y="417"/>
                    <a:pt x="567" y="418"/>
                  </a:cubicBezTo>
                  <a:cubicBezTo>
                    <a:pt x="567" y="417"/>
                    <a:pt x="567" y="417"/>
                    <a:pt x="567" y="417"/>
                  </a:cubicBezTo>
                  <a:cubicBezTo>
                    <a:pt x="566" y="417"/>
                    <a:pt x="566" y="416"/>
                    <a:pt x="565" y="416"/>
                  </a:cubicBezTo>
                  <a:close/>
                  <a:moveTo>
                    <a:pt x="555" y="455"/>
                  </a:moveTo>
                  <a:cubicBezTo>
                    <a:pt x="555" y="454"/>
                    <a:pt x="554" y="454"/>
                    <a:pt x="555" y="454"/>
                  </a:cubicBezTo>
                  <a:cubicBezTo>
                    <a:pt x="555" y="454"/>
                    <a:pt x="556" y="454"/>
                    <a:pt x="556" y="454"/>
                  </a:cubicBezTo>
                  <a:cubicBezTo>
                    <a:pt x="556" y="453"/>
                    <a:pt x="557" y="453"/>
                    <a:pt x="557" y="453"/>
                  </a:cubicBezTo>
                  <a:cubicBezTo>
                    <a:pt x="557" y="453"/>
                    <a:pt x="557" y="453"/>
                    <a:pt x="557" y="452"/>
                  </a:cubicBezTo>
                  <a:cubicBezTo>
                    <a:pt x="555" y="452"/>
                    <a:pt x="554" y="454"/>
                    <a:pt x="553" y="454"/>
                  </a:cubicBezTo>
                  <a:cubicBezTo>
                    <a:pt x="552" y="453"/>
                    <a:pt x="551" y="454"/>
                    <a:pt x="551" y="454"/>
                  </a:cubicBezTo>
                  <a:cubicBezTo>
                    <a:pt x="550" y="455"/>
                    <a:pt x="551" y="456"/>
                    <a:pt x="551" y="456"/>
                  </a:cubicBezTo>
                  <a:cubicBezTo>
                    <a:pt x="552" y="455"/>
                    <a:pt x="551" y="456"/>
                    <a:pt x="551" y="455"/>
                  </a:cubicBezTo>
                  <a:cubicBezTo>
                    <a:pt x="552" y="455"/>
                    <a:pt x="552" y="455"/>
                    <a:pt x="552" y="454"/>
                  </a:cubicBezTo>
                  <a:cubicBezTo>
                    <a:pt x="552" y="455"/>
                    <a:pt x="551" y="455"/>
                    <a:pt x="552" y="455"/>
                  </a:cubicBezTo>
                  <a:cubicBezTo>
                    <a:pt x="552" y="455"/>
                    <a:pt x="553" y="456"/>
                    <a:pt x="554" y="455"/>
                  </a:cubicBezTo>
                  <a:cubicBezTo>
                    <a:pt x="554" y="455"/>
                    <a:pt x="554" y="455"/>
                    <a:pt x="554" y="455"/>
                  </a:cubicBezTo>
                  <a:cubicBezTo>
                    <a:pt x="554" y="455"/>
                    <a:pt x="556" y="455"/>
                    <a:pt x="555" y="455"/>
                  </a:cubicBezTo>
                  <a:cubicBezTo>
                    <a:pt x="555" y="455"/>
                    <a:pt x="555" y="455"/>
                    <a:pt x="555" y="455"/>
                  </a:cubicBezTo>
                  <a:close/>
                  <a:moveTo>
                    <a:pt x="552" y="458"/>
                  </a:moveTo>
                  <a:cubicBezTo>
                    <a:pt x="552" y="458"/>
                    <a:pt x="553" y="459"/>
                    <a:pt x="553" y="457"/>
                  </a:cubicBezTo>
                  <a:cubicBezTo>
                    <a:pt x="553" y="457"/>
                    <a:pt x="552" y="457"/>
                    <a:pt x="552" y="458"/>
                  </a:cubicBezTo>
                  <a:close/>
                  <a:moveTo>
                    <a:pt x="550" y="458"/>
                  </a:moveTo>
                  <a:cubicBezTo>
                    <a:pt x="550" y="459"/>
                    <a:pt x="552" y="459"/>
                    <a:pt x="552" y="458"/>
                  </a:cubicBezTo>
                  <a:cubicBezTo>
                    <a:pt x="552" y="458"/>
                    <a:pt x="551" y="458"/>
                    <a:pt x="550" y="458"/>
                  </a:cubicBezTo>
                  <a:close/>
                  <a:moveTo>
                    <a:pt x="549" y="455"/>
                  </a:moveTo>
                  <a:cubicBezTo>
                    <a:pt x="549" y="456"/>
                    <a:pt x="550" y="455"/>
                    <a:pt x="550" y="455"/>
                  </a:cubicBezTo>
                  <a:cubicBezTo>
                    <a:pt x="549" y="454"/>
                    <a:pt x="549" y="455"/>
                    <a:pt x="549" y="455"/>
                  </a:cubicBezTo>
                  <a:cubicBezTo>
                    <a:pt x="549" y="455"/>
                    <a:pt x="549" y="455"/>
                    <a:pt x="549" y="455"/>
                  </a:cubicBezTo>
                  <a:close/>
                  <a:moveTo>
                    <a:pt x="545" y="451"/>
                  </a:moveTo>
                  <a:cubicBezTo>
                    <a:pt x="544" y="452"/>
                    <a:pt x="542" y="452"/>
                    <a:pt x="542" y="455"/>
                  </a:cubicBezTo>
                  <a:cubicBezTo>
                    <a:pt x="542" y="455"/>
                    <a:pt x="542" y="455"/>
                    <a:pt x="543" y="456"/>
                  </a:cubicBezTo>
                  <a:cubicBezTo>
                    <a:pt x="542" y="455"/>
                    <a:pt x="542" y="455"/>
                    <a:pt x="542" y="456"/>
                  </a:cubicBezTo>
                  <a:cubicBezTo>
                    <a:pt x="542" y="456"/>
                    <a:pt x="543" y="455"/>
                    <a:pt x="543" y="456"/>
                  </a:cubicBezTo>
                  <a:cubicBezTo>
                    <a:pt x="541" y="456"/>
                    <a:pt x="541" y="458"/>
                    <a:pt x="540" y="458"/>
                  </a:cubicBezTo>
                  <a:cubicBezTo>
                    <a:pt x="540" y="457"/>
                    <a:pt x="539" y="458"/>
                    <a:pt x="539" y="458"/>
                  </a:cubicBezTo>
                  <a:cubicBezTo>
                    <a:pt x="539" y="458"/>
                    <a:pt x="539" y="458"/>
                    <a:pt x="539" y="459"/>
                  </a:cubicBezTo>
                  <a:cubicBezTo>
                    <a:pt x="538" y="459"/>
                    <a:pt x="537" y="460"/>
                    <a:pt x="536" y="460"/>
                  </a:cubicBezTo>
                  <a:cubicBezTo>
                    <a:pt x="537" y="460"/>
                    <a:pt x="537" y="460"/>
                    <a:pt x="537" y="460"/>
                  </a:cubicBezTo>
                  <a:cubicBezTo>
                    <a:pt x="539" y="460"/>
                    <a:pt x="542" y="460"/>
                    <a:pt x="542" y="457"/>
                  </a:cubicBezTo>
                  <a:cubicBezTo>
                    <a:pt x="543" y="456"/>
                    <a:pt x="544" y="457"/>
                    <a:pt x="545" y="457"/>
                  </a:cubicBezTo>
                  <a:cubicBezTo>
                    <a:pt x="545" y="456"/>
                    <a:pt x="544" y="456"/>
                    <a:pt x="544" y="456"/>
                  </a:cubicBezTo>
                  <a:cubicBezTo>
                    <a:pt x="545" y="456"/>
                    <a:pt x="547" y="458"/>
                    <a:pt x="548" y="456"/>
                  </a:cubicBezTo>
                  <a:cubicBezTo>
                    <a:pt x="548" y="455"/>
                    <a:pt x="547" y="456"/>
                    <a:pt x="545" y="455"/>
                  </a:cubicBezTo>
                  <a:cubicBezTo>
                    <a:pt x="545" y="455"/>
                    <a:pt x="546" y="455"/>
                    <a:pt x="546" y="454"/>
                  </a:cubicBezTo>
                  <a:cubicBezTo>
                    <a:pt x="545" y="454"/>
                    <a:pt x="545" y="455"/>
                    <a:pt x="545" y="455"/>
                  </a:cubicBezTo>
                  <a:cubicBezTo>
                    <a:pt x="545" y="453"/>
                    <a:pt x="545" y="453"/>
                    <a:pt x="544" y="454"/>
                  </a:cubicBezTo>
                  <a:cubicBezTo>
                    <a:pt x="544" y="453"/>
                    <a:pt x="544" y="453"/>
                    <a:pt x="544" y="452"/>
                  </a:cubicBezTo>
                  <a:cubicBezTo>
                    <a:pt x="545" y="453"/>
                    <a:pt x="545" y="452"/>
                    <a:pt x="546" y="452"/>
                  </a:cubicBezTo>
                  <a:cubicBezTo>
                    <a:pt x="546" y="453"/>
                    <a:pt x="546" y="454"/>
                    <a:pt x="546" y="454"/>
                  </a:cubicBezTo>
                  <a:cubicBezTo>
                    <a:pt x="547" y="454"/>
                    <a:pt x="549" y="454"/>
                    <a:pt x="548" y="453"/>
                  </a:cubicBezTo>
                  <a:cubicBezTo>
                    <a:pt x="547" y="453"/>
                    <a:pt x="545" y="452"/>
                    <a:pt x="545" y="451"/>
                  </a:cubicBezTo>
                  <a:close/>
                  <a:moveTo>
                    <a:pt x="545" y="464"/>
                  </a:moveTo>
                  <a:cubicBezTo>
                    <a:pt x="545" y="463"/>
                    <a:pt x="545" y="462"/>
                    <a:pt x="545" y="462"/>
                  </a:cubicBezTo>
                  <a:cubicBezTo>
                    <a:pt x="545" y="462"/>
                    <a:pt x="544" y="462"/>
                    <a:pt x="544" y="463"/>
                  </a:cubicBezTo>
                  <a:cubicBezTo>
                    <a:pt x="544" y="463"/>
                    <a:pt x="544" y="463"/>
                    <a:pt x="544" y="463"/>
                  </a:cubicBezTo>
                  <a:cubicBezTo>
                    <a:pt x="543" y="464"/>
                    <a:pt x="541" y="464"/>
                    <a:pt x="540" y="464"/>
                  </a:cubicBezTo>
                  <a:cubicBezTo>
                    <a:pt x="541" y="464"/>
                    <a:pt x="540" y="465"/>
                    <a:pt x="541" y="465"/>
                  </a:cubicBezTo>
                  <a:cubicBezTo>
                    <a:pt x="541" y="466"/>
                    <a:pt x="541" y="465"/>
                    <a:pt x="542" y="465"/>
                  </a:cubicBezTo>
                  <a:cubicBezTo>
                    <a:pt x="542" y="464"/>
                    <a:pt x="542" y="464"/>
                    <a:pt x="543" y="464"/>
                  </a:cubicBezTo>
                  <a:cubicBezTo>
                    <a:pt x="543" y="464"/>
                    <a:pt x="543" y="465"/>
                    <a:pt x="543" y="465"/>
                  </a:cubicBezTo>
                  <a:cubicBezTo>
                    <a:pt x="544" y="465"/>
                    <a:pt x="545" y="465"/>
                    <a:pt x="546" y="464"/>
                  </a:cubicBezTo>
                  <a:cubicBezTo>
                    <a:pt x="545" y="463"/>
                    <a:pt x="545" y="464"/>
                    <a:pt x="545" y="464"/>
                  </a:cubicBezTo>
                  <a:close/>
                  <a:moveTo>
                    <a:pt x="534" y="458"/>
                  </a:moveTo>
                  <a:cubicBezTo>
                    <a:pt x="534" y="459"/>
                    <a:pt x="535" y="459"/>
                    <a:pt x="534" y="459"/>
                  </a:cubicBezTo>
                  <a:cubicBezTo>
                    <a:pt x="535" y="459"/>
                    <a:pt x="536" y="459"/>
                    <a:pt x="537" y="458"/>
                  </a:cubicBezTo>
                  <a:cubicBezTo>
                    <a:pt x="536" y="458"/>
                    <a:pt x="535" y="459"/>
                    <a:pt x="534" y="458"/>
                  </a:cubicBezTo>
                  <a:close/>
                  <a:moveTo>
                    <a:pt x="529" y="468"/>
                  </a:moveTo>
                  <a:cubicBezTo>
                    <a:pt x="529" y="468"/>
                    <a:pt x="528" y="468"/>
                    <a:pt x="528" y="468"/>
                  </a:cubicBezTo>
                  <a:cubicBezTo>
                    <a:pt x="528" y="470"/>
                    <a:pt x="527" y="469"/>
                    <a:pt x="526" y="469"/>
                  </a:cubicBezTo>
                  <a:cubicBezTo>
                    <a:pt x="525" y="469"/>
                    <a:pt x="527" y="469"/>
                    <a:pt x="526" y="470"/>
                  </a:cubicBezTo>
                  <a:cubicBezTo>
                    <a:pt x="526" y="470"/>
                    <a:pt x="526" y="470"/>
                    <a:pt x="526" y="470"/>
                  </a:cubicBezTo>
                  <a:cubicBezTo>
                    <a:pt x="527" y="471"/>
                    <a:pt x="529" y="470"/>
                    <a:pt x="530" y="469"/>
                  </a:cubicBezTo>
                  <a:cubicBezTo>
                    <a:pt x="530" y="468"/>
                    <a:pt x="529" y="469"/>
                    <a:pt x="529" y="468"/>
                  </a:cubicBezTo>
                  <a:close/>
                  <a:moveTo>
                    <a:pt x="519" y="463"/>
                  </a:moveTo>
                  <a:cubicBezTo>
                    <a:pt x="519" y="463"/>
                    <a:pt x="520" y="462"/>
                    <a:pt x="520" y="461"/>
                  </a:cubicBezTo>
                  <a:cubicBezTo>
                    <a:pt x="519" y="461"/>
                    <a:pt x="519" y="462"/>
                    <a:pt x="519" y="463"/>
                  </a:cubicBezTo>
                  <a:close/>
                  <a:moveTo>
                    <a:pt x="513" y="407"/>
                  </a:moveTo>
                  <a:cubicBezTo>
                    <a:pt x="513" y="407"/>
                    <a:pt x="512" y="407"/>
                    <a:pt x="512" y="407"/>
                  </a:cubicBezTo>
                  <a:cubicBezTo>
                    <a:pt x="513" y="408"/>
                    <a:pt x="513" y="407"/>
                    <a:pt x="514" y="408"/>
                  </a:cubicBezTo>
                  <a:cubicBezTo>
                    <a:pt x="514" y="407"/>
                    <a:pt x="514" y="407"/>
                    <a:pt x="514" y="407"/>
                  </a:cubicBezTo>
                  <a:cubicBezTo>
                    <a:pt x="513" y="407"/>
                    <a:pt x="513" y="406"/>
                    <a:pt x="513" y="407"/>
                  </a:cubicBezTo>
                  <a:close/>
                  <a:moveTo>
                    <a:pt x="513" y="404"/>
                  </a:moveTo>
                  <a:cubicBezTo>
                    <a:pt x="513" y="404"/>
                    <a:pt x="513" y="403"/>
                    <a:pt x="513" y="403"/>
                  </a:cubicBezTo>
                  <a:cubicBezTo>
                    <a:pt x="514" y="403"/>
                    <a:pt x="514" y="403"/>
                    <a:pt x="514" y="403"/>
                  </a:cubicBezTo>
                  <a:cubicBezTo>
                    <a:pt x="514" y="403"/>
                    <a:pt x="514" y="402"/>
                    <a:pt x="514" y="402"/>
                  </a:cubicBezTo>
                  <a:cubicBezTo>
                    <a:pt x="513" y="402"/>
                    <a:pt x="513" y="403"/>
                    <a:pt x="513" y="404"/>
                  </a:cubicBezTo>
                  <a:close/>
                  <a:moveTo>
                    <a:pt x="537" y="242"/>
                  </a:moveTo>
                  <a:cubicBezTo>
                    <a:pt x="536" y="242"/>
                    <a:pt x="535" y="242"/>
                    <a:pt x="535" y="243"/>
                  </a:cubicBezTo>
                  <a:cubicBezTo>
                    <a:pt x="536" y="243"/>
                    <a:pt x="537" y="243"/>
                    <a:pt x="537" y="243"/>
                  </a:cubicBezTo>
                  <a:cubicBezTo>
                    <a:pt x="537" y="243"/>
                    <a:pt x="536" y="243"/>
                    <a:pt x="537" y="242"/>
                  </a:cubicBezTo>
                  <a:close/>
                  <a:moveTo>
                    <a:pt x="510" y="333"/>
                  </a:moveTo>
                  <a:cubicBezTo>
                    <a:pt x="509" y="334"/>
                    <a:pt x="510" y="334"/>
                    <a:pt x="509" y="335"/>
                  </a:cubicBezTo>
                  <a:cubicBezTo>
                    <a:pt x="509" y="335"/>
                    <a:pt x="509" y="335"/>
                    <a:pt x="509" y="335"/>
                  </a:cubicBezTo>
                  <a:cubicBezTo>
                    <a:pt x="509" y="335"/>
                    <a:pt x="510" y="336"/>
                    <a:pt x="511" y="335"/>
                  </a:cubicBezTo>
                  <a:cubicBezTo>
                    <a:pt x="511" y="335"/>
                    <a:pt x="510" y="335"/>
                    <a:pt x="510" y="335"/>
                  </a:cubicBezTo>
                  <a:cubicBezTo>
                    <a:pt x="510" y="334"/>
                    <a:pt x="511" y="334"/>
                    <a:pt x="510" y="334"/>
                  </a:cubicBezTo>
                  <a:cubicBezTo>
                    <a:pt x="510" y="334"/>
                    <a:pt x="510" y="333"/>
                    <a:pt x="510" y="333"/>
                  </a:cubicBezTo>
                  <a:close/>
                  <a:moveTo>
                    <a:pt x="510" y="332"/>
                  </a:moveTo>
                  <a:cubicBezTo>
                    <a:pt x="510" y="332"/>
                    <a:pt x="510" y="333"/>
                    <a:pt x="510" y="333"/>
                  </a:cubicBezTo>
                  <a:cubicBezTo>
                    <a:pt x="510" y="332"/>
                    <a:pt x="510" y="332"/>
                    <a:pt x="510" y="332"/>
                  </a:cubicBezTo>
                  <a:cubicBezTo>
                    <a:pt x="510" y="332"/>
                    <a:pt x="511" y="334"/>
                    <a:pt x="511" y="333"/>
                  </a:cubicBezTo>
                  <a:cubicBezTo>
                    <a:pt x="510" y="333"/>
                    <a:pt x="511" y="331"/>
                    <a:pt x="510" y="332"/>
                  </a:cubicBezTo>
                  <a:close/>
                  <a:moveTo>
                    <a:pt x="506" y="335"/>
                  </a:moveTo>
                  <a:cubicBezTo>
                    <a:pt x="506" y="336"/>
                    <a:pt x="506" y="336"/>
                    <a:pt x="506" y="336"/>
                  </a:cubicBezTo>
                  <a:cubicBezTo>
                    <a:pt x="507" y="336"/>
                    <a:pt x="507" y="337"/>
                    <a:pt x="508" y="336"/>
                  </a:cubicBezTo>
                  <a:cubicBezTo>
                    <a:pt x="507" y="336"/>
                    <a:pt x="507" y="336"/>
                    <a:pt x="506" y="335"/>
                  </a:cubicBezTo>
                  <a:close/>
                  <a:moveTo>
                    <a:pt x="506" y="330"/>
                  </a:moveTo>
                  <a:cubicBezTo>
                    <a:pt x="507" y="330"/>
                    <a:pt x="505" y="331"/>
                    <a:pt x="506" y="331"/>
                  </a:cubicBezTo>
                  <a:cubicBezTo>
                    <a:pt x="506" y="330"/>
                    <a:pt x="507" y="330"/>
                    <a:pt x="507" y="330"/>
                  </a:cubicBezTo>
                  <a:cubicBezTo>
                    <a:pt x="507" y="329"/>
                    <a:pt x="506" y="329"/>
                    <a:pt x="506" y="330"/>
                  </a:cubicBezTo>
                  <a:close/>
                  <a:moveTo>
                    <a:pt x="507" y="331"/>
                  </a:moveTo>
                  <a:cubicBezTo>
                    <a:pt x="506" y="332"/>
                    <a:pt x="506" y="332"/>
                    <a:pt x="506" y="333"/>
                  </a:cubicBezTo>
                  <a:cubicBezTo>
                    <a:pt x="506" y="333"/>
                    <a:pt x="507" y="333"/>
                    <a:pt x="507" y="333"/>
                  </a:cubicBezTo>
                  <a:cubicBezTo>
                    <a:pt x="506" y="333"/>
                    <a:pt x="507" y="332"/>
                    <a:pt x="507" y="331"/>
                  </a:cubicBezTo>
                  <a:close/>
                  <a:moveTo>
                    <a:pt x="505" y="328"/>
                  </a:moveTo>
                  <a:cubicBezTo>
                    <a:pt x="506" y="327"/>
                    <a:pt x="504" y="326"/>
                    <a:pt x="504" y="326"/>
                  </a:cubicBezTo>
                  <a:cubicBezTo>
                    <a:pt x="505" y="326"/>
                    <a:pt x="505" y="325"/>
                    <a:pt x="504" y="325"/>
                  </a:cubicBezTo>
                  <a:cubicBezTo>
                    <a:pt x="504" y="326"/>
                    <a:pt x="504" y="326"/>
                    <a:pt x="503" y="326"/>
                  </a:cubicBezTo>
                  <a:cubicBezTo>
                    <a:pt x="505" y="327"/>
                    <a:pt x="505" y="329"/>
                    <a:pt x="506" y="329"/>
                  </a:cubicBezTo>
                  <a:cubicBezTo>
                    <a:pt x="506" y="329"/>
                    <a:pt x="506" y="329"/>
                    <a:pt x="506" y="328"/>
                  </a:cubicBezTo>
                  <a:cubicBezTo>
                    <a:pt x="506" y="328"/>
                    <a:pt x="507" y="329"/>
                    <a:pt x="507" y="328"/>
                  </a:cubicBezTo>
                  <a:cubicBezTo>
                    <a:pt x="506" y="328"/>
                    <a:pt x="507" y="328"/>
                    <a:pt x="506" y="327"/>
                  </a:cubicBezTo>
                  <a:cubicBezTo>
                    <a:pt x="506" y="328"/>
                    <a:pt x="506" y="328"/>
                    <a:pt x="505" y="328"/>
                  </a:cubicBezTo>
                  <a:close/>
                  <a:moveTo>
                    <a:pt x="505" y="325"/>
                  </a:moveTo>
                  <a:cubicBezTo>
                    <a:pt x="506" y="326"/>
                    <a:pt x="506" y="327"/>
                    <a:pt x="506" y="327"/>
                  </a:cubicBezTo>
                  <a:cubicBezTo>
                    <a:pt x="506" y="327"/>
                    <a:pt x="506" y="327"/>
                    <a:pt x="506" y="326"/>
                  </a:cubicBezTo>
                  <a:cubicBezTo>
                    <a:pt x="506" y="326"/>
                    <a:pt x="506" y="325"/>
                    <a:pt x="505" y="325"/>
                  </a:cubicBezTo>
                  <a:close/>
                  <a:moveTo>
                    <a:pt x="502" y="325"/>
                  </a:moveTo>
                  <a:cubicBezTo>
                    <a:pt x="502" y="325"/>
                    <a:pt x="502" y="325"/>
                    <a:pt x="502" y="326"/>
                  </a:cubicBezTo>
                  <a:cubicBezTo>
                    <a:pt x="503" y="326"/>
                    <a:pt x="504" y="326"/>
                    <a:pt x="504" y="325"/>
                  </a:cubicBezTo>
                  <a:cubicBezTo>
                    <a:pt x="503" y="325"/>
                    <a:pt x="503" y="325"/>
                    <a:pt x="502" y="325"/>
                  </a:cubicBezTo>
                  <a:close/>
                  <a:moveTo>
                    <a:pt x="382" y="540"/>
                  </a:moveTo>
                  <a:cubicBezTo>
                    <a:pt x="382" y="540"/>
                    <a:pt x="382" y="540"/>
                    <a:pt x="382" y="540"/>
                  </a:cubicBezTo>
                  <a:cubicBezTo>
                    <a:pt x="382" y="540"/>
                    <a:pt x="381" y="541"/>
                    <a:pt x="381" y="541"/>
                  </a:cubicBezTo>
                  <a:cubicBezTo>
                    <a:pt x="381" y="541"/>
                    <a:pt x="382" y="541"/>
                    <a:pt x="382" y="541"/>
                  </a:cubicBezTo>
                  <a:cubicBezTo>
                    <a:pt x="382" y="541"/>
                    <a:pt x="382" y="541"/>
                    <a:pt x="383" y="542"/>
                  </a:cubicBezTo>
                  <a:cubicBezTo>
                    <a:pt x="383" y="541"/>
                    <a:pt x="383" y="541"/>
                    <a:pt x="382" y="540"/>
                  </a:cubicBezTo>
                  <a:close/>
                  <a:moveTo>
                    <a:pt x="379" y="542"/>
                  </a:moveTo>
                  <a:cubicBezTo>
                    <a:pt x="379" y="542"/>
                    <a:pt x="380" y="541"/>
                    <a:pt x="380" y="542"/>
                  </a:cubicBezTo>
                  <a:cubicBezTo>
                    <a:pt x="381" y="541"/>
                    <a:pt x="381" y="541"/>
                    <a:pt x="380" y="541"/>
                  </a:cubicBezTo>
                  <a:cubicBezTo>
                    <a:pt x="380" y="542"/>
                    <a:pt x="378" y="542"/>
                    <a:pt x="379" y="542"/>
                  </a:cubicBezTo>
                  <a:close/>
                  <a:moveTo>
                    <a:pt x="286" y="408"/>
                  </a:moveTo>
                  <a:cubicBezTo>
                    <a:pt x="286" y="408"/>
                    <a:pt x="286" y="409"/>
                    <a:pt x="286" y="409"/>
                  </a:cubicBezTo>
                  <a:cubicBezTo>
                    <a:pt x="285" y="409"/>
                    <a:pt x="286" y="408"/>
                    <a:pt x="285" y="408"/>
                  </a:cubicBezTo>
                  <a:cubicBezTo>
                    <a:pt x="285" y="409"/>
                    <a:pt x="285" y="409"/>
                    <a:pt x="285" y="409"/>
                  </a:cubicBezTo>
                  <a:cubicBezTo>
                    <a:pt x="286" y="409"/>
                    <a:pt x="287" y="409"/>
                    <a:pt x="287" y="409"/>
                  </a:cubicBezTo>
                  <a:cubicBezTo>
                    <a:pt x="286" y="410"/>
                    <a:pt x="286" y="408"/>
                    <a:pt x="286" y="408"/>
                  </a:cubicBezTo>
                  <a:close/>
                  <a:moveTo>
                    <a:pt x="260" y="396"/>
                  </a:moveTo>
                  <a:cubicBezTo>
                    <a:pt x="260" y="396"/>
                    <a:pt x="261" y="396"/>
                    <a:pt x="261" y="397"/>
                  </a:cubicBezTo>
                  <a:cubicBezTo>
                    <a:pt x="261" y="396"/>
                    <a:pt x="261" y="395"/>
                    <a:pt x="260" y="396"/>
                  </a:cubicBezTo>
                  <a:close/>
                  <a:moveTo>
                    <a:pt x="252" y="423"/>
                  </a:moveTo>
                  <a:cubicBezTo>
                    <a:pt x="252" y="423"/>
                    <a:pt x="253" y="422"/>
                    <a:pt x="253" y="422"/>
                  </a:cubicBezTo>
                  <a:cubicBezTo>
                    <a:pt x="253" y="421"/>
                    <a:pt x="252" y="422"/>
                    <a:pt x="252" y="423"/>
                  </a:cubicBezTo>
                  <a:close/>
                  <a:moveTo>
                    <a:pt x="255" y="397"/>
                  </a:moveTo>
                  <a:cubicBezTo>
                    <a:pt x="254" y="397"/>
                    <a:pt x="254" y="397"/>
                    <a:pt x="253" y="397"/>
                  </a:cubicBezTo>
                  <a:cubicBezTo>
                    <a:pt x="253" y="397"/>
                    <a:pt x="253" y="398"/>
                    <a:pt x="254" y="398"/>
                  </a:cubicBezTo>
                  <a:cubicBezTo>
                    <a:pt x="253" y="397"/>
                    <a:pt x="255" y="398"/>
                    <a:pt x="255" y="397"/>
                  </a:cubicBezTo>
                  <a:close/>
                  <a:moveTo>
                    <a:pt x="253" y="395"/>
                  </a:moveTo>
                  <a:cubicBezTo>
                    <a:pt x="253" y="396"/>
                    <a:pt x="253" y="396"/>
                    <a:pt x="253" y="396"/>
                  </a:cubicBezTo>
                  <a:cubicBezTo>
                    <a:pt x="253" y="396"/>
                    <a:pt x="254" y="397"/>
                    <a:pt x="254" y="397"/>
                  </a:cubicBezTo>
                  <a:cubicBezTo>
                    <a:pt x="253" y="397"/>
                    <a:pt x="254" y="395"/>
                    <a:pt x="253" y="395"/>
                  </a:cubicBezTo>
                  <a:close/>
                  <a:moveTo>
                    <a:pt x="250" y="398"/>
                  </a:moveTo>
                  <a:cubicBezTo>
                    <a:pt x="251" y="397"/>
                    <a:pt x="250" y="399"/>
                    <a:pt x="251" y="399"/>
                  </a:cubicBezTo>
                  <a:cubicBezTo>
                    <a:pt x="251" y="398"/>
                    <a:pt x="252" y="398"/>
                    <a:pt x="252" y="399"/>
                  </a:cubicBezTo>
                  <a:cubicBezTo>
                    <a:pt x="252" y="398"/>
                    <a:pt x="252" y="398"/>
                    <a:pt x="253" y="398"/>
                  </a:cubicBezTo>
                  <a:cubicBezTo>
                    <a:pt x="252" y="398"/>
                    <a:pt x="252" y="397"/>
                    <a:pt x="251" y="397"/>
                  </a:cubicBezTo>
                  <a:cubicBezTo>
                    <a:pt x="252" y="399"/>
                    <a:pt x="250" y="396"/>
                    <a:pt x="250" y="398"/>
                  </a:cubicBezTo>
                  <a:close/>
                  <a:moveTo>
                    <a:pt x="250" y="401"/>
                  </a:moveTo>
                  <a:cubicBezTo>
                    <a:pt x="251" y="401"/>
                    <a:pt x="251" y="401"/>
                    <a:pt x="251" y="400"/>
                  </a:cubicBezTo>
                  <a:cubicBezTo>
                    <a:pt x="250" y="400"/>
                    <a:pt x="249" y="400"/>
                    <a:pt x="250" y="400"/>
                  </a:cubicBezTo>
                  <a:cubicBezTo>
                    <a:pt x="249" y="399"/>
                    <a:pt x="250" y="399"/>
                    <a:pt x="249" y="400"/>
                  </a:cubicBezTo>
                  <a:cubicBezTo>
                    <a:pt x="249" y="400"/>
                    <a:pt x="250" y="400"/>
                    <a:pt x="249" y="401"/>
                  </a:cubicBezTo>
                  <a:cubicBezTo>
                    <a:pt x="249" y="401"/>
                    <a:pt x="248" y="401"/>
                    <a:pt x="247" y="401"/>
                  </a:cubicBezTo>
                  <a:cubicBezTo>
                    <a:pt x="248" y="400"/>
                    <a:pt x="248" y="400"/>
                    <a:pt x="248" y="400"/>
                  </a:cubicBezTo>
                  <a:cubicBezTo>
                    <a:pt x="247" y="400"/>
                    <a:pt x="247" y="400"/>
                    <a:pt x="246" y="401"/>
                  </a:cubicBezTo>
                  <a:cubicBezTo>
                    <a:pt x="247" y="401"/>
                    <a:pt x="247" y="401"/>
                    <a:pt x="247" y="401"/>
                  </a:cubicBezTo>
                  <a:cubicBezTo>
                    <a:pt x="248" y="400"/>
                    <a:pt x="250" y="402"/>
                    <a:pt x="250" y="402"/>
                  </a:cubicBezTo>
                  <a:cubicBezTo>
                    <a:pt x="250" y="402"/>
                    <a:pt x="250" y="402"/>
                    <a:pt x="250" y="401"/>
                  </a:cubicBezTo>
                  <a:close/>
                  <a:moveTo>
                    <a:pt x="244" y="428"/>
                  </a:moveTo>
                  <a:cubicBezTo>
                    <a:pt x="244" y="428"/>
                    <a:pt x="244" y="429"/>
                    <a:pt x="245" y="429"/>
                  </a:cubicBezTo>
                  <a:cubicBezTo>
                    <a:pt x="245" y="427"/>
                    <a:pt x="244" y="428"/>
                    <a:pt x="244" y="428"/>
                  </a:cubicBezTo>
                  <a:close/>
                  <a:moveTo>
                    <a:pt x="246" y="400"/>
                  </a:moveTo>
                  <a:cubicBezTo>
                    <a:pt x="246" y="400"/>
                    <a:pt x="245" y="400"/>
                    <a:pt x="245" y="401"/>
                  </a:cubicBezTo>
                  <a:cubicBezTo>
                    <a:pt x="246" y="401"/>
                    <a:pt x="245" y="402"/>
                    <a:pt x="244" y="402"/>
                  </a:cubicBezTo>
                  <a:cubicBezTo>
                    <a:pt x="244" y="403"/>
                    <a:pt x="246" y="403"/>
                    <a:pt x="244" y="404"/>
                  </a:cubicBezTo>
                  <a:cubicBezTo>
                    <a:pt x="245" y="404"/>
                    <a:pt x="246" y="404"/>
                    <a:pt x="246" y="403"/>
                  </a:cubicBezTo>
                  <a:cubicBezTo>
                    <a:pt x="246" y="403"/>
                    <a:pt x="245" y="403"/>
                    <a:pt x="245" y="402"/>
                  </a:cubicBezTo>
                  <a:cubicBezTo>
                    <a:pt x="245" y="402"/>
                    <a:pt x="246" y="402"/>
                    <a:pt x="246" y="402"/>
                  </a:cubicBezTo>
                  <a:cubicBezTo>
                    <a:pt x="246" y="401"/>
                    <a:pt x="245" y="401"/>
                    <a:pt x="246" y="400"/>
                  </a:cubicBezTo>
                  <a:close/>
                  <a:moveTo>
                    <a:pt x="243" y="402"/>
                  </a:moveTo>
                  <a:cubicBezTo>
                    <a:pt x="243" y="403"/>
                    <a:pt x="242" y="402"/>
                    <a:pt x="241" y="403"/>
                  </a:cubicBezTo>
                  <a:cubicBezTo>
                    <a:pt x="241" y="403"/>
                    <a:pt x="241" y="403"/>
                    <a:pt x="242" y="403"/>
                  </a:cubicBezTo>
                  <a:cubicBezTo>
                    <a:pt x="242" y="402"/>
                    <a:pt x="243" y="403"/>
                    <a:pt x="243" y="402"/>
                  </a:cubicBezTo>
                  <a:cubicBezTo>
                    <a:pt x="244" y="402"/>
                    <a:pt x="243" y="401"/>
                    <a:pt x="243" y="402"/>
                  </a:cubicBezTo>
                  <a:close/>
                  <a:moveTo>
                    <a:pt x="239" y="407"/>
                  </a:moveTo>
                  <a:cubicBezTo>
                    <a:pt x="239" y="406"/>
                    <a:pt x="240" y="407"/>
                    <a:pt x="241" y="407"/>
                  </a:cubicBezTo>
                  <a:cubicBezTo>
                    <a:pt x="241" y="406"/>
                    <a:pt x="241" y="406"/>
                    <a:pt x="242" y="406"/>
                  </a:cubicBezTo>
                  <a:cubicBezTo>
                    <a:pt x="242" y="406"/>
                    <a:pt x="242" y="406"/>
                    <a:pt x="242" y="406"/>
                  </a:cubicBezTo>
                  <a:cubicBezTo>
                    <a:pt x="241" y="405"/>
                    <a:pt x="239" y="406"/>
                    <a:pt x="239" y="407"/>
                  </a:cubicBezTo>
                  <a:close/>
                  <a:moveTo>
                    <a:pt x="238" y="408"/>
                  </a:moveTo>
                  <a:cubicBezTo>
                    <a:pt x="239" y="409"/>
                    <a:pt x="239" y="409"/>
                    <a:pt x="240" y="408"/>
                  </a:cubicBezTo>
                  <a:cubicBezTo>
                    <a:pt x="239" y="408"/>
                    <a:pt x="239" y="407"/>
                    <a:pt x="238" y="408"/>
                  </a:cubicBezTo>
                  <a:close/>
                  <a:moveTo>
                    <a:pt x="164" y="464"/>
                  </a:moveTo>
                  <a:cubicBezTo>
                    <a:pt x="164" y="464"/>
                    <a:pt x="163" y="464"/>
                    <a:pt x="163" y="464"/>
                  </a:cubicBezTo>
                  <a:cubicBezTo>
                    <a:pt x="163" y="464"/>
                    <a:pt x="165" y="465"/>
                    <a:pt x="164" y="465"/>
                  </a:cubicBezTo>
                  <a:cubicBezTo>
                    <a:pt x="164" y="465"/>
                    <a:pt x="164" y="464"/>
                    <a:pt x="164" y="464"/>
                  </a:cubicBezTo>
                  <a:close/>
                  <a:moveTo>
                    <a:pt x="155" y="439"/>
                  </a:moveTo>
                  <a:cubicBezTo>
                    <a:pt x="154" y="438"/>
                    <a:pt x="154" y="439"/>
                    <a:pt x="153" y="440"/>
                  </a:cubicBezTo>
                  <a:cubicBezTo>
                    <a:pt x="154" y="439"/>
                    <a:pt x="155" y="440"/>
                    <a:pt x="155" y="440"/>
                  </a:cubicBezTo>
                  <a:cubicBezTo>
                    <a:pt x="155" y="440"/>
                    <a:pt x="155" y="439"/>
                    <a:pt x="155" y="439"/>
                  </a:cubicBezTo>
                  <a:close/>
                  <a:moveTo>
                    <a:pt x="151" y="442"/>
                  </a:moveTo>
                  <a:cubicBezTo>
                    <a:pt x="151" y="441"/>
                    <a:pt x="151" y="441"/>
                    <a:pt x="151" y="441"/>
                  </a:cubicBezTo>
                  <a:cubicBezTo>
                    <a:pt x="151" y="442"/>
                    <a:pt x="150" y="442"/>
                    <a:pt x="150" y="442"/>
                  </a:cubicBezTo>
                  <a:cubicBezTo>
                    <a:pt x="150" y="442"/>
                    <a:pt x="152" y="442"/>
                    <a:pt x="151" y="441"/>
                  </a:cubicBezTo>
                  <a:cubicBezTo>
                    <a:pt x="151" y="441"/>
                    <a:pt x="151" y="442"/>
                    <a:pt x="151" y="442"/>
                  </a:cubicBezTo>
                  <a:close/>
                  <a:moveTo>
                    <a:pt x="148" y="443"/>
                  </a:moveTo>
                  <a:cubicBezTo>
                    <a:pt x="149" y="443"/>
                    <a:pt x="147" y="444"/>
                    <a:pt x="148" y="445"/>
                  </a:cubicBezTo>
                  <a:cubicBezTo>
                    <a:pt x="149" y="443"/>
                    <a:pt x="149" y="445"/>
                    <a:pt x="150" y="444"/>
                  </a:cubicBezTo>
                  <a:cubicBezTo>
                    <a:pt x="150" y="444"/>
                    <a:pt x="149" y="444"/>
                    <a:pt x="150" y="443"/>
                  </a:cubicBezTo>
                  <a:cubicBezTo>
                    <a:pt x="151" y="443"/>
                    <a:pt x="151" y="443"/>
                    <a:pt x="152" y="443"/>
                  </a:cubicBezTo>
                  <a:cubicBezTo>
                    <a:pt x="151" y="443"/>
                    <a:pt x="151" y="442"/>
                    <a:pt x="151" y="442"/>
                  </a:cubicBezTo>
                  <a:cubicBezTo>
                    <a:pt x="150" y="443"/>
                    <a:pt x="150" y="442"/>
                    <a:pt x="149" y="443"/>
                  </a:cubicBezTo>
                  <a:cubicBezTo>
                    <a:pt x="149" y="443"/>
                    <a:pt x="148" y="443"/>
                    <a:pt x="148" y="443"/>
                  </a:cubicBezTo>
                  <a:close/>
                  <a:moveTo>
                    <a:pt x="144" y="482"/>
                  </a:moveTo>
                  <a:cubicBezTo>
                    <a:pt x="144" y="482"/>
                    <a:pt x="145" y="481"/>
                    <a:pt x="144" y="481"/>
                  </a:cubicBezTo>
                  <a:cubicBezTo>
                    <a:pt x="144" y="481"/>
                    <a:pt x="143" y="482"/>
                    <a:pt x="144" y="482"/>
                  </a:cubicBezTo>
                  <a:close/>
                  <a:moveTo>
                    <a:pt x="137" y="484"/>
                  </a:moveTo>
                  <a:cubicBezTo>
                    <a:pt x="138" y="485"/>
                    <a:pt x="139" y="485"/>
                    <a:pt x="139" y="484"/>
                  </a:cubicBezTo>
                  <a:cubicBezTo>
                    <a:pt x="139" y="485"/>
                    <a:pt x="137" y="484"/>
                    <a:pt x="137" y="484"/>
                  </a:cubicBezTo>
                  <a:close/>
                  <a:moveTo>
                    <a:pt x="138" y="456"/>
                  </a:moveTo>
                  <a:cubicBezTo>
                    <a:pt x="138" y="456"/>
                    <a:pt x="138" y="456"/>
                    <a:pt x="139" y="456"/>
                  </a:cubicBezTo>
                  <a:cubicBezTo>
                    <a:pt x="139" y="456"/>
                    <a:pt x="139" y="456"/>
                    <a:pt x="139" y="455"/>
                  </a:cubicBezTo>
                  <a:cubicBezTo>
                    <a:pt x="138" y="456"/>
                    <a:pt x="138" y="455"/>
                    <a:pt x="137" y="455"/>
                  </a:cubicBezTo>
                  <a:cubicBezTo>
                    <a:pt x="137" y="455"/>
                    <a:pt x="138" y="456"/>
                    <a:pt x="138" y="456"/>
                  </a:cubicBezTo>
                  <a:cubicBezTo>
                    <a:pt x="137" y="456"/>
                    <a:pt x="137" y="456"/>
                    <a:pt x="138" y="456"/>
                  </a:cubicBezTo>
                  <a:close/>
                  <a:moveTo>
                    <a:pt x="134" y="462"/>
                  </a:moveTo>
                  <a:cubicBezTo>
                    <a:pt x="135" y="461"/>
                    <a:pt x="138" y="460"/>
                    <a:pt x="138" y="458"/>
                  </a:cubicBezTo>
                  <a:cubicBezTo>
                    <a:pt x="135" y="458"/>
                    <a:pt x="135" y="461"/>
                    <a:pt x="133" y="460"/>
                  </a:cubicBezTo>
                  <a:cubicBezTo>
                    <a:pt x="133" y="461"/>
                    <a:pt x="131" y="461"/>
                    <a:pt x="132" y="462"/>
                  </a:cubicBezTo>
                  <a:cubicBezTo>
                    <a:pt x="131" y="462"/>
                    <a:pt x="130" y="462"/>
                    <a:pt x="130" y="463"/>
                  </a:cubicBezTo>
                  <a:cubicBezTo>
                    <a:pt x="130" y="463"/>
                    <a:pt x="131" y="464"/>
                    <a:pt x="130" y="463"/>
                  </a:cubicBezTo>
                  <a:cubicBezTo>
                    <a:pt x="131" y="466"/>
                    <a:pt x="133" y="462"/>
                    <a:pt x="134" y="462"/>
                  </a:cubicBezTo>
                  <a:close/>
                  <a:moveTo>
                    <a:pt x="127" y="465"/>
                  </a:moveTo>
                  <a:cubicBezTo>
                    <a:pt x="127" y="467"/>
                    <a:pt x="126" y="467"/>
                    <a:pt x="125" y="468"/>
                  </a:cubicBezTo>
                  <a:cubicBezTo>
                    <a:pt x="127" y="467"/>
                    <a:pt x="128" y="467"/>
                    <a:pt x="129" y="465"/>
                  </a:cubicBezTo>
                  <a:cubicBezTo>
                    <a:pt x="128" y="465"/>
                    <a:pt x="128" y="466"/>
                    <a:pt x="127" y="465"/>
                  </a:cubicBezTo>
                  <a:close/>
                  <a:moveTo>
                    <a:pt x="114" y="477"/>
                  </a:moveTo>
                  <a:cubicBezTo>
                    <a:pt x="113" y="477"/>
                    <a:pt x="113" y="477"/>
                    <a:pt x="112" y="478"/>
                  </a:cubicBezTo>
                  <a:cubicBezTo>
                    <a:pt x="113" y="478"/>
                    <a:pt x="112" y="479"/>
                    <a:pt x="112" y="479"/>
                  </a:cubicBezTo>
                  <a:cubicBezTo>
                    <a:pt x="113" y="478"/>
                    <a:pt x="115" y="478"/>
                    <a:pt x="116" y="476"/>
                  </a:cubicBezTo>
                  <a:cubicBezTo>
                    <a:pt x="117" y="476"/>
                    <a:pt x="118" y="474"/>
                    <a:pt x="120" y="474"/>
                  </a:cubicBezTo>
                  <a:cubicBezTo>
                    <a:pt x="121" y="472"/>
                    <a:pt x="122" y="470"/>
                    <a:pt x="124" y="470"/>
                  </a:cubicBezTo>
                  <a:cubicBezTo>
                    <a:pt x="124" y="469"/>
                    <a:pt x="125" y="469"/>
                    <a:pt x="125" y="468"/>
                  </a:cubicBezTo>
                  <a:cubicBezTo>
                    <a:pt x="122" y="469"/>
                    <a:pt x="120" y="472"/>
                    <a:pt x="117" y="473"/>
                  </a:cubicBezTo>
                  <a:cubicBezTo>
                    <a:pt x="117" y="473"/>
                    <a:pt x="117" y="473"/>
                    <a:pt x="117" y="474"/>
                  </a:cubicBezTo>
                  <a:cubicBezTo>
                    <a:pt x="117" y="473"/>
                    <a:pt x="116" y="474"/>
                    <a:pt x="115" y="474"/>
                  </a:cubicBezTo>
                  <a:cubicBezTo>
                    <a:pt x="116" y="474"/>
                    <a:pt x="117" y="473"/>
                    <a:pt x="117" y="474"/>
                  </a:cubicBezTo>
                  <a:cubicBezTo>
                    <a:pt x="116" y="475"/>
                    <a:pt x="114" y="476"/>
                    <a:pt x="114" y="476"/>
                  </a:cubicBezTo>
                  <a:cubicBezTo>
                    <a:pt x="114" y="476"/>
                    <a:pt x="115" y="476"/>
                    <a:pt x="115" y="476"/>
                  </a:cubicBezTo>
                  <a:cubicBezTo>
                    <a:pt x="114" y="476"/>
                    <a:pt x="114" y="476"/>
                    <a:pt x="114" y="477"/>
                  </a:cubicBezTo>
                  <a:close/>
                  <a:moveTo>
                    <a:pt x="115" y="502"/>
                  </a:moveTo>
                  <a:cubicBezTo>
                    <a:pt x="115" y="502"/>
                    <a:pt x="114" y="502"/>
                    <a:pt x="114" y="503"/>
                  </a:cubicBezTo>
                  <a:cubicBezTo>
                    <a:pt x="115" y="503"/>
                    <a:pt x="116" y="502"/>
                    <a:pt x="115" y="502"/>
                  </a:cubicBezTo>
                  <a:close/>
                  <a:moveTo>
                    <a:pt x="114" y="503"/>
                  </a:moveTo>
                  <a:cubicBezTo>
                    <a:pt x="114" y="504"/>
                    <a:pt x="116" y="503"/>
                    <a:pt x="115" y="505"/>
                  </a:cubicBezTo>
                  <a:cubicBezTo>
                    <a:pt x="115" y="505"/>
                    <a:pt x="116" y="504"/>
                    <a:pt x="116" y="504"/>
                  </a:cubicBezTo>
                  <a:cubicBezTo>
                    <a:pt x="116" y="503"/>
                    <a:pt x="115" y="504"/>
                    <a:pt x="116" y="503"/>
                  </a:cubicBezTo>
                  <a:cubicBezTo>
                    <a:pt x="116" y="502"/>
                    <a:pt x="115" y="503"/>
                    <a:pt x="115" y="503"/>
                  </a:cubicBezTo>
                  <a:cubicBezTo>
                    <a:pt x="115" y="503"/>
                    <a:pt x="115" y="503"/>
                    <a:pt x="114" y="503"/>
                  </a:cubicBezTo>
                  <a:close/>
                  <a:moveTo>
                    <a:pt x="112" y="503"/>
                  </a:moveTo>
                  <a:cubicBezTo>
                    <a:pt x="111" y="504"/>
                    <a:pt x="112" y="503"/>
                    <a:pt x="112" y="504"/>
                  </a:cubicBezTo>
                  <a:cubicBezTo>
                    <a:pt x="111" y="504"/>
                    <a:pt x="111" y="504"/>
                    <a:pt x="111" y="504"/>
                  </a:cubicBezTo>
                  <a:cubicBezTo>
                    <a:pt x="111" y="505"/>
                    <a:pt x="111" y="505"/>
                    <a:pt x="111" y="505"/>
                  </a:cubicBezTo>
                  <a:cubicBezTo>
                    <a:pt x="112" y="505"/>
                    <a:pt x="112" y="505"/>
                    <a:pt x="113" y="506"/>
                  </a:cubicBezTo>
                  <a:cubicBezTo>
                    <a:pt x="113" y="504"/>
                    <a:pt x="113" y="504"/>
                    <a:pt x="114" y="504"/>
                  </a:cubicBezTo>
                  <a:cubicBezTo>
                    <a:pt x="114" y="504"/>
                    <a:pt x="113" y="504"/>
                    <a:pt x="113" y="503"/>
                  </a:cubicBezTo>
                  <a:cubicBezTo>
                    <a:pt x="113" y="504"/>
                    <a:pt x="112" y="504"/>
                    <a:pt x="112" y="503"/>
                  </a:cubicBezTo>
                  <a:close/>
                  <a:moveTo>
                    <a:pt x="111" y="502"/>
                  </a:moveTo>
                  <a:cubicBezTo>
                    <a:pt x="111" y="502"/>
                    <a:pt x="112" y="503"/>
                    <a:pt x="112" y="502"/>
                  </a:cubicBezTo>
                  <a:cubicBezTo>
                    <a:pt x="111" y="502"/>
                    <a:pt x="111" y="501"/>
                    <a:pt x="111" y="502"/>
                  </a:cubicBezTo>
                  <a:close/>
                  <a:moveTo>
                    <a:pt x="109" y="482"/>
                  </a:moveTo>
                  <a:cubicBezTo>
                    <a:pt x="110" y="482"/>
                    <a:pt x="111" y="480"/>
                    <a:pt x="112" y="479"/>
                  </a:cubicBezTo>
                  <a:cubicBezTo>
                    <a:pt x="110" y="479"/>
                    <a:pt x="110" y="481"/>
                    <a:pt x="109" y="482"/>
                  </a:cubicBezTo>
                  <a:close/>
                  <a:moveTo>
                    <a:pt x="99" y="512"/>
                  </a:moveTo>
                  <a:cubicBezTo>
                    <a:pt x="100" y="512"/>
                    <a:pt x="98" y="512"/>
                    <a:pt x="98" y="513"/>
                  </a:cubicBezTo>
                  <a:cubicBezTo>
                    <a:pt x="99" y="514"/>
                    <a:pt x="99" y="512"/>
                    <a:pt x="99" y="513"/>
                  </a:cubicBezTo>
                  <a:cubicBezTo>
                    <a:pt x="100" y="512"/>
                    <a:pt x="100" y="511"/>
                    <a:pt x="99" y="512"/>
                  </a:cubicBezTo>
                  <a:close/>
                  <a:moveTo>
                    <a:pt x="93" y="519"/>
                  </a:moveTo>
                  <a:cubicBezTo>
                    <a:pt x="93" y="519"/>
                    <a:pt x="94" y="519"/>
                    <a:pt x="94" y="519"/>
                  </a:cubicBezTo>
                  <a:cubicBezTo>
                    <a:pt x="94" y="520"/>
                    <a:pt x="95" y="519"/>
                    <a:pt x="95" y="520"/>
                  </a:cubicBezTo>
                  <a:cubicBezTo>
                    <a:pt x="96" y="519"/>
                    <a:pt x="96" y="518"/>
                    <a:pt x="97" y="518"/>
                  </a:cubicBezTo>
                  <a:cubicBezTo>
                    <a:pt x="98" y="517"/>
                    <a:pt x="96" y="518"/>
                    <a:pt x="97" y="516"/>
                  </a:cubicBezTo>
                  <a:cubicBezTo>
                    <a:pt x="95" y="516"/>
                    <a:pt x="96" y="519"/>
                    <a:pt x="95" y="519"/>
                  </a:cubicBezTo>
                  <a:cubicBezTo>
                    <a:pt x="95" y="518"/>
                    <a:pt x="93" y="518"/>
                    <a:pt x="92" y="518"/>
                  </a:cubicBezTo>
                  <a:cubicBezTo>
                    <a:pt x="93" y="519"/>
                    <a:pt x="93" y="520"/>
                    <a:pt x="94" y="520"/>
                  </a:cubicBezTo>
                  <a:cubicBezTo>
                    <a:pt x="94" y="519"/>
                    <a:pt x="93" y="520"/>
                    <a:pt x="93" y="519"/>
                  </a:cubicBezTo>
                  <a:close/>
                  <a:moveTo>
                    <a:pt x="95" y="518"/>
                  </a:moveTo>
                  <a:cubicBezTo>
                    <a:pt x="95" y="517"/>
                    <a:pt x="96" y="517"/>
                    <a:pt x="95" y="517"/>
                  </a:cubicBezTo>
                  <a:cubicBezTo>
                    <a:pt x="95" y="517"/>
                    <a:pt x="94" y="515"/>
                    <a:pt x="94" y="516"/>
                  </a:cubicBezTo>
                  <a:cubicBezTo>
                    <a:pt x="94" y="517"/>
                    <a:pt x="94" y="518"/>
                    <a:pt x="95" y="518"/>
                  </a:cubicBezTo>
                  <a:close/>
                  <a:moveTo>
                    <a:pt x="80" y="529"/>
                  </a:moveTo>
                  <a:cubicBezTo>
                    <a:pt x="80" y="530"/>
                    <a:pt x="80" y="531"/>
                    <a:pt x="79" y="531"/>
                  </a:cubicBezTo>
                  <a:cubicBezTo>
                    <a:pt x="80" y="530"/>
                    <a:pt x="78" y="531"/>
                    <a:pt x="78" y="531"/>
                  </a:cubicBezTo>
                  <a:cubicBezTo>
                    <a:pt x="79" y="531"/>
                    <a:pt x="78" y="533"/>
                    <a:pt x="79" y="533"/>
                  </a:cubicBezTo>
                  <a:cubicBezTo>
                    <a:pt x="78" y="532"/>
                    <a:pt x="79" y="532"/>
                    <a:pt x="80" y="532"/>
                  </a:cubicBezTo>
                  <a:cubicBezTo>
                    <a:pt x="80" y="531"/>
                    <a:pt x="79" y="532"/>
                    <a:pt x="80" y="532"/>
                  </a:cubicBezTo>
                  <a:cubicBezTo>
                    <a:pt x="80" y="531"/>
                    <a:pt x="82" y="530"/>
                    <a:pt x="80" y="529"/>
                  </a:cubicBezTo>
                  <a:close/>
                  <a:moveTo>
                    <a:pt x="54" y="549"/>
                  </a:moveTo>
                  <a:cubicBezTo>
                    <a:pt x="54" y="549"/>
                    <a:pt x="56" y="549"/>
                    <a:pt x="55" y="548"/>
                  </a:cubicBezTo>
                  <a:cubicBezTo>
                    <a:pt x="55" y="549"/>
                    <a:pt x="54" y="548"/>
                    <a:pt x="54" y="549"/>
                  </a:cubicBezTo>
                  <a:close/>
                  <a:moveTo>
                    <a:pt x="32" y="567"/>
                  </a:moveTo>
                  <a:cubicBezTo>
                    <a:pt x="32" y="567"/>
                    <a:pt x="33" y="568"/>
                    <a:pt x="33" y="567"/>
                  </a:cubicBezTo>
                  <a:cubicBezTo>
                    <a:pt x="33" y="567"/>
                    <a:pt x="32" y="566"/>
                    <a:pt x="32" y="567"/>
                  </a:cubicBezTo>
                  <a:close/>
                  <a:moveTo>
                    <a:pt x="22" y="600"/>
                  </a:moveTo>
                  <a:cubicBezTo>
                    <a:pt x="23" y="601"/>
                    <a:pt x="23" y="599"/>
                    <a:pt x="23" y="599"/>
                  </a:cubicBezTo>
                  <a:cubicBezTo>
                    <a:pt x="22" y="599"/>
                    <a:pt x="21" y="600"/>
                    <a:pt x="22" y="6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淘宝网Chenying0907出品 152"/>
            <p:cNvSpPr>
              <a:spLocks/>
            </p:cNvSpPr>
            <p:nvPr/>
          </p:nvSpPr>
          <p:spPr bwMode="auto">
            <a:xfrm>
              <a:off x="7070" y="4618"/>
              <a:ext cx="10" cy="9"/>
            </a:xfrm>
            <a:custGeom>
              <a:avLst/>
              <a:gdLst>
                <a:gd name="T0" fmla="*/ 1 w 4"/>
                <a:gd name="T1" fmla="*/ 2 h 4"/>
                <a:gd name="T2" fmla="*/ 1 w 4"/>
                <a:gd name="T3" fmla="*/ 2 h 4"/>
                <a:gd name="T4" fmla="*/ 2 w 4"/>
                <a:gd name="T5" fmla="*/ 0 h 4"/>
                <a:gd name="T6" fmla="*/ 4 w 4"/>
                <a:gd name="T7" fmla="*/ 0 h 4"/>
                <a:gd name="T8" fmla="*/ 1 w 4"/>
                <a:gd name="T9" fmla="*/ 3 h 4"/>
                <a:gd name="T10" fmla="*/ 0 w 4"/>
                <a:gd name="T11" fmla="*/ 3 h 4"/>
                <a:gd name="T12" fmla="*/ 1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" y="1"/>
                    <a:pt x="1" y="1"/>
                    <a:pt x="1" y="3"/>
                  </a:cubicBezTo>
                  <a:cubicBezTo>
                    <a:pt x="1" y="3"/>
                    <a:pt x="0" y="4"/>
                    <a:pt x="0" y="3"/>
                  </a:cubicBezTo>
                  <a:cubicBezTo>
                    <a:pt x="2" y="3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淘宝网Chenying0907出品 153"/>
            <p:cNvSpPr>
              <a:spLocks/>
            </p:cNvSpPr>
            <p:nvPr/>
          </p:nvSpPr>
          <p:spPr bwMode="auto">
            <a:xfrm>
              <a:off x="7089" y="4604"/>
              <a:ext cx="7" cy="7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2 w 3"/>
                <a:gd name="T9" fmla="*/ 2 h 3"/>
                <a:gd name="T10" fmla="*/ 2 w 3"/>
                <a:gd name="T11" fmla="*/ 1 h 3"/>
                <a:gd name="T12" fmla="*/ 1 w 3"/>
                <a:gd name="T13" fmla="*/ 2 h 3"/>
                <a:gd name="T14" fmla="*/ 2 w 3"/>
                <a:gd name="T15" fmla="*/ 2 h 3"/>
                <a:gd name="T16" fmla="*/ 2 w 3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3" y="1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淘宝网Chenying0907出品 154"/>
            <p:cNvSpPr>
              <a:spLocks/>
            </p:cNvSpPr>
            <p:nvPr/>
          </p:nvSpPr>
          <p:spPr bwMode="auto">
            <a:xfrm>
              <a:off x="7141" y="4561"/>
              <a:ext cx="5" cy="7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1 h 3"/>
                <a:gd name="T4" fmla="*/ 2 w 2"/>
                <a:gd name="T5" fmla="*/ 0 h 3"/>
                <a:gd name="T6" fmla="*/ 2 w 2"/>
                <a:gd name="T7" fmla="*/ 1 h 3"/>
                <a:gd name="T8" fmla="*/ 1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3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淘宝网Chenying0907出品 155"/>
            <p:cNvSpPr>
              <a:spLocks/>
            </p:cNvSpPr>
            <p:nvPr/>
          </p:nvSpPr>
          <p:spPr bwMode="auto">
            <a:xfrm>
              <a:off x="7267" y="4393"/>
              <a:ext cx="5" cy="2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0 w 2"/>
                <a:gd name="T7" fmla="*/ 1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淘宝网Chenying0907出品 156"/>
            <p:cNvSpPr>
              <a:spLocks/>
            </p:cNvSpPr>
            <p:nvPr/>
          </p:nvSpPr>
          <p:spPr bwMode="auto">
            <a:xfrm>
              <a:off x="8608" y="3053"/>
              <a:ext cx="7" cy="4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0 h 2"/>
                <a:gd name="T4" fmla="*/ 1 w 3"/>
                <a:gd name="T5" fmla="*/ 2 h 2"/>
                <a:gd name="T6" fmla="*/ 0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淘宝网Chenying0907出品 157"/>
            <p:cNvSpPr>
              <a:spLocks/>
            </p:cNvSpPr>
            <p:nvPr/>
          </p:nvSpPr>
          <p:spPr bwMode="auto">
            <a:xfrm>
              <a:off x="8594" y="3050"/>
              <a:ext cx="7" cy="5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0 h 2"/>
                <a:gd name="T4" fmla="*/ 0 w 3"/>
                <a:gd name="T5" fmla="*/ 1 h 2"/>
                <a:gd name="T6" fmla="*/ 2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淘宝网Chenying0907出品 158"/>
            <p:cNvSpPr>
              <a:spLocks/>
            </p:cNvSpPr>
            <p:nvPr/>
          </p:nvSpPr>
          <p:spPr bwMode="auto">
            <a:xfrm>
              <a:off x="8591" y="3055"/>
              <a:ext cx="5" cy="10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0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1" y="2"/>
                    <a:pt x="2" y="2"/>
                    <a:pt x="1" y="3"/>
                  </a:cubicBezTo>
                  <a:cubicBezTo>
                    <a:pt x="0" y="2"/>
                    <a:pt x="2" y="4"/>
                    <a:pt x="0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淘宝网Chenying0907出品 159"/>
            <p:cNvSpPr>
              <a:spLocks/>
            </p:cNvSpPr>
            <p:nvPr/>
          </p:nvSpPr>
          <p:spPr bwMode="auto">
            <a:xfrm>
              <a:off x="8584" y="3053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1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2"/>
                    <a:pt x="1" y="1"/>
                    <a:pt x="1" y="1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淘宝网Chenying0907出品 160"/>
            <p:cNvSpPr>
              <a:spLocks/>
            </p:cNvSpPr>
            <p:nvPr/>
          </p:nvSpPr>
          <p:spPr bwMode="auto">
            <a:xfrm>
              <a:off x="8580" y="304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淘宝网Chenying0907出品 161"/>
            <p:cNvSpPr>
              <a:spLocks/>
            </p:cNvSpPr>
            <p:nvPr/>
          </p:nvSpPr>
          <p:spPr bwMode="auto">
            <a:xfrm>
              <a:off x="8577" y="3053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淘宝网Chenying0907出品 162"/>
            <p:cNvSpPr>
              <a:spLocks/>
            </p:cNvSpPr>
            <p:nvPr/>
          </p:nvSpPr>
          <p:spPr bwMode="auto">
            <a:xfrm>
              <a:off x="8568" y="3053"/>
              <a:ext cx="12" cy="12"/>
            </a:xfrm>
            <a:custGeom>
              <a:avLst/>
              <a:gdLst>
                <a:gd name="T0" fmla="*/ 3 w 5"/>
                <a:gd name="T1" fmla="*/ 2 h 5"/>
                <a:gd name="T2" fmla="*/ 3 w 5"/>
                <a:gd name="T3" fmla="*/ 1 h 5"/>
                <a:gd name="T4" fmla="*/ 4 w 5"/>
                <a:gd name="T5" fmla="*/ 1 h 5"/>
                <a:gd name="T6" fmla="*/ 4 w 5"/>
                <a:gd name="T7" fmla="*/ 3 h 5"/>
                <a:gd name="T8" fmla="*/ 3 w 5"/>
                <a:gd name="T9" fmla="*/ 2 h 5"/>
                <a:gd name="T10" fmla="*/ 2 w 5"/>
                <a:gd name="T11" fmla="*/ 3 h 5"/>
                <a:gd name="T12" fmla="*/ 3 w 5"/>
                <a:gd name="T13" fmla="*/ 5 h 5"/>
                <a:gd name="T14" fmla="*/ 0 w 5"/>
                <a:gd name="T15" fmla="*/ 4 h 5"/>
                <a:gd name="T16" fmla="*/ 1 w 5"/>
                <a:gd name="T17" fmla="*/ 3 h 5"/>
                <a:gd name="T18" fmla="*/ 2 w 5"/>
                <a:gd name="T19" fmla="*/ 4 h 5"/>
                <a:gd name="T20" fmla="*/ 0 w 5"/>
                <a:gd name="T21" fmla="*/ 3 h 5"/>
                <a:gd name="T22" fmla="*/ 1 w 5"/>
                <a:gd name="T23" fmla="*/ 2 h 5"/>
                <a:gd name="T24" fmla="*/ 0 w 5"/>
                <a:gd name="T25" fmla="*/ 2 h 5"/>
                <a:gd name="T26" fmla="*/ 1 w 5"/>
                <a:gd name="T27" fmla="*/ 1 h 5"/>
                <a:gd name="T28" fmla="*/ 2 w 5"/>
                <a:gd name="T29" fmla="*/ 1 h 5"/>
                <a:gd name="T30" fmla="*/ 2 w 5"/>
                <a:gd name="T31" fmla="*/ 2 h 5"/>
                <a:gd name="T32" fmla="*/ 3 w 5"/>
                <a:gd name="T3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5">
                  <a:moveTo>
                    <a:pt x="3" y="2"/>
                  </a:moveTo>
                  <a:cubicBezTo>
                    <a:pt x="3" y="2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5" y="2"/>
                    <a:pt x="4" y="3"/>
                  </a:cubicBezTo>
                  <a:cubicBezTo>
                    <a:pt x="4" y="2"/>
                    <a:pt x="3" y="3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0" y="2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1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2" y="3"/>
                    <a:pt x="3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淘宝网Chenying0907出品 163"/>
            <p:cNvSpPr>
              <a:spLocks/>
            </p:cNvSpPr>
            <p:nvPr/>
          </p:nvSpPr>
          <p:spPr bwMode="auto">
            <a:xfrm>
              <a:off x="8565" y="3065"/>
              <a:ext cx="5" cy="4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淘宝网Chenying0907出品 164"/>
            <p:cNvSpPr>
              <a:spLocks/>
            </p:cNvSpPr>
            <p:nvPr/>
          </p:nvSpPr>
          <p:spPr bwMode="auto">
            <a:xfrm>
              <a:off x="8544" y="3069"/>
              <a:ext cx="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淘宝网Chenying0907出品 165"/>
            <p:cNvSpPr>
              <a:spLocks/>
            </p:cNvSpPr>
            <p:nvPr/>
          </p:nvSpPr>
          <p:spPr bwMode="auto">
            <a:xfrm>
              <a:off x="8542" y="3072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1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1 h 2"/>
                <a:gd name="T10" fmla="*/ 2 w 2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淘宝网Chenying0907出品 166"/>
            <p:cNvSpPr>
              <a:spLocks/>
            </p:cNvSpPr>
            <p:nvPr/>
          </p:nvSpPr>
          <p:spPr bwMode="auto">
            <a:xfrm>
              <a:off x="8539" y="3074"/>
              <a:ext cx="3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淘宝网Chenying0907出品 167"/>
            <p:cNvSpPr>
              <a:spLocks/>
            </p:cNvSpPr>
            <p:nvPr/>
          </p:nvSpPr>
          <p:spPr bwMode="auto">
            <a:xfrm>
              <a:off x="8305" y="4405"/>
              <a:ext cx="12" cy="5"/>
            </a:xfrm>
            <a:custGeom>
              <a:avLst/>
              <a:gdLst>
                <a:gd name="T0" fmla="*/ 4 w 5"/>
                <a:gd name="T1" fmla="*/ 0 h 2"/>
                <a:gd name="T2" fmla="*/ 4 w 5"/>
                <a:gd name="T3" fmla="*/ 0 h 2"/>
                <a:gd name="T4" fmla="*/ 5 w 5"/>
                <a:gd name="T5" fmla="*/ 2 h 2"/>
                <a:gd name="T6" fmla="*/ 2 w 5"/>
                <a:gd name="T7" fmla="*/ 0 h 2"/>
                <a:gd name="T8" fmla="*/ 0 w 5"/>
                <a:gd name="T9" fmla="*/ 0 h 2"/>
                <a:gd name="T10" fmla="*/ 1 w 5"/>
                <a:gd name="T11" fmla="*/ 0 h 2"/>
                <a:gd name="T12" fmla="*/ 4 w 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5" y="0"/>
                    <a:pt x="5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淘宝网Chenying0907出品 168"/>
            <p:cNvSpPr>
              <a:spLocks/>
            </p:cNvSpPr>
            <p:nvPr/>
          </p:nvSpPr>
          <p:spPr bwMode="auto">
            <a:xfrm>
              <a:off x="8537" y="3060"/>
              <a:ext cx="5" cy="9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2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2"/>
                    <a:pt x="0" y="2"/>
                    <a:pt x="1" y="3"/>
                  </a:cubicBezTo>
                  <a:cubicBezTo>
                    <a:pt x="1" y="4"/>
                    <a:pt x="0" y="2"/>
                    <a:pt x="0" y="3"/>
                  </a:cubicBezTo>
                  <a:cubicBezTo>
                    <a:pt x="0" y="2"/>
                    <a:pt x="2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淘宝网Chenying0907出品 169"/>
            <p:cNvSpPr>
              <a:spLocks/>
            </p:cNvSpPr>
            <p:nvPr/>
          </p:nvSpPr>
          <p:spPr bwMode="auto">
            <a:xfrm>
              <a:off x="8534" y="3072"/>
              <a:ext cx="8" cy="2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淘宝网Chenying0907出品 170"/>
            <p:cNvSpPr>
              <a:spLocks/>
            </p:cNvSpPr>
            <p:nvPr/>
          </p:nvSpPr>
          <p:spPr bwMode="auto">
            <a:xfrm>
              <a:off x="8281" y="4424"/>
              <a:ext cx="12" cy="5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2 h 2"/>
                <a:gd name="T4" fmla="*/ 5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1"/>
                    <a:pt x="1" y="1"/>
                    <a:pt x="0" y="2"/>
                  </a:cubicBezTo>
                  <a:cubicBezTo>
                    <a:pt x="0" y="0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淘宝网Chenying0907出品 171"/>
            <p:cNvSpPr>
              <a:spLocks/>
            </p:cNvSpPr>
            <p:nvPr/>
          </p:nvSpPr>
          <p:spPr bwMode="auto">
            <a:xfrm>
              <a:off x="8281" y="4412"/>
              <a:ext cx="5" cy="7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1 h 3"/>
                <a:gd name="T4" fmla="*/ 1 w 2"/>
                <a:gd name="T5" fmla="*/ 1 h 3"/>
                <a:gd name="T6" fmla="*/ 1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2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淘宝网Chenying0907出品 172"/>
            <p:cNvSpPr>
              <a:spLocks/>
            </p:cNvSpPr>
            <p:nvPr/>
          </p:nvSpPr>
          <p:spPr bwMode="auto">
            <a:xfrm>
              <a:off x="8260" y="4350"/>
              <a:ext cx="19" cy="10"/>
            </a:xfrm>
            <a:custGeom>
              <a:avLst/>
              <a:gdLst>
                <a:gd name="T0" fmla="*/ 0 w 8"/>
                <a:gd name="T1" fmla="*/ 3 h 4"/>
                <a:gd name="T2" fmla="*/ 3 w 8"/>
                <a:gd name="T3" fmla="*/ 3 h 4"/>
                <a:gd name="T4" fmla="*/ 2 w 8"/>
                <a:gd name="T5" fmla="*/ 1 h 4"/>
                <a:gd name="T6" fmla="*/ 6 w 8"/>
                <a:gd name="T7" fmla="*/ 0 h 4"/>
                <a:gd name="T8" fmla="*/ 6 w 8"/>
                <a:gd name="T9" fmla="*/ 1 h 4"/>
                <a:gd name="T10" fmla="*/ 8 w 8"/>
                <a:gd name="T11" fmla="*/ 0 h 4"/>
                <a:gd name="T12" fmla="*/ 3 w 8"/>
                <a:gd name="T13" fmla="*/ 4 h 4"/>
                <a:gd name="T14" fmla="*/ 0 w 8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4">
                  <a:moveTo>
                    <a:pt x="0" y="3"/>
                  </a:move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4" y="1"/>
                    <a:pt x="4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7" y="0"/>
                    <a:pt x="7" y="1"/>
                    <a:pt x="8" y="0"/>
                  </a:cubicBezTo>
                  <a:cubicBezTo>
                    <a:pt x="7" y="1"/>
                    <a:pt x="5" y="3"/>
                    <a:pt x="3" y="4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淘宝网Chenying0907出品 173"/>
            <p:cNvSpPr>
              <a:spLocks/>
            </p:cNvSpPr>
            <p:nvPr/>
          </p:nvSpPr>
          <p:spPr bwMode="auto">
            <a:xfrm>
              <a:off x="8482" y="3086"/>
              <a:ext cx="10" cy="7"/>
            </a:xfrm>
            <a:custGeom>
              <a:avLst/>
              <a:gdLst>
                <a:gd name="T0" fmla="*/ 4 w 4"/>
                <a:gd name="T1" fmla="*/ 0 h 3"/>
                <a:gd name="T2" fmla="*/ 3 w 4"/>
                <a:gd name="T3" fmla="*/ 1 h 3"/>
                <a:gd name="T4" fmla="*/ 4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1 w 4"/>
                <a:gd name="T11" fmla="*/ 1 h 3"/>
                <a:gd name="T12" fmla="*/ 0 w 4"/>
                <a:gd name="T13" fmla="*/ 2 h 3"/>
                <a:gd name="T14" fmla="*/ 0 w 4"/>
                <a:gd name="T15" fmla="*/ 1 h 3"/>
                <a:gd name="T16" fmla="*/ 2 w 4"/>
                <a:gd name="T17" fmla="*/ 0 h 3"/>
                <a:gd name="T18" fmla="*/ 4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1"/>
                    <a:pt x="3" y="1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3"/>
                    <a:pt x="1" y="1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1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淘宝网Chenying0907出品 174"/>
            <p:cNvSpPr>
              <a:spLocks/>
            </p:cNvSpPr>
            <p:nvPr/>
          </p:nvSpPr>
          <p:spPr bwMode="auto">
            <a:xfrm>
              <a:off x="8262" y="428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0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淘宝网Chenying0907出品 175"/>
            <p:cNvSpPr>
              <a:spLocks/>
            </p:cNvSpPr>
            <p:nvPr/>
          </p:nvSpPr>
          <p:spPr bwMode="auto">
            <a:xfrm>
              <a:off x="8231" y="4440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淘宝网Chenying0907出品 176"/>
            <p:cNvSpPr>
              <a:spLocks/>
            </p:cNvSpPr>
            <p:nvPr/>
          </p:nvSpPr>
          <p:spPr bwMode="auto">
            <a:xfrm>
              <a:off x="8449" y="3088"/>
              <a:ext cx="10" cy="10"/>
            </a:xfrm>
            <a:custGeom>
              <a:avLst/>
              <a:gdLst>
                <a:gd name="T0" fmla="*/ 0 w 4"/>
                <a:gd name="T1" fmla="*/ 2 h 4"/>
                <a:gd name="T2" fmla="*/ 1 w 4"/>
                <a:gd name="T3" fmla="*/ 3 h 4"/>
                <a:gd name="T4" fmla="*/ 1 w 4"/>
                <a:gd name="T5" fmla="*/ 1 h 4"/>
                <a:gd name="T6" fmla="*/ 2 w 4"/>
                <a:gd name="T7" fmla="*/ 2 h 4"/>
                <a:gd name="T8" fmla="*/ 3 w 4"/>
                <a:gd name="T9" fmla="*/ 1 h 4"/>
                <a:gd name="T10" fmla="*/ 3 w 4"/>
                <a:gd name="T11" fmla="*/ 2 h 4"/>
                <a:gd name="T12" fmla="*/ 3 w 4"/>
                <a:gd name="T13" fmla="*/ 3 h 4"/>
                <a:gd name="T14" fmla="*/ 0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1" y="3"/>
                    <a:pt x="1" y="2"/>
                    <a:pt x="1" y="3"/>
                  </a:cubicBezTo>
                  <a:cubicBezTo>
                    <a:pt x="2" y="1"/>
                    <a:pt x="0" y="2"/>
                    <a:pt x="1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2"/>
                    <a:pt x="0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淘宝网Chenying0907出品 177"/>
            <p:cNvSpPr>
              <a:spLocks/>
            </p:cNvSpPr>
            <p:nvPr/>
          </p:nvSpPr>
          <p:spPr bwMode="auto">
            <a:xfrm>
              <a:off x="8200" y="4450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淘宝网Chenying0907出品 178"/>
            <p:cNvSpPr>
              <a:spLocks/>
            </p:cNvSpPr>
            <p:nvPr/>
          </p:nvSpPr>
          <p:spPr bwMode="auto">
            <a:xfrm>
              <a:off x="8426" y="3093"/>
              <a:ext cx="4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1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  <a:gd name="T10" fmla="*/ 2 w 2"/>
                <a:gd name="T11" fmla="*/ 2 h 3"/>
                <a:gd name="T12" fmla="*/ 0 w 2"/>
                <a:gd name="T13" fmla="*/ 3 h 3"/>
                <a:gd name="T14" fmla="*/ 0 w 2"/>
                <a:gd name="T15" fmla="*/ 2 h 3"/>
                <a:gd name="T16" fmla="*/ 1 w 2"/>
                <a:gd name="T17" fmla="*/ 2 h 3"/>
                <a:gd name="T18" fmla="*/ 2 w 2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3"/>
                    <a:pt x="1" y="2"/>
                    <a:pt x="0" y="3"/>
                  </a:cubicBezTo>
                  <a:cubicBezTo>
                    <a:pt x="0" y="3"/>
                    <a:pt x="1" y="2"/>
                    <a:pt x="0" y="2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0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淘宝网Chenying0907出品 179"/>
            <p:cNvSpPr>
              <a:spLocks/>
            </p:cNvSpPr>
            <p:nvPr/>
          </p:nvSpPr>
          <p:spPr bwMode="auto">
            <a:xfrm>
              <a:off x="8423" y="3100"/>
              <a:ext cx="7" cy="7"/>
            </a:xfrm>
            <a:custGeom>
              <a:avLst/>
              <a:gdLst>
                <a:gd name="T0" fmla="*/ 3 w 3"/>
                <a:gd name="T1" fmla="*/ 2 h 3"/>
                <a:gd name="T2" fmla="*/ 2 w 3"/>
                <a:gd name="T3" fmla="*/ 2 h 3"/>
                <a:gd name="T4" fmla="*/ 1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0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3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淘宝网Chenying0907出品 180"/>
            <p:cNvSpPr>
              <a:spLocks/>
            </p:cNvSpPr>
            <p:nvPr/>
          </p:nvSpPr>
          <p:spPr bwMode="auto">
            <a:xfrm>
              <a:off x="8397" y="3100"/>
              <a:ext cx="21" cy="10"/>
            </a:xfrm>
            <a:custGeom>
              <a:avLst/>
              <a:gdLst>
                <a:gd name="T0" fmla="*/ 4 w 9"/>
                <a:gd name="T1" fmla="*/ 3 h 4"/>
                <a:gd name="T2" fmla="*/ 5 w 9"/>
                <a:gd name="T3" fmla="*/ 3 h 4"/>
                <a:gd name="T4" fmla="*/ 2 w 9"/>
                <a:gd name="T5" fmla="*/ 4 h 4"/>
                <a:gd name="T6" fmla="*/ 0 w 9"/>
                <a:gd name="T7" fmla="*/ 2 h 4"/>
                <a:gd name="T8" fmla="*/ 2 w 9"/>
                <a:gd name="T9" fmla="*/ 2 h 4"/>
                <a:gd name="T10" fmla="*/ 5 w 9"/>
                <a:gd name="T11" fmla="*/ 1 h 4"/>
                <a:gd name="T12" fmla="*/ 8 w 9"/>
                <a:gd name="T13" fmla="*/ 0 h 4"/>
                <a:gd name="T14" fmla="*/ 9 w 9"/>
                <a:gd name="T15" fmla="*/ 1 h 4"/>
                <a:gd name="T16" fmla="*/ 2 w 9"/>
                <a:gd name="T17" fmla="*/ 4 h 4"/>
                <a:gd name="T18" fmla="*/ 4 w 9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5" y="3"/>
                    <a:pt x="5" y="3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1" y="3"/>
                    <a:pt x="2" y="3"/>
                    <a:pt x="0" y="2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5" y="2"/>
                    <a:pt x="5" y="1"/>
                  </a:cubicBezTo>
                  <a:cubicBezTo>
                    <a:pt x="6" y="2"/>
                    <a:pt x="7" y="1"/>
                    <a:pt x="8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7" y="2"/>
                    <a:pt x="6" y="4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淘宝网Chenying0907出品 181"/>
            <p:cNvSpPr>
              <a:spLocks/>
            </p:cNvSpPr>
            <p:nvPr/>
          </p:nvSpPr>
          <p:spPr bwMode="auto">
            <a:xfrm>
              <a:off x="8402" y="3112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2 h 3"/>
                <a:gd name="T4" fmla="*/ 1 w 4"/>
                <a:gd name="T5" fmla="*/ 0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1" y="1"/>
                    <a:pt x="0" y="2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淘宝网Chenying0907出品 182"/>
            <p:cNvSpPr>
              <a:spLocks/>
            </p:cNvSpPr>
            <p:nvPr/>
          </p:nvSpPr>
          <p:spPr bwMode="auto">
            <a:xfrm>
              <a:off x="8390" y="3112"/>
              <a:ext cx="12" cy="9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2 h 4"/>
                <a:gd name="T4" fmla="*/ 2 w 5"/>
                <a:gd name="T5" fmla="*/ 4 h 4"/>
                <a:gd name="T6" fmla="*/ 1 w 5"/>
                <a:gd name="T7" fmla="*/ 3 h 4"/>
                <a:gd name="T8" fmla="*/ 1 w 5"/>
                <a:gd name="T9" fmla="*/ 4 h 4"/>
                <a:gd name="T10" fmla="*/ 0 w 5"/>
                <a:gd name="T11" fmla="*/ 4 h 4"/>
                <a:gd name="T12" fmla="*/ 4 w 5"/>
                <a:gd name="T13" fmla="*/ 0 h 4"/>
                <a:gd name="T14" fmla="*/ 5 w 5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3"/>
                    <a:pt x="0" y="2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3" y="2"/>
                    <a:pt x="4" y="0"/>
                  </a:cubicBezTo>
                  <a:cubicBezTo>
                    <a:pt x="5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淘宝网Chenying0907出品 183"/>
            <p:cNvSpPr>
              <a:spLocks/>
            </p:cNvSpPr>
            <p:nvPr/>
          </p:nvSpPr>
          <p:spPr bwMode="auto">
            <a:xfrm>
              <a:off x="8376" y="3112"/>
              <a:ext cx="14" cy="9"/>
            </a:xfrm>
            <a:custGeom>
              <a:avLst/>
              <a:gdLst>
                <a:gd name="T0" fmla="*/ 6 w 6"/>
                <a:gd name="T1" fmla="*/ 2 h 4"/>
                <a:gd name="T2" fmla="*/ 1 w 6"/>
                <a:gd name="T3" fmla="*/ 4 h 4"/>
                <a:gd name="T4" fmla="*/ 2 w 6"/>
                <a:gd name="T5" fmla="*/ 2 h 4"/>
                <a:gd name="T6" fmla="*/ 1 w 6"/>
                <a:gd name="T7" fmla="*/ 1 h 4"/>
                <a:gd name="T8" fmla="*/ 3 w 6"/>
                <a:gd name="T9" fmla="*/ 1 h 4"/>
                <a:gd name="T10" fmla="*/ 3 w 6"/>
                <a:gd name="T11" fmla="*/ 2 h 4"/>
                <a:gd name="T12" fmla="*/ 6 w 6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cubicBezTo>
                    <a:pt x="5" y="3"/>
                    <a:pt x="2" y="1"/>
                    <a:pt x="1" y="4"/>
                  </a:cubicBezTo>
                  <a:cubicBezTo>
                    <a:pt x="0" y="3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1"/>
                    <a:pt x="5" y="2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淘宝网Chenying0907出品 184"/>
            <p:cNvSpPr>
              <a:spLocks/>
            </p:cNvSpPr>
            <p:nvPr/>
          </p:nvSpPr>
          <p:spPr bwMode="auto">
            <a:xfrm>
              <a:off x="8139" y="4419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淘宝网Chenying0907出品 185"/>
            <p:cNvSpPr>
              <a:spLocks/>
            </p:cNvSpPr>
            <p:nvPr/>
          </p:nvSpPr>
          <p:spPr bwMode="auto">
            <a:xfrm>
              <a:off x="8108" y="4485"/>
              <a:ext cx="5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淘宝网Chenying0907出品 186"/>
            <p:cNvSpPr>
              <a:spLocks/>
            </p:cNvSpPr>
            <p:nvPr/>
          </p:nvSpPr>
          <p:spPr bwMode="auto">
            <a:xfrm>
              <a:off x="8338" y="3133"/>
              <a:ext cx="2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0 w 1"/>
                <a:gd name="T5" fmla="*/ 0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淘宝网Chenying0907出品 187"/>
            <p:cNvSpPr>
              <a:spLocks/>
            </p:cNvSpPr>
            <p:nvPr/>
          </p:nvSpPr>
          <p:spPr bwMode="auto">
            <a:xfrm>
              <a:off x="8061" y="4452"/>
              <a:ext cx="35" cy="26"/>
            </a:xfrm>
            <a:custGeom>
              <a:avLst/>
              <a:gdLst>
                <a:gd name="T0" fmla="*/ 5 w 15"/>
                <a:gd name="T1" fmla="*/ 8 h 11"/>
                <a:gd name="T2" fmla="*/ 6 w 15"/>
                <a:gd name="T3" fmla="*/ 5 h 11"/>
                <a:gd name="T4" fmla="*/ 4 w 15"/>
                <a:gd name="T5" fmla="*/ 6 h 11"/>
                <a:gd name="T6" fmla="*/ 4 w 15"/>
                <a:gd name="T7" fmla="*/ 7 h 11"/>
                <a:gd name="T8" fmla="*/ 3 w 15"/>
                <a:gd name="T9" fmla="*/ 8 h 11"/>
                <a:gd name="T10" fmla="*/ 3 w 15"/>
                <a:gd name="T11" fmla="*/ 7 h 11"/>
                <a:gd name="T12" fmla="*/ 2 w 15"/>
                <a:gd name="T13" fmla="*/ 7 h 11"/>
                <a:gd name="T14" fmla="*/ 3 w 15"/>
                <a:gd name="T15" fmla="*/ 8 h 11"/>
                <a:gd name="T16" fmla="*/ 0 w 15"/>
                <a:gd name="T17" fmla="*/ 9 h 11"/>
                <a:gd name="T18" fmla="*/ 0 w 15"/>
                <a:gd name="T19" fmla="*/ 7 h 11"/>
                <a:gd name="T20" fmla="*/ 5 w 15"/>
                <a:gd name="T21" fmla="*/ 4 h 11"/>
                <a:gd name="T22" fmla="*/ 6 w 15"/>
                <a:gd name="T23" fmla="*/ 5 h 11"/>
                <a:gd name="T24" fmla="*/ 12 w 15"/>
                <a:gd name="T25" fmla="*/ 1 h 11"/>
                <a:gd name="T26" fmla="*/ 14 w 15"/>
                <a:gd name="T27" fmla="*/ 1 h 11"/>
                <a:gd name="T28" fmla="*/ 12 w 15"/>
                <a:gd name="T29" fmla="*/ 1 h 11"/>
                <a:gd name="T30" fmla="*/ 12 w 15"/>
                <a:gd name="T31" fmla="*/ 3 h 11"/>
                <a:gd name="T32" fmla="*/ 15 w 15"/>
                <a:gd name="T33" fmla="*/ 3 h 11"/>
                <a:gd name="T34" fmla="*/ 12 w 15"/>
                <a:gd name="T35" fmla="*/ 3 h 11"/>
                <a:gd name="T36" fmla="*/ 12 w 15"/>
                <a:gd name="T37" fmla="*/ 6 h 11"/>
                <a:gd name="T38" fmla="*/ 10 w 15"/>
                <a:gd name="T39" fmla="*/ 7 h 11"/>
                <a:gd name="T40" fmla="*/ 9 w 15"/>
                <a:gd name="T41" fmla="*/ 6 h 11"/>
                <a:gd name="T42" fmla="*/ 10 w 15"/>
                <a:gd name="T43" fmla="*/ 7 h 11"/>
                <a:gd name="T44" fmla="*/ 8 w 15"/>
                <a:gd name="T45" fmla="*/ 6 h 11"/>
                <a:gd name="T46" fmla="*/ 8 w 15"/>
                <a:gd name="T47" fmla="*/ 8 h 11"/>
                <a:gd name="T48" fmla="*/ 11 w 15"/>
                <a:gd name="T49" fmla="*/ 8 h 11"/>
                <a:gd name="T50" fmla="*/ 11 w 15"/>
                <a:gd name="T51" fmla="*/ 9 h 11"/>
                <a:gd name="T52" fmla="*/ 9 w 15"/>
                <a:gd name="T53" fmla="*/ 10 h 11"/>
                <a:gd name="T54" fmla="*/ 7 w 15"/>
                <a:gd name="T55" fmla="*/ 11 h 11"/>
                <a:gd name="T56" fmla="*/ 6 w 15"/>
                <a:gd name="T57" fmla="*/ 10 h 11"/>
                <a:gd name="T58" fmla="*/ 8 w 15"/>
                <a:gd name="T59" fmla="*/ 8 h 11"/>
                <a:gd name="T60" fmla="*/ 7 w 15"/>
                <a:gd name="T61" fmla="*/ 7 h 11"/>
                <a:gd name="T62" fmla="*/ 5 w 15"/>
                <a:gd name="T6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" h="11">
                  <a:moveTo>
                    <a:pt x="5" y="8"/>
                  </a:moveTo>
                  <a:cubicBezTo>
                    <a:pt x="4" y="8"/>
                    <a:pt x="6" y="7"/>
                    <a:pt x="6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8"/>
                    <a:pt x="4" y="7"/>
                    <a:pt x="3" y="8"/>
                  </a:cubicBezTo>
                  <a:cubicBezTo>
                    <a:pt x="3" y="8"/>
                    <a:pt x="4" y="7"/>
                    <a:pt x="3" y="7"/>
                  </a:cubicBezTo>
                  <a:cubicBezTo>
                    <a:pt x="3" y="7"/>
                    <a:pt x="2" y="8"/>
                    <a:pt x="2" y="7"/>
                  </a:cubicBezTo>
                  <a:cubicBezTo>
                    <a:pt x="2" y="9"/>
                    <a:pt x="2" y="7"/>
                    <a:pt x="3" y="8"/>
                  </a:cubicBezTo>
                  <a:cubicBezTo>
                    <a:pt x="2" y="9"/>
                    <a:pt x="1" y="8"/>
                    <a:pt x="0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5"/>
                    <a:pt x="4" y="6"/>
                    <a:pt x="5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8" y="3"/>
                    <a:pt x="9" y="1"/>
                    <a:pt x="12" y="1"/>
                  </a:cubicBezTo>
                  <a:cubicBezTo>
                    <a:pt x="12" y="0"/>
                    <a:pt x="12" y="1"/>
                    <a:pt x="14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2"/>
                    <a:pt x="12" y="2"/>
                    <a:pt x="12" y="3"/>
                  </a:cubicBezTo>
                  <a:cubicBezTo>
                    <a:pt x="13" y="2"/>
                    <a:pt x="14" y="2"/>
                    <a:pt x="15" y="3"/>
                  </a:cubicBezTo>
                  <a:cubicBezTo>
                    <a:pt x="14" y="4"/>
                    <a:pt x="13" y="4"/>
                    <a:pt x="12" y="3"/>
                  </a:cubicBezTo>
                  <a:cubicBezTo>
                    <a:pt x="12" y="5"/>
                    <a:pt x="13" y="5"/>
                    <a:pt x="12" y="6"/>
                  </a:cubicBezTo>
                  <a:cubicBezTo>
                    <a:pt x="11" y="4"/>
                    <a:pt x="11" y="7"/>
                    <a:pt x="10" y="7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9" y="8"/>
                    <a:pt x="9" y="6"/>
                    <a:pt x="8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9" y="8"/>
                    <a:pt x="10" y="8"/>
                    <a:pt x="11" y="8"/>
                  </a:cubicBezTo>
                  <a:cubicBezTo>
                    <a:pt x="11" y="8"/>
                    <a:pt x="11" y="8"/>
                    <a:pt x="11" y="9"/>
                  </a:cubicBezTo>
                  <a:cubicBezTo>
                    <a:pt x="10" y="7"/>
                    <a:pt x="8" y="10"/>
                    <a:pt x="9" y="10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7" y="9"/>
                    <a:pt x="7" y="8"/>
                    <a:pt x="8" y="8"/>
                  </a:cubicBezTo>
                  <a:cubicBezTo>
                    <a:pt x="8" y="7"/>
                    <a:pt x="7" y="8"/>
                    <a:pt x="7" y="7"/>
                  </a:cubicBezTo>
                  <a:cubicBezTo>
                    <a:pt x="6" y="7"/>
                    <a:pt x="6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淘宝网Chenying0907出品 188"/>
            <p:cNvSpPr>
              <a:spLocks/>
            </p:cNvSpPr>
            <p:nvPr/>
          </p:nvSpPr>
          <p:spPr bwMode="auto">
            <a:xfrm>
              <a:off x="8089" y="4443"/>
              <a:ext cx="5" cy="7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淘宝网Chenying0907出品 189"/>
            <p:cNvSpPr>
              <a:spLocks/>
            </p:cNvSpPr>
            <p:nvPr/>
          </p:nvSpPr>
          <p:spPr bwMode="auto">
            <a:xfrm>
              <a:off x="8070" y="4500"/>
              <a:ext cx="10" cy="7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0 h 3"/>
                <a:gd name="T4" fmla="*/ 4 w 4"/>
                <a:gd name="T5" fmla="*/ 1 h 3"/>
                <a:gd name="T6" fmla="*/ 1 w 4"/>
                <a:gd name="T7" fmla="*/ 2 h 3"/>
                <a:gd name="T8" fmla="*/ 1 w 4"/>
                <a:gd name="T9" fmla="*/ 2 h 3"/>
                <a:gd name="T10" fmla="*/ 4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2" y="0"/>
                    <a:pt x="2" y="3"/>
                    <a:pt x="1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淘宝网Chenying0907出品 190"/>
            <p:cNvSpPr>
              <a:spLocks/>
            </p:cNvSpPr>
            <p:nvPr/>
          </p:nvSpPr>
          <p:spPr bwMode="auto">
            <a:xfrm>
              <a:off x="8020" y="4500"/>
              <a:ext cx="36" cy="23"/>
            </a:xfrm>
            <a:custGeom>
              <a:avLst/>
              <a:gdLst>
                <a:gd name="T0" fmla="*/ 14 w 15"/>
                <a:gd name="T1" fmla="*/ 4 h 10"/>
                <a:gd name="T2" fmla="*/ 12 w 15"/>
                <a:gd name="T3" fmla="*/ 3 h 10"/>
                <a:gd name="T4" fmla="*/ 9 w 15"/>
                <a:gd name="T5" fmla="*/ 6 h 10"/>
                <a:gd name="T6" fmla="*/ 8 w 15"/>
                <a:gd name="T7" fmla="*/ 6 h 10"/>
                <a:gd name="T8" fmla="*/ 8 w 15"/>
                <a:gd name="T9" fmla="*/ 7 h 10"/>
                <a:gd name="T10" fmla="*/ 0 w 15"/>
                <a:gd name="T11" fmla="*/ 10 h 10"/>
                <a:gd name="T12" fmla="*/ 6 w 15"/>
                <a:gd name="T13" fmla="*/ 4 h 10"/>
                <a:gd name="T14" fmla="*/ 13 w 15"/>
                <a:gd name="T15" fmla="*/ 2 h 10"/>
                <a:gd name="T16" fmla="*/ 12 w 15"/>
                <a:gd name="T17" fmla="*/ 1 h 10"/>
                <a:gd name="T18" fmla="*/ 13 w 15"/>
                <a:gd name="T19" fmla="*/ 0 h 10"/>
                <a:gd name="T20" fmla="*/ 15 w 15"/>
                <a:gd name="T21" fmla="*/ 1 h 10"/>
                <a:gd name="T22" fmla="*/ 14 w 15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0">
                  <a:moveTo>
                    <a:pt x="14" y="4"/>
                  </a:moveTo>
                  <a:cubicBezTo>
                    <a:pt x="13" y="4"/>
                    <a:pt x="12" y="4"/>
                    <a:pt x="12" y="3"/>
                  </a:cubicBezTo>
                  <a:cubicBezTo>
                    <a:pt x="12" y="4"/>
                    <a:pt x="10" y="5"/>
                    <a:pt x="9" y="6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4" y="8"/>
                    <a:pt x="2" y="8"/>
                    <a:pt x="0" y="10"/>
                  </a:cubicBezTo>
                  <a:cubicBezTo>
                    <a:pt x="1" y="8"/>
                    <a:pt x="4" y="7"/>
                    <a:pt x="6" y="4"/>
                  </a:cubicBezTo>
                  <a:cubicBezTo>
                    <a:pt x="8" y="4"/>
                    <a:pt x="11" y="3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3" y="1"/>
                    <a:pt x="13" y="1"/>
                    <a:pt x="13" y="0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3"/>
                    <a:pt x="14" y="3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淘宝网Chenying0907出品 191"/>
            <p:cNvSpPr>
              <a:spLocks/>
            </p:cNvSpPr>
            <p:nvPr/>
          </p:nvSpPr>
          <p:spPr bwMode="auto">
            <a:xfrm>
              <a:off x="8011" y="4507"/>
              <a:ext cx="9" cy="4"/>
            </a:xfrm>
            <a:custGeom>
              <a:avLst/>
              <a:gdLst>
                <a:gd name="T0" fmla="*/ 3 w 4"/>
                <a:gd name="T1" fmla="*/ 0 h 2"/>
                <a:gd name="T2" fmla="*/ 3 w 4"/>
                <a:gd name="T3" fmla="*/ 2 h 2"/>
                <a:gd name="T4" fmla="*/ 0 w 4"/>
                <a:gd name="T5" fmla="*/ 2 h 2"/>
                <a:gd name="T6" fmla="*/ 3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3" y="0"/>
                  </a:moveTo>
                  <a:cubicBezTo>
                    <a:pt x="4" y="1"/>
                    <a:pt x="2" y="1"/>
                    <a:pt x="3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淘宝网Chenying0907出品 192"/>
            <p:cNvSpPr>
              <a:spLocks/>
            </p:cNvSpPr>
            <p:nvPr/>
          </p:nvSpPr>
          <p:spPr bwMode="auto">
            <a:xfrm>
              <a:off x="8229" y="3155"/>
              <a:ext cx="5" cy="4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0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淘宝网Chenying0907出品 193"/>
            <p:cNvSpPr>
              <a:spLocks/>
            </p:cNvSpPr>
            <p:nvPr/>
          </p:nvSpPr>
          <p:spPr bwMode="auto">
            <a:xfrm>
              <a:off x="8158" y="3197"/>
              <a:ext cx="12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1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淘宝网Chenying0907出品 194"/>
            <p:cNvSpPr>
              <a:spLocks/>
            </p:cNvSpPr>
            <p:nvPr/>
          </p:nvSpPr>
          <p:spPr bwMode="auto">
            <a:xfrm>
              <a:off x="8153" y="3200"/>
              <a:ext cx="5" cy="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淘宝网Chenying0907出品 195"/>
            <p:cNvSpPr>
              <a:spLocks/>
            </p:cNvSpPr>
            <p:nvPr/>
          </p:nvSpPr>
          <p:spPr bwMode="auto">
            <a:xfrm>
              <a:off x="8035" y="3249"/>
              <a:ext cx="7" cy="3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淘宝网Chenying0907出品 196"/>
            <p:cNvSpPr>
              <a:spLocks/>
            </p:cNvSpPr>
            <p:nvPr/>
          </p:nvSpPr>
          <p:spPr bwMode="auto">
            <a:xfrm>
              <a:off x="7990" y="3266"/>
              <a:ext cx="11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5" y="2"/>
                    <a:pt x="2" y="2"/>
                    <a:pt x="0" y="3"/>
                  </a:cubicBezTo>
                  <a:cubicBezTo>
                    <a:pt x="1" y="2"/>
                    <a:pt x="4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淘宝网Chenying0907出品 197"/>
            <p:cNvSpPr>
              <a:spLocks/>
            </p:cNvSpPr>
            <p:nvPr/>
          </p:nvSpPr>
          <p:spPr bwMode="auto">
            <a:xfrm>
              <a:off x="7895" y="3299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淘宝网Chenying0907出品 198"/>
            <p:cNvSpPr>
              <a:spLocks/>
            </p:cNvSpPr>
            <p:nvPr/>
          </p:nvSpPr>
          <p:spPr bwMode="auto">
            <a:xfrm>
              <a:off x="7819" y="3330"/>
              <a:ext cx="12" cy="5"/>
            </a:xfrm>
            <a:custGeom>
              <a:avLst/>
              <a:gdLst>
                <a:gd name="T0" fmla="*/ 4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1 w 5"/>
                <a:gd name="T7" fmla="*/ 2 h 2"/>
                <a:gd name="T8" fmla="*/ 2 w 5"/>
                <a:gd name="T9" fmla="*/ 0 h 2"/>
                <a:gd name="T10" fmla="*/ 4 w 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5" y="0"/>
                  </a:cubicBezTo>
                  <a:cubicBezTo>
                    <a:pt x="3" y="0"/>
                    <a:pt x="2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1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淘宝网Chenying0907出品 199"/>
            <p:cNvSpPr>
              <a:spLocks/>
            </p:cNvSpPr>
            <p:nvPr/>
          </p:nvSpPr>
          <p:spPr bwMode="auto">
            <a:xfrm>
              <a:off x="7812" y="3351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淘宝网Chenying0907出品 200"/>
            <p:cNvSpPr>
              <a:spLocks/>
            </p:cNvSpPr>
            <p:nvPr/>
          </p:nvSpPr>
          <p:spPr bwMode="auto">
            <a:xfrm>
              <a:off x="7810" y="3332"/>
              <a:ext cx="9" cy="1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2 h 4"/>
                <a:gd name="T6" fmla="*/ 0 w 4"/>
                <a:gd name="T7" fmla="*/ 3 h 4"/>
                <a:gd name="T8" fmla="*/ 0 w 4"/>
                <a:gd name="T9" fmla="*/ 3 h 4"/>
                <a:gd name="T10" fmla="*/ 2 w 4"/>
                <a:gd name="T11" fmla="*/ 3 h 4"/>
                <a:gd name="T12" fmla="*/ 3 w 4"/>
                <a:gd name="T13" fmla="*/ 0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2"/>
                  </a:cubicBezTo>
                  <a:cubicBezTo>
                    <a:pt x="3" y="3"/>
                    <a:pt x="2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2"/>
                    <a:pt x="2" y="3"/>
                  </a:cubicBezTo>
                  <a:cubicBezTo>
                    <a:pt x="2" y="1"/>
                    <a:pt x="4" y="2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淘宝网Chenying0907出品 201"/>
            <p:cNvSpPr>
              <a:spLocks/>
            </p:cNvSpPr>
            <p:nvPr/>
          </p:nvSpPr>
          <p:spPr bwMode="auto">
            <a:xfrm>
              <a:off x="7802" y="3342"/>
              <a:ext cx="10" cy="4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3 w 4"/>
                <a:gd name="T5" fmla="*/ 0 h 2"/>
                <a:gd name="T6" fmla="*/ 4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2" y="2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淘宝网Chenying0907出品 202"/>
            <p:cNvSpPr>
              <a:spLocks/>
            </p:cNvSpPr>
            <p:nvPr/>
          </p:nvSpPr>
          <p:spPr bwMode="auto">
            <a:xfrm>
              <a:off x="7791" y="3346"/>
              <a:ext cx="9" cy="7"/>
            </a:xfrm>
            <a:custGeom>
              <a:avLst/>
              <a:gdLst>
                <a:gd name="T0" fmla="*/ 3 w 4"/>
                <a:gd name="T1" fmla="*/ 0 h 3"/>
                <a:gd name="T2" fmla="*/ 4 w 4"/>
                <a:gd name="T3" fmla="*/ 1 h 3"/>
                <a:gd name="T4" fmla="*/ 0 w 4"/>
                <a:gd name="T5" fmla="*/ 3 h 3"/>
                <a:gd name="T6" fmla="*/ 3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4" y="0"/>
                    <a:pt x="4" y="1"/>
                  </a:cubicBezTo>
                  <a:cubicBezTo>
                    <a:pt x="3" y="1"/>
                    <a:pt x="2" y="3"/>
                    <a:pt x="0" y="3"/>
                  </a:cubicBezTo>
                  <a:cubicBezTo>
                    <a:pt x="1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淘宝网Chenying0907出品 203"/>
            <p:cNvSpPr>
              <a:spLocks/>
            </p:cNvSpPr>
            <p:nvPr/>
          </p:nvSpPr>
          <p:spPr bwMode="auto">
            <a:xfrm>
              <a:off x="7767" y="3361"/>
              <a:ext cx="26" cy="14"/>
            </a:xfrm>
            <a:custGeom>
              <a:avLst/>
              <a:gdLst>
                <a:gd name="T0" fmla="*/ 5 w 11"/>
                <a:gd name="T1" fmla="*/ 3 h 6"/>
                <a:gd name="T2" fmla="*/ 11 w 11"/>
                <a:gd name="T3" fmla="*/ 2 h 6"/>
                <a:gd name="T4" fmla="*/ 0 w 11"/>
                <a:gd name="T5" fmla="*/ 6 h 6"/>
                <a:gd name="T6" fmla="*/ 4 w 11"/>
                <a:gd name="T7" fmla="*/ 4 h 6"/>
                <a:gd name="T8" fmla="*/ 5 w 11"/>
                <a:gd name="T9" fmla="*/ 5 h 6"/>
                <a:gd name="T10" fmla="*/ 5 w 11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5" y="3"/>
                  </a:moveTo>
                  <a:cubicBezTo>
                    <a:pt x="8" y="3"/>
                    <a:pt x="9" y="0"/>
                    <a:pt x="11" y="2"/>
                  </a:cubicBezTo>
                  <a:cubicBezTo>
                    <a:pt x="7" y="3"/>
                    <a:pt x="5" y="6"/>
                    <a:pt x="0" y="6"/>
                  </a:cubicBezTo>
                  <a:cubicBezTo>
                    <a:pt x="2" y="6"/>
                    <a:pt x="3" y="5"/>
                    <a:pt x="4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6" y="5"/>
                    <a:pt x="5" y="4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淘宝网Chenying0907出品 204"/>
            <p:cNvSpPr>
              <a:spLocks/>
            </p:cNvSpPr>
            <p:nvPr/>
          </p:nvSpPr>
          <p:spPr bwMode="auto">
            <a:xfrm>
              <a:off x="7793" y="3339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7" name="淘宝网Chenying0907出品 280"/>
          <p:cNvSpPr/>
          <p:nvPr/>
        </p:nvSpPr>
        <p:spPr>
          <a:xfrm rot="12400600">
            <a:off x="3521494" y="4928331"/>
            <a:ext cx="3963844" cy="1098331"/>
          </a:xfrm>
          <a:custGeom>
            <a:avLst/>
            <a:gdLst>
              <a:gd name="connsiteX0" fmla="*/ 0 w 2985796"/>
              <a:gd name="connsiteY0" fmla="*/ 339457 h 959424"/>
              <a:gd name="connsiteX1" fmla="*/ 1091682 w 2985796"/>
              <a:gd name="connsiteY1" fmla="*/ 955278 h 959424"/>
              <a:gd name="connsiteX2" fmla="*/ 2444621 w 2985796"/>
              <a:gd name="connsiteY2" fmla="*/ 68870 h 959424"/>
              <a:gd name="connsiteX3" fmla="*/ 2985796 w 2985796"/>
              <a:gd name="connsiteY3" fmla="*/ 124853 h 95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96" h="959424">
                <a:moveTo>
                  <a:pt x="0" y="339457"/>
                </a:moveTo>
                <a:cubicBezTo>
                  <a:pt x="342122" y="669916"/>
                  <a:pt x="684245" y="1000376"/>
                  <a:pt x="1091682" y="955278"/>
                </a:cubicBezTo>
                <a:cubicBezTo>
                  <a:pt x="1499119" y="910180"/>
                  <a:pt x="2128935" y="207274"/>
                  <a:pt x="2444621" y="68870"/>
                </a:cubicBezTo>
                <a:cubicBezTo>
                  <a:pt x="2760307" y="-69534"/>
                  <a:pt x="2873051" y="27659"/>
                  <a:pt x="2985796" y="124853"/>
                </a:cubicBezTo>
              </a:path>
            </a:pathLst>
          </a:custGeom>
          <a:noFill/>
          <a:ln>
            <a:solidFill>
              <a:srgbClr val="72727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10" name="Group 205"/>
          <p:cNvGrpSpPr>
            <a:grpSpLocks/>
          </p:cNvGrpSpPr>
          <p:nvPr/>
        </p:nvGrpSpPr>
        <p:grpSpPr bwMode="auto">
          <a:xfrm rot="19757829">
            <a:off x="3659200" y="4842962"/>
            <a:ext cx="842975" cy="814321"/>
            <a:chOff x="6895" y="2681"/>
            <a:chExt cx="2177" cy="2103"/>
          </a:xfrm>
          <a:solidFill>
            <a:srgbClr val="CBCBCB"/>
          </a:solidFill>
        </p:grpSpPr>
        <p:sp>
          <p:nvSpPr>
            <p:cNvPr id="211" name="淘宝网Chenying0907出品 5"/>
            <p:cNvSpPr>
              <a:spLocks/>
            </p:cNvSpPr>
            <p:nvPr/>
          </p:nvSpPr>
          <p:spPr bwMode="auto">
            <a:xfrm>
              <a:off x="8973" y="2953"/>
              <a:ext cx="7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1 h 2"/>
                <a:gd name="T4" fmla="*/ 2 w 3"/>
                <a:gd name="T5" fmla="*/ 2 h 2"/>
                <a:gd name="T6" fmla="*/ 1 w 3"/>
                <a:gd name="T7" fmla="*/ 2 h 2"/>
                <a:gd name="T8" fmla="*/ 1 w 3"/>
                <a:gd name="T9" fmla="*/ 0 h 2"/>
                <a:gd name="T10" fmla="*/ 2 w 3"/>
                <a:gd name="T11" fmla="*/ 0 h 2"/>
                <a:gd name="T12" fmla="*/ 2 w 3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淘宝网Chenying0907出品 6"/>
            <p:cNvSpPr>
              <a:spLocks/>
            </p:cNvSpPr>
            <p:nvPr/>
          </p:nvSpPr>
          <p:spPr bwMode="auto">
            <a:xfrm>
              <a:off x="8959" y="2965"/>
              <a:ext cx="4" cy="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1 w 2"/>
                <a:gd name="T5" fmla="*/ 2 h 3"/>
                <a:gd name="T6" fmla="*/ 0 w 2"/>
                <a:gd name="T7" fmla="*/ 2 h 3"/>
                <a:gd name="T8" fmla="*/ 1 w 2"/>
                <a:gd name="T9" fmla="*/ 0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2" y="1"/>
                    <a:pt x="1" y="2"/>
                  </a:cubicBez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淘宝网Chenying0907出品 7"/>
            <p:cNvSpPr>
              <a:spLocks/>
            </p:cNvSpPr>
            <p:nvPr/>
          </p:nvSpPr>
          <p:spPr bwMode="auto">
            <a:xfrm>
              <a:off x="8947" y="2967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淘宝网Chenying0907出品 8"/>
            <p:cNvSpPr>
              <a:spLocks/>
            </p:cNvSpPr>
            <p:nvPr/>
          </p:nvSpPr>
          <p:spPr bwMode="auto">
            <a:xfrm>
              <a:off x="8944" y="2970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淘宝网Chenying0907出品 9"/>
            <p:cNvSpPr>
              <a:spLocks/>
            </p:cNvSpPr>
            <p:nvPr/>
          </p:nvSpPr>
          <p:spPr bwMode="auto">
            <a:xfrm>
              <a:off x="8947" y="2949"/>
              <a:ext cx="2" cy="4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淘宝网Chenying0907出品 10"/>
            <p:cNvSpPr>
              <a:spLocks/>
            </p:cNvSpPr>
            <p:nvPr/>
          </p:nvSpPr>
          <p:spPr bwMode="auto">
            <a:xfrm>
              <a:off x="8755" y="3015"/>
              <a:ext cx="2" cy="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淘宝网Chenying0907出品 11"/>
            <p:cNvSpPr>
              <a:spLocks/>
            </p:cNvSpPr>
            <p:nvPr/>
          </p:nvSpPr>
          <p:spPr bwMode="auto">
            <a:xfrm>
              <a:off x="8703" y="3031"/>
              <a:ext cx="4" cy="8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1 w 2"/>
                <a:gd name="T5" fmla="*/ 0 h 3"/>
                <a:gd name="T6" fmla="*/ 1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1" y="2"/>
                    <a:pt x="1" y="0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淘宝网Chenying0907出品 12"/>
            <p:cNvSpPr>
              <a:spLocks/>
            </p:cNvSpPr>
            <p:nvPr/>
          </p:nvSpPr>
          <p:spPr bwMode="auto">
            <a:xfrm>
              <a:off x="8677" y="3039"/>
              <a:ext cx="4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淘宝网Chenying0907出品 13"/>
            <p:cNvSpPr>
              <a:spLocks/>
            </p:cNvSpPr>
            <p:nvPr/>
          </p:nvSpPr>
          <p:spPr bwMode="auto">
            <a:xfrm>
              <a:off x="8660" y="3043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淘宝网Chenying0907出品 14"/>
            <p:cNvSpPr>
              <a:spLocks/>
            </p:cNvSpPr>
            <p:nvPr/>
          </p:nvSpPr>
          <p:spPr bwMode="auto">
            <a:xfrm>
              <a:off x="8629" y="3053"/>
              <a:ext cx="3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淘宝网Chenying0907出品 15"/>
            <p:cNvSpPr>
              <a:spLocks/>
            </p:cNvSpPr>
            <p:nvPr/>
          </p:nvSpPr>
          <p:spPr bwMode="auto">
            <a:xfrm>
              <a:off x="8617" y="3048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1" y="0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淘宝网Chenying0907出品 16"/>
            <p:cNvSpPr>
              <a:spLocks/>
            </p:cNvSpPr>
            <p:nvPr/>
          </p:nvSpPr>
          <p:spPr bwMode="auto">
            <a:xfrm>
              <a:off x="8615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淘宝网Chenying0907出品 17"/>
            <p:cNvSpPr>
              <a:spLocks/>
            </p:cNvSpPr>
            <p:nvPr/>
          </p:nvSpPr>
          <p:spPr bwMode="auto">
            <a:xfrm>
              <a:off x="8613" y="3046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淘宝网Chenying0907出品 18"/>
            <p:cNvSpPr>
              <a:spLocks/>
            </p:cNvSpPr>
            <p:nvPr/>
          </p:nvSpPr>
          <p:spPr bwMode="auto">
            <a:xfrm>
              <a:off x="8613" y="3050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0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淘宝网Chenying0907出品 19"/>
            <p:cNvSpPr>
              <a:spLocks/>
            </p:cNvSpPr>
            <p:nvPr/>
          </p:nvSpPr>
          <p:spPr bwMode="auto">
            <a:xfrm>
              <a:off x="8601" y="3046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0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淘宝网Chenying0907出品 20"/>
            <p:cNvSpPr>
              <a:spLocks/>
            </p:cNvSpPr>
            <p:nvPr/>
          </p:nvSpPr>
          <p:spPr bwMode="auto">
            <a:xfrm>
              <a:off x="8584" y="3050"/>
              <a:ext cx="5" cy="3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淘宝网Chenying0907出品 21"/>
            <p:cNvSpPr>
              <a:spLocks/>
            </p:cNvSpPr>
            <p:nvPr/>
          </p:nvSpPr>
          <p:spPr bwMode="auto">
            <a:xfrm>
              <a:off x="8437" y="3777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淘宝网Chenying0907出品 22"/>
            <p:cNvSpPr>
              <a:spLocks/>
            </p:cNvSpPr>
            <p:nvPr/>
          </p:nvSpPr>
          <p:spPr bwMode="auto">
            <a:xfrm>
              <a:off x="8553" y="3065"/>
              <a:ext cx="5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淘宝网Chenying0907出品 23"/>
            <p:cNvSpPr>
              <a:spLocks/>
            </p:cNvSpPr>
            <p:nvPr/>
          </p:nvSpPr>
          <p:spPr bwMode="auto">
            <a:xfrm>
              <a:off x="8295" y="4410"/>
              <a:ext cx="14" cy="7"/>
            </a:xfrm>
            <a:custGeom>
              <a:avLst/>
              <a:gdLst>
                <a:gd name="T0" fmla="*/ 5 w 6"/>
                <a:gd name="T1" fmla="*/ 0 h 3"/>
                <a:gd name="T2" fmla="*/ 4 w 6"/>
                <a:gd name="T3" fmla="*/ 1 h 3"/>
                <a:gd name="T4" fmla="*/ 3 w 6"/>
                <a:gd name="T5" fmla="*/ 3 h 3"/>
                <a:gd name="T6" fmla="*/ 1 w 6"/>
                <a:gd name="T7" fmla="*/ 3 h 3"/>
                <a:gd name="T8" fmla="*/ 0 w 6"/>
                <a:gd name="T9" fmla="*/ 2 h 3"/>
                <a:gd name="T10" fmla="*/ 3 w 6"/>
                <a:gd name="T11" fmla="*/ 2 h 3"/>
                <a:gd name="T12" fmla="*/ 3 w 6"/>
                <a:gd name="T13" fmla="*/ 0 h 3"/>
                <a:gd name="T14" fmla="*/ 5 w 6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cubicBezTo>
                    <a:pt x="6" y="1"/>
                    <a:pt x="4" y="1"/>
                    <a:pt x="4" y="1"/>
                  </a:cubicBezTo>
                  <a:cubicBezTo>
                    <a:pt x="5" y="2"/>
                    <a:pt x="4" y="2"/>
                    <a:pt x="3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1"/>
                    <a:pt x="3" y="0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淘宝网Chenying0907出品 24"/>
            <p:cNvSpPr>
              <a:spLocks/>
            </p:cNvSpPr>
            <p:nvPr/>
          </p:nvSpPr>
          <p:spPr bwMode="auto">
            <a:xfrm>
              <a:off x="8305" y="438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淘宝网Chenying0907出品 25"/>
            <p:cNvSpPr>
              <a:spLocks/>
            </p:cNvSpPr>
            <p:nvPr/>
          </p:nvSpPr>
          <p:spPr bwMode="auto">
            <a:xfrm>
              <a:off x="8295" y="4419"/>
              <a:ext cx="7" cy="2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3" y="1"/>
                    <a:pt x="1" y="1"/>
                    <a:pt x="0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淘宝网Chenying0907出品 26"/>
            <p:cNvSpPr>
              <a:spLocks/>
            </p:cNvSpPr>
            <p:nvPr/>
          </p:nvSpPr>
          <p:spPr bwMode="auto">
            <a:xfrm>
              <a:off x="8302" y="4386"/>
              <a:ext cx="7" cy="2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1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淘宝网Chenying0907出品 27"/>
            <p:cNvSpPr>
              <a:spLocks/>
            </p:cNvSpPr>
            <p:nvPr/>
          </p:nvSpPr>
          <p:spPr bwMode="auto">
            <a:xfrm>
              <a:off x="8300" y="4405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2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淘宝网Chenying0907出品 28"/>
            <p:cNvSpPr>
              <a:spLocks/>
            </p:cNvSpPr>
            <p:nvPr/>
          </p:nvSpPr>
          <p:spPr bwMode="auto">
            <a:xfrm>
              <a:off x="8295" y="4398"/>
              <a:ext cx="7" cy="4"/>
            </a:xfrm>
            <a:custGeom>
              <a:avLst/>
              <a:gdLst>
                <a:gd name="T0" fmla="*/ 3 w 3"/>
                <a:gd name="T1" fmla="*/ 2 h 2"/>
                <a:gd name="T2" fmla="*/ 1 w 3"/>
                <a:gd name="T3" fmla="*/ 2 h 2"/>
                <a:gd name="T4" fmla="*/ 0 w 3"/>
                <a:gd name="T5" fmla="*/ 1 h 2"/>
                <a:gd name="T6" fmla="*/ 0 w 3"/>
                <a:gd name="T7" fmla="*/ 1 h 2"/>
                <a:gd name="T8" fmla="*/ 2 w 3"/>
                <a:gd name="T9" fmla="*/ 0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淘宝网Chenying0907出品 29"/>
            <p:cNvSpPr>
              <a:spLocks/>
            </p:cNvSpPr>
            <p:nvPr/>
          </p:nvSpPr>
          <p:spPr bwMode="auto">
            <a:xfrm>
              <a:off x="8293" y="4395"/>
              <a:ext cx="7" cy="3"/>
            </a:xfrm>
            <a:custGeom>
              <a:avLst/>
              <a:gdLst>
                <a:gd name="T0" fmla="*/ 1 w 3"/>
                <a:gd name="T1" fmla="*/ 1 h 1"/>
                <a:gd name="T2" fmla="*/ 2 w 3"/>
                <a:gd name="T3" fmla="*/ 0 h 1"/>
                <a:gd name="T4" fmla="*/ 1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淘宝网Chenying0907出品 30"/>
            <p:cNvSpPr>
              <a:spLocks/>
            </p:cNvSpPr>
            <p:nvPr/>
          </p:nvSpPr>
          <p:spPr bwMode="auto">
            <a:xfrm>
              <a:off x="8295" y="437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淘宝网Chenying0907出品 31"/>
            <p:cNvSpPr>
              <a:spLocks/>
            </p:cNvSpPr>
            <p:nvPr/>
          </p:nvSpPr>
          <p:spPr bwMode="auto">
            <a:xfrm>
              <a:off x="8293" y="4362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淘宝网Chenying0907出品 32"/>
            <p:cNvSpPr>
              <a:spLocks/>
            </p:cNvSpPr>
            <p:nvPr/>
          </p:nvSpPr>
          <p:spPr bwMode="auto">
            <a:xfrm>
              <a:off x="8508" y="3074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淘宝网Chenying0907出品 33"/>
            <p:cNvSpPr>
              <a:spLocks/>
            </p:cNvSpPr>
            <p:nvPr/>
          </p:nvSpPr>
          <p:spPr bwMode="auto">
            <a:xfrm>
              <a:off x="8504" y="3076"/>
              <a:ext cx="4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淘宝网Chenying0907出品 34"/>
            <p:cNvSpPr>
              <a:spLocks/>
            </p:cNvSpPr>
            <p:nvPr/>
          </p:nvSpPr>
          <p:spPr bwMode="auto">
            <a:xfrm>
              <a:off x="8279" y="4388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2 h 2"/>
                <a:gd name="T4" fmla="*/ 2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3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淘宝网Chenying0907出品 35"/>
            <p:cNvSpPr>
              <a:spLocks/>
            </p:cNvSpPr>
            <p:nvPr/>
          </p:nvSpPr>
          <p:spPr bwMode="auto">
            <a:xfrm>
              <a:off x="8286" y="4317"/>
              <a:ext cx="7" cy="5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淘宝网Chenying0907出品 36"/>
            <p:cNvSpPr>
              <a:spLocks/>
            </p:cNvSpPr>
            <p:nvPr/>
          </p:nvSpPr>
          <p:spPr bwMode="auto">
            <a:xfrm>
              <a:off x="8281" y="4334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1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淘宝网Chenying0907出品 37"/>
            <p:cNvSpPr>
              <a:spLocks/>
            </p:cNvSpPr>
            <p:nvPr/>
          </p:nvSpPr>
          <p:spPr bwMode="auto">
            <a:xfrm>
              <a:off x="8281" y="4329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淘宝网Chenying0907出品 38"/>
            <p:cNvSpPr>
              <a:spLocks/>
            </p:cNvSpPr>
            <p:nvPr/>
          </p:nvSpPr>
          <p:spPr bwMode="auto">
            <a:xfrm>
              <a:off x="8272" y="4398"/>
              <a:ext cx="2" cy="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淘宝网Chenying0907出品 39"/>
            <p:cNvSpPr>
              <a:spLocks/>
            </p:cNvSpPr>
            <p:nvPr/>
          </p:nvSpPr>
          <p:spPr bwMode="auto">
            <a:xfrm>
              <a:off x="8276" y="4324"/>
              <a:ext cx="5" cy="7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2 h 3"/>
                <a:gd name="T4" fmla="*/ 2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淘宝网Chenying0907出品 40"/>
            <p:cNvSpPr>
              <a:spLocks/>
            </p:cNvSpPr>
            <p:nvPr/>
          </p:nvSpPr>
          <p:spPr bwMode="auto">
            <a:xfrm>
              <a:off x="8324" y="2681"/>
              <a:ext cx="237" cy="57"/>
            </a:xfrm>
            <a:custGeom>
              <a:avLst/>
              <a:gdLst>
                <a:gd name="T0" fmla="*/ 100 w 100"/>
                <a:gd name="T1" fmla="*/ 1 h 24"/>
                <a:gd name="T2" fmla="*/ 100 w 100"/>
                <a:gd name="T3" fmla="*/ 1 h 24"/>
                <a:gd name="T4" fmla="*/ 81 w 100"/>
                <a:gd name="T5" fmla="*/ 6 h 24"/>
                <a:gd name="T6" fmla="*/ 70 w 100"/>
                <a:gd name="T7" fmla="*/ 9 h 24"/>
                <a:gd name="T8" fmla="*/ 66 w 100"/>
                <a:gd name="T9" fmla="*/ 11 h 24"/>
                <a:gd name="T10" fmla="*/ 64 w 100"/>
                <a:gd name="T11" fmla="*/ 10 h 24"/>
                <a:gd name="T12" fmla="*/ 60 w 100"/>
                <a:gd name="T13" fmla="*/ 11 h 24"/>
                <a:gd name="T14" fmla="*/ 52 w 100"/>
                <a:gd name="T15" fmla="*/ 13 h 24"/>
                <a:gd name="T16" fmla="*/ 31 w 100"/>
                <a:gd name="T17" fmla="*/ 19 h 24"/>
                <a:gd name="T18" fmla="*/ 21 w 100"/>
                <a:gd name="T19" fmla="*/ 21 h 24"/>
                <a:gd name="T20" fmla="*/ 17 w 100"/>
                <a:gd name="T21" fmla="*/ 21 h 24"/>
                <a:gd name="T22" fmla="*/ 12 w 100"/>
                <a:gd name="T23" fmla="*/ 22 h 24"/>
                <a:gd name="T24" fmla="*/ 7 w 100"/>
                <a:gd name="T25" fmla="*/ 21 h 24"/>
                <a:gd name="T26" fmla="*/ 0 w 100"/>
                <a:gd name="T27" fmla="*/ 23 h 24"/>
                <a:gd name="T28" fmla="*/ 1 w 100"/>
                <a:gd name="T29" fmla="*/ 22 h 24"/>
                <a:gd name="T30" fmla="*/ 3 w 100"/>
                <a:gd name="T31" fmla="*/ 22 h 24"/>
                <a:gd name="T32" fmla="*/ 13 w 100"/>
                <a:gd name="T33" fmla="*/ 17 h 24"/>
                <a:gd name="T34" fmla="*/ 25 w 100"/>
                <a:gd name="T35" fmla="*/ 14 h 24"/>
                <a:gd name="T36" fmla="*/ 26 w 100"/>
                <a:gd name="T37" fmla="*/ 14 h 24"/>
                <a:gd name="T38" fmla="*/ 75 w 100"/>
                <a:gd name="T39" fmla="*/ 3 h 24"/>
                <a:gd name="T40" fmla="*/ 76 w 100"/>
                <a:gd name="T41" fmla="*/ 4 h 24"/>
                <a:gd name="T42" fmla="*/ 89 w 100"/>
                <a:gd name="T43" fmla="*/ 0 h 24"/>
                <a:gd name="T44" fmla="*/ 97 w 100"/>
                <a:gd name="T45" fmla="*/ 1 h 24"/>
                <a:gd name="T46" fmla="*/ 100 w 100"/>
                <a:gd name="T4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" h="24">
                  <a:moveTo>
                    <a:pt x="100" y="1"/>
                  </a:moveTo>
                  <a:cubicBezTo>
                    <a:pt x="100" y="1"/>
                    <a:pt x="100" y="1"/>
                    <a:pt x="100" y="1"/>
                  </a:cubicBezTo>
                  <a:cubicBezTo>
                    <a:pt x="94" y="3"/>
                    <a:pt x="87" y="3"/>
                    <a:pt x="81" y="6"/>
                  </a:cubicBezTo>
                  <a:cubicBezTo>
                    <a:pt x="77" y="7"/>
                    <a:pt x="74" y="9"/>
                    <a:pt x="70" y="9"/>
                  </a:cubicBezTo>
                  <a:cubicBezTo>
                    <a:pt x="68" y="10"/>
                    <a:pt x="67" y="9"/>
                    <a:pt x="66" y="11"/>
                  </a:cubicBezTo>
                  <a:cubicBezTo>
                    <a:pt x="65" y="11"/>
                    <a:pt x="65" y="10"/>
                    <a:pt x="64" y="10"/>
                  </a:cubicBezTo>
                  <a:cubicBezTo>
                    <a:pt x="63" y="10"/>
                    <a:pt x="62" y="11"/>
                    <a:pt x="60" y="11"/>
                  </a:cubicBezTo>
                  <a:cubicBezTo>
                    <a:pt x="58" y="13"/>
                    <a:pt x="55" y="13"/>
                    <a:pt x="52" y="13"/>
                  </a:cubicBezTo>
                  <a:cubicBezTo>
                    <a:pt x="45" y="15"/>
                    <a:pt x="38" y="17"/>
                    <a:pt x="31" y="19"/>
                  </a:cubicBezTo>
                  <a:cubicBezTo>
                    <a:pt x="28" y="18"/>
                    <a:pt x="25" y="21"/>
                    <a:pt x="21" y="21"/>
                  </a:cubicBezTo>
                  <a:cubicBezTo>
                    <a:pt x="20" y="21"/>
                    <a:pt x="18" y="21"/>
                    <a:pt x="17" y="21"/>
                  </a:cubicBezTo>
                  <a:cubicBezTo>
                    <a:pt x="15" y="21"/>
                    <a:pt x="14" y="22"/>
                    <a:pt x="12" y="22"/>
                  </a:cubicBezTo>
                  <a:cubicBezTo>
                    <a:pt x="11" y="22"/>
                    <a:pt x="9" y="21"/>
                    <a:pt x="7" y="21"/>
                  </a:cubicBezTo>
                  <a:cubicBezTo>
                    <a:pt x="5" y="22"/>
                    <a:pt x="4" y="24"/>
                    <a:pt x="0" y="23"/>
                  </a:cubicBezTo>
                  <a:cubicBezTo>
                    <a:pt x="0" y="22"/>
                    <a:pt x="1" y="22"/>
                    <a:pt x="1" y="22"/>
                  </a:cubicBezTo>
                  <a:cubicBezTo>
                    <a:pt x="2" y="22"/>
                    <a:pt x="2" y="22"/>
                    <a:pt x="3" y="22"/>
                  </a:cubicBezTo>
                  <a:cubicBezTo>
                    <a:pt x="6" y="20"/>
                    <a:pt x="10" y="20"/>
                    <a:pt x="13" y="17"/>
                  </a:cubicBezTo>
                  <a:cubicBezTo>
                    <a:pt x="17" y="18"/>
                    <a:pt x="21" y="16"/>
                    <a:pt x="25" y="14"/>
                  </a:cubicBezTo>
                  <a:cubicBezTo>
                    <a:pt x="25" y="14"/>
                    <a:pt x="26" y="14"/>
                    <a:pt x="26" y="14"/>
                  </a:cubicBezTo>
                  <a:cubicBezTo>
                    <a:pt x="41" y="9"/>
                    <a:pt x="59" y="7"/>
                    <a:pt x="75" y="3"/>
                  </a:cubicBezTo>
                  <a:cubicBezTo>
                    <a:pt x="75" y="3"/>
                    <a:pt x="76" y="3"/>
                    <a:pt x="76" y="4"/>
                  </a:cubicBezTo>
                  <a:cubicBezTo>
                    <a:pt x="78" y="2"/>
                    <a:pt x="85" y="1"/>
                    <a:pt x="89" y="0"/>
                  </a:cubicBezTo>
                  <a:cubicBezTo>
                    <a:pt x="92" y="0"/>
                    <a:pt x="95" y="0"/>
                    <a:pt x="97" y="1"/>
                  </a:cubicBezTo>
                  <a:cubicBezTo>
                    <a:pt x="97" y="0"/>
                    <a:pt x="100" y="0"/>
                    <a:pt x="10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淘宝网Chenying0907出品 41"/>
            <p:cNvSpPr>
              <a:spLocks/>
            </p:cNvSpPr>
            <p:nvPr/>
          </p:nvSpPr>
          <p:spPr bwMode="auto">
            <a:xfrm>
              <a:off x="8274" y="4320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0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淘宝网Chenying0907出品 42"/>
            <p:cNvSpPr>
              <a:spLocks/>
            </p:cNvSpPr>
            <p:nvPr/>
          </p:nvSpPr>
          <p:spPr bwMode="auto">
            <a:xfrm>
              <a:off x="8264" y="4329"/>
              <a:ext cx="10" cy="7"/>
            </a:xfrm>
            <a:custGeom>
              <a:avLst/>
              <a:gdLst>
                <a:gd name="T0" fmla="*/ 4 w 4"/>
                <a:gd name="T1" fmla="*/ 2 h 3"/>
                <a:gd name="T2" fmla="*/ 3 w 4"/>
                <a:gd name="T3" fmla="*/ 3 h 3"/>
                <a:gd name="T4" fmla="*/ 0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4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淘宝网Chenying0907出品 43"/>
            <p:cNvSpPr>
              <a:spLocks/>
            </p:cNvSpPr>
            <p:nvPr/>
          </p:nvSpPr>
          <p:spPr bwMode="auto">
            <a:xfrm>
              <a:off x="8267" y="4317"/>
              <a:ext cx="7" cy="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2 h 3"/>
                <a:gd name="T4" fmla="*/ 0 w 3"/>
                <a:gd name="T5" fmla="*/ 3 h 3"/>
                <a:gd name="T6" fmla="*/ 1 w 3"/>
                <a:gd name="T7" fmla="*/ 1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淘宝网Chenying0907出品 44"/>
            <p:cNvSpPr>
              <a:spLocks/>
            </p:cNvSpPr>
            <p:nvPr/>
          </p:nvSpPr>
          <p:spPr bwMode="auto">
            <a:xfrm>
              <a:off x="8264" y="4341"/>
              <a:ext cx="3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淘宝网Chenying0907出品 45"/>
            <p:cNvSpPr>
              <a:spLocks/>
            </p:cNvSpPr>
            <p:nvPr/>
          </p:nvSpPr>
          <p:spPr bwMode="auto">
            <a:xfrm>
              <a:off x="8269" y="4308"/>
              <a:ext cx="3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淘宝网Chenying0907出品 46"/>
            <p:cNvSpPr>
              <a:spLocks/>
            </p:cNvSpPr>
            <p:nvPr/>
          </p:nvSpPr>
          <p:spPr bwMode="auto">
            <a:xfrm>
              <a:off x="8267" y="4291"/>
              <a:ext cx="7" cy="7"/>
            </a:xfrm>
            <a:custGeom>
              <a:avLst/>
              <a:gdLst>
                <a:gd name="T0" fmla="*/ 3 w 3"/>
                <a:gd name="T1" fmla="*/ 2 h 3"/>
                <a:gd name="T2" fmla="*/ 0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淘宝网Chenying0907出品 47"/>
            <p:cNvSpPr>
              <a:spLocks/>
            </p:cNvSpPr>
            <p:nvPr/>
          </p:nvSpPr>
          <p:spPr bwMode="auto">
            <a:xfrm>
              <a:off x="8264" y="4308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淘宝网Chenying0907出品 48"/>
            <p:cNvSpPr>
              <a:spLocks/>
            </p:cNvSpPr>
            <p:nvPr/>
          </p:nvSpPr>
          <p:spPr bwMode="auto">
            <a:xfrm>
              <a:off x="8456" y="3091"/>
              <a:ext cx="5" cy="4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2" y="1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淘宝网Chenying0907出品 49"/>
            <p:cNvSpPr>
              <a:spLocks/>
            </p:cNvSpPr>
            <p:nvPr/>
          </p:nvSpPr>
          <p:spPr bwMode="auto">
            <a:xfrm>
              <a:off x="8456" y="3086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淘宝网Chenying0907出品 50"/>
            <p:cNvSpPr>
              <a:spLocks/>
            </p:cNvSpPr>
            <p:nvPr/>
          </p:nvSpPr>
          <p:spPr bwMode="auto">
            <a:xfrm>
              <a:off x="8452" y="3086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淘宝网Chenying0907出品 51"/>
            <p:cNvSpPr>
              <a:spLocks/>
            </p:cNvSpPr>
            <p:nvPr/>
          </p:nvSpPr>
          <p:spPr bwMode="auto">
            <a:xfrm>
              <a:off x="8215" y="4445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淘宝网Chenying0907出品 52"/>
            <p:cNvSpPr>
              <a:spLocks/>
            </p:cNvSpPr>
            <p:nvPr/>
          </p:nvSpPr>
          <p:spPr bwMode="auto">
            <a:xfrm>
              <a:off x="8437" y="3088"/>
              <a:ext cx="3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淘宝网Chenying0907出品 53"/>
            <p:cNvSpPr>
              <a:spLocks/>
            </p:cNvSpPr>
            <p:nvPr/>
          </p:nvSpPr>
          <p:spPr bwMode="auto">
            <a:xfrm>
              <a:off x="8428" y="3100"/>
              <a:ext cx="7" cy="2"/>
            </a:xfrm>
            <a:custGeom>
              <a:avLst/>
              <a:gdLst>
                <a:gd name="T0" fmla="*/ 2 w 3"/>
                <a:gd name="T1" fmla="*/ 0 h 1"/>
                <a:gd name="T2" fmla="*/ 3 w 3"/>
                <a:gd name="T3" fmla="*/ 1 h 1"/>
                <a:gd name="T4" fmla="*/ 1 w 3"/>
                <a:gd name="T5" fmla="*/ 1 h 1"/>
                <a:gd name="T6" fmla="*/ 2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3" y="0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淘宝网Chenying0907出品 54"/>
            <p:cNvSpPr>
              <a:spLocks/>
            </p:cNvSpPr>
            <p:nvPr/>
          </p:nvSpPr>
          <p:spPr bwMode="auto">
            <a:xfrm>
              <a:off x="8186" y="4452"/>
              <a:ext cx="10" cy="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2 h 2"/>
                <a:gd name="T4" fmla="*/ 1 w 4"/>
                <a:gd name="T5" fmla="*/ 2 h 2"/>
                <a:gd name="T6" fmla="*/ 2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1"/>
                    <a:pt x="2" y="2"/>
                    <a:pt x="2" y="1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淘宝网Chenying0907出品 55"/>
            <p:cNvSpPr>
              <a:spLocks/>
            </p:cNvSpPr>
            <p:nvPr/>
          </p:nvSpPr>
          <p:spPr bwMode="auto">
            <a:xfrm>
              <a:off x="8418" y="3102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淘宝网Chenying0907出品 56"/>
            <p:cNvSpPr>
              <a:spLocks/>
            </p:cNvSpPr>
            <p:nvPr/>
          </p:nvSpPr>
          <p:spPr bwMode="auto">
            <a:xfrm>
              <a:off x="8416" y="3110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淘宝网Chenying0907出品 57"/>
            <p:cNvSpPr>
              <a:spLocks/>
            </p:cNvSpPr>
            <p:nvPr/>
          </p:nvSpPr>
          <p:spPr bwMode="auto">
            <a:xfrm>
              <a:off x="8179" y="4457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淘宝网Chenying0907出品 58"/>
            <p:cNvSpPr>
              <a:spLocks/>
            </p:cNvSpPr>
            <p:nvPr/>
          </p:nvSpPr>
          <p:spPr bwMode="auto">
            <a:xfrm>
              <a:off x="8404" y="3098"/>
              <a:ext cx="5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淘宝网Chenying0907出品 59"/>
            <p:cNvSpPr>
              <a:spLocks/>
            </p:cNvSpPr>
            <p:nvPr/>
          </p:nvSpPr>
          <p:spPr bwMode="auto">
            <a:xfrm>
              <a:off x="8160" y="4457"/>
              <a:ext cx="7" cy="7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2 h 3"/>
                <a:gd name="T4" fmla="*/ 2 w 3"/>
                <a:gd name="T5" fmla="*/ 0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3"/>
                    <a:pt x="0" y="2"/>
                  </a:cubicBezTo>
                  <a:cubicBezTo>
                    <a:pt x="0" y="1"/>
                    <a:pt x="2" y="2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淘宝网Chenying0907出品 60"/>
            <p:cNvSpPr>
              <a:spLocks/>
            </p:cNvSpPr>
            <p:nvPr/>
          </p:nvSpPr>
          <p:spPr bwMode="auto">
            <a:xfrm>
              <a:off x="8158" y="4466"/>
              <a:ext cx="2" cy="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淘宝网Chenying0907出品 61"/>
            <p:cNvSpPr>
              <a:spLocks/>
            </p:cNvSpPr>
            <p:nvPr/>
          </p:nvSpPr>
          <p:spPr bwMode="auto">
            <a:xfrm>
              <a:off x="8155" y="4414"/>
              <a:ext cx="8" cy="3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淘宝网Chenying0907出品 62"/>
            <p:cNvSpPr>
              <a:spLocks/>
            </p:cNvSpPr>
            <p:nvPr/>
          </p:nvSpPr>
          <p:spPr bwMode="auto">
            <a:xfrm>
              <a:off x="8141" y="4471"/>
              <a:ext cx="7" cy="5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2 h 2"/>
                <a:gd name="T4" fmla="*/ 1 w 3"/>
                <a:gd name="T5" fmla="*/ 0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淘宝网Chenying0907出品 63"/>
            <p:cNvSpPr>
              <a:spLocks/>
            </p:cNvSpPr>
            <p:nvPr/>
          </p:nvSpPr>
          <p:spPr bwMode="auto">
            <a:xfrm>
              <a:off x="8120" y="4474"/>
              <a:ext cx="21" cy="11"/>
            </a:xfrm>
            <a:custGeom>
              <a:avLst/>
              <a:gdLst>
                <a:gd name="T0" fmla="*/ 9 w 9"/>
                <a:gd name="T1" fmla="*/ 1 h 5"/>
                <a:gd name="T2" fmla="*/ 0 w 9"/>
                <a:gd name="T3" fmla="*/ 5 h 5"/>
                <a:gd name="T4" fmla="*/ 1 w 9"/>
                <a:gd name="T5" fmla="*/ 3 h 5"/>
                <a:gd name="T6" fmla="*/ 2 w 9"/>
                <a:gd name="T7" fmla="*/ 2 h 5"/>
                <a:gd name="T8" fmla="*/ 9 w 9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1"/>
                  </a:moveTo>
                  <a:cubicBezTo>
                    <a:pt x="6" y="3"/>
                    <a:pt x="2" y="3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4" y="4"/>
                    <a:pt x="6" y="0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淘宝网Chenying0907出品 64"/>
            <p:cNvSpPr>
              <a:spLocks/>
            </p:cNvSpPr>
            <p:nvPr/>
          </p:nvSpPr>
          <p:spPr bwMode="auto">
            <a:xfrm>
              <a:off x="8139" y="4450"/>
              <a:ext cx="2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淘宝网Chenying0907出品 65"/>
            <p:cNvSpPr>
              <a:spLocks/>
            </p:cNvSpPr>
            <p:nvPr/>
          </p:nvSpPr>
          <p:spPr bwMode="auto">
            <a:xfrm>
              <a:off x="8118" y="4459"/>
              <a:ext cx="4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1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淘宝网Chenying0907出品 66"/>
            <p:cNvSpPr>
              <a:spLocks/>
            </p:cNvSpPr>
            <p:nvPr/>
          </p:nvSpPr>
          <p:spPr bwMode="auto">
            <a:xfrm>
              <a:off x="8113" y="4483"/>
              <a:ext cx="7" cy="5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0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3" y="2"/>
                    <a:pt x="0" y="1"/>
                    <a:pt x="0" y="0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淘宝网Chenying0907出品 67"/>
            <p:cNvSpPr>
              <a:spLocks/>
            </p:cNvSpPr>
            <p:nvPr/>
          </p:nvSpPr>
          <p:spPr bwMode="auto">
            <a:xfrm>
              <a:off x="8103" y="4438"/>
              <a:ext cx="5" cy="5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淘宝网Chenying0907出品 68"/>
            <p:cNvSpPr>
              <a:spLocks/>
            </p:cNvSpPr>
            <p:nvPr/>
          </p:nvSpPr>
          <p:spPr bwMode="auto">
            <a:xfrm>
              <a:off x="8321" y="31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淘宝网Chenying0907出品 69"/>
            <p:cNvSpPr>
              <a:spLocks/>
            </p:cNvSpPr>
            <p:nvPr/>
          </p:nvSpPr>
          <p:spPr bwMode="auto">
            <a:xfrm>
              <a:off x="8089" y="4492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淘宝网Chenying0907出品 70"/>
            <p:cNvSpPr>
              <a:spLocks/>
            </p:cNvSpPr>
            <p:nvPr/>
          </p:nvSpPr>
          <p:spPr bwMode="auto">
            <a:xfrm>
              <a:off x="8096" y="4443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淘宝网Chenying0907出品 71"/>
            <p:cNvSpPr>
              <a:spLocks/>
            </p:cNvSpPr>
            <p:nvPr/>
          </p:nvSpPr>
          <p:spPr bwMode="auto">
            <a:xfrm>
              <a:off x="8087" y="447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淘宝网Chenying0907出品 72"/>
            <p:cNvSpPr>
              <a:spLocks/>
            </p:cNvSpPr>
            <p:nvPr/>
          </p:nvSpPr>
          <p:spPr bwMode="auto">
            <a:xfrm>
              <a:off x="8065" y="45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淘宝网Chenying0907出品 73"/>
            <p:cNvSpPr>
              <a:spLocks/>
            </p:cNvSpPr>
            <p:nvPr/>
          </p:nvSpPr>
          <p:spPr bwMode="auto">
            <a:xfrm>
              <a:off x="8046" y="4471"/>
              <a:ext cx="10" cy="7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2 h 3"/>
                <a:gd name="T4" fmla="*/ 3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1"/>
                    <a:pt x="2" y="1"/>
                    <a:pt x="2" y="2"/>
                  </a:cubicBezTo>
                  <a:cubicBezTo>
                    <a:pt x="3" y="2"/>
                    <a:pt x="2" y="0"/>
                    <a:pt x="3" y="0"/>
                  </a:cubicBezTo>
                  <a:cubicBezTo>
                    <a:pt x="4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淘宝网Chenying0907出品 74"/>
            <p:cNvSpPr>
              <a:spLocks/>
            </p:cNvSpPr>
            <p:nvPr/>
          </p:nvSpPr>
          <p:spPr bwMode="auto">
            <a:xfrm>
              <a:off x="8037" y="451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淘宝网Chenying0907出品 75"/>
            <p:cNvSpPr>
              <a:spLocks/>
            </p:cNvSpPr>
            <p:nvPr/>
          </p:nvSpPr>
          <p:spPr bwMode="auto">
            <a:xfrm>
              <a:off x="8011" y="4521"/>
              <a:ext cx="7" cy="7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2 h 3"/>
                <a:gd name="T4" fmla="*/ 0 w 3"/>
                <a:gd name="T5" fmla="*/ 2 h 3"/>
                <a:gd name="T6" fmla="*/ 1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2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淘宝网Chenying0907出品 76"/>
            <p:cNvSpPr>
              <a:spLocks/>
            </p:cNvSpPr>
            <p:nvPr/>
          </p:nvSpPr>
          <p:spPr bwMode="auto">
            <a:xfrm>
              <a:off x="8001" y="452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淘宝网Chenying0907出品 77"/>
            <p:cNvSpPr>
              <a:spLocks/>
            </p:cNvSpPr>
            <p:nvPr/>
          </p:nvSpPr>
          <p:spPr bwMode="auto">
            <a:xfrm>
              <a:off x="7926" y="4568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0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0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淘宝网Chenying0907出品 78"/>
            <p:cNvSpPr>
              <a:spLocks/>
            </p:cNvSpPr>
            <p:nvPr/>
          </p:nvSpPr>
          <p:spPr bwMode="auto">
            <a:xfrm>
              <a:off x="7892" y="3301"/>
              <a:ext cx="3" cy="5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淘宝网Chenying0907出品 79"/>
            <p:cNvSpPr>
              <a:spLocks/>
            </p:cNvSpPr>
            <p:nvPr/>
          </p:nvSpPr>
          <p:spPr bwMode="auto">
            <a:xfrm>
              <a:off x="7876" y="3306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淘宝网Chenying0907出品 80"/>
            <p:cNvSpPr>
              <a:spLocks/>
            </p:cNvSpPr>
            <p:nvPr/>
          </p:nvSpPr>
          <p:spPr bwMode="auto">
            <a:xfrm>
              <a:off x="7871" y="3308"/>
              <a:ext cx="5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淘宝网Chenying0907出品 81"/>
            <p:cNvSpPr>
              <a:spLocks/>
            </p:cNvSpPr>
            <p:nvPr/>
          </p:nvSpPr>
          <p:spPr bwMode="auto">
            <a:xfrm>
              <a:off x="7805" y="3356"/>
              <a:ext cx="5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淘宝网Chenying0907出品 82"/>
            <p:cNvSpPr>
              <a:spLocks/>
            </p:cNvSpPr>
            <p:nvPr/>
          </p:nvSpPr>
          <p:spPr bwMode="auto">
            <a:xfrm>
              <a:off x="7776" y="3344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淘宝网Chenying0907出品 83"/>
            <p:cNvSpPr>
              <a:spLocks/>
            </p:cNvSpPr>
            <p:nvPr/>
          </p:nvSpPr>
          <p:spPr bwMode="auto">
            <a:xfrm>
              <a:off x="7767" y="3346"/>
              <a:ext cx="5" cy="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淘宝网Chenying0907出品 84"/>
            <p:cNvSpPr>
              <a:spLocks/>
            </p:cNvSpPr>
            <p:nvPr/>
          </p:nvSpPr>
          <p:spPr bwMode="auto">
            <a:xfrm>
              <a:off x="7753" y="3380"/>
              <a:ext cx="7" cy="7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3 h 3"/>
                <a:gd name="T4" fmla="*/ 3 w 3"/>
                <a:gd name="T5" fmla="*/ 0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2"/>
                    <a:pt x="1" y="2"/>
                    <a:pt x="0" y="3"/>
                  </a:cubicBezTo>
                  <a:cubicBezTo>
                    <a:pt x="0" y="2"/>
                    <a:pt x="2" y="1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淘宝网Chenying0907出品 85"/>
            <p:cNvSpPr>
              <a:spLocks/>
            </p:cNvSpPr>
            <p:nvPr/>
          </p:nvSpPr>
          <p:spPr bwMode="auto">
            <a:xfrm>
              <a:off x="7665" y="340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淘宝网Chenying0907出品 86"/>
            <p:cNvSpPr>
              <a:spLocks/>
            </p:cNvSpPr>
            <p:nvPr/>
          </p:nvSpPr>
          <p:spPr bwMode="auto">
            <a:xfrm>
              <a:off x="7663" y="3403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淘宝网Chenying0907出品 87"/>
            <p:cNvSpPr>
              <a:spLocks/>
            </p:cNvSpPr>
            <p:nvPr/>
          </p:nvSpPr>
          <p:spPr bwMode="auto">
            <a:xfrm>
              <a:off x="7641" y="3434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淘宝网Chenying0907出品 88"/>
            <p:cNvSpPr>
              <a:spLocks/>
            </p:cNvSpPr>
            <p:nvPr/>
          </p:nvSpPr>
          <p:spPr bwMode="auto">
            <a:xfrm>
              <a:off x="7485" y="4343"/>
              <a:ext cx="5" cy="3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淘宝网Chenying0907出品 89"/>
            <p:cNvSpPr>
              <a:spLocks/>
            </p:cNvSpPr>
            <p:nvPr/>
          </p:nvSpPr>
          <p:spPr bwMode="auto">
            <a:xfrm>
              <a:off x="7473" y="4346"/>
              <a:ext cx="12" cy="4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1 h 2"/>
                <a:gd name="T4" fmla="*/ 1 w 5"/>
                <a:gd name="T5" fmla="*/ 0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4" y="1"/>
                    <a:pt x="2" y="2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3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淘宝网Chenying0907出品 90"/>
            <p:cNvSpPr>
              <a:spLocks/>
            </p:cNvSpPr>
            <p:nvPr/>
          </p:nvSpPr>
          <p:spPr bwMode="auto">
            <a:xfrm>
              <a:off x="7620" y="3443"/>
              <a:ext cx="17" cy="12"/>
            </a:xfrm>
            <a:custGeom>
              <a:avLst/>
              <a:gdLst>
                <a:gd name="T0" fmla="*/ 6 w 7"/>
                <a:gd name="T1" fmla="*/ 0 h 5"/>
                <a:gd name="T2" fmla="*/ 6 w 7"/>
                <a:gd name="T3" fmla="*/ 1 h 5"/>
                <a:gd name="T4" fmla="*/ 0 w 7"/>
                <a:gd name="T5" fmla="*/ 5 h 5"/>
                <a:gd name="T6" fmla="*/ 6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cubicBezTo>
                    <a:pt x="7" y="0"/>
                    <a:pt x="5" y="1"/>
                    <a:pt x="6" y="1"/>
                  </a:cubicBezTo>
                  <a:cubicBezTo>
                    <a:pt x="4" y="1"/>
                    <a:pt x="2" y="4"/>
                    <a:pt x="0" y="5"/>
                  </a:cubicBezTo>
                  <a:cubicBezTo>
                    <a:pt x="0" y="3"/>
                    <a:pt x="4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淘宝网Chenying0907出品 91"/>
            <p:cNvSpPr>
              <a:spLocks/>
            </p:cNvSpPr>
            <p:nvPr/>
          </p:nvSpPr>
          <p:spPr bwMode="auto">
            <a:xfrm>
              <a:off x="7584" y="3422"/>
              <a:ext cx="3" cy="5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1 w 1"/>
                <a:gd name="T5" fmla="*/ 1 h 2"/>
                <a:gd name="T6" fmla="*/ 0 w 1"/>
                <a:gd name="T7" fmla="*/ 2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淘宝网Chenying0907出品 92"/>
            <p:cNvSpPr>
              <a:spLocks/>
            </p:cNvSpPr>
            <p:nvPr/>
          </p:nvSpPr>
          <p:spPr bwMode="auto">
            <a:xfrm>
              <a:off x="7414" y="4426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淘宝网Chenying0907出品 93"/>
            <p:cNvSpPr>
              <a:spLocks/>
            </p:cNvSpPr>
            <p:nvPr/>
          </p:nvSpPr>
          <p:spPr bwMode="auto">
            <a:xfrm>
              <a:off x="7575" y="3425"/>
              <a:ext cx="9" cy="7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3 h 3"/>
                <a:gd name="T4" fmla="*/ 1 w 4"/>
                <a:gd name="T5" fmla="*/ 3 h 3"/>
                <a:gd name="T6" fmla="*/ 4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2"/>
                    <a:pt x="2" y="1"/>
                    <a:pt x="2" y="3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淘宝网Chenying0907出品 94"/>
            <p:cNvSpPr>
              <a:spLocks/>
            </p:cNvSpPr>
            <p:nvPr/>
          </p:nvSpPr>
          <p:spPr bwMode="auto">
            <a:xfrm>
              <a:off x="7397" y="4438"/>
              <a:ext cx="5" cy="2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淘宝网Chenying0907出品 95"/>
            <p:cNvSpPr>
              <a:spLocks/>
            </p:cNvSpPr>
            <p:nvPr/>
          </p:nvSpPr>
          <p:spPr bwMode="auto">
            <a:xfrm>
              <a:off x="7566" y="3453"/>
              <a:ext cx="4" cy="5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1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淘宝网Chenying0907出品 96"/>
            <p:cNvSpPr>
              <a:spLocks/>
            </p:cNvSpPr>
            <p:nvPr/>
          </p:nvSpPr>
          <p:spPr bwMode="auto">
            <a:xfrm>
              <a:off x="7395" y="4438"/>
              <a:ext cx="5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淘宝网Chenying0907出品 97"/>
            <p:cNvSpPr>
              <a:spLocks/>
            </p:cNvSpPr>
            <p:nvPr/>
          </p:nvSpPr>
          <p:spPr bwMode="auto">
            <a:xfrm>
              <a:off x="7558" y="3472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淘宝网Chenying0907出品 98"/>
            <p:cNvSpPr>
              <a:spLocks/>
            </p:cNvSpPr>
            <p:nvPr/>
          </p:nvSpPr>
          <p:spPr bwMode="auto">
            <a:xfrm>
              <a:off x="7556" y="3460"/>
              <a:ext cx="5" cy="5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1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淘宝网Chenying0907出品 99"/>
            <p:cNvSpPr>
              <a:spLocks/>
            </p:cNvSpPr>
            <p:nvPr/>
          </p:nvSpPr>
          <p:spPr bwMode="auto">
            <a:xfrm>
              <a:off x="7532" y="3474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淘宝网Chenying0907出品 100"/>
            <p:cNvSpPr>
              <a:spLocks/>
            </p:cNvSpPr>
            <p:nvPr/>
          </p:nvSpPr>
          <p:spPr bwMode="auto">
            <a:xfrm>
              <a:off x="7362" y="4424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淘宝网Chenying0907出品 101"/>
            <p:cNvSpPr>
              <a:spLocks/>
            </p:cNvSpPr>
            <p:nvPr/>
          </p:nvSpPr>
          <p:spPr bwMode="auto">
            <a:xfrm>
              <a:off x="7502" y="3488"/>
              <a:ext cx="4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淘宝网Chenying0907出品 102"/>
            <p:cNvSpPr>
              <a:spLocks/>
            </p:cNvSpPr>
            <p:nvPr/>
          </p:nvSpPr>
          <p:spPr bwMode="auto">
            <a:xfrm>
              <a:off x="7343" y="4433"/>
              <a:ext cx="5" cy="5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0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淘宝网Chenying0907出品 103"/>
            <p:cNvSpPr>
              <a:spLocks/>
            </p:cNvSpPr>
            <p:nvPr/>
          </p:nvSpPr>
          <p:spPr bwMode="auto">
            <a:xfrm>
              <a:off x="7303" y="448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淘宝网Chenying0907出品 104"/>
            <p:cNvSpPr>
              <a:spLocks/>
            </p:cNvSpPr>
            <p:nvPr/>
          </p:nvSpPr>
          <p:spPr bwMode="auto">
            <a:xfrm>
              <a:off x="7284" y="4483"/>
              <a:ext cx="4" cy="5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淘宝网Chenying0907出品 105"/>
            <p:cNvSpPr>
              <a:spLocks/>
            </p:cNvSpPr>
            <p:nvPr/>
          </p:nvSpPr>
          <p:spPr bwMode="auto">
            <a:xfrm>
              <a:off x="7281" y="4497"/>
              <a:ext cx="3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淘宝网Chenying0907出品 106"/>
            <p:cNvSpPr>
              <a:spLocks/>
            </p:cNvSpPr>
            <p:nvPr/>
          </p:nvSpPr>
          <p:spPr bwMode="auto">
            <a:xfrm>
              <a:off x="7260" y="4530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1 w 4"/>
                <a:gd name="T5" fmla="*/ 1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2" y="3"/>
                    <a:pt x="0" y="3"/>
                  </a:cubicBezTo>
                  <a:cubicBezTo>
                    <a:pt x="0" y="2"/>
                    <a:pt x="1" y="3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淘宝网Chenying0907出品 107"/>
            <p:cNvSpPr>
              <a:spLocks/>
            </p:cNvSpPr>
            <p:nvPr/>
          </p:nvSpPr>
          <p:spPr bwMode="auto">
            <a:xfrm>
              <a:off x="7419" y="3543"/>
              <a:ext cx="4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1" y="1"/>
                    <a:pt x="2" y="2"/>
                  </a:cubicBezTo>
                  <a:cubicBezTo>
                    <a:pt x="0" y="2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淘宝网Chenying0907出品 108"/>
            <p:cNvSpPr>
              <a:spLocks/>
            </p:cNvSpPr>
            <p:nvPr/>
          </p:nvSpPr>
          <p:spPr bwMode="auto">
            <a:xfrm>
              <a:off x="7404" y="3541"/>
              <a:ext cx="5" cy="4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2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2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淘宝网Chenying0907出品 109"/>
            <p:cNvSpPr>
              <a:spLocks/>
            </p:cNvSpPr>
            <p:nvPr/>
          </p:nvSpPr>
          <p:spPr bwMode="auto">
            <a:xfrm>
              <a:off x="7402" y="3550"/>
              <a:ext cx="5" cy="5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2" y="0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淘宝网Chenying0907出品 110"/>
            <p:cNvSpPr>
              <a:spLocks/>
            </p:cNvSpPr>
            <p:nvPr/>
          </p:nvSpPr>
          <p:spPr bwMode="auto">
            <a:xfrm>
              <a:off x="7213" y="4540"/>
              <a:ext cx="9" cy="7"/>
            </a:xfrm>
            <a:custGeom>
              <a:avLst/>
              <a:gdLst>
                <a:gd name="T0" fmla="*/ 4 w 4"/>
                <a:gd name="T1" fmla="*/ 1 h 3"/>
                <a:gd name="T2" fmla="*/ 3 w 4"/>
                <a:gd name="T3" fmla="*/ 1 h 3"/>
                <a:gd name="T4" fmla="*/ 0 w 4"/>
                <a:gd name="T5" fmla="*/ 3 h 3"/>
                <a:gd name="T6" fmla="*/ 0 w 4"/>
                <a:gd name="T7" fmla="*/ 2 h 3"/>
                <a:gd name="T8" fmla="*/ 2 w 4"/>
                <a:gd name="T9" fmla="*/ 0 h 3"/>
                <a:gd name="T10" fmla="*/ 4 w 4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淘宝网Chenying0907出品 111"/>
            <p:cNvSpPr>
              <a:spLocks/>
            </p:cNvSpPr>
            <p:nvPr/>
          </p:nvSpPr>
          <p:spPr bwMode="auto">
            <a:xfrm>
              <a:off x="7210" y="4568"/>
              <a:ext cx="5" cy="5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2"/>
                    <a:pt x="2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淘宝网Chenying0907出品 112"/>
            <p:cNvSpPr>
              <a:spLocks/>
            </p:cNvSpPr>
            <p:nvPr/>
          </p:nvSpPr>
          <p:spPr bwMode="auto">
            <a:xfrm>
              <a:off x="7390" y="3514"/>
              <a:ext cx="3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1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淘宝网Chenying0907出品 113"/>
            <p:cNvSpPr>
              <a:spLocks/>
            </p:cNvSpPr>
            <p:nvPr/>
          </p:nvSpPr>
          <p:spPr bwMode="auto">
            <a:xfrm>
              <a:off x="7189" y="4528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淘宝网Chenying0907出品 114"/>
            <p:cNvSpPr>
              <a:spLocks/>
            </p:cNvSpPr>
            <p:nvPr/>
          </p:nvSpPr>
          <p:spPr bwMode="auto">
            <a:xfrm>
              <a:off x="7348" y="3538"/>
              <a:ext cx="7" cy="3"/>
            </a:xfrm>
            <a:custGeom>
              <a:avLst/>
              <a:gdLst>
                <a:gd name="T0" fmla="*/ 2 w 3"/>
                <a:gd name="T1" fmla="*/ 1 h 1"/>
                <a:gd name="T2" fmla="*/ 1 w 3"/>
                <a:gd name="T3" fmla="*/ 0 h 1"/>
                <a:gd name="T4" fmla="*/ 2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淘宝网Chenying0907出品 115"/>
            <p:cNvSpPr>
              <a:spLocks/>
            </p:cNvSpPr>
            <p:nvPr/>
          </p:nvSpPr>
          <p:spPr bwMode="auto">
            <a:xfrm>
              <a:off x="7333" y="36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淘宝网Chenying0907出品 116"/>
            <p:cNvSpPr>
              <a:spLocks/>
            </p:cNvSpPr>
            <p:nvPr/>
          </p:nvSpPr>
          <p:spPr bwMode="auto">
            <a:xfrm>
              <a:off x="7331" y="3604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淘宝网Chenying0907出品 117"/>
            <p:cNvSpPr>
              <a:spLocks/>
            </p:cNvSpPr>
            <p:nvPr/>
          </p:nvSpPr>
          <p:spPr bwMode="auto">
            <a:xfrm>
              <a:off x="7149" y="4559"/>
              <a:ext cx="2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淘宝网Chenying0907出品 118"/>
            <p:cNvSpPr>
              <a:spLocks/>
            </p:cNvSpPr>
            <p:nvPr/>
          </p:nvSpPr>
          <p:spPr bwMode="auto">
            <a:xfrm>
              <a:off x="7317" y="3557"/>
              <a:ext cx="4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1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淘宝网Chenying0907出品 119"/>
            <p:cNvSpPr>
              <a:spLocks/>
            </p:cNvSpPr>
            <p:nvPr/>
          </p:nvSpPr>
          <p:spPr bwMode="auto">
            <a:xfrm>
              <a:off x="7144" y="4563"/>
              <a:ext cx="5" cy="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  <a:gd name="T8" fmla="*/ 1 w 2"/>
                <a:gd name="T9" fmla="*/ 1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淘宝网Chenying0907出品 120"/>
            <p:cNvSpPr>
              <a:spLocks/>
            </p:cNvSpPr>
            <p:nvPr/>
          </p:nvSpPr>
          <p:spPr bwMode="auto">
            <a:xfrm>
              <a:off x="7096" y="4675"/>
              <a:ext cx="19" cy="12"/>
            </a:xfrm>
            <a:custGeom>
              <a:avLst/>
              <a:gdLst>
                <a:gd name="T0" fmla="*/ 8 w 8"/>
                <a:gd name="T1" fmla="*/ 0 h 5"/>
                <a:gd name="T2" fmla="*/ 0 w 8"/>
                <a:gd name="T3" fmla="*/ 5 h 5"/>
                <a:gd name="T4" fmla="*/ 8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5" y="2"/>
                    <a:pt x="4" y="5"/>
                    <a:pt x="0" y="5"/>
                  </a:cubicBezTo>
                  <a:cubicBezTo>
                    <a:pt x="2" y="3"/>
                    <a:pt x="4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淘宝网Chenying0907出品 121"/>
            <p:cNvSpPr>
              <a:spLocks/>
            </p:cNvSpPr>
            <p:nvPr/>
          </p:nvSpPr>
          <p:spPr bwMode="auto">
            <a:xfrm>
              <a:off x="7288" y="3628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淘宝网Chenying0907出品 122"/>
            <p:cNvSpPr>
              <a:spLocks/>
            </p:cNvSpPr>
            <p:nvPr/>
          </p:nvSpPr>
          <p:spPr bwMode="auto">
            <a:xfrm>
              <a:off x="7274" y="3640"/>
              <a:ext cx="7" cy="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1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淘宝网Chenying0907出品 123"/>
            <p:cNvSpPr>
              <a:spLocks/>
            </p:cNvSpPr>
            <p:nvPr/>
          </p:nvSpPr>
          <p:spPr bwMode="auto">
            <a:xfrm>
              <a:off x="7267" y="3640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淘宝网Chenying0907出品 124"/>
            <p:cNvSpPr>
              <a:spLocks/>
            </p:cNvSpPr>
            <p:nvPr/>
          </p:nvSpPr>
          <p:spPr bwMode="auto">
            <a:xfrm>
              <a:off x="7265" y="3588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淘宝网Chenying0907出品 125"/>
            <p:cNvSpPr>
              <a:spLocks/>
            </p:cNvSpPr>
            <p:nvPr/>
          </p:nvSpPr>
          <p:spPr bwMode="auto">
            <a:xfrm>
              <a:off x="7234" y="3661"/>
              <a:ext cx="7" cy="3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淘宝网Chenying0907出品 126"/>
            <p:cNvSpPr>
              <a:spLocks/>
            </p:cNvSpPr>
            <p:nvPr/>
          </p:nvSpPr>
          <p:spPr bwMode="auto">
            <a:xfrm>
              <a:off x="7059" y="4677"/>
              <a:ext cx="4" cy="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淘宝网Chenying0907出品 127"/>
            <p:cNvSpPr>
              <a:spLocks/>
            </p:cNvSpPr>
            <p:nvPr/>
          </p:nvSpPr>
          <p:spPr bwMode="auto">
            <a:xfrm>
              <a:off x="7054" y="4680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淘宝网Chenying0907出品 128"/>
            <p:cNvSpPr>
              <a:spLocks/>
            </p:cNvSpPr>
            <p:nvPr/>
          </p:nvSpPr>
          <p:spPr bwMode="auto">
            <a:xfrm>
              <a:off x="7040" y="4644"/>
              <a:ext cx="4" cy="2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淘宝网Chenying0907出品 129"/>
            <p:cNvSpPr>
              <a:spLocks/>
            </p:cNvSpPr>
            <p:nvPr/>
          </p:nvSpPr>
          <p:spPr bwMode="auto">
            <a:xfrm>
              <a:off x="7006" y="4751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淘宝网Chenying0907出品 130"/>
            <p:cNvSpPr>
              <a:spLocks/>
            </p:cNvSpPr>
            <p:nvPr/>
          </p:nvSpPr>
          <p:spPr bwMode="auto">
            <a:xfrm>
              <a:off x="7170" y="3685"/>
              <a:ext cx="5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3 h 3"/>
                <a:gd name="T4" fmla="*/ 1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淘宝网Chenying0907出品 131"/>
            <p:cNvSpPr>
              <a:spLocks/>
            </p:cNvSpPr>
            <p:nvPr/>
          </p:nvSpPr>
          <p:spPr bwMode="auto">
            <a:xfrm>
              <a:off x="7030" y="3768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淘宝网Chenying0907出品 132"/>
            <p:cNvSpPr>
              <a:spLocks/>
            </p:cNvSpPr>
            <p:nvPr/>
          </p:nvSpPr>
          <p:spPr bwMode="auto">
            <a:xfrm>
              <a:off x="6926" y="3773"/>
              <a:ext cx="2" cy="4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淘宝网Chenying0907出品 133"/>
            <p:cNvSpPr>
              <a:spLocks noEditPoints="1"/>
            </p:cNvSpPr>
            <p:nvPr/>
          </p:nvSpPr>
          <p:spPr bwMode="auto">
            <a:xfrm>
              <a:off x="6926" y="2764"/>
              <a:ext cx="2146" cy="1028"/>
            </a:xfrm>
            <a:custGeom>
              <a:avLst/>
              <a:gdLst>
                <a:gd name="T0" fmla="*/ 874 w 906"/>
                <a:gd name="T1" fmla="*/ 78 h 434"/>
                <a:gd name="T2" fmla="*/ 851 w 906"/>
                <a:gd name="T3" fmla="*/ 80 h 434"/>
                <a:gd name="T4" fmla="*/ 800 w 906"/>
                <a:gd name="T5" fmla="*/ 100 h 434"/>
                <a:gd name="T6" fmla="*/ 749 w 906"/>
                <a:gd name="T7" fmla="*/ 112 h 434"/>
                <a:gd name="T8" fmla="*/ 714 w 906"/>
                <a:gd name="T9" fmla="*/ 116 h 434"/>
                <a:gd name="T10" fmla="*/ 682 w 906"/>
                <a:gd name="T11" fmla="*/ 124 h 434"/>
                <a:gd name="T12" fmla="*/ 650 w 906"/>
                <a:gd name="T13" fmla="*/ 136 h 434"/>
                <a:gd name="T14" fmla="*/ 610 w 906"/>
                <a:gd name="T15" fmla="*/ 151 h 434"/>
                <a:gd name="T16" fmla="*/ 546 w 906"/>
                <a:gd name="T17" fmla="*/ 174 h 434"/>
                <a:gd name="T18" fmla="*/ 460 w 906"/>
                <a:gd name="T19" fmla="*/ 207 h 434"/>
                <a:gd name="T20" fmla="*/ 381 w 906"/>
                <a:gd name="T21" fmla="*/ 236 h 434"/>
                <a:gd name="T22" fmla="*/ 309 w 906"/>
                <a:gd name="T23" fmla="*/ 269 h 434"/>
                <a:gd name="T24" fmla="*/ 263 w 906"/>
                <a:gd name="T25" fmla="*/ 293 h 434"/>
                <a:gd name="T26" fmla="*/ 282 w 906"/>
                <a:gd name="T27" fmla="*/ 275 h 434"/>
                <a:gd name="T28" fmla="*/ 119 w 906"/>
                <a:gd name="T29" fmla="*/ 357 h 434"/>
                <a:gd name="T30" fmla="*/ 47 w 906"/>
                <a:gd name="T31" fmla="*/ 400 h 434"/>
                <a:gd name="T32" fmla="*/ 134 w 906"/>
                <a:gd name="T33" fmla="*/ 358 h 434"/>
                <a:gd name="T34" fmla="*/ 223 w 906"/>
                <a:gd name="T35" fmla="*/ 313 h 434"/>
                <a:gd name="T36" fmla="*/ 226 w 906"/>
                <a:gd name="T37" fmla="*/ 315 h 434"/>
                <a:gd name="T38" fmla="*/ 196 w 906"/>
                <a:gd name="T39" fmla="*/ 331 h 434"/>
                <a:gd name="T40" fmla="*/ 167 w 906"/>
                <a:gd name="T41" fmla="*/ 352 h 434"/>
                <a:gd name="T42" fmla="*/ 127 w 906"/>
                <a:gd name="T43" fmla="*/ 374 h 434"/>
                <a:gd name="T44" fmla="*/ 81 w 906"/>
                <a:gd name="T45" fmla="*/ 404 h 434"/>
                <a:gd name="T46" fmla="*/ 36 w 906"/>
                <a:gd name="T47" fmla="*/ 426 h 434"/>
                <a:gd name="T48" fmla="*/ 37 w 906"/>
                <a:gd name="T49" fmla="*/ 372 h 434"/>
                <a:gd name="T50" fmla="*/ 111 w 906"/>
                <a:gd name="T51" fmla="*/ 293 h 434"/>
                <a:gd name="T52" fmla="*/ 687 w 906"/>
                <a:gd name="T53" fmla="*/ 32 h 434"/>
                <a:gd name="T54" fmla="*/ 216 w 906"/>
                <a:gd name="T55" fmla="*/ 160 h 434"/>
                <a:gd name="T56" fmla="*/ 232 w 906"/>
                <a:gd name="T57" fmla="*/ 112 h 434"/>
                <a:gd name="T58" fmla="*/ 903 w 906"/>
                <a:gd name="T59" fmla="*/ 41 h 434"/>
                <a:gd name="T60" fmla="*/ 247 w 906"/>
                <a:gd name="T61" fmla="*/ 301 h 434"/>
                <a:gd name="T62" fmla="*/ 869 w 906"/>
                <a:gd name="T63" fmla="*/ 25 h 434"/>
                <a:gd name="T64" fmla="*/ 833 w 906"/>
                <a:gd name="T65" fmla="*/ 84 h 434"/>
                <a:gd name="T66" fmla="*/ 820 w 906"/>
                <a:gd name="T67" fmla="*/ 91 h 434"/>
                <a:gd name="T68" fmla="*/ 797 w 906"/>
                <a:gd name="T69" fmla="*/ 65 h 434"/>
                <a:gd name="T70" fmla="*/ 804 w 906"/>
                <a:gd name="T71" fmla="*/ 87 h 434"/>
                <a:gd name="T72" fmla="*/ 784 w 906"/>
                <a:gd name="T73" fmla="*/ 93 h 434"/>
                <a:gd name="T74" fmla="*/ 772 w 906"/>
                <a:gd name="T75" fmla="*/ 72 h 434"/>
                <a:gd name="T76" fmla="*/ 772 w 906"/>
                <a:gd name="T77" fmla="*/ 101 h 434"/>
                <a:gd name="T78" fmla="*/ 762 w 906"/>
                <a:gd name="T79" fmla="*/ 79 h 434"/>
                <a:gd name="T80" fmla="*/ 760 w 906"/>
                <a:gd name="T81" fmla="*/ 101 h 434"/>
                <a:gd name="T82" fmla="*/ 755 w 906"/>
                <a:gd name="T83" fmla="*/ 78 h 434"/>
                <a:gd name="T84" fmla="*/ 743 w 906"/>
                <a:gd name="T85" fmla="*/ 110 h 434"/>
                <a:gd name="T86" fmla="*/ 741 w 906"/>
                <a:gd name="T87" fmla="*/ 88 h 434"/>
                <a:gd name="T88" fmla="*/ 734 w 906"/>
                <a:gd name="T89" fmla="*/ 93 h 434"/>
                <a:gd name="T90" fmla="*/ 719 w 906"/>
                <a:gd name="T91" fmla="*/ 91 h 434"/>
                <a:gd name="T92" fmla="*/ 690 w 906"/>
                <a:gd name="T93" fmla="*/ 103 h 434"/>
                <a:gd name="T94" fmla="*/ 620 w 906"/>
                <a:gd name="T95" fmla="*/ 127 h 434"/>
                <a:gd name="T96" fmla="*/ 600 w 906"/>
                <a:gd name="T97" fmla="*/ 152 h 434"/>
                <a:gd name="T98" fmla="*/ 585 w 906"/>
                <a:gd name="T99" fmla="*/ 150 h 434"/>
                <a:gd name="T100" fmla="*/ 420 w 906"/>
                <a:gd name="T101" fmla="*/ 168 h 434"/>
                <a:gd name="T102" fmla="*/ 568 w 906"/>
                <a:gd name="T103" fmla="*/ 159 h 434"/>
                <a:gd name="T104" fmla="*/ 555 w 906"/>
                <a:gd name="T105" fmla="*/ 165 h 434"/>
                <a:gd name="T106" fmla="*/ 540 w 906"/>
                <a:gd name="T107" fmla="*/ 170 h 434"/>
                <a:gd name="T108" fmla="*/ 544 w 906"/>
                <a:gd name="T109" fmla="*/ 121 h 434"/>
                <a:gd name="T110" fmla="*/ 462 w 906"/>
                <a:gd name="T111" fmla="*/ 147 h 434"/>
                <a:gd name="T112" fmla="*/ 129 w 906"/>
                <a:gd name="T113" fmla="*/ 269 h 434"/>
                <a:gd name="T114" fmla="*/ 322 w 906"/>
                <a:gd name="T115" fmla="*/ 182 h 434"/>
                <a:gd name="T116" fmla="*/ 250 w 906"/>
                <a:gd name="T117" fmla="*/ 208 h 434"/>
                <a:gd name="T118" fmla="*/ 324 w 906"/>
                <a:gd name="T119" fmla="*/ 258 h 434"/>
                <a:gd name="T120" fmla="*/ 206 w 906"/>
                <a:gd name="T121" fmla="*/ 327 h 434"/>
                <a:gd name="T122" fmla="*/ 110 w 906"/>
                <a:gd name="T123" fmla="*/ 380 h 434"/>
                <a:gd name="T124" fmla="*/ 70 w 906"/>
                <a:gd name="T125" fmla="*/ 409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" h="434">
                  <a:moveTo>
                    <a:pt x="897" y="52"/>
                  </a:moveTo>
                  <a:cubicBezTo>
                    <a:pt x="896" y="52"/>
                    <a:pt x="897" y="52"/>
                    <a:pt x="897" y="53"/>
                  </a:cubicBezTo>
                  <a:cubicBezTo>
                    <a:pt x="897" y="52"/>
                    <a:pt x="896" y="53"/>
                    <a:pt x="896" y="53"/>
                  </a:cubicBezTo>
                  <a:cubicBezTo>
                    <a:pt x="896" y="53"/>
                    <a:pt x="897" y="54"/>
                    <a:pt x="897" y="54"/>
                  </a:cubicBezTo>
                  <a:cubicBezTo>
                    <a:pt x="896" y="55"/>
                    <a:pt x="896" y="55"/>
                    <a:pt x="895" y="54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5" y="55"/>
                    <a:pt x="895" y="55"/>
                    <a:pt x="895" y="55"/>
                  </a:cubicBezTo>
                  <a:cubicBezTo>
                    <a:pt x="893" y="56"/>
                    <a:pt x="892" y="54"/>
                    <a:pt x="891" y="57"/>
                  </a:cubicBezTo>
                  <a:cubicBezTo>
                    <a:pt x="891" y="56"/>
                    <a:pt x="890" y="57"/>
                    <a:pt x="890" y="56"/>
                  </a:cubicBezTo>
                  <a:cubicBezTo>
                    <a:pt x="890" y="55"/>
                    <a:pt x="889" y="57"/>
                    <a:pt x="890" y="57"/>
                  </a:cubicBezTo>
                  <a:cubicBezTo>
                    <a:pt x="889" y="57"/>
                    <a:pt x="888" y="58"/>
                    <a:pt x="888" y="57"/>
                  </a:cubicBezTo>
                  <a:cubicBezTo>
                    <a:pt x="888" y="58"/>
                    <a:pt x="887" y="59"/>
                    <a:pt x="886" y="58"/>
                  </a:cubicBezTo>
                  <a:cubicBezTo>
                    <a:pt x="886" y="59"/>
                    <a:pt x="885" y="58"/>
                    <a:pt x="885" y="59"/>
                  </a:cubicBezTo>
                  <a:cubicBezTo>
                    <a:pt x="884" y="59"/>
                    <a:pt x="884" y="59"/>
                    <a:pt x="884" y="59"/>
                  </a:cubicBezTo>
                  <a:cubicBezTo>
                    <a:pt x="883" y="59"/>
                    <a:pt x="883" y="59"/>
                    <a:pt x="883" y="60"/>
                  </a:cubicBezTo>
                  <a:cubicBezTo>
                    <a:pt x="881" y="60"/>
                    <a:pt x="880" y="60"/>
                    <a:pt x="877" y="62"/>
                  </a:cubicBezTo>
                  <a:cubicBezTo>
                    <a:pt x="877" y="62"/>
                    <a:pt x="878" y="62"/>
                    <a:pt x="878" y="63"/>
                  </a:cubicBezTo>
                  <a:cubicBezTo>
                    <a:pt x="880" y="63"/>
                    <a:pt x="883" y="62"/>
                    <a:pt x="885" y="63"/>
                  </a:cubicBezTo>
                  <a:cubicBezTo>
                    <a:pt x="886" y="63"/>
                    <a:pt x="888" y="64"/>
                    <a:pt x="888" y="62"/>
                  </a:cubicBezTo>
                  <a:cubicBezTo>
                    <a:pt x="889" y="63"/>
                    <a:pt x="890" y="63"/>
                    <a:pt x="891" y="63"/>
                  </a:cubicBezTo>
                  <a:cubicBezTo>
                    <a:pt x="892" y="64"/>
                    <a:pt x="892" y="64"/>
                    <a:pt x="893" y="64"/>
                  </a:cubicBezTo>
                  <a:cubicBezTo>
                    <a:pt x="894" y="64"/>
                    <a:pt x="894" y="63"/>
                    <a:pt x="894" y="63"/>
                  </a:cubicBezTo>
                  <a:cubicBezTo>
                    <a:pt x="895" y="63"/>
                    <a:pt x="894" y="65"/>
                    <a:pt x="894" y="64"/>
                  </a:cubicBezTo>
                  <a:cubicBezTo>
                    <a:pt x="895" y="64"/>
                    <a:pt x="895" y="65"/>
                    <a:pt x="894" y="64"/>
                  </a:cubicBezTo>
                  <a:cubicBezTo>
                    <a:pt x="894" y="65"/>
                    <a:pt x="895" y="64"/>
                    <a:pt x="895" y="66"/>
                  </a:cubicBezTo>
                  <a:cubicBezTo>
                    <a:pt x="896" y="66"/>
                    <a:pt x="897" y="65"/>
                    <a:pt x="898" y="66"/>
                  </a:cubicBezTo>
                  <a:cubicBezTo>
                    <a:pt x="898" y="66"/>
                    <a:pt x="898" y="67"/>
                    <a:pt x="899" y="67"/>
                  </a:cubicBezTo>
                  <a:cubicBezTo>
                    <a:pt x="899" y="67"/>
                    <a:pt x="898" y="67"/>
                    <a:pt x="899" y="66"/>
                  </a:cubicBezTo>
                  <a:cubicBezTo>
                    <a:pt x="900" y="67"/>
                    <a:pt x="899" y="68"/>
                    <a:pt x="898" y="68"/>
                  </a:cubicBezTo>
                  <a:cubicBezTo>
                    <a:pt x="898" y="68"/>
                    <a:pt x="900" y="67"/>
                    <a:pt x="899" y="68"/>
                  </a:cubicBezTo>
                  <a:cubicBezTo>
                    <a:pt x="899" y="70"/>
                    <a:pt x="898" y="68"/>
                    <a:pt x="898" y="70"/>
                  </a:cubicBezTo>
                  <a:cubicBezTo>
                    <a:pt x="897" y="70"/>
                    <a:pt x="897" y="69"/>
                    <a:pt x="897" y="69"/>
                  </a:cubicBezTo>
                  <a:cubicBezTo>
                    <a:pt x="897" y="69"/>
                    <a:pt x="897" y="69"/>
                    <a:pt x="897" y="70"/>
                  </a:cubicBezTo>
                  <a:cubicBezTo>
                    <a:pt x="896" y="70"/>
                    <a:pt x="896" y="70"/>
                    <a:pt x="896" y="71"/>
                  </a:cubicBezTo>
                  <a:cubicBezTo>
                    <a:pt x="896" y="71"/>
                    <a:pt x="896" y="70"/>
                    <a:pt x="895" y="70"/>
                  </a:cubicBezTo>
                  <a:cubicBezTo>
                    <a:pt x="895" y="70"/>
                    <a:pt x="895" y="71"/>
                    <a:pt x="894" y="71"/>
                  </a:cubicBezTo>
                  <a:cubicBezTo>
                    <a:pt x="894" y="71"/>
                    <a:pt x="894" y="71"/>
                    <a:pt x="894" y="71"/>
                  </a:cubicBezTo>
                  <a:cubicBezTo>
                    <a:pt x="893" y="71"/>
                    <a:pt x="894" y="71"/>
                    <a:pt x="894" y="72"/>
                  </a:cubicBezTo>
                  <a:cubicBezTo>
                    <a:pt x="893" y="72"/>
                    <a:pt x="893" y="72"/>
                    <a:pt x="893" y="71"/>
                  </a:cubicBezTo>
                  <a:cubicBezTo>
                    <a:pt x="893" y="72"/>
                    <a:pt x="890" y="72"/>
                    <a:pt x="889" y="72"/>
                  </a:cubicBezTo>
                  <a:cubicBezTo>
                    <a:pt x="888" y="73"/>
                    <a:pt x="888" y="73"/>
                    <a:pt x="887" y="74"/>
                  </a:cubicBezTo>
                  <a:cubicBezTo>
                    <a:pt x="887" y="75"/>
                    <a:pt x="888" y="75"/>
                    <a:pt x="889" y="75"/>
                  </a:cubicBezTo>
                  <a:cubicBezTo>
                    <a:pt x="889" y="76"/>
                    <a:pt x="886" y="75"/>
                    <a:pt x="885" y="75"/>
                  </a:cubicBezTo>
                  <a:cubicBezTo>
                    <a:pt x="886" y="77"/>
                    <a:pt x="888" y="77"/>
                    <a:pt x="888" y="78"/>
                  </a:cubicBezTo>
                  <a:cubicBezTo>
                    <a:pt x="887" y="77"/>
                    <a:pt x="886" y="78"/>
                    <a:pt x="885" y="77"/>
                  </a:cubicBezTo>
                  <a:cubicBezTo>
                    <a:pt x="885" y="78"/>
                    <a:pt x="887" y="78"/>
                    <a:pt x="887" y="78"/>
                  </a:cubicBezTo>
                  <a:cubicBezTo>
                    <a:pt x="888" y="78"/>
                    <a:pt x="887" y="78"/>
                    <a:pt x="887" y="79"/>
                  </a:cubicBezTo>
                  <a:cubicBezTo>
                    <a:pt x="884" y="78"/>
                    <a:pt x="884" y="78"/>
                    <a:pt x="882" y="79"/>
                  </a:cubicBezTo>
                  <a:cubicBezTo>
                    <a:pt x="883" y="77"/>
                    <a:pt x="883" y="78"/>
                    <a:pt x="884" y="77"/>
                  </a:cubicBezTo>
                  <a:cubicBezTo>
                    <a:pt x="882" y="78"/>
                    <a:pt x="880" y="76"/>
                    <a:pt x="878" y="77"/>
                  </a:cubicBezTo>
                  <a:cubicBezTo>
                    <a:pt x="878" y="77"/>
                    <a:pt x="879" y="76"/>
                    <a:pt x="878" y="76"/>
                  </a:cubicBezTo>
                  <a:cubicBezTo>
                    <a:pt x="878" y="77"/>
                    <a:pt x="877" y="78"/>
                    <a:pt x="876" y="79"/>
                  </a:cubicBezTo>
                  <a:cubicBezTo>
                    <a:pt x="877" y="79"/>
                    <a:pt x="877" y="79"/>
                    <a:pt x="878" y="80"/>
                  </a:cubicBezTo>
                  <a:cubicBezTo>
                    <a:pt x="878" y="78"/>
                    <a:pt x="878" y="81"/>
                    <a:pt x="879" y="81"/>
                  </a:cubicBezTo>
                  <a:cubicBezTo>
                    <a:pt x="878" y="82"/>
                    <a:pt x="878" y="80"/>
                    <a:pt x="877" y="81"/>
                  </a:cubicBezTo>
                  <a:cubicBezTo>
                    <a:pt x="877" y="81"/>
                    <a:pt x="877" y="81"/>
                    <a:pt x="877" y="80"/>
                  </a:cubicBezTo>
                  <a:cubicBezTo>
                    <a:pt x="877" y="80"/>
                    <a:pt x="877" y="80"/>
                    <a:pt x="877" y="80"/>
                  </a:cubicBezTo>
                  <a:cubicBezTo>
                    <a:pt x="876" y="80"/>
                    <a:pt x="877" y="80"/>
                    <a:pt x="876" y="80"/>
                  </a:cubicBezTo>
                  <a:cubicBezTo>
                    <a:pt x="876" y="80"/>
                    <a:pt x="876" y="80"/>
                    <a:pt x="876" y="79"/>
                  </a:cubicBezTo>
                  <a:cubicBezTo>
                    <a:pt x="875" y="80"/>
                    <a:pt x="875" y="79"/>
                    <a:pt x="874" y="80"/>
                  </a:cubicBezTo>
                  <a:cubicBezTo>
                    <a:pt x="873" y="79"/>
                    <a:pt x="874" y="78"/>
                    <a:pt x="874" y="78"/>
                  </a:cubicBezTo>
                  <a:cubicBezTo>
                    <a:pt x="873" y="78"/>
                    <a:pt x="873" y="79"/>
                    <a:pt x="871" y="79"/>
                  </a:cubicBezTo>
                  <a:cubicBezTo>
                    <a:pt x="872" y="79"/>
                    <a:pt x="871" y="79"/>
                    <a:pt x="871" y="79"/>
                  </a:cubicBezTo>
                  <a:cubicBezTo>
                    <a:pt x="871" y="80"/>
                    <a:pt x="872" y="79"/>
                    <a:pt x="872" y="80"/>
                  </a:cubicBezTo>
                  <a:cubicBezTo>
                    <a:pt x="871" y="80"/>
                    <a:pt x="871" y="80"/>
                    <a:pt x="870" y="80"/>
                  </a:cubicBezTo>
                  <a:cubicBezTo>
                    <a:pt x="870" y="79"/>
                    <a:pt x="870" y="79"/>
                    <a:pt x="871" y="79"/>
                  </a:cubicBezTo>
                  <a:cubicBezTo>
                    <a:pt x="871" y="79"/>
                    <a:pt x="870" y="78"/>
                    <a:pt x="870" y="78"/>
                  </a:cubicBezTo>
                  <a:cubicBezTo>
                    <a:pt x="870" y="78"/>
                    <a:pt x="869" y="78"/>
                    <a:pt x="869" y="79"/>
                  </a:cubicBezTo>
                  <a:cubicBezTo>
                    <a:pt x="868" y="78"/>
                    <a:pt x="870" y="78"/>
                    <a:pt x="869" y="77"/>
                  </a:cubicBezTo>
                  <a:cubicBezTo>
                    <a:pt x="869" y="78"/>
                    <a:pt x="868" y="79"/>
                    <a:pt x="869" y="79"/>
                  </a:cubicBezTo>
                  <a:cubicBezTo>
                    <a:pt x="868" y="80"/>
                    <a:pt x="868" y="79"/>
                    <a:pt x="868" y="79"/>
                  </a:cubicBezTo>
                  <a:cubicBezTo>
                    <a:pt x="868" y="79"/>
                    <a:pt x="868" y="80"/>
                    <a:pt x="868" y="80"/>
                  </a:cubicBezTo>
                  <a:cubicBezTo>
                    <a:pt x="867" y="80"/>
                    <a:pt x="868" y="80"/>
                    <a:pt x="867" y="80"/>
                  </a:cubicBezTo>
                  <a:cubicBezTo>
                    <a:pt x="867" y="79"/>
                    <a:pt x="867" y="79"/>
                    <a:pt x="868" y="79"/>
                  </a:cubicBezTo>
                  <a:cubicBezTo>
                    <a:pt x="867" y="78"/>
                    <a:pt x="866" y="78"/>
                    <a:pt x="867" y="77"/>
                  </a:cubicBezTo>
                  <a:cubicBezTo>
                    <a:pt x="866" y="78"/>
                    <a:pt x="865" y="78"/>
                    <a:pt x="865" y="79"/>
                  </a:cubicBezTo>
                  <a:cubicBezTo>
                    <a:pt x="865" y="80"/>
                    <a:pt x="865" y="78"/>
                    <a:pt x="866" y="78"/>
                  </a:cubicBezTo>
                  <a:cubicBezTo>
                    <a:pt x="865" y="79"/>
                    <a:pt x="866" y="79"/>
                    <a:pt x="866" y="80"/>
                  </a:cubicBezTo>
                  <a:cubicBezTo>
                    <a:pt x="865" y="79"/>
                    <a:pt x="864" y="80"/>
                    <a:pt x="864" y="79"/>
                  </a:cubicBezTo>
                  <a:cubicBezTo>
                    <a:pt x="864" y="78"/>
                    <a:pt x="865" y="78"/>
                    <a:pt x="865" y="78"/>
                  </a:cubicBezTo>
                  <a:cubicBezTo>
                    <a:pt x="864" y="78"/>
                    <a:pt x="865" y="76"/>
                    <a:pt x="863" y="76"/>
                  </a:cubicBezTo>
                  <a:cubicBezTo>
                    <a:pt x="863" y="76"/>
                    <a:pt x="864" y="78"/>
                    <a:pt x="863" y="78"/>
                  </a:cubicBezTo>
                  <a:cubicBezTo>
                    <a:pt x="863" y="78"/>
                    <a:pt x="863" y="77"/>
                    <a:pt x="862" y="78"/>
                  </a:cubicBezTo>
                  <a:cubicBezTo>
                    <a:pt x="862" y="77"/>
                    <a:pt x="862" y="77"/>
                    <a:pt x="863" y="76"/>
                  </a:cubicBezTo>
                  <a:cubicBezTo>
                    <a:pt x="862" y="75"/>
                    <a:pt x="862" y="76"/>
                    <a:pt x="861" y="75"/>
                  </a:cubicBezTo>
                  <a:cubicBezTo>
                    <a:pt x="861" y="76"/>
                    <a:pt x="861" y="77"/>
                    <a:pt x="861" y="78"/>
                  </a:cubicBezTo>
                  <a:cubicBezTo>
                    <a:pt x="861" y="78"/>
                    <a:pt x="861" y="77"/>
                    <a:pt x="861" y="77"/>
                  </a:cubicBezTo>
                  <a:cubicBezTo>
                    <a:pt x="861" y="77"/>
                    <a:pt x="861" y="77"/>
                    <a:pt x="861" y="77"/>
                  </a:cubicBezTo>
                  <a:cubicBezTo>
                    <a:pt x="860" y="77"/>
                    <a:pt x="861" y="77"/>
                    <a:pt x="861" y="76"/>
                  </a:cubicBezTo>
                  <a:cubicBezTo>
                    <a:pt x="861" y="75"/>
                    <a:pt x="860" y="77"/>
                    <a:pt x="860" y="75"/>
                  </a:cubicBezTo>
                  <a:cubicBezTo>
                    <a:pt x="860" y="75"/>
                    <a:pt x="860" y="77"/>
                    <a:pt x="859" y="76"/>
                  </a:cubicBezTo>
                  <a:cubicBezTo>
                    <a:pt x="860" y="76"/>
                    <a:pt x="860" y="77"/>
                    <a:pt x="859" y="77"/>
                  </a:cubicBezTo>
                  <a:cubicBezTo>
                    <a:pt x="858" y="77"/>
                    <a:pt x="860" y="76"/>
                    <a:pt x="858" y="76"/>
                  </a:cubicBezTo>
                  <a:cubicBezTo>
                    <a:pt x="858" y="77"/>
                    <a:pt x="859" y="77"/>
                    <a:pt x="859" y="78"/>
                  </a:cubicBezTo>
                  <a:cubicBezTo>
                    <a:pt x="858" y="78"/>
                    <a:pt x="858" y="77"/>
                    <a:pt x="858" y="77"/>
                  </a:cubicBezTo>
                  <a:cubicBezTo>
                    <a:pt x="858" y="77"/>
                    <a:pt x="858" y="77"/>
                    <a:pt x="858" y="77"/>
                  </a:cubicBezTo>
                  <a:cubicBezTo>
                    <a:pt x="858" y="78"/>
                    <a:pt x="857" y="77"/>
                    <a:pt x="857" y="77"/>
                  </a:cubicBezTo>
                  <a:cubicBezTo>
                    <a:pt x="856" y="78"/>
                    <a:pt x="857" y="79"/>
                    <a:pt x="857" y="79"/>
                  </a:cubicBezTo>
                  <a:cubicBezTo>
                    <a:pt x="858" y="79"/>
                    <a:pt x="858" y="79"/>
                    <a:pt x="858" y="78"/>
                  </a:cubicBezTo>
                  <a:cubicBezTo>
                    <a:pt x="859" y="78"/>
                    <a:pt x="859" y="79"/>
                    <a:pt x="859" y="80"/>
                  </a:cubicBezTo>
                  <a:cubicBezTo>
                    <a:pt x="859" y="79"/>
                    <a:pt x="859" y="79"/>
                    <a:pt x="859" y="79"/>
                  </a:cubicBezTo>
                  <a:cubicBezTo>
                    <a:pt x="860" y="80"/>
                    <a:pt x="859" y="80"/>
                    <a:pt x="858" y="80"/>
                  </a:cubicBezTo>
                  <a:cubicBezTo>
                    <a:pt x="858" y="79"/>
                    <a:pt x="858" y="79"/>
                    <a:pt x="858" y="79"/>
                  </a:cubicBezTo>
                  <a:cubicBezTo>
                    <a:pt x="858" y="80"/>
                    <a:pt x="856" y="79"/>
                    <a:pt x="855" y="79"/>
                  </a:cubicBezTo>
                  <a:cubicBezTo>
                    <a:pt x="855" y="78"/>
                    <a:pt x="856" y="79"/>
                    <a:pt x="856" y="79"/>
                  </a:cubicBezTo>
                  <a:cubicBezTo>
                    <a:pt x="856" y="78"/>
                    <a:pt x="856" y="78"/>
                    <a:pt x="856" y="77"/>
                  </a:cubicBezTo>
                  <a:cubicBezTo>
                    <a:pt x="855" y="78"/>
                    <a:pt x="855" y="77"/>
                    <a:pt x="855" y="76"/>
                  </a:cubicBezTo>
                  <a:cubicBezTo>
                    <a:pt x="853" y="76"/>
                    <a:pt x="852" y="77"/>
                    <a:pt x="852" y="77"/>
                  </a:cubicBezTo>
                  <a:cubicBezTo>
                    <a:pt x="852" y="78"/>
                    <a:pt x="852" y="78"/>
                    <a:pt x="852" y="79"/>
                  </a:cubicBezTo>
                  <a:cubicBezTo>
                    <a:pt x="851" y="78"/>
                    <a:pt x="851" y="78"/>
                    <a:pt x="849" y="78"/>
                  </a:cubicBezTo>
                  <a:cubicBezTo>
                    <a:pt x="849" y="78"/>
                    <a:pt x="850" y="78"/>
                    <a:pt x="850" y="77"/>
                  </a:cubicBezTo>
                  <a:cubicBezTo>
                    <a:pt x="849" y="77"/>
                    <a:pt x="849" y="77"/>
                    <a:pt x="849" y="78"/>
                  </a:cubicBezTo>
                  <a:cubicBezTo>
                    <a:pt x="849" y="77"/>
                    <a:pt x="848" y="78"/>
                    <a:pt x="847" y="77"/>
                  </a:cubicBezTo>
                  <a:cubicBezTo>
                    <a:pt x="847" y="78"/>
                    <a:pt x="847" y="78"/>
                    <a:pt x="847" y="78"/>
                  </a:cubicBezTo>
                  <a:cubicBezTo>
                    <a:pt x="847" y="78"/>
                    <a:pt x="848" y="79"/>
                    <a:pt x="848" y="79"/>
                  </a:cubicBezTo>
                  <a:cubicBezTo>
                    <a:pt x="847" y="80"/>
                    <a:pt x="847" y="79"/>
                    <a:pt x="847" y="81"/>
                  </a:cubicBezTo>
                  <a:cubicBezTo>
                    <a:pt x="847" y="80"/>
                    <a:pt x="847" y="80"/>
                    <a:pt x="848" y="80"/>
                  </a:cubicBezTo>
                  <a:cubicBezTo>
                    <a:pt x="847" y="81"/>
                    <a:pt x="848" y="81"/>
                    <a:pt x="847" y="82"/>
                  </a:cubicBezTo>
                  <a:cubicBezTo>
                    <a:pt x="848" y="81"/>
                    <a:pt x="847" y="81"/>
                    <a:pt x="848" y="80"/>
                  </a:cubicBezTo>
                  <a:cubicBezTo>
                    <a:pt x="849" y="81"/>
                    <a:pt x="850" y="81"/>
                    <a:pt x="850" y="80"/>
                  </a:cubicBezTo>
                  <a:cubicBezTo>
                    <a:pt x="850" y="80"/>
                    <a:pt x="850" y="80"/>
                    <a:pt x="851" y="81"/>
                  </a:cubicBezTo>
                  <a:cubicBezTo>
                    <a:pt x="852" y="81"/>
                    <a:pt x="850" y="80"/>
                    <a:pt x="851" y="80"/>
                  </a:cubicBezTo>
                  <a:cubicBezTo>
                    <a:pt x="851" y="79"/>
                    <a:pt x="851" y="80"/>
                    <a:pt x="852" y="79"/>
                  </a:cubicBezTo>
                  <a:cubicBezTo>
                    <a:pt x="852" y="80"/>
                    <a:pt x="851" y="81"/>
                    <a:pt x="852" y="81"/>
                  </a:cubicBezTo>
                  <a:cubicBezTo>
                    <a:pt x="852" y="82"/>
                    <a:pt x="851" y="82"/>
                    <a:pt x="851" y="83"/>
                  </a:cubicBezTo>
                  <a:cubicBezTo>
                    <a:pt x="850" y="82"/>
                    <a:pt x="851" y="84"/>
                    <a:pt x="850" y="85"/>
                  </a:cubicBezTo>
                  <a:cubicBezTo>
                    <a:pt x="850" y="85"/>
                    <a:pt x="851" y="85"/>
                    <a:pt x="851" y="86"/>
                  </a:cubicBezTo>
                  <a:cubicBezTo>
                    <a:pt x="851" y="85"/>
                    <a:pt x="852" y="84"/>
                    <a:pt x="851" y="84"/>
                  </a:cubicBezTo>
                  <a:cubicBezTo>
                    <a:pt x="851" y="83"/>
                    <a:pt x="852" y="84"/>
                    <a:pt x="852" y="84"/>
                  </a:cubicBezTo>
                  <a:cubicBezTo>
                    <a:pt x="852" y="84"/>
                    <a:pt x="852" y="84"/>
                    <a:pt x="852" y="85"/>
                  </a:cubicBezTo>
                  <a:cubicBezTo>
                    <a:pt x="853" y="84"/>
                    <a:pt x="853" y="84"/>
                    <a:pt x="853" y="84"/>
                  </a:cubicBezTo>
                  <a:cubicBezTo>
                    <a:pt x="854" y="84"/>
                    <a:pt x="852" y="85"/>
                    <a:pt x="852" y="85"/>
                  </a:cubicBezTo>
                  <a:cubicBezTo>
                    <a:pt x="852" y="85"/>
                    <a:pt x="852" y="86"/>
                    <a:pt x="852" y="86"/>
                  </a:cubicBezTo>
                  <a:cubicBezTo>
                    <a:pt x="851" y="87"/>
                    <a:pt x="850" y="86"/>
                    <a:pt x="850" y="87"/>
                  </a:cubicBezTo>
                  <a:cubicBezTo>
                    <a:pt x="850" y="88"/>
                    <a:pt x="849" y="88"/>
                    <a:pt x="849" y="89"/>
                  </a:cubicBezTo>
                  <a:cubicBezTo>
                    <a:pt x="848" y="89"/>
                    <a:pt x="849" y="89"/>
                    <a:pt x="849" y="88"/>
                  </a:cubicBezTo>
                  <a:cubicBezTo>
                    <a:pt x="849" y="88"/>
                    <a:pt x="848" y="89"/>
                    <a:pt x="847" y="88"/>
                  </a:cubicBezTo>
                  <a:cubicBezTo>
                    <a:pt x="846" y="88"/>
                    <a:pt x="846" y="89"/>
                    <a:pt x="846" y="89"/>
                  </a:cubicBezTo>
                  <a:cubicBezTo>
                    <a:pt x="846" y="88"/>
                    <a:pt x="845" y="90"/>
                    <a:pt x="845" y="88"/>
                  </a:cubicBezTo>
                  <a:cubicBezTo>
                    <a:pt x="844" y="89"/>
                    <a:pt x="843" y="89"/>
                    <a:pt x="842" y="90"/>
                  </a:cubicBezTo>
                  <a:cubicBezTo>
                    <a:pt x="841" y="89"/>
                    <a:pt x="841" y="91"/>
                    <a:pt x="840" y="90"/>
                  </a:cubicBezTo>
                  <a:cubicBezTo>
                    <a:pt x="840" y="91"/>
                    <a:pt x="841" y="91"/>
                    <a:pt x="842" y="91"/>
                  </a:cubicBezTo>
                  <a:cubicBezTo>
                    <a:pt x="841" y="93"/>
                    <a:pt x="840" y="91"/>
                    <a:pt x="839" y="91"/>
                  </a:cubicBezTo>
                  <a:cubicBezTo>
                    <a:pt x="839" y="91"/>
                    <a:pt x="840" y="91"/>
                    <a:pt x="840" y="90"/>
                  </a:cubicBezTo>
                  <a:cubicBezTo>
                    <a:pt x="839" y="89"/>
                    <a:pt x="838" y="92"/>
                    <a:pt x="837" y="92"/>
                  </a:cubicBezTo>
                  <a:cubicBezTo>
                    <a:pt x="837" y="92"/>
                    <a:pt x="836" y="92"/>
                    <a:pt x="837" y="91"/>
                  </a:cubicBezTo>
                  <a:cubicBezTo>
                    <a:pt x="836" y="91"/>
                    <a:pt x="836" y="92"/>
                    <a:pt x="836" y="91"/>
                  </a:cubicBezTo>
                  <a:cubicBezTo>
                    <a:pt x="835" y="91"/>
                    <a:pt x="835" y="93"/>
                    <a:pt x="835" y="91"/>
                  </a:cubicBezTo>
                  <a:cubicBezTo>
                    <a:pt x="835" y="91"/>
                    <a:pt x="835" y="92"/>
                    <a:pt x="835" y="92"/>
                  </a:cubicBezTo>
                  <a:cubicBezTo>
                    <a:pt x="834" y="92"/>
                    <a:pt x="834" y="92"/>
                    <a:pt x="833" y="93"/>
                  </a:cubicBezTo>
                  <a:cubicBezTo>
                    <a:pt x="833" y="92"/>
                    <a:pt x="833" y="92"/>
                    <a:pt x="833" y="92"/>
                  </a:cubicBezTo>
                  <a:cubicBezTo>
                    <a:pt x="833" y="92"/>
                    <a:pt x="832" y="93"/>
                    <a:pt x="832" y="92"/>
                  </a:cubicBezTo>
                  <a:cubicBezTo>
                    <a:pt x="831" y="92"/>
                    <a:pt x="831" y="93"/>
                    <a:pt x="831" y="93"/>
                  </a:cubicBezTo>
                  <a:cubicBezTo>
                    <a:pt x="831" y="93"/>
                    <a:pt x="831" y="93"/>
                    <a:pt x="831" y="94"/>
                  </a:cubicBezTo>
                  <a:cubicBezTo>
                    <a:pt x="831" y="93"/>
                    <a:pt x="830" y="93"/>
                    <a:pt x="830" y="92"/>
                  </a:cubicBezTo>
                  <a:cubicBezTo>
                    <a:pt x="829" y="93"/>
                    <a:pt x="829" y="94"/>
                    <a:pt x="828" y="94"/>
                  </a:cubicBezTo>
                  <a:cubicBezTo>
                    <a:pt x="828" y="93"/>
                    <a:pt x="828" y="94"/>
                    <a:pt x="828" y="94"/>
                  </a:cubicBezTo>
                  <a:cubicBezTo>
                    <a:pt x="828" y="93"/>
                    <a:pt x="828" y="93"/>
                    <a:pt x="827" y="93"/>
                  </a:cubicBezTo>
                  <a:cubicBezTo>
                    <a:pt x="828" y="94"/>
                    <a:pt x="828" y="92"/>
                    <a:pt x="826" y="93"/>
                  </a:cubicBezTo>
                  <a:cubicBezTo>
                    <a:pt x="826" y="94"/>
                    <a:pt x="827" y="93"/>
                    <a:pt x="827" y="94"/>
                  </a:cubicBezTo>
                  <a:cubicBezTo>
                    <a:pt x="826" y="95"/>
                    <a:pt x="825" y="94"/>
                    <a:pt x="824" y="95"/>
                  </a:cubicBezTo>
                  <a:cubicBezTo>
                    <a:pt x="824" y="94"/>
                    <a:pt x="823" y="95"/>
                    <a:pt x="822" y="94"/>
                  </a:cubicBezTo>
                  <a:cubicBezTo>
                    <a:pt x="822" y="94"/>
                    <a:pt x="822" y="96"/>
                    <a:pt x="823" y="96"/>
                  </a:cubicBezTo>
                  <a:cubicBezTo>
                    <a:pt x="821" y="96"/>
                    <a:pt x="822" y="95"/>
                    <a:pt x="821" y="95"/>
                  </a:cubicBezTo>
                  <a:cubicBezTo>
                    <a:pt x="820" y="95"/>
                    <a:pt x="821" y="95"/>
                    <a:pt x="820" y="96"/>
                  </a:cubicBezTo>
                  <a:cubicBezTo>
                    <a:pt x="820" y="96"/>
                    <a:pt x="820" y="95"/>
                    <a:pt x="820" y="95"/>
                  </a:cubicBezTo>
                  <a:cubicBezTo>
                    <a:pt x="819" y="96"/>
                    <a:pt x="818" y="97"/>
                    <a:pt x="816" y="97"/>
                  </a:cubicBezTo>
                  <a:cubicBezTo>
                    <a:pt x="816" y="96"/>
                    <a:pt x="817" y="97"/>
                    <a:pt x="817" y="96"/>
                  </a:cubicBezTo>
                  <a:cubicBezTo>
                    <a:pt x="815" y="97"/>
                    <a:pt x="814" y="97"/>
                    <a:pt x="813" y="98"/>
                  </a:cubicBezTo>
                  <a:cubicBezTo>
                    <a:pt x="813" y="96"/>
                    <a:pt x="810" y="98"/>
                    <a:pt x="810" y="100"/>
                  </a:cubicBezTo>
                  <a:cubicBezTo>
                    <a:pt x="809" y="99"/>
                    <a:pt x="810" y="99"/>
                    <a:pt x="810" y="99"/>
                  </a:cubicBezTo>
                  <a:cubicBezTo>
                    <a:pt x="810" y="98"/>
                    <a:pt x="809" y="98"/>
                    <a:pt x="809" y="99"/>
                  </a:cubicBezTo>
                  <a:cubicBezTo>
                    <a:pt x="809" y="99"/>
                    <a:pt x="809" y="98"/>
                    <a:pt x="808" y="98"/>
                  </a:cubicBezTo>
                  <a:cubicBezTo>
                    <a:pt x="808" y="98"/>
                    <a:pt x="807" y="99"/>
                    <a:pt x="808" y="99"/>
                  </a:cubicBezTo>
                  <a:cubicBezTo>
                    <a:pt x="807" y="100"/>
                    <a:pt x="807" y="99"/>
                    <a:pt x="807" y="98"/>
                  </a:cubicBezTo>
                  <a:cubicBezTo>
                    <a:pt x="806" y="99"/>
                    <a:pt x="805" y="99"/>
                    <a:pt x="804" y="100"/>
                  </a:cubicBezTo>
                  <a:cubicBezTo>
                    <a:pt x="804" y="99"/>
                    <a:pt x="805" y="99"/>
                    <a:pt x="804" y="98"/>
                  </a:cubicBezTo>
                  <a:cubicBezTo>
                    <a:pt x="803" y="99"/>
                    <a:pt x="804" y="100"/>
                    <a:pt x="803" y="100"/>
                  </a:cubicBezTo>
                  <a:cubicBezTo>
                    <a:pt x="802" y="100"/>
                    <a:pt x="803" y="99"/>
                    <a:pt x="803" y="99"/>
                  </a:cubicBezTo>
                  <a:cubicBezTo>
                    <a:pt x="803" y="99"/>
                    <a:pt x="803" y="99"/>
                    <a:pt x="802" y="99"/>
                  </a:cubicBezTo>
                  <a:cubicBezTo>
                    <a:pt x="802" y="100"/>
                    <a:pt x="801" y="100"/>
                    <a:pt x="800" y="101"/>
                  </a:cubicBezTo>
                  <a:cubicBezTo>
                    <a:pt x="801" y="100"/>
                    <a:pt x="800" y="100"/>
                    <a:pt x="801" y="98"/>
                  </a:cubicBezTo>
                  <a:cubicBezTo>
                    <a:pt x="800" y="98"/>
                    <a:pt x="800" y="99"/>
                    <a:pt x="800" y="100"/>
                  </a:cubicBezTo>
                  <a:cubicBezTo>
                    <a:pt x="799" y="100"/>
                    <a:pt x="800" y="99"/>
                    <a:pt x="799" y="99"/>
                  </a:cubicBezTo>
                  <a:cubicBezTo>
                    <a:pt x="799" y="100"/>
                    <a:pt x="799" y="101"/>
                    <a:pt x="800" y="101"/>
                  </a:cubicBezTo>
                  <a:cubicBezTo>
                    <a:pt x="799" y="101"/>
                    <a:pt x="798" y="100"/>
                    <a:pt x="799" y="99"/>
                  </a:cubicBezTo>
                  <a:cubicBezTo>
                    <a:pt x="799" y="99"/>
                    <a:pt x="798" y="100"/>
                    <a:pt x="798" y="100"/>
                  </a:cubicBezTo>
                  <a:cubicBezTo>
                    <a:pt x="798" y="101"/>
                    <a:pt x="799" y="101"/>
                    <a:pt x="798" y="102"/>
                  </a:cubicBezTo>
                  <a:cubicBezTo>
                    <a:pt x="798" y="102"/>
                    <a:pt x="798" y="101"/>
                    <a:pt x="797" y="101"/>
                  </a:cubicBezTo>
                  <a:cubicBezTo>
                    <a:pt x="797" y="102"/>
                    <a:pt x="796" y="102"/>
                    <a:pt x="795" y="103"/>
                  </a:cubicBezTo>
                  <a:cubicBezTo>
                    <a:pt x="795" y="102"/>
                    <a:pt x="795" y="102"/>
                    <a:pt x="795" y="101"/>
                  </a:cubicBezTo>
                  <a:cubicBezTo>
                    <a:pt x="794" y="101"/>
                    <a:pt x="794" y="102"/>
                    <a:pt x="794" y="103"/>
                  </a:cubicBezTo>
                  <a:cubicBezTo>
                    <a:pt x="794" y="102"/>
                    <a:pt x="793" y="101"/>
                    <a:pt x="793" y="101"/>
                  </a:cubicBezTo>
                  <a:cubicBezTo>
                    <a:pt x="792" y="101"/>
                    <a:pt x="792" y="102"/>
                    <a:pt x="792" y="103"/>
                  </a:cubicBezTo>
                  <a:cubicBezTo>
                    <a:pt x="792" y="103"/>
                    <a:pt x="792" y="103"/>
                    <a:pt x="792" y="103"/>
                  </a:cubicBezTo>
                  <a:cubicBezTo>
                    <a:pt x="792" y="103"/>
                    <a:pt x="791" y="103"/>
                    <a:pt x="791" y="103"/>
                  </a:cubicBezTo>
                  <a:cubicBezTo>
                    <a:pt x="791" y="103"/>
                    <a:pt x="790" y="103"/>
                    <a:pt x="789" y="104"/>
                  </a:cubicBezTo>
                  <a:cubicBezTo>
                    <a:pt x="790" y="103"/>
                    <a:pt x="789" y="103"/>
                    <a:pt x="789" y="103"/>
                  </a:cubicBezTo>
                  <a:cubicBezTo>
                    <a:pt x="788" y="103"/>
                    <a:pt x="788" y="103"/>
                    <a:pt x="787" y="103"/>
                  </a:cubicBezTo>
                  <a:cubicBezTo>
                    <a:pt x="787" y="103"/>
                    <a:pt x="787" y="103"/>
                    <a:pt x="788" y="104"/>
                  </a:cubicBezTo>
                  <a:cubicBezTo>
                    <a:pt x="788" y="105"/>
                    <a:pt x="786" y="104"/>
                    <a:pt x="786" y="105"/>
                  </a:cubicBezTo>
                  <a:cubicBezTo>
                    <a:pt x="785" y="104"/>
                    <a:pt x="785" y="105"/>
                    <a:pt x="784" y="104"/>
                  </a:cubicBezTo>
                  <a:cubicBezTo>
                    <a:pt x="784" y="103"/>
                    <a:pt x="784" y="103"/>
                    <a:pt x="785" y="103"/>
                  </a:cubicBezTo>
                  <a:cubicBezTo>
                    <a:pt x="783" y="104"/>
                    <a:pt x="783" y="103"/>
                    <a:pt x="783" y="104"/>
                  </a:cubicBezTo>
                  <a:cubicBezTo>
                    <a:pt x="782" y="104"/>
                    <a:pt x="782" y="103"/>
                    <a:pt x="781" y="104"/>
                  </a:cubicBezTo>
                  <a:cubicBezTo>
                    <a:pt x="782" y="105"/>
                    <a:pt x="783" y="105"/>
                    <a:pt x="783" y="105"/>
                  </a:cubicBezTo>
                  <a:cubicBezTo>
                    <a:pt x="783" y="106"/>
                    <a:pt x="782" y="105"/>
                    <a:pt x="782" y="106"/>
                  </a:cubicBezTo>
                  <a:cubicBezTo>
                    <a:pt x="782" y="105"/>
                    <a:pt x="781" y="105"/>
                    <a:pt x="781" y="105"/>
                  </a:cubicBezTo>
                  <a:cubicBezTo>
                    <a:pt x="781" y="105"/>
                    <a:pt x="781" y="106"/>
                    <a:pt x="780" y="106"/>
                  </a:cubicBezTo>
                  <a:cubicBezTo>
                    <a:pt x="781" y="105"/>
                    <a:pt x="780" y="106"/>
                    <a:pt x="780" y="105"/>
                  </a:cubicBezTo>
                  <a:cubicBezTo>
                    <a:pt x="779" y="105"/>
                    <a:pt x="779" y="105"/>
                    <a:pt x="779" y="105"/>
                  </a:cubicBezTo>
                  <a:cubicBezTo>
                    <a:pt x="779" y="104"/>
                    <a:pt x="777" y="104"/>
                    <a:pt x="776" y="104"/>
                  </a:cubicBezTo>
                  <a:cubicBezTo>
                    <a:pt x="777" y="105"/>
                    <a:pt x="777" y="105"/>
                    <a:pt x="778" y="105"/>
                  </a:cubicBezTo>
                  <a:cubicBezTo>
                    <a:pt x="778" y="106"/>
                    <a:pt x="778" y="106"/>
                    <a:pt x="777" y="106"/>
                  </a:cubicBezTo>
                  <a:cubicBezTo>
                    <a:pt x="777" y="106"/>
                    <a:pt x="776" y="106"/>
                    <a:pt x="776" y="105"/>
                  </a:cubicBezTo>
                  <a:cubicBezTo>
                    <a:pt x="775" y="106"/>
                    <a:pt x="775" y="107"/>
                    <a:pt x="774" y="107"/>
                  </a:cubicBezTo>
                  <a:cubicBezTo>
                    <a:pt x="774" y="106"/>
                    <a:pt x="775" y="106"/>
                    <a:pt x="775" y="106"/>
                  </a:cubicBezTo>
                  <a:cubicBezTo>
                    <a:pt x="774" y="105"/>
                    <a:pt x="773" y="105"/>
                    <a:pt x="772" y="103"/>
                  </a:cubicBezTo>
                  <a:cubicBezTo>
                    <a:pt x="772" y="103"/>
                    <a:pt x="772" y="104"/>
                    <a:pt x="772" y="104"/>
                  </a:cubicBezTo>
                  <a:cubicBezTo>
                    <a:pt x="772" y="105"/>
                    <a:pt x="772" y="104"/>
                    <a:pt x="773" y="105"/>
                  </a:cubicBezTo>
                  <a:cubicBezTo>
                    <a:pt x="773" y="105"/>
                    <a:pt x="774" y="106"/>
                    <a:pt x="774" y="107"/>
                  </a:cubicBezTo>
                  <a:cubicBezTo>
                    <a:pt x="774" y="107"/>
                    <a:pt x="773" y="107"/>
                    <a:pt x="773" y="107"/>
                  </a:cubicBezTo>
                  <a:cubicBezTo>
                    <a:pt x="774" y="106"/>
                    <a:pt x="773" y="106"/>
                    <a:pt x="772" y="106"/>
                  </a:cubicBezTo>
                  <a:cubicBezTo>
                    <a:pt x="772" y="105"/>
                    <a:pt x="771" y="105"/>
                    <a:pt x="772" y="105"/>
                  </a:cubicBezTo>
                  <a:cubicBezTo>
                    <a:pt x="771" y="105"/>
                    <a:pt x="771" y="106"/>
                    <a:pt x="771" y="105"/>
                  </a:cubicBezTo>
                  <a:cubicBezTo>
                    <a:pt x="771" y="105"/>
                    <a:pt x="770" y="107"/>
                    <a:pt x="770" y="107"/>
                  </a:cubicBezTo>
                  <a:cubicBezTo>
                    <a:pt x="769" y="108"/>
                    <a:pt x="767" y="107"/>
                    <a:pt x="767" y="109"/>
                  </a:cubicBezTo>
                  <a:cubicBezTo>
                    <a:pt x="765" y="108"/>
                    <a:pt x="765" y="110"/>
                    <a:pt x="763" y="110"/>
                  </a:cubicBezTo>
                  <a:cubicBezTo>
                    <a:pt x="764" y="109"/>
                    <a:pt x="764" y="109"/>
                    <a:pt x="764" y="108"/>
                  </a:cubicBezTo>
                  <a:cubicBezTo>
                    <a:pt x="763" y="109"/>
                    <a:pt x="762" y="109"/>
                    <a:pt x="762" y="110"/>
                  </a:cubicBezTo>
                  <a:cubicBezTo>
                    <a:pt x="761" y="109"/>
                    <a:pt x="761" y="109"/>
                    <a:pt x="760" y="110"/>
                  </a:cubicBezTo>
                  <a:cubicBezTo>
                    <a:pt x="759" y="109"/>
                    <a:pt x="757" y="110"/>
                    <a:pt x="757" y="112"/>
                  </a:cubicBezTo>
                  <a:cubicBezTo>
                    <a:pt x="757" y="111"/>
                    <a:pt x="757" y="110"/>
                    <a:pt x="756" y="110"/>
                  </a:cubicBezTo>
                  <a:cubicBezTo>
                    <a:pt x="757" y="111"/>
                    <a:pt x="755" y="111"/>
                    <a:pt x="754" y="112"/>
                  </a:cubicBezTo>
                  <a:cubicBezTo>
                    <a:pt x="754" y="111"/>
                    <a:pt x="753" y="111"/>
                    <a:pt x="753" y="111"/>
                  </a:cubicBezTo>
                  <a:cubicBezTo>
                    <a:pt x="752" y="112"/>
                    <a:pt x="754" y="111"/>
                    <a:pt x="753" y="112"/>
                  </a:cubicBezTo>
                  <a:cubicBezTo>
                    <a:pt x="753" y="112"/>
                    <a:pt x="753" y="112"/>
                    <a:pt x="753" y="112"/>
                  </a:cubicBezTo>
                  <a:cubicBezTo>
                    <a:pt x="752" y="112"/>
                    <a:pt x="753" y="111"/>
                    <a:pt x="752" y="111"/>
                  </a:cubicBezTo>
                  <a:cubicBezTo>
                    <a:pt x="751" y="111"/>
                    <a:pt x="752" y="112"/>
                    <a:pt x="752" y="111"/>
                  </a:cubicBezTo>
                  <a:cubicBezTo>
                    <a:pt x="751" y="112"/>
                    <a:pt x="752" y="112"/>
                    <a:pt x="751" y="113"/>
                  </a:cubicBezTo>
                  <a:cubicBezTo>
                    <a:pt x="750" y="113"/>
                    <a:pt x="750" y="111"/>
                    <a:pt x="749" y="113"/>
                  </a:cubicBezTo>
                  <a:cubicBezTo>
                    <a:pt x="748" y="112"/>
                    <a:pt x="750" y="112"/>
                    <a:pt x="750" y="111"/>
                  </a:cubicBezTo>
                  <a:cubicBezTo>
                    <a:pt x="750" y="111"/>
                    <a:pt x="750" y="111"/>
                    <a:pt x="749" y="111"/>
                  </a:cubicBezTo>
                  <a:cubicBezTo>
                    <a:pt x="749" y="111"/>
                    <a:pt x="750" y="111"/>
                    <a:pt x="749" y="112"/>
                  </a:cubicBezTo>
                  <a:cubicBezTo>
                    <a:pt x="749" y="111"/>
                    <a:pt x="748" y="112"/>
                    <a:pt x="748" y="113"/>
                  </a:cubicBezTo>
                  <a:cubicBezTo>
                    <a:pt x="748" y="113"/>
                    <a:pt x="747" y="113"/>
                    <a:pt x="747" y="113"/>
                  </a:cubicBezTo>
                  <a:cubicBezTo>
                    <a:pt x="747" y="113"/>
                    <a:pt x="746" y="112"/>
                    <a:pt x="746" y="112"/>
                  </a:cubicBezTo>
                  <a:cubicBezTo>
                    <a:pt x="745" y="112"/>
                    <a:pt x="745" y="112"/>
                    <a:pt x="745" y="113"/>
                  </a:cubicBezTo>
                  <a:cubicBezTo>
                    <a:pt x="745" y="113"/>
                    <a:pt x="745" y="113"/>
                    <a:pt x="746" y="113"/>
                  </a:cubicBezTo>
                  <a:cubicBezTo>
                    <a:pt x="746" y="113"/>
                    <a:pt x="745" y="113"/>
                    <a:pt x="746" y="113"/>
                  </a:cubicBezTo>
                  <a:cubicBezTo>
                    <a:pt x="745" y="113"/>
                    <a:pt x="745" y="114"/>
                    <a:pt x="744" y="114"/>
                  </a:cubicBezTo>
                  <a:cubicBezTo>
                    <a:pt x="744" y="114"/>
                    <a:pt x="744" y="114"/>
                    <a:pt x="744" y="114"/>
                  </a:cubicBezTo>
                  <a:cubicBezTo>
                    <a:pt x="744" y="115"/>
                    <a:pt x="744" y="115"/>
                    <a:pt x="744" y="115"/>
                  </a:cubicBezTo>
                  <a:cubicBezTo>
                    <a:pt x="744" y="115"/>
                    <a:pt x="744" y="115"/>
                    <a:pt x="743" y="115"/>
                  </a:cubicBezTo>
                  <a:cubicBezTo>
                    <a:pt x="743" y="114"/>
                    <a:pt x="744" y="113"/>
                    <a:pt x="744" y="113"/>
                  </a:cubicBezTo>
                  <a:cubicBezTo>
                    <a:pt x="744" y="112"/>
                    <a:pt x="744" y="113"/>
                    <a:pt x="743" y="113"/>
                  </a:cubicBezTo>
                  <a:cubicBezTo>
                    <a:pt x="744" y="114"/>
                    <a:pt x="742" y="114"/>
                    <a:pt x="743" y="115"/>
                  </a:cubicBezTo>
                  <a:cubicBezTo>
                    <a:pt x="743" y="115"/>
                    <a:pt x="742" y="115"/>
                    <a:pt x="741" y="115"/>
                  </a:cubicBezTo>
                  <a:cubicBezTo>
                    <a:pt x="741" y="115"/>
                    <a:pt x="741" y="115"/>
                    <a:pt x="741" y="115"/>
                  </a:cubicBezTo>
                  <a:cubicBezTo>
                    <a:pt x="741" y="116"/>
                    <a:pt x="742" y="115"/>
                    <a:pt x="741" y="116"/>
                  </a:cubicBezTo>
                  <a:cubicBezTo>
                    <a:pt x="741" y="116"/>
                    <a:pt x="740" y="116"/>
                    <a:pt x="740" y="116"/>
                  </a:cubicBezTo>
                  <a:cubicBezTo>
                    <a:pt x="740" y="116"/>
                    <a:pt x="741" y="116"/>
                    <a:pt x="741" y="116"/>
                  </a:cubicBezTo>
                  <a:cubicBezTo>
                    <a:pt x="741" y="115"/>
                    <a:pt x="740" y="115"/>
                    <a:pt x="739" y="115"/>
                  </a:cubicBezTo>
                  <a:cubicBezTo>
                    <a:pt x="740" y="116"/>
                    <a:pt x="739" y="116"/>
                    <a:pt x="738" y="116"/>
                  </a:cubicBezTo>
                  <a:cubicBezTo>
                    <a:pt x="738" y="116"/>
                    <a:pt x="738" y="115"/>
                    <a:pt x="738" y="115"/>
                  </a:cubicBezTo>
                  <a:cubicBezTo>
                    <a:pt x="738" y="116"/>
                    <a:pt x="737" y="116"/>
                    <a:pt x="737" y="114"/>
                  </a:cubicBezTo>
                  <a:cubicBezTo>
                    <a:pt x="736" y="114"/>
                    <a:pt x="737" y="115"/>
                    <a:pt x="737" y="116"/>
                  </a:cubicBezTo>
                  <a:cubicBezTo>
                    <a:pt x="737" y="115"/>
                    <a:pt x="736" y="115"/>
                    <a:pt x="736" y="115"/>
                  </a:cubicBezTo>
                  <a:cubicBezTo>
                    <a:pt x="736" y="116"/>
                    <a:pt x="737" y="115"/>
                    <a:pt x="737" y="116"/>
                  </a:cubicBezTo>
                  <a:cubicBezTo>
                    <a:pt x="737" y="116"/>
                    <a:pt x="738" y="116"/>
                    <a:pt x="739" y="116"/>
                  </a:cubicBezTo>
                  <a:cubicBezTo>
                    <a:pt x="738" y="118"/>
                    <a:pt x="737" y="115"/>
                    <a:pt x="735" y="116"/>
                  </a:cubicBezTo>
                  <a:cubicBezTo>
                    <a:pt x="735" y="116"/>
                    <a:pt x="735" y="117"/>
                    <a:pt x="735" y="117"/>
                  </a:cubicBezTo>
                  <a:cubicBezTo>
                    <a:pt x="733" y="117"/>
                    <a:pt x="733" y="118"/>
                    <a:pt x="731" y="118"/>
                  </a:cubicBezTo>
                  <a:cubicBezTo>
                    <a:pt x="731" y="119"/>
                    <a:pt x="731" y="119"/>
                    <a:pt x="731" y="120"/>
                  </a:cubicBezTo>
                  <a:cubicBezTo>
                    <a:pt x="730" y="120"/>
                    <a:pt x="731" y="119"/>
                    <a:pt x="730" y="119"/>
                  </a:cubicBezTo>
                  <a:cubicBezTo>
                    <a:pt x="730" y="118"/>
                    <a:pt x="730" y="117"/>
                    <a:pt x="730" y="117"/>
                  </a:cubicBezTo>
                  <a:cubicBezTo>
                    <a:pt x="729" y="117"/>
                    <a:pt x="729" y="118"/>
                    <a:pt x="729" y="119"/>
                  </a:cubicBezTo>
                  <a:cubicBezTo>
                    <a:pt x="728" y="119"/>
                    <a:pt x="727" y="119"/>
                    <a:pt x="727" y="119"/>
                  </a:cubicBezTo>
                  <a:cubicBezTo>
                    <a:pt x="727" y="120"/>
                    <a:pt x="727" y="119"/>
                    <a:pt x="728" y="119"/>
                  </a:cubicBezTo>
                  <a:cubicBezTo>
                    <a:pt x="727" y="120"/>
                    <a:pt x="727" y="120"/>
                    <a:pt x="726" y="120"/>
                  </a:cubicBezTo>
                  <a:cubicBezTo>
                    <a:pt x="726" y="120"/>
                    <a:pt x="726" y="120"/>
                    <a:pt x="725" y="120"/>
                  </a:cubicBezTo>
                  <a:cubicBezTo>
                    <a:pt x="725" y="120"/>
                    <a:pt x="726" y="120"/>
                    <a:pt x="726" y="121"/>
                  </a:cubicBezTo>
                  <a:cubicBezTo>
                    <a:pt x="725" y="120"/>
                    <a:pt x="725" y="121"/>
                    <a:pt x="724" y="121"/>
                  </a:cubicBezTo>
                  <a:cubicBezTo>
                    <a:pt x="724" y="120"/>
                    <a:pt x="725" y="121"/>
                    <a:pt x="725" y="120"/>
                  </a:cubicBezTo>
                  <a:cubicBezTo>
                    <a:pt x="725" y="120"/>
                    <a:pt x="724" y="119"/>
                    <a:pt x="724" y="119"/>
                  </a:cubicBezTo>
                  <a:cubicBezTo>
                    <a:pt x="724" y="120"/>
                    <a:pt x="724" y="120"/>
                    <a:pt x="725" y="120"/>
                  </a:cubicBezTo>
                  <a:cubicBezTo>
                    <a:pt x="724" y="120"/>
                    <a:pt x="721" y="120"/>
                    <a:pt x="722" y="121"/>
                  </a:cubicBezTo>
                  <a:cubicBezTo>
                    <a:pt x="720" y="122"/>
                    <a:pt x="719" y="120"/>
                    <a:pt x="718" y="120"/>
                  </a:cubicBezTo>
                  <a:cubicBezTo>
                    <a:pt x="719" y="119"/>
                    <a:pt x="719" y="120"/>
                    <a:pt x="720" y="120"/>
                  </a:cubicBezTo>
                  <a:cubicBezTo>
                    <a:pt x="720" y="119"/>
                    <a:pt x="719" y="119"/>
                    <a:pt x="719" y="119"/>
                  </a:cubicBezTo>
                  <a:cubicBezTo>
                    <a:pt x="720" y="119"/>
                    <a:pt x="720" y="120"/>
                    <a:pt x="720" y="120"/>
                  </a:cubicBezTo>
                  <a:cubicBezTo>
                    <a:pt x="721" y="120"/>
                    <a:pt x="721" y="119"/>
                    <a:pt x="722" y="120"/>
                  </a:cubicBezTo>
                  <a:cubicBezTo>
                    <a:pt x="722" y="119"/>
                    <a:pt x="722" y="119"/>
                    <a:pt x="721" y="119"/>
                  </a:cubicBezTo>
                  <a:cubicBezTo>
                    <a:pt x="721" y="119"/>
                    <a:pt x="721" y="120"/>
                    <a:pt x="720" y="119"/>
                  </a:cubicBezTo>
                  <a:cubicBezTo>
                    <a:pt x="721" y="119"/>
                    <a:pt x="720" y="119"/>
                    <a:pt x="720" y="118"/>
                  </a:cubicBezTo>
                  <a:cubicBezTo>
                    <a:pt x="720" y="118"/>
                    <a:pt x="720" y="118"/>
                    <a:pt x="721" y="118"/>
                  </a:cubicBezTo>
                  <a:cubicBezTo>
                    <a:pt x="721" y="118"/>
                    <a:pt x="720" y="118"/>
                    <a:pt x="721" y="117"/>
                  </a:cubicBezTo>
                  <a:cubicBezTo>
                    <a:pt x="720" y="117"/>
                    <a:pt x="720" y="118"/>
                    <a:pt x="719" y="118"/>
                  </a:cubicBezTo>
                  <a:cubicBezTo>
                    <a:pt x="719" y="117"/>
                    <a:pt x="719" y="117"/>
                    <a:pt x="719" y="117"/>
                  </a:cubicBezTo>
                  <a:cubicBezTo>
                    <a:pt x="720" y="117"/>
                    <a:pt x="719" y="117"/>
                    <a:pt x="719" y="117"/>
                  </a:cubicBezTo>
                  <a:cubicBezTo>
                    <a:pt x="720" y="117"/>
                    <a:pt x="720" y="116"/>
                    <a:pt x="722" y="117"/>
                  </a:cubicBezTo>
                  <a:cubicBezTo>
                    <a:pt x="721" y="116"/>
                    <a:pt x="721" y="116"/>
                    <a:pt x="721" y="116"/>
                  </a:cubicBezTo>
                  <a:cubicBezTo>
                    <a:pt x="721" y="116"/>
                    <a:pt x="719" y="116"/>
                    <a:pt x="719" y="116"/>
                  </a:cubicBezTo>
                  <a:cubicBezTo>
                    <a:pt x="718" y="118"/>
                    <a:pt x="716" y="117"/>
                    <a:pt x="716" y="118"/>
                  </a:cubicBezTo>
                  <a:cubicBezTo>
                    <a:pt x="716" y="117"/>
                    <a:pt x="714" y="117"/>
                    <a:pt x="714" y="116"/>
                  </a:cubicBezTo>
                  <a:cubicBezTo>
                    <a:pt x="713" y="116"/>
                    <a:pt x="713" y="116"/>
                    <a:pt x="711" y="116"/>
                  </a:cubicBezTo>
                  <a:cubicBezTo>
                    <a:pt x="711" y="116"/>
                    <a:pt x="712" y="116"/>
                    <a:pt x="712" y="115"/>
                  </a:cubicBezTo>
                  <a:cubicBezTo>
                    <a:pt x="711" y="115"/>
                    <a:pt x="711" y="116"/>
                    <a:pt x="711" y="116"/>
                  </a:cubicBezTo>
                  <a:cubicBezTo>
                    <a:pt x="711" y="117"/>
                    <a:pt x="711" y="117"/>
                    <a:pt x="712" y="117"/>
                  </a:cubicBezTo>
                  <a:cubicBezTo>
                    <a:pt x="712" y="118"/>
                    <a:pt x="711" y="117"/>
                    <a:pt x="711" y="118"/>
                  </a:cubicBezTo>
                  <a:cubicBezTo>
                    <a:pt x="712" y="118"/>
                    <a:pt x="710" y="119"/>
                    <a:pt x="712" y="119"/>
                  </a:cubicBezTo>
                  <a:cubicBezTo>
                    <a:pt x="712" y="120"/>
                    <a:pt x="711" y="120"/>
                    <a:pt x="711" y="120"/>
                  </a:cubicBezTo>
                  <a:cubicBezTo>
                    <a:pt x="711" y="119"/>
                    <a:pt x="710" y="119"/>
                    <a:pt x="710" y="118"/>
                  </a:cubicBezTo>
                  <a:cubicBezTo>
                    <a:pt x="710" y="119"/>
                    <a:pt x="709" y="119"/>
                    <a:pt x="709" y="120"/>
                  </a:cubicBezTo>
                  <a:cubicBezTo>
                    <a:pt x="708" y="118"/>
                    <a:pt x="710" y="118"/>
                    <a:pt x="709" y="116"/>
                  </a:cubicBezTo>
                  <a:cubicBezTo>
                    <a:pt x="708" y="117"/>
                    <a:pt x="707" y="118"/>
                    <a:pt x="706" y="116"/>
                  </a:cubicBezTo>
                  <a:cubicBezTo>
                    <a:pt x="706" y="116"/>
                    <a:pt x="706" y="117"/>
                    <a:pt x="706" y="117"/>
                  </a:cubicBezTo>
                  <a:cubicBezTo>
                    <a:pt x="707" y="118"/>
                    <a:pt x="707" y="117"/>
                    <a:pt x="708" y="118"/>
                  </a:cubicBezTo>
                  <a:cubicBezTo>
                    <a:pt x="707" y="119"/>
                    <a:pt x="706" y="118"/>
                    <a:pt x="706" y="119"/>
                  </a:cubicBezTo>
                  <a:cubicBezTo>
                    <a:pt x="705" y="119"/>
                    <a:pt x="704" y="119"/>
                    <a:pt x="705" y="118"/>
                  </a:cubicBezTo>
                  <a:cubicBezTo>
                    <a:pt x="704" y="117"/>
                    <a:pt x="704" y="118"/>
                    <a:pt x="704" y="117"/>
                  </a:cubicBezTo>
                  <a:cubicBezTo>
                    <a:pt x="705" y="119"/>
                    <a:pt x="703" y="119"/>
                    <a:pt x="704" y="121"/>
                  </a:cubicBezTo>
                  <a:cubicBezTo>
                    <a:pt x="704" y="121"/>
                    <a:pt x="704" y="121"/>
                    <a:pt x="703" y="121"/>
                  </a:cubicBezTo>
                  <a:cubicBezTo>
                    <a:pt x="703" y="121"/>
                    <a:pt x="703" y="121"/>
                    <a:pt x="703" y="121"/>
                  </a:cubicBezTo>
                  <a:cubicBezTo>
                    <a:pt x="704" y="120"/>
                    <a:pt x="704" y="120"/>
                    <a:pt x="702" y="119"/>
                  </a:cubicBezTo>
                  <a:cubicBezTo>
                    <a:pt x="702" y="119"/>
                    <a:pt x="703" y="119"/>
                    <a:pt x="703" y="119"/>
                  </a:cubicBezTo>
                  <a:cubicBezTo>
                    <a:pt x="701" y="118"/>
                    <a:pt x="703" y="121"/>
                    <a:pt x="702" y="121"/>
                  </a:cubicBezTo>
                  <a:cubicBezTo>
                    <a:pt x="702" y="121"/>
                    <a:pt x="702" y="120"/>
                    <a:pt x="702" y="120"/>
                  </a:cubicBezTo>
                  <a:cubicBezTo>
                    <a:pt x="701" y="120"/>
                    <a:pt x="702" y="120"/>
                    <a:pt x="701" y="119"/>
                  </a:cubicBezTo>
                  <a:cubicBezTo>
                    <a:pt x="700" y="119"/>
                    <a:pt x="701" y="120"/>
                    <a:pt x="701" y="120"/>
                  </a:cubicBezTo>
                  <a:cubicBezTo>
                    <a:pt x="701" y="120"/>
                    <a:pt x="700" y="119"/>
                    <a:pt x="699" y="120"/>
                  </a:cubicBezTo>
                  <a:cubicBezTo>
                    <a:pt x="698" y="120"/>
                    <a:pt x="698" y="119"/>
                    <a:pt x="697" y="120"/>
                  </a:cubicBezTo>
                  <a:cubicBezTo>
                    <a:pt x="697" y="120"/>
                    <a:pt x="698" y="120"/>
                    <a:pt x="698" y="120"/>
                  </a:cubicBezTo>
                  <a:cubicBezTo>
                    <a:pt x="698" y="121"/>
                    <a:pt x="697" y="120"/>
                    <a:pt x="697" y="121"/>
                  </a:cubicBezTo>
                  <a:cubicBezTo>
                    <a:pt x="697" y="121"/>
                    <a:pt x="697" y="120"/>
                    <a:pt x="697" y="120"/>
                  </a:cubicBezTo>
                  <a:cubicBezTo>
                    <a:pt x="697" y="121"/>
                    <a:pt x="697" y="122"/>
                    <a:pt x="697" y="122"/>
                  </a:cubicBezTo>
                  <a:cubicBezTo>
                    <a:pt x="697" y="123"/>
                    <a:pt x="696" y="123"/>
                    <a:pt x="696" y="122"/>
                  </a:cubicBezTo>
                  <a:cubicBezTo>
                    <a:pt x="696" y="122"/>
                    <a:pt x="696" y="122"/>
                    <a:pt x="695" y="123"/>
                  </a:cubicBezTo>
                  <a:cubicBezTo>
                    <a:pt x="695" y="123"/>
                    <a:pt x="694" y="122"/>
                    <a:pt x="694" y="121"/>
                  </a:cubicBezTo>
                  <a:cubicBezTo>
                    <a:pt x="694" y="121"/>
                    <a:pt x="694" y="122"/>
                    <a:pt x="694" y="121"/>
                  </a:cubicBezTo>
                  <a:cubicBezTo>
                    <a:pt x="694" y="120"/>
                    <a:pt x="694" y="121"/>
                    <a:pt x="693" y="121"/>
                  </a:cubicBezTo>
                  <a:cubicBezTo>
                    <a:pt x="693" y="121"/>
                    <a:pt x="694" y="122"/>
                    <a:pt x="693" y="122"/>
                  </a:cubicBezTo>
                  <a:cubicBezTo>
                    <a:pt x="693" y="122"/>
                    <a:pt x="694" y="122"/>
                    <a:pt x="693" y="123"/>
                  </a:cubicBezTo>
                  <a:cubicBezTo>
                    <a:pt x="692" y="122"/>
                    <a:pt x="692" y="123"/>
                    <a:pt x="691" y="123"/>
                  </a:cubicBezTo>
                  <a:cubicBezTo>
                    <a:pt x="691" y="123"/>
                    <a:pt x="692" y="122"/>
                    <a:pt x="691" y="121"/>
                  </a:cubicBezTo>
                  <a:cubicBezTo>
                    <a:pt x="690" y="123"/>
                    <a:pt x="690" y="122"/>
                    <a:pt x="690" y="124"/>
                  </a:cubicBezTo>
                  <a:cubicBezTo>
                    <a:pt x="691" y="124"/>
                    <a:pt x="691" y="123"/>
                    <a:pt x="691" y="124"/>
                  </a:cubicBezTo>
                  <a:cubicBezTo>
                    <a:pt x="691" y="124"/>
                    <a:pt x="692" y="124"/>
                    <a:pt x="691" y="125"/>
                  </a:cubicBezTo>
                  <a:cubicBezTo>
                    <a:pt x="691" y="124"/>
                    <a:pt x="690" y="124"/>
                    <a:pt x="690" y="124"/>
                  </a:cubicBezTo>
                  <a:cubicBezTo>
                    <a:pt x="690" y="124"/>
                    <a:pt x="690" y="124"/>
                    <a:pt x="689" y="124"/>
                  </a:cubicBezTo>
                  <a:cubicBezTo>
                    <a:pt x="689" y="123"/>
                    <a:pt x="690" y="124"/>
                    <a:pt x="690" y="123"/>
                  </a:cubicBezTo>
                  <a:cubicBezTo>
                    <a:pt x="689" y="122"/>
                    <a:pt x="688" y="126"/>
                    <a:pt x="690" y="125"/>
                  </a:cubicBezTo>
                  <a:cubicBezTo>
                    <a:pt x="690" y="126"/>
                    <a:pt x="688" y="126"/>
                    <a:pt x="688" y="125"/>
                  </a:cubicBezTo>
                  <a:cubicBezTo>
                    <a:pt x="687" y="125"/>
                    <a:pt x="687" y="126"/>
                    <a:pt x="687" y="126"/>
                  </a:cubicBezTo>
                  <a:cubicBezTo>
                    <a:pt x="687" y="126"/>
                    <a:pt x="686" y="126"/>
                    <a:pt x="686" y="125"/>
                  </a:cubicBezTo>
                  <a:cubicBezTo>
                    <a:pt x="687" y="125"/>
                    <a:pt x="687" y="126"/>
                    <a:pt x="688" y="125"/>
                  </a:cubicBezTo>
                  <a:cubicBezTo>
                    <a:pt x="687" y="125"/>
                    <a:pt x="686" y="124"/>
                    <a:pt x="685" y="125"/>
                  </a:cubicBezTo>
                  <a:cubicBezTo>
                    <a:pt x="685" y="124"/>
                    <a:pt x="686" y="124"/>
                    <a:pt x="685" y="123"/>
                  </a:cubicBezTo>
                  <a:cubicBezTo>
                    <a:pt x="684" y="124"/>
                    <a:pt x="685" y="125"/>
                    <a:pt x="684" y="125"/>
                  </a:cubicBezTo>
                  <a:cubicBezTo>
                    <a:pt x="684" y="125"/>
                    <a:pt x="684" y="124"/>
                    <a:pt x="685" y="125"/>
                  </a:cubicBezTo>
                  <a:cubicBezTo>
                    <a:pt x="685" y="125"/>
                    <a:pt x="684" y="125"/>
                    <a:pt x="684" y="126"/>
                  </a:cubicBezTo>
                  <a:cubicBezTo>
                    <a:pt x="684" y="126"/>
                    <a:pt x="685" y="126"/>
                    <a:pt x="685" y="125"/>
                  </a:cubicBezTo>
                  <a:cubicBezTo>
                    <a:pt x="686" y="126"/>
                    <a:pt x="684" y="126"/>
                    <a:pt x="684" y="127"/>
                  </a:cubicBezTo>
                  <a:cubicBezTo>
                    <a:pt x="684" y="127"/>
                    <a:pt x="684" y="125"/>
                    <a:pt x="683" y="126"/>
                  </a:cubicBezTo>
                  <a:cubicBezTo>
                    <a:pt x="683" y="126"/>
                    <a:pt x="684" y="125"/>
                    <a:pt x="683" y="124"/>
                  </a:cubicBezTo>
                  <a:cubicBezTo>
                    <a:pt x="683" y="124"/>
                    <a:pt x="682" y="125"/>
                    <a:pt x="682" y="124"/>
                  </a:cubicBezTo>
                  <a:cubicBezTo>
                    <a:pt x="681" y="124"/>
                    <a:pt x="681" y="125"/>
                    <a:pt x="681" y="125"/>
                  </a:cubicBezTo>
                  <a:cubicBezTo>
                    <a:pt x="681" y="125"/>
                    <a:pt x="681" y="124"/>
                    <a:pt x="680" y="124"/>
                  </a:cubicBezTo>
                  <a:cubicBezTo>
                    <a:pt x="679" y="126"/>
                    <a:pt x="681" y="125"/>
                    <a:pt x="681" y="127"/>
                  </a:cubicBezTo>
                  <a:cubicBezTo>
                    <a:pt x="680" y="126"/>
                    <a:pt x="680" y="127"/>
                    <a:pt x="679" y="127"/>
                  </a:cubicBezTo>
                  <a:cubicBezTo>
                    <a:pt x="679" y="127"/>
                    <a:pt x="680" y="126"/>
                    <a:pt x="679" y="126"/>
                  </a:cubicBezTo>
                  <a:cubicBezTo>
                    <a:pt x="679" y="125"/>
                    <a:pt x="680" y="125"/>
                    <a:pt x="680" y="126"/>
                  </a:cubicBezTo>
                  <a:cubicBezTo>
                    <a:pt x="680" y="125"/>
                    <a:pt x="679" y="125"/>
                    <a:pt x="678" y="124"/>
                  </a:cubicBezTo>
                  <a:cubicBezTo>
                    <a:pt x="679" y="125"/>
                    <a:pt x="679" y="128"/>
                    <a:pt x="680" y="128"/>
                  </a:cubicBezTo>
                  <a:cubicBezTo>
                    <a:pt x="679" y="129"/>
                    <a:pt x="679" y="128"/>
                    <a:pt x="678" y="128"/>
                  </a:cubicBezTo>
                  <a:cubicBezTo>
                    <a:pt x="678" y="128"/>
                    <a:pt x="679" y="129"/>
                    <a:pt x="678" y="129"/>
                  </a:cubicBezTo>
                  <a:cubicBezTo>
                    <a:pt x="677" y="128"/>
                    <a:pt x="677" y="129"/>
                    <a:pt x="676" y="130"/>
                  </a:cubicBezTo>
                  <a:cubicBezTo>
                    <a:pt x="676" y="128"/>
                    <a:pt x="674" y="130"/>
                    <a:pt x="675" y="130"/>
                  </a:cubicBezTo>
                  <a:cubicBezTo>
                    <a:pt x="673" y="131"/>
                    <a:pt x="674" y="129"/>
                    <a:pt x="673" y="129"/>
                  </a:cubicBezTo>
                  <a:cubicBezTo>
                    <a:pt x="673" y="128"/>
                    <a:pt x="674" y="128"/>
                    <a:pt x="675" y="128"/>
                  </a:cubicBezTo>
                  <a:cubicBezTo>
                    <a:pt x="674" y="128"/>
                    <a:pt x="675" y="129"/>
                    <a:pt x="675" y="129"/>
                  </a:cubicBezTo>
                  <a:cubicBezTo>
                    <a:pt x="675" y="129"/>
                    <a:pt x="676" y="127"/>
                    <a:pt x="675" y="127"/>
                  </a:cubicBezTo>
                  <a:cubicBezTo>
                    <a:pt x="676" y="126"/>
                    <a:pt x="676" y="128"/>
                    <a:pt x="676" y="128"/>
                  </a:cubicBezTo>
                  <a:cubicBezTo>
                    <a:pt x="677" y="127"/>
                    <a:pt x="677" y="128"/>
                    <a:pt x="678" y="127"/>
                  </a:cubicBezTo>
                  <a:cubicBezTo>
                    <a:pt x="678" y="127"/>
                    <a:pt x="676" y="127"/>
                    <a:pt x="677" y="126"/>
                  </a:cubicBezTo>
                  <a:cubicBezTo>
                    <a:pt x="676" y="127"/>
                    <a:pt x="675" y="126"/>
                    <a:pt x="674" y="126"/>
                  </a:cubicBezTo>
                  <a:cubicBezTo>
                    <a:pt x="674" y="127"/>
                    <a:pt x="673" y="127"/>
                    <a:pt x="673" y="128"/>
                  </a:cubicBezTo>
                  <a:cubicBezTo>
                    <a:pt x="672" y="127"/>
                    <a:pt x="671" y="127"/>
                    <a:pt x="671" y="127"/>
                  </a:cubicBezTo>
                  <a:cubicBezTo>
                    <a:pt x="670" y="127"/>
                    <a:pt x="670" y="128"/>
                    <a:pt x="670" y="129"/>
                  </a:cubicBezTo>
                  <a:cubicBezTo>
                    <a:pt x="670" y="129"/>
                    <a:pt x="668" y="128"/>
                    <a:pt x="669" y="128"/>
                  </a:cubicBezTo>
                  <a:cubicBezTo>
                    <a:pt x="668" y="128"/>
                    <a:pt x="667" y="127"/>
                    <a:pt x="667" y="129"/>
                  </a:cubicBezTo>
                  <a:cubicBezTo>
                    <a:pt x="666" y="129"/>
                    <a:pt x="667" y="128"/>
                    <a:pt x="666" y="128"/>
                  </a:cubicBezTo>
                  <a:cubicBezTo>
                    <a:pt x="666" y="129"/>
                    <a:pt x="667" y="129"/>
                    <a:pt x="666" y="130"/>
                  </a:cubicBezTo>
                  <a:cubicBezTo>
                    <a:pt x="665" y="129"/>
                    <a:pt x="665" y="131"/>
                    <a:pt x="664" y="130"/>
                  </a:cubicBezTo>
                  <a:cubicBezTo>
                    <a:pt x="664" y="130"/>
                    <a:pt x="665" y="130"/>
                    <a:pt x="665" y="131"/>
                  </a:cubicBezTo>
                  <a:cubicBezTo>
                    <a:pt x="666" y="130"/>
                    <a:pt x="666" y="130"/>
                    <a:pt x="668" y="130"/>
                  </a:cubicBezTo>
                  <a:cubicBezTo>
                    <a:pt x="668" y="130"/>
                    <a:pt x="668" y="129"/>
                    <a:pt x="668" y="129"/>
                  </a:cubicBezTo>
                  <a:cubicBezTo>
                    <a:pt x="669" y="129"/>
                    <a:pt x="669" y="130"/>
                    <a:pt x="669" y="129"/>
                  </a:cubicBezTo>
                  <a:cubicBezTo>
                    <a:pt x="670" y="129"/>
                    <a:pt x="669" y="129"/>
                    <a:pt x="669" y="130"/>
                  </a:cubicBezTo>
                  <a:cubicBezTo>
                    <a:pt x="670" y="130"/>
                    <a:pt x="670" y="129"/>
                    <a:pt x="670" y="130"/>
                  </a:cubicBezTo>
                  <a:cubicBezTo>
                    <a:pt x="671" y="130"/>
                    <a:pt x="670" y="129"/>
                    <a:pt x="670" y="129"/>
                  </a:cubicBezTo>
                  <a:cubicBezTo>
                    <a:pt x="671" y="128"/>
                    <a:pt x="672" y="129"/>
                    <a:pt x="672" y="128"/>
                  </a:cubicBezTo>
                  <a:cubicBezTo>
                    <a:pt x="672" y="129"/>
                    <a:pt x="672" y="129"/>
                    <a:pt x="673" y="129"/>
                  </a:cubicBezTo>
                  <a:cubicBezTo>
                    <a:pt x="673" y="129"/>
                    <a:pt x="673" y="130"/>
                    <a:pt x="673" y="130"/>
                  </a:cubicBezTo>
                  <a:cubicBezTo>
                    <a:pt x="672" y="130"/>
                    <a:pt x="671" y="130"/>
                    <a:pt x="670" y="131"/>
                  </a:cubicBezTo>
                  <a:cubicBezTo>
                    <a:pt x="671" y="131"/>
                    <a:pt x="671" y="131"/>
                    <a:pt x="671" y="132"/>
                  </a:cubicBezTo>
                  <a:cubicBezTo>
                    <a:pt x="670" y="131"/>
                    <a:pt x="669" y="132"/>
                    <a:pt x="670" y="131"/>
                  </a:cubicBezTo>
                  <a:cubicBezTo>
                    <a:pt x="669" y="131"/>
                    <a:pt x="668" y="132"/>
                    <a:pt x="666" y="131"/>
                  </a:cubicBezTo>
                  <a:cubicBezTo>
                    <a:pt x="666" y="131"/>
                    <a:pt x="666" y="131"/>
                    <a:pt x="666" y="130"/>
                  </a:cubicBezTo>
                  <a:cubicBezTo>
                    <a:pt x="666" y="131"/>
                    <a:pt x="666" y="131"/>
                    <a:pt x="665" y="131"/>
                  </a:cubicBezTo>
                  <a:cubicBezTo>
                    <a:pt x="666" y="131"/>
                    <a:pt x="666" y="131"/>
                    <a:pt x="666" y="131"/>
                  </a:cubicBezTo>
                  <a:cubicBezTo>
                    <a:pt x="666" y="131"/>
                    <a:pt x="665" y="132"/>
                    <a:pt x="664" y="131"/>
                  </a:cubicBezTo>
                  <a:cubicBezTo>
                    <a:pt x="664" y="132"/>
                    <a:pt x="664" y="132"/>
                    <a:pt x="664" y="132"/>
                  </a:cubicBezTo>
                  <a:cubicBezTo>
                    <a:pt x="663" y="132"/>
                    <a:pt x="660" y="134"/>
                    <a:pt x="660" y="133"/>
                  </a:cubicBezTo>
                  <a:cubicBezTo>
                    <a:pt x="659" y="133"/>
                    <a:pt x="659" y="134"/>
                    <a:pt x="659" y="134"/>
                  </a:cubicBezTo>
                  <a:cubicBezTo>
                    <a:pt x="658" y="134"/>
                    <a:pt x="658" y="133"/>
                    <a:pt x="657" y="134"/>
                  </a:cubicBezTo>
                  <a:cubicBezTo>
                    <a:pt x="658" y="134"/>
                    <a:pt x="658" y="134"/>
                    <a:pt x="658" y="135"/>
                  </a:cubicBezTo>
                  <a:cubicBezTo>
                    <a:pt x="658" y="135"/>
                    <a:pt x="658" y="136"/>
                    <a:pt x="658" y="136"/>
                  </a:cubicBezTo>
                  <a:cubicBezTo>
                    <a:pt x="658" y="137"/>
                    <a:pt x="658" y="135"/>
                    <a:pt x="657" y="135"/>
                  </a:cubicBezTo>
                  <a:cubicBezTo>
                    <a:pt x="657" y="135"/>
                    <a:pt x="658" y="135"/>
                    <a:pt x="658" y="136"/>
                  </a:cubicBezTo>
                  <a:cubicBezTo>
                    <a:pt x="657" y="135"/>
                    <a:pt x="655" y="136"/>
                    <a:pt x="655" y="135"/>
                  </a:cubicBezTo>
                  <a:cubicBezTo>
                    <a:pt x="654" y="135"/>
                    <a:pt x="655" y="136"/>
                    <a:pt x="655" y="136"/>
                  </a:cubicBezTo>
                  <a:cubicBezTo>
                    <a:pt x="655" y="136"/>
                    <a:pt x="654" y="136"/>
                    <a:pt x="653" y="136"/>
                  </a:cubicBezTo>
                  <a:cubicBezTo>
                    <a:pt x="653" y="136"/>
                    <a:pt x="654" y="136"/>
                    <a:pt x="653" y="137"/>
                  </a:cubicBezTo>
                  <a:cubicBezTo>
                    <a:pt x="654" y="137"/>
                    <a:pt x="655" y="138"/>
                    <a:pt x="655" y="137"/>
                  </a:cubicBezTo>
                  <a:cubicBezTo>
                    <a:pt x="654" y="138"/>
                    <a:pt x="652" y="137"/>
                    <a:pt x="650" y="137"/>
                  </a:cubicBezTo>
                  <a:cubicBezTo>
                    <a:pt x="650" y="136"/>
                    <a:pt x="650" y="137"/>
                    <a:pt x="650" y="136"/>
                  </a:cubicBezTo>
                  <a:cubicBezTo>
                    <a:pt x="649" y="136"/>
                    <a:pt x="649" y="137"/>
                    <a:pt x="649" y="138"/>
                  </a:cubicBezTo>
                  <a:cubicBezTo>
                    <a:pt x="648" y="138"/>
                    <a:pt x="648" y="138"/>
                    <a:pt x="647" y="138"/>
                  </a:cubicBezTo>
                  <a:cubicBezTo>
                    <a:pt x="646" y="138"/>
                    <a:pt x="648" y="137"/>
                    <a:pt x="647" y="137"/>
                  </a:cubicBezTo>
                  <a:cubicBezTo>
                    <a:pt x="648" y="136"/>
                    <a:pt x="648" y="137"/>
                    <a:pt x="649" y="137"/>
                  </a:cubicBezTo>
                  <a:cubicBezTo>
                    <a:pt x="648" y="137"/>
                    <a:pt x="648" y="137"/>
                    <a:pt x="648" y="136"/>
                  </a:cubicBezTo>
                  <a:cubicBezTo>
                    <a:pt x="648" y="136"/>
                    <a:pt x="647" y="136"/>
                    <a:pt x="647" y="136"/>
                  </a:cubicBezTo>
                  <a:cubicBezTo>
                    <a:pt x="648" y="134"/>
                    <a:pt x="649" y="137"/>
                    <a:pt x="650" y="135"/>
                  </a:cubicBezTo>
                  <a:cubicBezTo>
                    <a:pt x="650" y="135"/>
                    <a:pt x="650" y="135"/>
                    <a:pt x="650" y="135"/>
                  </a:cubicBezTo>
                  <a:cubicBezTo>
                    <a:pt x="650" y="134"/>
                    <a:pt x="653" y="134"/>
                    <a:pt x="653" y="133"/>
                  </a:cubicBezTo>
                  <a:cubicBezTo>
                    <a:pt x="653" y="132"/>
                    <a:pt x="654" y="133"/>
                    <a:pt x="653" y="134"/>
                  </a:cubicBezTo>
                  <a:cubicBezTo>
                    <a:pt x="654" y="134"/>
                    <a:pt x="654" y="134"/>
                    <a:pt x="654" y="134"/>
                  </a:cubicBezTo>
                  <a:cubicBezTo>
                    <a:pt x="655" y="133"/>
                    <a:pt x="653" y="133"/>
                    <a:pt x="654" y="133"/>
                  </a:cubicBezTo>
                  <a:cubicBezTo>
                    <a:pt x="652" y="132"/>
                    <a:pt x="651" y="134"/>
                    <a:pt x="650" y="133"/>
                  </a:cubicBezTo>
                  <a:cubicBezTo>
                    <a:pt x="649" y="134"/>
                    <a:pt x="647" y="133"/>
                    <a:pt x="647" y="135"/>
                  </a:cubicBezTo>
                  <a:cubicBezTo>
                    <a:pt x="647" y="135"/>
                    <a:pt x="645" y="134"/>
                    <a:pt x="645" y="135"/>
                  </a:cubicBezTo>
                  <a:cubicBezTo>
                    <a:pt x="645" y="135"/>
                    <a:pt x="644" y="135"/>
                    <a:pt x="645" y="134"/>
                  </a:cubicBezTo>
                  <a:cubicBezTo>
                    <a:pt x="643" y="135"/>
                    <a:pt x="641" y="135"/>
                    <a:pt x="643" y="137"/>
                  </a:cubicBezTo>
                  <a:cubicBezTo>
                    <a:pt x="643" y="137"/>
                    <a:pt x="642" y="137"/>
                    <a:pt x="642" y="137"/>
                  </a:cubicBezTo>
                  <a:cubicBezTo>
                    <a:pt x="642" y="137"/>
                    <a:pt x="642" y="137"/>
                    <a:pt x="642" y="137"/>
                  </a:cubicBezTo>
                  <a:cubicBezTo>
                    <a:pt x="642" y="136"/>
                    <a:pt x="640" y="137"/>
                    <a:pt x="640" y="136"/>
                  </a:cubicBezTo>
                  <a:cubicBezTo>
                    <a:pt x="639" y="136"/>
                    <a:pt x="639" y="136"/>
                    <a:pt x="639" y="137"/>
                  </a:cubicBezTo>
                  <a:cubicBezTo>
                    <a:pt x="638" y="136"/>
                    <a:pt x="638" y="136"/>
                    <a:pt x="638" y="137"/>
                  </a:cubicBezTo>
                  <a:cubicBezTo>
                    <a:pt x="635" y="136"/>
                    <a:pt x="635" y="138"/>
                    <a:pt x="634" y="137"/>
                  </a:cubicBezTo>
                  <a:cubicBezTo>
                    <a:pt x="633" y="139"/>
                    <a:pt x="632" y="138"/>
                    <a:pt x="632" y="139"/>
                  </a:cubicBezTo>
                  <a:cubicBezTo>
                    <a:pt x="632" y="139"/>
                    <a:pt x="632" y="138"/>
                    <a:pt x="631" y="138"/>
                  </a:cubicBezTo>
                  <a:cubicBezTo>
                    <a:pt x="630" y="138"/>
                    <a:pt x="632" y="140"/>
                    <a:pt x="630" y="139"/>
                  </a:cubicBezTo>
                  <a:cubicBezTo>
                    <a:pt x="630" y="139"/>
                    <a:pt x="630" y="139"/>
                    <a:pt x="630" y="140"/>
                  </a:cubicBezTo>
                  <a:cubicBezTo>
                    <a:pt x="631" y="140"/>
                    <a:pt x="631" y="139"/>
                    <a:pt x="632" y="140"/>
                  </a:cubicBezTo>
                  <a:cubicBezTo>
                    <a:pt x="632" y="140"/>
                    <a:pt x="632" y="140"/>
                    <a:pt x="632" y="141"/>
                  </a:cubicBezTo>
                  <a:cubicBezTo>
                    <a:pt x="630" y="140"/>
                    <a:pt x="630" y="141"/>
                    <a:pt x="629" y="142"/>
                  </a:cubicBezTo>
                  <a:cubicBezTo>
                    <a:pt x="629" y="141"/>
                    <a:pt x="629" y="141"/>
                    <a:pt x="629" y="141"/>
                  </a:cubicBezTo>
                  <a:cubicBezTo>
                    <a:pt x="628" y="140"/>
                    <a:pt x="629" y="142"/>
                    <a:pt x="628" y="142"/>
                  </a:cubicBezTo>
                  <a:cubicBezTo>
                    <a:pt x="628" y="142"/>
                    <a:pt x="628" y="141"/>
                    <a:pt x="628" y="140"/>
                  </a:cubicBezTo>
                  <a:cubicBezTo>
                    <a:pt x="628" y="140"/>
                    <a:pt x="628" y="139"/>
                    <a:pt x="628" y="139"/>
                  </a:cubicBezTo>
                  <a:cubicBezTo>
                    <a:pt x="627" y="139"/>
                    <a:pt x="628" y="140"/>
                    <a:pt x="627" y="140"/>
                  </a:cubicBezTo>
                  <a:cubicBezTo>
                    <a:pt x="627" y="141"/>
                    <a:pt x="628" y="141"/>
                    <a:pt x="628" y="141"/>
                  </a:cubicBezTo>
                  <a:cubicBezTo>
                    <a:pt x="628" y="141"/>
                    <a:pt x="627" y="142"/>
                    <a:pt x="627" y="142"/>
                  </a:cubicBezTo>
                  <a:cubicBezTo>
                    <a:pt x="627" y="142"/>
                    <a:pt x="627" y="142"/>
                    <a:pt x="626" y="142"/>
                  </a:cubicBezTo>
                  <a:cubicBezTo>
                    <a:pt x="627" y="141"/>
                    <a:pt x="627" y="141"/>
                    <a:pt x="626" y="140"/>
                  </a:cubicBezTo>
                  <a:cubicBezTo>
                    <a:pt x="625" y="141"/>
                    <a:pt x="624" y="140"/>
                    <a:pt x="624" y="142"/>
                  </a:cubicBezTo>
                  <a:cubicBezTo>
                    <a:pt x="623" y="142"/>
                    <a:pt x="624" y="141"/>
                    <a:pt x="623" y="141"/>
                  </a:cubicBezTo>
                  <a:cubicBezTo>
                    <a:pt x="623" y="141"/>
                    <a:pt x="623" y="142"/>
                    <a:pt x="622" y="142"/>
                  </a:cubicBezTo>
                  <a:cubicBezTo>
                    <a:pt x="623" y="143"/>
                    <a:pt x="624" y="143"/>
                    <a:pt x="624" y="142"/>
                  </a:cubicBezTo>
                  <a:cubicBezTo>
                    <a:pt x="625" y="144"/>
                    <a:pt x="621" y="144"/>
                    <a:pt x="618" y="144"/>
                  </a:cubicBezTo>
                  <a:cubicBezTo>
                    <a:pt x="619" y="144"/>
                    <a:pt x="619" y="143"/>
                    <a:pt x="620" y="143"/>
                  </a:cubicBezTo>
                  <a:cubicBezTo>
                    <a:pt x="620" y="144"/>
                    <a:pt x="620" y="143"/>
                    <a:pt x="621" y="143"/>
                  </a:cubicBezTo>
                  <a:cubicBezTo>
                    <a:pt x="621" y="142"/>
                    <a:pt x="619" y="142"/>
                    <a:pt x="621" y="142"/>
                  </a:cubicBezTo>
                  <a:cubicBezTo>
                    <a:pt x="620" y="141"/>
                    <a:pt x="619" y="144"/>
                    <a:pt x="619" y="142"/>
                  </a:cubicBezTo>
                  <a:cubicBezTo>
                    <a:pt x="618" y="142"/>
                    <a:pt x="618" y="142"/>
                    <a:pt x="618" y="142"/>
                  </a:cubicBezTo>
                  <a:cubicBezTo>
                    <a:pt x="618" y="143"/>
                    <a:pt x="618" y="143"/>
                    <a:pt x="619" y="143"/>
                  </a:cubicBezTo>
                  <a:cubicBezTo>
                    <a:pt x="619" y="144"/>
                    <a:pt x="618" y="145"/>
                    <a:pt x="618" y="145"/>
                  </a:cubicBezTo>
                  <a:cubicBezTo>
                    <a:pt x="617" y="144"/>
                    <a:pt x="617" y="144"/>
                    <a:pt x="618" y="144"/>
                  </a:cubicBezTo>
                  <a:cubicBezTo>
                    <a:pt x="616" y="144"/>
                    <a:pt x="617" y="145"/>
                    <a:pt x="617" y="146"/>
                  </a:cubicBezTo>
                  <a:cubicBezTo>
                    <a:pt x="616" y="145"/>
                    <a:pt x="616" y="146"/>
                    <a:pt x="616" y="144"/>
                  </a:cubicBezTo>
                  <a:cubicBezTo>
                    <a:pt x="614" y="145"/>
                    <a:pt x="613" y="147"/>
                    <a:pt x="611" y="146"/>
                  </a:cubicBezTo>
                  <a:cubicBezTo>
                    <a:pt x="611" y="148"/>
                    <a:pt x="610" y="147"/>
                    <a:pt x="610" y="149"/>
                  </a:cubicBezTo>
                  <a:cubicBezTo>
                    <a:pt x="610" y="149"/>
                    <a:pt x="610" y="149"/>
                    <a:pt x="611" y="148"/>
                  </a:cubicBezTo>
                  <a:cubicBezTo>
                    <a:pt x="611" y="149"/>
                    <a:pt x="612" y="148"/>
                    <a:pt x="612" y="149"/>
                  </a:cubicBezTo>
                  <a:cubicBezTo>
                    <a:pt x="611" y="149"/>
                    <a:pt x="611" y="151"/>
                    <a:pt x="610" y="150"/>
                  </a:cubicBezTo>
                  <a:cubicBezTo>
                    <a:pt x="610" y="151"/>
                    <a:pt x="612" y="150"/>
                    <a:pt x="612" y="150"/>
                  </a:cubicBezTo>
                  <a:cubicBezTo>
                    <a:pt x="611" y="151"/>
                    <a:pt x="612" y="151"/>
                    <a:pt x="610" y="151"/>
                  </a:cubicBezTo>
                  <a:cubicBezTo>
                    <a:pt x="611" y="151"/>
                    <a:pt x="610" y="152"/>
                    <a:pt x="611" y="153"/>
                  </a:cubicBezTo>
                  <a:cubicBezTo>
                    <a:pt x="610" y="153"/>
                    <a:pt x="609" y="153"/>
                    <a:pt x="609" y="152"/>
                  </a:cubicBezTo>
                  <a:cubicBezTo>
                    <a:pt x="608" y="151"/>
                    <a:pt x="608" y="152"/>
                    <a:pt x="608" y="152"/>
                  </a:cubicBezTo>
                  <a:cubicBezTo>
                    <a:pt x="608" y="152"/>
                    <a:pt x="606" y="152"/>
                    <a:pt x="606" y="153"/>
                  </a:cubicBezTo>
                  <a:cubicBezTo>
                    <a:pt x="607" y="153"/>
                    <a:pt x="607" y="152"/>
                    <a:pt x="608" y="152"/>
                  </a:cubicBezTo>
                  <a:cubicBezTo>
                    <a:pt x="609" y="152"/>
                    <a:pt x="607" y="153"/>
                    <a:pt x="607" y="153"/>
                  </a:cubicBezTo>
                  <a:cubicBezTo>
                    <a:pt x="608" y="153"/>
                    <a:pt x="607" y="154"/>
                    <a:pt x="608" y="154"/>
                  </a:cubicBezTo>
                  <a:cubicBezTo>
                    <a:pt x="608" y="155"/>
                    <a:pt x="607" y="154"/>
                    <a:pt x="607" y="153"/>
                  </a:cubicBezTo>
                  <a:cubicBezTo>
                    <a:pt x="606" y="154"/>
                    <a:pt x="607" y="155"/>
                    <a:pt x="606" y="155"/>
                  </a:cubicBezTo>
                  <a:cubicBezTo>
                    <a:pt x="606" y="155"/>
                    <a:pt x="606" y="154"/>
                    <a:pt x="606" y="154"/>
                  </a:cubicBezTo>
                  <a:cubicBezTo>
                    <a:pt x="605" y="154"/>
                    <a:pt x="605" y="154"/>
                    <a:pt x="605" y="154"/>
                  </a:cubicBezTo>
                  <a:cubicBezTo>
                    <a:pt x="605" y="154"/>
                    <a:pt x="605" y="155"/>
                    <a:pt x="605" y="156"/>
                  </a:cubicBezTo>
                  <a:cubicBezTo>
                    <a:pt x="605" y="155"/>
                    <a:pt x="604" y="156"/>
                    <a:pt x="603" y="156"/>
                  </a:cubicBezTo>
                  <a:cubicBezTo>
                    <a:pt x="603" y="155"/>
                    <a:pt x="604" y="155"/>
                    <a:pt x="605" y="155"/>
                  </a:cubicBezTo>
                  <a:cubicBezTo>
                    <a:pt x="605" y="155"/>
                    <a:pt x="604" y="154"/>
                    <a:pt x="604" y="154"/>
                  </a:cubicBezTo>
                  <a:cubicBezTo>
                    <a:pt x="603" y="154"/>
                    <a:pt x="602" y="153"/>
                    <a:pt x="602" y="155"/>
                  </a:cubicBezTo>
                  <a:cubicBezTo>
                    <a:pt x="602" y="154"/>
                    <a:pt x="601" y="155"/>
                    <a:pt x="601" y="156"/>
                  </a:cubicBezTo>
                  <a:cubicBezTo>
                    <a:pt x="600" y="155"/>
                    <a:pt x="600" y="155"/>
                    <a:pt x="599" y="155"/>
                  </a:cubicBezTo>
                  <a:cubicBezTo>
                    <a:pt x="599" y="154"/>
                    <a:pt x="600" y="155"/>
                    <a:pt x="600" y="154"/>
                  </a:cubicBezTo>
                  <a:cubicBezTo>
                    <a:pt x="600" y="154"/>
                    <a:pt x="600" y="154"/>
                    <a:pt x="599" y="154"/>
                  </a:cubicBezTo>
                  <a:cubicBezTo>
                    <a:pt x="600" y="154"/>
                    <a:pt x="599" y="153"/>
                    <a:pt x="600" y="153"/>
                  </a:cubicBezTo>
                  <a:cubicBezTo>
                    <a:pt x="600" y="152"/>
                    <a:pt x="599" y="153"/>
                    <a:pt x="599" y="152"/>
                  </a:cubicBezTo>
                  <a:cubicBezTo>
                    <a:pt x="599" y="153"/>
                    <a:pt x="598" y="153"/>
                    <a:pt x="597" y="154"/>
                  </a:cubicBezTo>
                  <a:cubicBezTo>
                    <a:pt x="597" y="154"/>
                    <a:pt x="597" y="155"/>
                    <a:pt x="598" y="155"/>
                  </a:cubicBezTo>
                  <a:cubicBezTo>
                    <a:pt x="597" y="156"/>
                    <a:pt x="596" y="155"/>
                    <a:pt x="596" y="156"/>
                  </a:cubicBezTo>
                  <a:cubicBezTo>
                    <a:pt x="594" y="155"/>
                    <a:pt x="594" y="157"/>
                    <a:pt x="593" y="158"/>
                  </a:cubicBezTo>
                  <a:cubicBezTo>
                    <a:pt x="593" y="157"/>
                    <a:pt x="593" y="157"/>
                    <a:pt x="592" y="157"/>
                  </a:cubicBezTo>
                  <a:cubicBezTo>
                    <a:pt x="593" y="157"/>
                    <a:pt x="594" y="156"/>
                    <a:pt x="595" y="155"/>
                  </a:cubicBezTo>
                  <a:cubicBezTo>
                    <a:pt x="592" y="156"/>
                    <a:pt x="589" y="156"/>
                    <a:pt x="587" y="159"/>
                  </a:cubicBezTo>
                  <a:cubicBezTo>
                    <a:pt x="586" y="159"/>
                    <a:pt x="587" y="159"/>
                    <a:pt x="586" y="158"/>
                  </a:cubicBezTo>
                  <a:cubicBezTo>
                    <a:pt x="585" y="158"/>
                    <a:pt x="585" y="159"/>
                    <a:pt x="585" y="160"/>
                  </a:cubicBezTo>
                  <a:cubicBezTo>
                    <a:pt x="584" y="159"/>
                    <a:pt x="584" y="160"/>
                    <a:pt x="584" y="161"/>
                  </a:cubicBezTo>
                  <a:cubicBezTo>
                    <a:pt x="583" y="160"/>
                    <a:pt x="583" y="160"/>
                    <a:pt x="582" y="160"/>
                  </a:cubicBezTo>
                  <a:cubicBezTo>
                    <a:pt x="581" y="161"/>
                    <a:pt x="583" y="160"/>
                    <a:pt x="582" y="161"/>
                  </a:cubicBezTo>
                  <a:cubicBezTo>
                    <a:pt x="581" y="161"/>
                    <a:pt x="580" y="162"/>
                    <a:pt x="580" y="161"/>
                  </a:cubicBezTo>
                  <a:cubicBezTo>
                    <a:pt x="580" y="162"/>
                    <a:pt x="579" y="161"/>
                    <a:pt x="579" y="162"/>
                  </a:cubicBezTo>
                  <a:cubicBezTo>
                    <a:pt x="578" y="161"/>
                    <a:pt x="577" y="162"/>
                    <a:pt x="576" y="162"/>
                  </a:cubicBezTo>
                  <a:cubicBezTo>
                    <a:pt x="576" y="163"/>
                    <a:pt x="577" y="163"/>
                    <a:pt x="577" y="163"/>
                  </a:cubicBezTo>
                  <a:cubicBezTo>
                    <a:pt x="577" y="163"/>
                    <a:pt x="575" y="163"/>
                    <a:pt x="576" y="164"/>
                  </a:cubicBezTo>
                  <a:cubicBezTo>
                    <a:pt x="576" y="164"/>
                    <a:pt x="573" y="165"/>
                    <a:pt x="574" y="164"/>
                  </a:cubicBezTo>
                  <a:cubicBezTo>
                    <a:pt x="573" y="164"/>
                    <a:pt x="571" y="165"/>
                    <a:pt x="570" y="166"/>
                  </a:cubicBezTo>
                  <a:cubicBezTo>
                    <a:pt x="569" y="165"/>
                    <a:pt x="570" y="165"/>
                    <a:pt x="570" y="165"/>
                  </a:cubicBezTo>
                  <a:cubicBezTo>
                    <a:pt x="569" y="164"/>
                    <a:pt x="567" y="165"/>
                    <a:pt x="567" y="166"/>
                  </a:cubicBezTo>
                  <a:cubicBezTo>
                    <a:pt x="567" y="166"/>
                    <a:pt x="567" y="165"/>
                    <a:pt x="568" y="166"/>
                  </a:cubicBezTo>
                  <a:cubicBezTo>
                    <a:pt x="568" y="166"/>
                    <a:pt x="567" y="166"/>
                    <a:pt x="567" y="167"/>
                  </a:cubicBezTo>
                  <a:cubicBezTo>
                    <a:pt x="567" y="167"/>
                    <a:pt x="566" y="167"/>
                    <a:pt x="566" y="166"/>
                  </a:cubicBezTo>
                  <a:cubicBezTo>
                    <a:pt x="566" y="166"/>
                    <a:pt x="566" y="166"/>
                    <a:pt x="566" y="165"/>
                  </a:cubicBezTo>
                  <a:cubicBezTo>
                    <a:pt x="566" y="165"/>
                    <a:pt x="566" y="166"/>
                    <a:pt x="565" y="165"/>
                  </a:cubicBezTo>
                  <a:cubicBezTo>
                    <a:pt x="565" y="166"/>
                    <a:pt x="566" y="166"/>
                    <a:pt x="566" y="166"/>
                  </a:cubicBezTo>
                  <a:cubicBezTo>
                    <a:pt x="565" y="166"/>
                    <a:pt x="562" y="168"/>
                    <a:pt x="560" y="168"/>
                  </a:cubicBezTo>
                  <a:cubicBezTo>
                    <a:pt x="560" y="168"/>
                    <a:pt x="562" y="167"/>
                    <a:pt x="561" y="167"/>
                  </a:cubicBezTo>
                  <a:cubicBezTo>
                    <a:pt x="560" y="167"/>
                    <a:pt x="560" y="168"/>
                    <a:pt x="560" y="168"/>
                  </a:cubicBezTo>
                  <a:cubicBezTo>
                    <a:pt x="558" y="168"/>
                    <a:pt x="557" y="169"/>
                    <a:pt x="556" y="170"/>
                  </a:cubicBezTo>
                  <a:cubicBezTo>
                    <a:pt x="556" y="169"/>
                    <a:pt x="556" y="169"/>
                    <a:pt x="556" y="169"/>
                  </a:cubicBezTo>
                  <a:cubicBezTo>
                    <a:pt x="556" y="169"/>
                    <a:pt x="555" y="169"/>
                    <a:pt x="555" y="170"/>
                  </a:cubicBezTo>
                  <a:cubicBezTo>
                    <a:pt x="554" y="169"/>
                    <a:pt x="554" y="170"/>
                    <a:pt x="553" y="171"/>
                  </a:cubicBezTo>
                  <a:cubicBezTo>
                    <a:pt x="551" y="170"/>
                    <a:pt x="550" y="171"/>
                    <a:pt x="549" y="170"/>
                  </a:cubicBezTo>
                  <a:cubicBezTo>
                    <a:pt x="550" y="172"/>
                    <a:pt x="547" y="171"/>
                    <a:pt x="547" y="173"/>
                  </a:cubicBezTo>
                  <a:cubicBezTo>
                    <a:pt x="546" y="172"/>
                    <a:pt x="545" y="174"/>
                    <a:pt x="545" y="172"/>
                  </a:cubicBezTo>
                  <a:cubicBezTo>
                    <a:pt x="543" y="173"/>
                    <a:pt x="546" y="174"/>
                    <a:pt x="545" y="174"/>
                  </a:cubicBezTo>
                  <a:cubicBezTo>
                    <a:pt x="545" y="175"/>
                    <a:pt x="545" y="173"/>
                    <a:pt x="546" y="174"/>
                  </a:cubicBezTo>
                  <a:cubicBezTo>
                    <a:pt x="546" y="174"/>
                    <a:pt x="543" y="175"/>
                    <a:pt x="544" y="174"/>
                  </a:cubicBezTo>
                  <a:cubicBezTo>
                    <a:pt x="544" y="176"/>
                    <a:pt x="541" y="175"/>
                    <a:pt x="540" y="177"/>
                  </a:cubicBezTo>
                  <a:cubicBezTo>
                    <a:pt x="538" y="177"/>
                    <a:pt x="536" y="179"/>
                    <a:pt x="533" y="179"/>
                  </a:cubicBezTo>
                  <a:cubicBezTo>
                    <a:pt x="534" y="179"/>
                    <a:pt x="534" y="179"/>
                    <a:pt x="535" y="179"/>
                  </a:cubicBezTo>
                  <a:cubicBezTo>
                    <a:pt x="534" y="178"/>
                    <a:pt x="536" y="179"/>
                    <a:pt x="536" y="177"/>
                  </a:cubicBezTo>
                  <a:cubicBezTo>
                    <a:pt x="534" y="175"/>
                    <a:pt x="533" y="178"/>
                    <a:pt x="531" y="177"/>
                  </a:cubicBezTo>
                  <a:cubicBezTo>
                    <a:pt x="531" y="177"/>
                    <a:pt x="531" y="177"/>
                    <a:pt x="531" y="176"/>
                  </a:cubicBezTo>
                  <a:cubicBezTo>
                    <a:pt x="531" y="176"/>
                    <a:pt x="531" y="176"/>
                    <a:pt x="531" y="176"/>
                  </a:cubicBezTo>
                  <a:cubicBezTo>
                    <a:pt x="531" y="177"/>
                    <a:pt x="533" y="176"/>
                    <a:pt x="534" y="175"/>
                  </a:cubicBezTo>
                  <a:cubicBezTo>
                    <a:pt x="534" y="175"/>
                    <a:pt x="533" y="175"/>
                    <a:pt x="533" y="175"/>
                  </a:cubicBezTo>
                  <a:cubicBezTo>
                    <a:pt x="532" y="176"/>
                    <a:pt x="531" y="176"/>
                    <a:pt x="530" y="176"/>
                  </a:cubicBezTo>
                  <a:cubicBezTo>
                    <a:pt x="530" y="178"/>
                    <a:pt x="528" y="177"/>
                    <a:pt x="528" y="179"/>
                  </a:cubicBezTo>
                  <a:cubicBezTo>
                    <a:pt x="527" y="179"/>
                    <a:pt x="526" y="179"/>
                    <a:pt x="526" y="178"/>
                  </a:cubicBezTo>
                  <a:cubicBezTo>
                    <a:pt x="523" y="180"/>
                    <a:pt x="521" y="182"/>
                    <a:pt x="518" y="182"/>
                  </a:cubicBezTo>
                  <a:cubicBezTo>
                    <a:pt x="518" y="183"/>
                    <a:pt x="517" y="183"/>
                    <a:pt x="517" y="183"/>
                  </a:cubicBezTo>
                  <a:cubicBezTo>
                    <a:pt x="516" y="183"/>
                    <a:pt x="514" y="184"/>
                    <a:pt x="513" y="185"/>
                  </a:cubicBezTo>
                  <a:cubicBezTo>
                    <a:pt x="513" y="185"/>
                    <a:pt x="513" y="185"/>
                    <a:pt x="513" y="185"/>
                  </a:cubicBezTo>
                  <a:cubicBezTo>
                    <a:pt x="513" y="186"/>
                    <a:pt x="513" y="186"/>
                    <a:pt x="514" y="186"/>
                  </a:cubicBezTo>
                  <a:cubicBezTo>
                    <a:pt x="514" y="187"/>
                    <a:pt x="514" y="186"/>
                    <a:pt x="514" y="187"/>
                  </a:cubicBezTo>
                  <a:cubicBezTo>
                    <a:pt x="513" y="187"/>
                    <a:pt x="513" y="187"/>
                    <a:pt x="513" y="187"/>
                  </a:cubicBezTo>
                  <a:cubicBezTo>
                    <a:pt x="512" y="187"/>
                    <a:pt x="513" y="187"/>
                    <a:pt x="513" y="188"/>
                  </a:cubicBezTo>
                  <a:cubicBezTo>
                    <a:pt x="513" y="189"/>
                    <a:pt x="512" y="187"/>
                    <a:pt x="512" y="186"/>
                  </a:cubicBezTo>
                  <a:cubicBezTo>
                    <a:pt x="510" y="187"/>
                    <a:pt x="507" y="189"/>
                    <a:pt x="505" y="191"/>
                  </a:cubicBezTo>
                  <a:cubicBezTo>
                    <a:pt x="504" y="190"/>
                    <a:pt x="504" y="190"/>
                    <a:pt x="504" y="190"/>
                  </a:cubicBezTo>
                  <a:cubicBezTo>
                    <a:pt x="504" y="190"/>
                    <a:pt x="504" y="190"/>
                    <a:pt x="503" y="190"/>
                  </a:cubicBezTo>
                  <a:cubicBezTo>
                    <a:pt x="503" y="191"/>
                    <a:pt x="504" y="190"/>
                    <a:pt x="504" y="191"/>
                  </a:cubicBezTo>
                  <a:cubicBezTo>
                    <a:pt x="504" y="192"/>
                    <a:pt x="503" y="191"/>
                    <a:pt x="502" y="191"/>
                  </a:cubicBezTo>
                  <a:cubicBezTo>
                    <a:pt x="502" y="191"/>
                    <a:pt x="502" y="191"/>
                    <a:pt x="501" y="191"/>
                  </a:cubicBezTo>
                  <a:cubicBezTo>
                    <a:pt x="501" y="192"/>
                    <a:pt x="503" y="191"/>
                    <a:pt x="502" y="192"/>
                  </a:cubicBezTo>
                  <a:cubicBezTo>
                    <a:pt x="501" y="192"/>
                    <a:pt x="501" y="192"/>
                    <a:pt x="500" y="192"/>
                  </a:cubicBezTo>
                  <a:cubicBezTo>
                    <a:pt x="500" y="192"/>
                    <a:pt x="500" y="193"/>
                    <a:pt x="500" y="193"/>
                  </a:cubicBezTo>
                  <a:cubicBezTo>
                    <a:pt x="496" y="195"/>
                    <a:pt x="492" y="196"/>
                    <a:pt x="488" y="199"/>
                  </a:cubicBezTo>
                  <a:cubicBezTo>
                    <a:pt x="487" y="199"/>
                    <a:pt x="487" y="200"/>
                    <a:pt x="487" y="199"/>
                  </a:cubicBezTo>
                  <a:cubicBezTo>
                    <a:pt x="487" y="200"/>
                    <a:pt x="486" y="200"/>
                    <a:pt x="486" y="201"/>
                  </a:cubicBezTo>
                  <a:cubicBezTo>
                    <a:pt x="485" y="200"/>
                    <a:pt x="484" y="201"/>
                    <a:pt x="484" y="200"/>
                  </a:cubicBezTo>
                  <a:cubicBezTo>
                    <a:pt x="485" y="200"/>
                    <a:pt x="486" y="199"/>
                    <a:pt x="487" y="198"/>
                  </a:cubicBezTo>
                  <a:cubicBezTo>
                    <a:pt x="487" y="198"/>
                    <a:pt x="487" y="198"/>
                    <a:pt x="487" y="197"/>
                  </a:cubicBezTo>
                  <a:cubicBezTo>
                    <a:pt x="488" y="197"/>
                    <a:pt x="488" y="198"/>
                    <a:pt x="488" y="197"/>
                  </a:cubicBezTo>
                  <a:cubicBezTo>
                    <a:pt x="488" y="197"/>
                    <a:pt x="488" y="196"/>
                    <a:pt x="488" y="196"/>
                  </a:cubicBezTo>
                  <a:cubicBezTo>
                    <a:pt x="487" y="196"/>
                    <a:pt x="487" y="196"/>
                    <a:pt x="487" y="196"/>
                  </a:cubicBezTo>
                  <a:cubicBezTo>
                    <a:pt x="487" y="197"/>
                    <a:pt x="486" y="197"/>
                    <a:pt x="486" y="196"/>
                  </a:cubicBezTo>
                  <a:cubicBezTo>
                    <a:pt x="485" y="197"/>
                    <a:pt x="485" y="197"/>
                    <a:pt x="485" y="198"/>
                  </a:cubicBezTo>
                  <a:cubicBezTo>
                    <a:pt x="485" y="198"/>
                    <a:pt x="486" y="198"/>
                    <a:pt x="486" y="198"/>
                  </a:cubicBezTo>
                  <a:cubicBezTo>
                    <a:pt x="486" y="199"/>
                    <a:pt x="485" y="199"/>
                    <a:pt x="484" y="200"/>
                  </a:cubicBezTo>
                  <a:cubicBezTo>
                    <a:pt x="484" y="199"/>
                    <a:pt x="484" y="197"/>
                    <a:pt x="483" y="197"/>
                  </a:cubicBezTo>
                  <a:cubicBezTo>
                    <a:pt x="482" y="199"/>
                    <a:pt x="479" y="198"/>
                    <a:pt x="479" y="201"/>
                  </a:cubicBezTo>
                  <a:cubicBezTo>
                    <a:pt x="479" y="201"/>
                    <a:pt x="479" y="200"/>
                    <a:pt x="479" y="200"/>
                  </a:cubicBezTo>
                  <a:cubicBezTo>
                    <a:pt x="478" y="200"/>
                    <a:pt x="477" y="201"/>
                    <a:pt x="475" y="201"/>
                  </a:cubicBezTo>
                  <a:cubicBezTo>
                    <a:pt x="476" y="202"/>
                    <a:pt x="475" y="203"/>
                    <a:pt x="475" y="204"/>
                  </a:cubicBezTo>
                  <a:cubicBezTo>
                    <a:pt x="474" y="203"/>
                    <a:pt x="475" y="203"/>
                    <a:pt x="475" y="202"/>
                  </a:cubicBezTo>
                  <a:cubicBezTo>
                    <a:pt x="474" y="202"/>
                    <a:pt x="474" y="202"/>
                    <a:pt x="473" y="202"/>
                  </a:cubicBezTo>
                  <a:cubicBezTo>
                    <a:pt x="473" y="202"/>
                    <a:pt x="473" y="202"/>
                    <a:pt x="473" y="203"/>
                  </a:cubicBezTo>
                  <a:cubicBezTo>
                    <a:pt x="473" y="203"/>
                    <a:pt x="473" y="203"/>
                    <a:pt x="472" y="203"/>
                  </a:cubicBezTo>
                  <a:cubicBezTo>
                    <a:pt x="470" y="202"/>
                    <a:pt x="467" y="204"/>
                    <a:pt x="465" y="205"/>
                  </a:cubicBezTo>
                  <a:cubicBezTo>
                    <a:pt x="465" y="205"/>
                    <a:pt x="466" y="204"/>
                    <a:pt x="465" y="204"/>
                  </a:cubicBezTo>
                  <a:cubicBezTo>
                    <a:pt x="465" y="205"/>
                    <a:pt x="463" y="205"/>
                    <a:pt x="463" y="206"/>
                  </a:cubicBezTo>
                  <a:cubicBezTo>
                    <a:pt x="464" y="207"/>
                    <a:pt x="464" y="205"/>
                    <a:pt x="465" y="206"/>
                  </a:cubicBezTo>
                  <a:cubicBezTo>
                    <a:pt x="464" y="207"/>
                    <a:pt x="463" y="207"/>
                    <a:pt x="462" y="207"/>
                  </a:cubicBezTo>
                  <a:cubicBezTo>
                    <a:pt x="462" y="207"/>
                    <a:pt x="463" y="207"/>
                    <a:pt x="463" y="206"/>
                  </a:cubicBezTo>
                  <a:cubicBezTo>
                    <a:pt x="461" y="207"/>
                    <a:pt x="460" y="209"/>
                    <a:pt x="458" y="208"/>
                  </a:cubicBezTo>
                  <a:cubicBezTo>
                    <a:pt x="459" y="208"/>
                    <a:pt x="459" y="208"/>
                    <a:pt x="460" y="207"/>
                  </a:cubicBezTo>
                  <a:cubicBezTo>
                    <a:pt x="459" y="206"/>
                    <a:pt x="457" y="207"/>
                    <a:pt x="457" y="208"/>
                  </a:cubicBezTo>
                  <a:cubicBezTo>
                    <a:pt x="456" y="208"/>
                    <a:pt x="456" y="208"/>
                    <a:pt x="455" y="208"/>
                  </a:cubicBezTo>
                  <a:cubicBezTo>
                    <a:pt x="456" y="209"/>
                    <a:pt x="454" y="209"/>
                    <a:pt x="454" y="210"/>
                  </a:cubicBezTo>
                  <a:cubicBezTo>
                    <a:pt x="454" y="211"/>
                    <a:pt x="454" y="209"/>
                    <a:pt x="454" y="209"/>
                  </a:cubicBezTo>
                  <a:cubicBezTo>
                    <a:pt x="452" y="208"/>
                    <a:pt x="453" y="210"/>
                    <a:pt x="451" y="210"/>
                  </a:cubicBezTo>
                  <a:cubicBezTo>
                    <a:pt x="451" y="211"/>
                    <a:pt x="452" y="211"/>
                    <a:pt x="452" y="212"/>
                  </a:cubicBezTo>
                  <a:cubicBezTo>
                    <a:pt x="452" y="212"/>
                    <a:pt x="451" y="211"/>
                    <a:pt x="451" y="211"/>
                  </a:cubicBezTo>
                  <a:cubicBezTo>
                    <a:pt x="451" y="213"/>
                    <a:pt x="448" y="213"/>
                    <a:pt x="448" y="214"/>
                  </a:cubicBezTo>
                  <a:cubicBezTo>
                    <a:pt x="447" y="214"/>
                    <a:pt x="447" y="213"/>
                    <a:pt x="445" y="214"/>
                  </a:cubicBezTo>
                  <a:cubicBezTo>
                    <a:pt x="445" y="213"/>
                    <a:pt x="446" y="213"/>
                    <a:pt x="447" y="213"/>
                  </a:cubicBezTo>
                  <a:cubicBezTo>
                    <a:pt x="447" y="212"/>
                    <a:pt x="447" y="212"/>
                    <a:pt x="447" y="211"/>
                  </a:cubicBezTo>
                  <a:cubicBezTo>
                    <a:pt x="447" y="211"/>
                    <a:pt x="447" y="211"/>
                    <a:pt x="446" y="211"/>
                  </a:cubicBezTo>
                  <a:cubicBezTo>
                    <a:pt x="446" y="212"/>
                    <a:pt x="447" y="212"/>
                    <a:pt x="447" y="212"/>
                  </a:cubicBezTo>
                  <a:cubicBezTo>
                    <a:pt x="446" y="213"/>
                    <a:pt x="445" y="212"/>
                    <a:pt x="445" y="213"/>
                  </a:cubicBezTo>
                  <a:cubicBezTo>
                    <a:pt x="444" y="212"/>
                    <a:pt x="446" y="212"/>
                    <a:pt x="446" y="211"/>
                  </a:cubicBezTo>
                  <a:cubicBezTo>
                    <a:pt x="446" y="212"/>
                    <a:pt x="446" y="211"/>
                    <a:pt x="447" y="211"/>
                  </a:cubicBezTo>
                  <a:cubicBezTo>
                    <a:pt x="446" y="210"/>
                    <a:pt x="442" y="212"/>
                    <a:pt x="442" y="214"/>
                  </a:cubicBezTo>
                  <a:cubicBezTo>
                    <a:pt x="441" y="214"/>
                    <a:pt x="441" y="215"/>
                    <a:pt x="440" y="215"/>
                  </a:cubicBezTo>
                  <a:cubicBezTo>
                    <a:pt x="441" y="214"/>
                    <a:pt x="441" y="214"/>
                    <a:pt x="442" y="214"/>
                  </a:cubicBezTo>
                  <a:cubicBezTo>
                    <a:pt x="442" y="214"/>
                    <a:pt x="441" y="213"/>
                    <a:pt x="442" y="213"/>
                  </a:cubicBezTo>
                  <a:cubicBezTo>
                    <a:pt x="441" y="213"/>
                    <a:pt x="440" y="213"/>
                    <a:pt x="439" y="213"/>
                  </a:cubicBezTo>
                  <a:cubicBezTo>
                    <a:pt x="439" y="213"/>
                    <a:pt x="438" y="214"/>
                    <a:pt x="439" y="215"/>
                  </a:cubicBezTo>
                  <a:cubicBezTo>
                    <a:pt x="438" y="215"/>
                    <a:pt x="438" y="215"/>
                    <a:pt x="437" y="215"/>
                  </a:cubicBezTo>
                  <a:cubicBezTo>
                    <a:pt x="437" y="216"/>
                    <a:pt x="438" y="216"/>
                    <a:pt x="438" y="216"/>
                  </a:cubicBezTo>
                  <a:cubicBezTo>
                    <a:pt x="438" y="216"/>
                    <a:pt x="437" y="216"/>
                    <a:pt x="437" y="215"/>
                  </a:cubicBezTo>
                  <a:cubicBezTo>
                    <a:pt x="436" y="215"/>
                    <a:pt x="436" y="217"/>
                    <a:pt x="437" y="216"/>
                  </a:cubicBezTo>
                  <a:cubicBezTo>
                    <a:pt x="435" y="216"/>
                    <a:pt x="435" y="218"/>
                    <a:pt x="433" y="218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33" y="216"/>
                    <a:pt x="433" y="217"/>
                    <a:pt x="433" y="217"/>
                  </a:cubicBezTo>
                  <a:cubicBezTo>
                    <a:pt x="433" y="219"/>
                    <a:pt x="431" y="219"/>
                    <a:pt x="429" y="219"/>
                  </a:cubicBezTo>
                  <a:cubicBezTo>
                    <a:pt x="429" y="218"/>
                    <a:pt x="430" y="218"/>
                    <a:pt x="430" y="218"/>
                  </a:cubicBezTo>
                  <a:cubicBezTo>
                    <a:pt x="430" y="217"/>
                    <a:pt x="430" y="218"/>
                    <a:pt x="429" y="218"/>
                  </a:cubicBezTo>
                  <a:cubicBezTo>
                    <a:pt x="429" y="219"/>
                    <a:pt x="429" y="219"/>
                    <a:pt x="428" y="220"/>
                  </a:cubicBezTo>
                  <a:cubicBezTo>
                    <a:pt x="428" y="220"/>
                    <a:pt x="428" y="219"/>
                    <a:pt x="428" y="219"/>
                  </a:cubicBezTo>
                  <a:cubicBezTo>
                    <a:pt x="428" y="219"/>
                    <a:pt x="427" y="219"/>
                    <a:pt x="427" y="219"/>
                  </a:cubicBezTo>
                  <a:cubicBezTo>
                    <a:pt x="429" y="221"/>
                    <a:pt x="424" y="220"/>
                    <a:pt x="424" y="222"/>
                  </a:cubicBezTo>
                  <a:cubicBezTo>
                    <a:pt x="423" y="221"/>
                    <a:pt x="422" y="223"/>
                    <a:pt x="420" y="223"/>
                  </a:cubicBezTo>
                  <a:cubicBezTo>
                    <a:pt x="421" y="222"/>
                    <a:pt x="422" y="221"/>
                    <a:pt x="423" y="222"/>
                  </a:cubicBezTo>
                  <a:cubicBezTo>
                    <a:pt x="424" y="221"/>
                    <a:pt x="425" y="219"/>
                    <a:pt x="426" y="219"/>
                  </a:cubicBezTo>
                  <a:cubicBezTo>
                    <a:pt x="423" y="218"/>
                    <a:pt x="422" y="221"/>
                    <a:pt x="419" y="222"/>
                  </a:cubicBezTo>
                  <a:cubicBezTo>
                    <a:pt x="419" y="221"/>
                    <a:pt x="420" y="221"/>
                    <a:pt x="421" y="221"/>
                  </a:cubicBezTo>
                  <a:cubicBezTo>
                    <a:pt x="420" y="220"/>
                    <a:pt x="417" y="221"/>
                    <a:pt x="417" y="222"/>
                  </a:cubicBezTo>
                  <a:cubicBezTo>
                    <a:pt x="417" y="223"/>
                    <a:pt x="416" y="221"/>
                    <a:pt x="415" y="222"/>
                  </a:cubicBezTo>
                  <a:cubicBezTo>
                    <a:pt x="415" y="222"/>
                    <a:pt x="416" y="223"/>
                    <a:pt x="416" y="223"/>
                  </a:cubicBezTo>
                  <a:cubicBezTo>
                    <a:pt x="413" y="223"/>
                    <a:pt x="410" y="227"/>
                    <a:pt x="408" y="225"/>
                  </a:cubicBezTo>
                  <a:cubicBezTo>
                    <a:pt x="407" y="225"/>
                    <a:pt x="407" y="227"/>
                    <a:pt x="408" y="227"/>
                  </a:cubicBezTo>
                  <a:cubicBezTo>
                    <a:pt x="407" y="226"/>
                    <a:pt x="406" y="228"/>
                    <a:pt x="404" y="228"/>
                  </a:cubicBezTo>
                  <a:cubicBezTo>
                    <a:pt x="404" y="227"/>
                    <a:pt x="405" y="228"/>
                    <a:pt x="405" y="227"/>
                  </a:cubicBezTo>
                  <a:cubicBezTo>
                    <a:pt x="405" y="227"/>
                    <a:pt x="403" y="227"/>
                    <a:pt x="404" y="228"/>
                  </a:cubicBezTo>
                  <a:cubicBezTo>
                    <a:pt x="401" y="231"/>
                    <a:pt x="396" y="231"/>
                    <a:pt x="394" y="234"/>
                  </a:cubicBezTo>
                  <a:cubicBezTo>
                    <a:pt x="392" y="235"/>
                    <a:pt x="390" y="235"/>
                    <a:pt x="390" y="232"/>
                  </a:cubicBezTo>
                  <a:cubicBezTo>
                    <a:pt x="390" y="232"/>
                    <a:pt x="390" y="232"/>
                    <a:pt x="389" y="232"/>
                  </a:cubicBezTo>
                  <a:cubicBezTo>
                    <a:pt x="389" y="233"/>
                    <a:pt x="390" y="233"/>
                    <a:pt x="389" y="233"/>
                  </a:cubicBezTo>
                  <a:cubicBezTo>
                    <a:pt x="389" y="232"/>
                    <a:pt x="389" y="234"/>
                    <a:pt x="388" y="233"/>
                  </a:cubicBezTo>
                  <a:cubicBezTo>
                    <a:pt x="388" y="234"/>
                    <a:pt x="386" y="235"/>
                    <a:pt x="385" y="235"/>
                  </a:cubicBezTo>
                  <a:cubicBezTo>
                    <a:pt x="385" y="235"/>
                    <a:pt x="386" y="235"/>
                    <a:pt x="386" y="234"/>
                  </a:cubicBezTo>
                  <a:cubicBezTo>
                    <a:pt x="384" y="234"/>
                    <a:pt x="385" y="236"/>
                    <a:pt x="385" y="237"/>
                  </a:cubicBezTo>
                  <a:cubicBezTo>
                    <a:pt x="385" y="236"/>
                    <a:pt x="383" y="236"/>
                    <a:pt x="383" y="237"/>
                  </a:cubicBezTo>
                  <a:cubicBezTo>
                    <a:pt x="383" y="237"/>
                    <a:pt x="383" y="236"/>
                    <a:pt x="384" y="237"/>
                  </a:cubicBezTo>
                  <a:cubicBezTo>
                    <a:pt x="383" y="238"/>
                    <a:pt x="382" y="237"/>
                    <a:pt x="381" y="237"/>
                  </a:cubicBezTo>
                  <a:cubicBezTo>
                    <a:pt x="381" y="236"/>
                    <a:pt x="382" y="236"/>
                    <a:pt x="381" y="236"/>
                  </a:cubicBezTo>
                  <a:cubicBezTo>
                    <a:pt x="381" y="236"/>
                    <a:pt x="382" y="237"/>
                    <a:pt x="381" y="238"/>
                  </a:cubicBezTo>
                  <a:cubicBezTo>
                    <a:pt x="381" y="238"/>
                    <a:pt x="380" y="238"/>
                    <a:pt x="380" y="238"/>
                  </a:cubicBezTo>
                  <a:cubicBezTo>
                    <a:pt x="380" y="237"/>
                    <a:pt x="380" y="237"/>
                    <a:pt x="381" y="237"/>
                  </a:cubicBezTo>
                  <a:cubicBezTo>
                    <a:pt x="380" y="236"/>
                    <a:pt x="378" y="237"/>
                    <a:pt x="378" y="238"/>
                  </a:cubicBezTo>
                  <a:cubicBezTo>
                    <a:pt x="377" y="238"/>
                    <a:pt x="378" y="238"/>
                    <a:pt x="378" y="238"/>
                  </a:cubicBezTo>
                  <a:cubicBezTo>
                    <a:pt x="377" y="237"/>
                    <a:pt x="377" y="238"/>
                    <a:pt x="377" y="239"/>
                  </a:cubicBezTo>
                  <a:cubicBezTo>
                    <a:pt x="377" y="239"/>
                    <a:pt x="377" y="238"/>
                    <a:pt x="377" y="238"/>
                  </a:cubicBezTo>
                  <a:cubicBezTo>
                    <a:pt x="376" y="238"/>
                    <a:pt x="376" y="238"/>
                    <a:pt x="375" y="238"/>
                  </a:cubicBezTo>
                  <a:cubicBezTo>
                    <a:pt x="375" y="239"/>
                    <a:pt x="376" y="239"/>
                    <a:pt x="376" y="240"/>
                  </a:cubicBezTo>
                  <a:cubicBezTo>
                    <a:pt x="375" y="239"/>
                    <a:pt x="375" y="240"/>
                    <a:pt x="375" y="240"/>
                  </a:cubicBezTo>
                  <a:cubicBezTo>
                    <a:pt x="374" y="240"/>
                    <a:pt x="374" y="240"/>
                    <a:pt x="374" y="239"/>
                  </a:cubicBezTo>
                  <a:cubicBezTo>
                    <a:pt x="373" y="239"/>
                    <a:pt x="373" y="240"/>
                    <a:pt x="373" y="239"/>
                  </a:cubicBezTo>
                  <a:cubicBezTo>
                    <a:pt x="374" y="240"/>
                    <a:pt x="373" y="241"/>
                    <a:pt x="373" y="242"/>
                  </a:cubicBezTo>
                  <a:cubicBezTo>
                    <a:pt x="371" y="241"/>
                    <a:pt x="370" y="244"/>
                    <a:pt x="368" y="243"/>
                  </a:cubicBezTo>
                  <a:cubicBezTo>
                    <a:pt x="369" y="242"/>
                    <a:pt x="370" y="243"/>
                    <a:pt x="371" y="242"/>
                  </a:cubicBezTo>
                  <a:cubicBezTo>
                    <a:pt x="370" y="241"/>
                    <a:pt x="369" y="242"/>
                    <a:pt x="369" y="242"/>
                  </a:cubicBezTo>
                  <a:cubicBezTo>
                    <a:pt x="370" y="242"/>
                    <a:pt x="370" y="241"/>
                    <a:pt x="371" y="242"/>
                  </a:cubicBezTo>
                  <a:cubicBezTo>
                    <a:pt x="372" y="242"/>
                    <a:pt x="371" y="240"/>
                    <a:pt x="372" y="240"/>
                  </a:cubicBezTo>
                  <a:cubicBezTo>
                    <a:pt x="372" y="240"/>
                    <a:pt x="372" y="240"/>
                    <a:pt x="372" y="240"/>
                  </a:cubicBezTo>
                  <a:cubicBezTo>
                    <a:pt x="370" y="240"/>
                    <a:pt x="369" y="241"/>
                    <a:pt x="368" y="242"/>
                  </a:cubicBezTo>
                  <a:cubicBezTo>
                    <a:pt x="368" y="242"/>
                    <a:pt x="369" y="242"/>
                    <a:pt x="368" y="241"/>
                  </a:cubicBezTo>
                  <a:cubicBezTo>
                    <a:pt x="367" y="241"/>
                    <a:pt x="368" y="242"/>
                    <a:pt x="367" y="242"/>
                  </a:cubicBezTo>
                  <a:cubicBezTo>
                    <a:pt x="366" y="242"/>
                    <a:pt x="364" y="244"/>
                    <a:pt x="362" y="244"/>
                  </a:cubicBezTo>
                  <a:cubicBezTo>
                    <a:pt x="362" y="243"/>
                    <a:pt x="363" y="243"/>
                    <a:pt x="363" y="242"/>
                  </a:cubicBezTo>
                  <a:cubicBezTo>
                    <a:pt x="362" y="243"/>
                    <a:pt x="360" y="243"/>
                    <a:pt x="360" y="244"/>
                  </a:cubicBezTo>
                  <a:cubicBezTo>
                    <a:pt x="359" y="243"/>
                    <a:pt x="358" y="244"/>
                    <a:pt x="358" y="243"/>
                  </a:cubicBezTo>
                  <a:cubicBezTo>
                    <a:pt x="356" y="244"/>
                    <a:pt x="355" y="247"/>
                    <a:pt x="353" y="247"/>
                  </a:cubicBezTo>
                  <a:cubicBezTo>
                    <a:pt x="353" y="248"/>
                    <a:pt x="353" y="248"/>
                    <a:pt x="353" y="249"/>
                  </a:cubicBezTo>
                  <a:cubicBezTo>
                    <a:pt x="351" y="247"/>
                    <a:pt x="349" y="251"/>
                    <a:pt x="347" y="251"/>
                  </a:cubicBezTo>
                  <a:cubicBezTo>
                    <a:pt x="347" y="251"/>
                    <a:pt x="347" y="251"/>
                    <a:pt x="346" y="252"/>
                  </a:cubicBezTo>
                  <a:cubicBezTo>
                    <a:pt x="346" y="251"/>
                    <a:pt x="345" y="252"/>
                    <a:pt x="344" y="252"/>
                  </a:cubicBezTo>
                  <a:cubicBezTo>
                    <a:pt x="344" y="252"/>
                    <a:pt x="344" y="252"/>
                    <a:pt x="344" y="253"/>
                  </a:cubicBezTo>
                  <a:cubicBezTo>
                    <a:pt x="343" y="253"/>
                    <a:pt x="344" y="252"/>
                    <a:pt x="343" y="252"/>
                  </a:cubicBezTo>
                  <a:cubicBezTo>
                    <a:pt x="343" y="253"/>
                    <a:pt x="343" y="253"/>
                    <a:pt x="343" y="253"/>
                  </a:cubicBezTo>
                  <a:cubicBezTo>
                    <a:pt x="343" y="254"/>
                    <a:pt x="342" y="253"/>
                    <a:pt x="343" y="252"/>
                  </a:cubicBezTo>
                  <a:cubicBezTo>
                    <a:pt x="342" y="253"/>
                    <a:pt x="342" y="253"/>
                    <a:pt x="341" y="254"/>
                  </a:cubicBezTo>
                  <a:cubicBezTo>
                    <a:pt x="341" y="254"/>
                    <a:pt x="341" y="253"/>
                    <a:pt x="340" y="254"/>
                  </a:cubicBezTo>
                  <a:cubicBezTo>
                    <a:pt x="340" y="254"/>
                    <a:pt x="341" y="253"/>
                    <a:pt x="342" y="253"/>
                  </a:cubicBezTo>
                  <a:cubicBezTo>
                    <a:pt x="341" y="252"/>
                    <a:pt x="339" y="253"/>
                    <a:pt x="338" y="253"/>
                  </a:cubicBezTo>
                  <a:cubicBezTo>
                    <a:pt x="338" y="254"/>
                    <a:pt x="338" y="255"/>
                    <a:pt x="337" y="255"/>
                  </a:cubicBezTo>
                  <a:cubicBezTo>
                    <a:pt x="336" y="254"/>
                    <a:pt x="338" y="255"/>
                    <a:pt x="337" y="254"/>
                  </a:cubicBezTo>
                  <a:cubicBezTo>
                    <a:pt x="335" y="254"/>
                    <a:pt x="333" y="255"/>
                    <a:pt x="331" y="257"/>
                  </a:cubicBezTo>
                  <a:cubicBezTo>
                    <a:pt x="331" y="258"/>
                    <a:pt x="332" y="256"/>
                    <a:pt x="333" y="257"/>
                  </a:cubicBezTo>
                  <a:cubicBezTo>
                    <a:pt x="332" y="258"/>
                    <a:pt x="330" y="259"/>
                    <a:pt x="329" y="259"/>
                  </a:cubicBezTo>
                  <a:cubicBezTo>
                    <a:pt x="328" y="259"/>
                    <a:pt x="328" y="259"/>
                    <a:pt x="328" y="258"/>
                  </a:cubicBezTo>
                  <a:cubicBezTo>
                    <a:pt x="325" y="259"/>
                    <a:pt x="323" y="262"/>
                    <a:pt x="320" y="262"/>
                  </a:cubicBezTo>
                  <a:cubicBezTo>
                    <a:pt x="320" y="263"/>
                    <a:pt x="320" y="263"/>
                    <a:pt x="320" y="263"/>
                  </a:cubicBezTo>
                  <a:cubicBezTo>
                    <a:pt x="319" y="263"/>
                    <a:pt x="319" y="263"/>
                    <a:pt x="318" y="262"/>
                  </a:cubicBezTo>
                  <a:cubicBezTo>
                    <a:pt x="318" y="262"/>
                    <a:pt x="317" y="262"/>
                    <a:pt x="317" y="263"/>
                  </a:cubicBezTo>
                  <a:cubicBezTo>
                    <a:pt x="318" y="263"/>
                    <a:pt x="317" y="264"/>
                    <a:pt x="316" y="263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6" y="265"/>
                    <a:pt x="316" y="265"/>
                    <a:pt x="315" y="266"/>
                  </a:cubicBezTo>
                  <a:cubicBezTo>
                    <a:pt x="315" y="266"/>
                    <a:pt x="314" y="266"/>
                    <a:pt x="313" y="265"/>
                  </a:cubicBezTo>
                  <a:cubicBezTo>
                    <a:pt x="313" y="266"/>
                    <a:pt x="314" y="266"/>
                    <a:pt x="313" y="267"/>
                  </a:cubicBezTo>
                  <a:cubicBezTo>
                    <a:pt x="313" y="267"/>
                    <a:pt x="312" y="267"/>
                    <a:pt x="312" y="267"/>
                  </a:cubicBezTo>
                  <a:cubicBezTo>
                    <a:pt x="312" y="267"/>
                    <a:pt x="313" y="267"/>
                    <a:pt x="312" y="268"/>
                  </a:cubicBezTo>
                  <a:cubicBezTo>
                    <a:pt x="312" y="268"/>
                    <a:pt x="312" y="268"/>
                    <a:pt x="312" y="268"/>
                  </a:cubicBezTo>
                  <a:cubicBezTo>
                    <a:pt x="311" y="268"/>
                    <a:pt x="311" y="268"/>
                    <a:pt x="311" y="267"/>
                  </a:cubicBezTo>
                  <a:cubicBezTo>
                    <a:pt x="311" y="267"/>
                    <a:pt x="311" y="268"/>
                    <a:pt x="311" y="267"/>
                  </a:cubicBezTo>
                  <a:cubicBezTo>
                    <a:pt x="310" y="268"/>
                    <a:pt x="311" y="269"/>
                    <a:pt x="310" y="269"/>
                  </a:cubicBezTo>
                  <a:cubicBezTo>
                    <a:pt x="310" y="269"/>
                    <a:pt x="309" y="269"/>
                    <a:pt x="309" y="269"/>
                  </a:cubicBezTo>
                  <a:cubicBezTo>
                    <a:pt x="309" y="268"/>
                    <a:pt x="309" y="270"/>
                    <a:pt x="309" y="270"/>
                  </a:cubicBezTo>
                  <a:cubicBezTo>
                    <a:pt x="308" y="270"/>
                    <a:pt x="309" y="269"/>
                    <a:pt x="307" y="269"/>
                  </a:cubicBezTo>
                  <a:cubicBezTo>
                    <a:pt x="308" y="270"/>
                    <a:pt x="307" y="270"/>
                    <a:pt x="307" y="270"/>
                  </a:cubicBezTo>
                  <a:cubicBezTo>
                    <a:pt x="307" y="270"/>
                    <a:pt x="305" y="271"/>
                    <a:pt x="305" y="270"/>
                  </a:cubicBezTo>
                  <a:cubicBezTo>
                    <a:pt x="305" y="272"/>
                    <a:pt x="305" y="271"/>
                    <a:pt x="304" y="272"/>
                  </a:cubicBezTo>
                  <a:cubicBezTo>
                    <a:pt x="303" y="271"/>
                    <a:pt x="302" y="274"/>
                    <a:pt x="301" y="273"/>
                  </a:cubicBezTo>
                  <a:cubicBezTo>
                    <a:pt x="300" y="273"/>
                    <a:pt x="301" y="274"/>
                    <a:pt x="301" y="274"/>
                  </a:cubicBezTo>
                  <a:cubicBezTo>
                    <a:pt x="299" y="274"/>
                    <a:pt x="298" y="275"/>
                    <a:pt x="297" y="276"/>
                  </a:cubicBezTo>
                  <a:cubicBezTo>
                    <a:pt x="297" y="276"/>
                    <a:pt x="297" y="276"/>
                    <a:pt x="296" y="276"/>
                  </a:cubicBezTo>
                  <a:cubicBezTo>
                    <a:pt x="296" y="276"/>
                    <a:pt x="297" y="276"/>
                    <a:pt x="297" y="276"/>
                  </a:cubicBezTo>
                  <a:cubicBezTo>
                    <a:pt x="296" y="277"/>
                    <a:pt x="295" y="277"/>
                    <a:pt x="295" y="276"/>
                  </a:cubicBezTo>
                  <a:cubicBezTo>
                    <a:pt x="295" y="277"/>
                    <a:pt x="295" y="277"/>
                    <a:pt x="294" y="278"/>
                  </a:cubicBezTo>
                  <a:cubicBezTo>
                    <a:pt x="294" y="278"/>
                    <a:pt x="294" y="277"/>
                    <a:pt x="294" y="277"/>
                  </a:cubicBezTo>
                  <a:cubicBezTo>
                    <a:pt x="293" y="279"/>
                    <a:pt x="293" y="278"/>
                    <a:pt x="292" y="279"/>
                  </a:cubicBezTo>
                  <a:cubicBezTo>
                    <a:pt x="292" y="279"/>
                    <a:pt x="292" y="279"/>
                    <a:pt x="291" y="279"/>
                  </a:cubicBezTo>
                  <a:cubicBezTo>
                    <a:pt x="291" y="279"/>
                    <a:pt x="291" y="279"/>
                    <a:pt x="292" y="280"/>
                  </a:cubicBezTo>
                  <a:cubicBezTo>
                    <a:pt x="291" y="280"/>
                    <a:pt x="290" y="279"/>
                    <a:pt x="289" y="280"/>
                  </a:cubicBezTo>
                  <a:cubicBezTo>
                    <a:pt x="290" y="280"/>
                    <a:pt x="289" y="281"/>
                    <a:pt x="290" y="281"/>
                  </a:cubicBezTo>
                  <a:cubicBezTo>
                    <a:pt x="289" y="282"/>
                    <a:pt x="289" y="280"/>
                    <a:pt x="288" y="280"/>
                  </a:cubicBezTo>
                  <a:cubicBezTo>
                    <a:pt x="288" y="282"/>
                    <a:pt x="287" y="280"/>
                    <a:pt x="287" y="283"/>
                  </a:cubicBezTo>
                  <a:cubicBezTo>
                    <a:pt x="287" y="281"/>
                    <a:pt x="286" y="281"/>
                    <a:pt x="285" y="283"/>
                  </a:cubicBezTo>
                  <a:cubicBezTo>
                    <a:pt x="287" y="282"/>
                    <a:pt x="286" y="283"/>
                    <a:pt x="286" y="284"/>
                  </a:cubicBezTo>
                  <a:cubicBezTo>
                    <a:pt x="286" y="283"/>
                    <a:pt x="285" y="284"/>
                    <a:pt x="285" y="283"/>
                  </a:cubicBezTo>
                  <a:cubicBezTo>
                    <a:pt x="285" y="283"/>
                    <a:pt x="285" y="283"/>
                    <a:pt x="285" y="283"/>
                  </a:cubicBezTo>
                  <a:cubicBezTo>
                    <a:pt x="284" y="283"/>
                    <a:pt x="284" y="283"/>
                    <a:pt x="284" y="282"/>
                  </a:cubicBezTo>
                  <a:cubicBezTo>
                    <a:pt x="283" y="283"/>
                    <a:pt x="285" y="283"/>
                    <a:pt x="284" y="284"/>
                  </a:cubicBezTo>
                  <a:cubicBezTo>
                    <a:pt x="284" y="284"/>
                    <a:pt x="283" y="284"/>
                    <a:pt x="283" y="284"/>
                  </a:cubicBezTo>
                  <a:cubicBezTo>
                    <a:pt x="282" y="285"/>
                    <a:pt x="283" y="285"/>
                    <a:pt x="283" y="286"/>
                  </a:cubicBezTo>
                  <a:cubicBezTo>
                    <a:pt x="282" y="285"/>
                    <a:pt x="282" y="287"/>
                    <a:pt x="282" y="287"/>
                  </a:cubicBezTo>
                  <a:cubicBezTo>
                    <a:pt x="281" y="287"/>
                    <a:pt x="281" y="286"/>
                    <a:pt x="281" y="286"/>
                  </a:cubicBezTo>
                  <a:cubicBezTo>
                    <a:pt x="280" y="285"/>
                    <a:pt x="280" y="286"/>
                    <a:pt x="280" y="286"/>
                  </a:cubicBezTo>
                  <a:cubicBezTo>
                    <a:pt x="280" y="285"/>
                    <a:pt x="279" y="284"/>
                    <a:pt x="278" y="285"/>
                  </a:cubicBezTo>
                  <a:cubicBezTo>
                    <a:pt x="279" y="285"/>
                    <a:pt x="278" y="284"/>
                    <a:pt x="278" y="284"/>
                  </a:cubicBezTo>
                  <a:cubicBezTo>
                    <a:pt x="277" y="284"/>
                    <a:pt x="277" y="285"/>
                    <a:pt x="276" y="285"/>
                  </a:cubicBezTo>
                  <a:cubicBezTo>
                    <a:pt x="276" y="286"/>
                    <a:pt x="277" y="286"/>
                    <a:pt x="277" y="286"/>
                  </a:cubicBezTo>
                  <a:cubicBezTo>
                    <a:pt x="276" y="287"/>
                    <a:pt x="275" y="287"/>
                    <a:pt x="275" y="286"/>
                  </a:cubicBezTo>
                  <a:cubicBezTo>
                    <a:pt x="275" y="285"/>
                    <a:pt x="275" y="286"/>
                    <a:pt x="276" y="286"/>
                  </a:cubicBezTo>
                  <a:cubicBezTo>
                    <a:pt x="276" y="285"/>
                    <a:pt x="274" y="285"/>
                    <a:pt x="275" y="284"/>
                  </a:cubicBezTo>
                  <a:cubicBezTo>
                    <a:pt x="275" y="284"/>
                    <a:pt x="275" y="284"/>
                    <a:pt x="274" y="284"/>
                  </a:cubicBezTo>
                  <a:cubicBezTo>
                    <a:pt x="274" y="285"/>
                    <a:pt x="275" y="285"/>
                    <a:pt x="274" y="285"/>
                  </a:cubicBezTo>
                  <a:cubicBezTo>
                    <a:pt x="274" y="285"/>
                    <a:pt x="274" y="286"/>
                    <a:pt x="274" y="286"/>
                  </a:cubicBezTo>
                  <a:cubicBezTo>
                    <a:pt x="274" y="286"/>
                    <a:pt x="273" y="285"/>
                    <a:pt x="273" y="285"/>
                  </a:cubicBezTo>
                  <a:cubicBezTo>
                    <a:pt x="272" y="286"/>
                    <a:pt x="274" y="287"/>
                    <a:pt x="274" y="286"/>
                  </a:cubicBezTo>
                  <a:cubicBezTo>
                    <a:pt x="274" y="287"/>
                    <a:pt x="274" y="287"/>
                    <a:pt x="273" y="288"/>
                  </a:cubicBezTo>
                  <a:cubicBezTo>
                    <a:pt x="272" y="288"/>
                    <a:pt x="273" y="288"/>
                    <a:pt x="273" y="287"/>
                  </a:cubicBezTo>
                  <a:cubicBezTo>
                    <a:pt x="273" y="287"/>
                    <a:pt x="272" y="287"/>
                    <a:pt x="272" y="287"/>
                  </a:cubicBezTo>
                  <a:cubicBezTo>
                    <a:pt x="272" y="286"/>
                    <a:pt x="272" y="288"/>
                    <a:pt x="272" y="288"/>
                  </a:cubicBezTo>
                  <a:cubicBezTo>
                    <a:pt x="270" y="288"/>
                    <a:pt x="270" y="289"/>
                    <a:pt x="268" y="288"/>
                  </a:cubicBezTo>
                  <a:cubicBezTo>
                    <a:pt x="268" y="289"/>
                    <a:pt x="270" y="290"/>
                    <a:pt x="269" y="290"/>
                  </a:cubicBezTo>
                  <a:cubicBezTo>
                    <a:pt x="269" y="290"/>
                    <a:pt x="270" y="290"/>
                    <a:pt x="270" y="289"/>
                  </a:cubicBezTo>
                  <a:cubicBezTo>
                    <a:pt x="271" y="290"/>
                    <a:pt x="270" y="291"/>
                    <a:pt x="269" y="291"/>
                  </a:cubicBezTo>
                  <a:cubicBezTo>
                    <a:pt x="268" y="291"/>
                    <a:pt x="268" y="289"/>
                    <a:pt x="268" y="291"/>
                  </a:cubicBezTo>
                  <a:cubicBezTo>
                    <a:pt x="267" y="290"/>
                    <a:pt x="269" y="289"/>
                    <a:pt x="268" y="289"/>
                  </a:cubicBezTo>
                  <a:cubicBezTo>
                    <a:pt x="268" y="289"/>
                    <a:pt x="268" y="289"/>
                    <a:pt x="267" y="290"/>
                  </a:cubicBezTo>
                  <a:cubicBezTo>
                    <a:pt x="267" y="291"/>
                    <a:pt x="268" y="290"/>
                    <a:pt x="268" y="291"/>
                  </a:cubicBezTo>
                  <a:cubicBezTo>
                    <a:pt x="268" y="291"/>
                    <a:pt x="268" y="292"/>
                    <a:pt x="267" y="292"/>
                  </a:cubicBezTo>
                  <a:cubicBezTo>
                    <a:pt x="267" y="291"/>
                    <a:pt x="268" y="291"/>
                    <a:pt x="267" y="290"/>
                  </a:cubicBezTo>
                  <a:cubicBezTo>
                    <a:pt x="267" y="291"/>
                    <a:pt x="266" y="291"/>
                    <a:pt x="266" y="292"/>
                  </a:cubicBezTo>
                  <a:cubicBezTo>
                    <a:pt x="265" y="292"/>
                    <a:pt x="265" y="292"/>
                    <a:pt x="265" y="292"/>
                  </a:cubicBezTo>
                  <a:cubicBezTo>
                    <a:pt x="265" y="292"/>
                    <a:pt x="265" y="293"/>
                    <a:pt x="265" y="293"/>
                  </a:cubicBezTo>
                  <a:cubicBezTo>
                    <a:pt x="265" y="294"/>
                    <a:pt x="264" y="294"/>
                    <a:pt x="263" y="293"/>
                  </a:cubicBezTo>
                  <a:cubicBezTo>
                    <a:pt x="264" y="295"/>
                    <a:pt x="261" y="294"/>
                    <a:pt x="260" y="293"/>
                  </a:cubicBezTo>
                  <a:cubicBezTo>
                    <a:pt x="260" y="293"/>
                    <a:pt x="261" y="295"/>
                    <a:pt x="260" y="296"/>
                  </a:cubicBezTo>
                  <a:cubicBezTo>
                    <a:pt x="257" y="294"/>
                    <a:pt x="257" y="300"/>
                    <a:pt x="255" y="298"/>
                  </a:cubicBezTo>
                  <a:cubicBezTo>
                    <a:pt x="254" y="298"/>
                    <a:pt x="254" y="300"/>
                    <a:pt x="254" y="300"/>
                  </a:cubicBezTo>
                  <a:cubicBezTo>
                    <a:pt x="253" y="300"/>
                    <a:pt x="253" y="299"/>
                    <a:pt x="253" y="299"/>
                  </a:cubicBezTo>
                  <a:cubicBezTo>
                    <a:pt x="252" y="299"/>
                    <a:pt x="253" y="300"/>
                    <a:pt x="253" y="300"/>
                  </a:cubicBezTo>
                  <a:cubicBezTo>
                    <a:pt x="253" y="300"/>
                    <a:pt x="252" y="300"/>
                    <a:pt x="252" y="301"/>
                  </a:cubicBezTo>
                  <a:cubicBezTo>
                    <a:pt x="252" y="300"/>
                    <a:pt x="252" y="300"/>
                    <a:pt x="252" y="299"/>
                  </a:cubicBezTo>
                  <a:cubicBezTo>
                    <a:pt x="252" y="299"/>
                    <a:pt x="250" y="299"/>
                    <a:pt x="250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8"/>
                    <a:pt x="251" y="298"/>
                    <a:pt x="251" y="298"/>
                  </a:cubicBezTo>
                  <a:cubicBezTo>
                    <a:pt x="251" y="297"/>
                    <a:pt x="252" y="297"/>
                    <a:pt x="253" y="297"/>
                  </a:cubicBezTo>
                  <a:cubicBezTo>
                    <a:pt x="253" y="297"/>
                    <a:pt x="253" y="297"/>
                    <a:pt x="253" y="297"/>
                  </a:cubicBezTo>
                  <a:cubicBezTo>
                    <a:pt x="253" y="297"/>
                    <a:pt x="252" y="296"/>
                    <a:pt x="252" y="297"/>
                  </a:cubicBezTo>
                  <a:cubicBezTo>
                    <a:pt x="251" y="296"/>
                    <a:pt x="253" y="296"/>
                    <a:pt x="253" y="296"/>
                  </a:cubicBezTo>
                  <a:cubicBezTo>
                    <a:pt x="253" y="296"/>
                    <a:pt x="254" y="296"/>
                    <a:pt x="254" y="295"/>
                  </a:cubicBezTo>
                  <a:cubicBezTo>
                    <a:pt x="255" y="295"/>
                    <a:pt x="255" y="295"/>
                    <a:pt x="255" y="296"/>
                  </a:cubicBezTo>
                  <a:cubicBezTo>
                    <a:pt x="256" y="296"/>
                    <a:pt x="255" y="295"/>
                    <a:pt x="255" y="295"/>
                  </a:cubicBezTo>
                  <a:cubicBezTo>
                    <a:pt x="256" y="293"/>
                    <a:pt x="257" y="294"/>
                    <a:pt x="257" y="293"/>
                  </a:cubicBezTo>
                  <a:cubicBezTo>
                    <a:pt x="258" y="293"/>
                    <a:pt x="258" y="294"/>
                    <a:pt x="259" y="293"/>
                  </a:cubicBezTo>
                  <a:cubicBezTo>
                    <a:pt x="259" y="293"/>
                    <a:pt x="258" y="293"/>
                    <a:pt x="258" y="292"/>
                  </a:cubicBezTo>
                  <a:cubicBezTo>
                    <a:pt x="258" y="291"/>
                    <a:pt x="260" y="292"/>
                    <a:pt x="259" y="292"/>
                  </a:cubicBezTo>
                  <a:cubicBezTo>
                    <a:pt x="260" y="292"/>
                    <a:pt x="259" y="291"/>
                    <a:pt x="260" y="291"/>
                  </a:cubicBezTo>
                  <a:cubicBezTo>
                    <a:pt x="261" y="290"/>
                    <a:pt x="260" y="291"/>
                    <a:pt x="261" y="290"/>
                  </a:cubicBezTo>
                  <a:cubicBezTo>
                    <a:pt x="260" y="290"/>
                    <a:pt x="261" y="290"/>
                    <a:pt x="261" y="289"/>
                  </a:cubicBezTo>
                  <a:cubicBezTo>
                    <a:pt x="262" y="289"/>
                    <a:pt x="262" y="290"/>
                    <a:pt x="263" y="289"/>
                  </a:cubicBezTo>
                  <a:cubicBezTo>
                    <a:pt x="263" y="289"/>
                    <a:pt x="263" y="290"/>
                    <a:pt x="263" y="291"/>
                  </a:cubicBezTo>
                  <a:cubicBezTo>
                    <a:pt x="264" y="290"/>
                    <a:pt x="263" y="290"/>
                    <a:pt x="263" y="289"/>
                  </a:cubicBezTo>
                  <a:cubicBezTo>
                    <a:pt x="264" y="291"/>
                    <a:pt x="266" y="287"/>
                    <a:pt x="266" y="290"/>
                  </a:cubicBezTo>
                  <a:cubicBezTo>
                    <a:pt x="266" y="289"/>
                    <a:pt x="267" y="288"/>
                    <a:pt x="267" y="287"/>
                  </a:cubicBezTo>
                  <a:cubicBezTo>
                    <a:pt x="268" y="287"/>
                    <a:pt x="267" y="287"/>
                    <a:pt x="268" y="287"/>
                  </a:cubicBezTo>
                  <a:cubicBezTo>
                    <a:pt x="268" y="287"/>
                    <a:pt x="268" y="286"/>
                    <a:pt x="268" y="285"/>
                  </a:cubicBezTo>
                  <a:cubicBezTo>
                    <a:pt x="269" y="285"/>
                    <a:pt x="269" y="284"/>
                    <a:pt x="270" y="285"/>
                  </a:cubicBezTo>
                  <a:cubicBezTo>
                    <a:pt x="270" y="285"/>
                    <a:pt x="269" y="285"/>
                    <a:pt x="269" y="286"/>
                  </a:cubicBezTo>
                  <a:cubicBezTo>
                    <a:pt x="269" y="287"/>
                    <a:pt x="270" y="285"/>
                    <a:pt x="271" y="286"/>
                  </a:cubicBezTo>
                  <a:cubicBezTo>
                    <a:pt x="271" y="285"/>
                    <a:pt x="271" y="285"/>
                    <a:pt x="272" y="284"/>
                  </a:cubicBezTo>
                  <a:cubicBezTo>
                    <a:pt x="272" y="284"/>
                    <a:pt x="272" y="285"/>
                    <a:pt x="272" y="285"/>
                  </a:cubicBezTo>
                  <a:cubicBezTo>
                    <a:pt x="273" y="285"/>
                    <a:pt x="271" y="284"/>
                    <a:pt x="273" y="284"/>
                  </a:cubicBezTo>
                  <a:cubicBezTo>
                    <a:pt x="273" y="284"/>
                    <a:pt x="273" y="284"/>
                    <a:pt x="273" y="285"/>
                  </a:cubicBezTo>
                  <a:cubicBezTo>
                    <a:pt x="273" y="284"/>
                    <a:pt x="274" y="284"/>
                    <a:pt x="274" y="285"/>
                  </a:cubicBezTo>
                  <a:cubicBezTo>
                    <a:pt x="274" y="283"/>
                    <a:pt x="273" y="284"/>
                    <a:pt x="274" y="282"/>
                  </a:cubicBezTo>
                  <a:cubicBezTo>
                    <a:pt x="275" y="284"/>
                    <a:pt x="276" y="283"/>
                    <a:pt x="277" y="282"/>
                  </a:cubicBezTo>
                  <a:cubicBezTo>
                    <a:pt x="276" y="281"/>
                    <a:pt x="277" y="282"/>
                    <a:pt x="277" y="281"/>
                  </a:cubicBezTo>
                  <a:cubicBezTo>
                    <a:pt x="277" y="280"/>
                    <a:pt x="279" y="281"/>
                    <a:pt x="279" y="282"/>
                  </a:cubicBezTo>
                  <a:cubicBezTo>
                    <a:pt x="280" y="282"/>
                    <a:pt x="279" y="282"/>
                    <a:pt x="280" y="281"/>
                  </a:cubicBezTo>
                  <a:cubicBezTo>
                    <a:pt x="279" y="280"/>
                    <a:pt x="279" y="281"/>
                    <a:pt x="278" y="281"/>
                  </a:cubicBezTo>
                  <a:cubicBezTo>
                    <a:pt x="279" y="280"/>
                    <a:pt x="280" y="280"/>
                    <a:pt x="281" y="279"/>
                  </a:cubicBezTo>
                  <a:cubicBezTo>
                    <a:pt x="281" y="279"/>
                    <a:pt x="282" y="280"/>
                    <a:pt x="282" y="280"/>
                  </a:cubicBezTo>
                  <a:cubicBezTo>
                    <a:pt x="282" y="279"/>
                    <a:pt x="282" y="279"/>
                    <a:pt x="282" y="279"/>
                  </a:cubicBezTo>
                  <a:cubicBezTo>
                    <a:pt x="282" y="278"/>
                    <a:pt x="282" y="278"/>
                    <a:pt x="282" y="278"/>
                  </a:cubicBezTo>
                  <a:cubicBezTo>
                    <a:pt x="283" y="278"/>
                    <a:pt x="281" y="279"/>
                    <a:pt x="283" y="279"/>
                  </a:cubicBezTo>
                  <a:cubicBezTo>
                    <a:pt x="284" y="279"/>
                    <a:pt x="283" y="278"/>
                    <a:pt x="284" y="277"/>
                  </a:cubicBezTo>
                  <a:cubicBezTo>
                    <a:pt x="285" y="278"/>
                    <a:pt x="283" y="278"/>
                    <a:pt x="284" y="278"/>
                  </a:cubicBezTo>
                  <a:cubicBezTo>
                    <a:pt x="284" y="278"/>
                    <a:pt x="285" y="278"/>
                    <a:pt x="286" y="277"/>
                  </a:cubicBezTo>
                  <a:cubicBezTo>
                    <a:pt x="286" y="277"/>
                    <a:pt x="286" y="278"/>
                    <a:pt x="287" y="278"/>
                  </a:cubicBezTo>
                  <a:cubicBezTo>
                    <a:pt x="286" y="276"/>
                    <a:pt x="288" y="275"/>
                    <a:pt x="290" y="274"/>
                  </a:cubicBezTo>
                  <a:cubicBezTo>
                    <a:pt x="292" y="274"/>
                    <a:pt x="294" y="272"/>
                    <a:pt x="296" y="270"/>
                  </a:cubicBezTo>
                  <a:cubicBezTo>
                    <a:pt x="296" y="270"/>
                    <a:pt x="295" y="270"/>
                    <a:pt x="295" y="270"/>
                  </a:cubicBezTo>
                  <a:cubicBezTo>
                    <a:pt x="293" y="272"/>
                    <a:pt x="290" y="272"/>
                    <a:pt x="288" y="274"/>
                  </a:cubicBezTo>
                  <a:cubicBezTo>
                    <a:pt x="287" y="273"/>
                    <a:pt x="286" y="273"/>
                    <a:pt x="286" y="274"/>
                  </a:cubicBezTo>
                  <a:cubicBezTo>
                    <a:pt x="285" y="273"/>
                    <a:pt x="284" y="276"/>
                    <a:pt x="282" y="275"/>
                  </a:cubicBezTo>
                  <a:cubicBezTo>
                    <a:pt x="282" y="275"/>
                    <a:pt x="282" y="275"/>
                    <a:pt x="281" y="276"/>
                  </a:cubicBezTo>
                  <a:cubicBezTo>
                    <a:pt x="281" y="276"/>
                    <a:pt x="281" y="276"/>
                    <a:pt x="281" y="276"/>
                  </a:cubicBezTo>
                  <a:cubicBezTo>
                    <a:pt x="279" y="277"/>
                    <a:pt x="278" y="278"/>
                    <a:pt x="276" y="279"/>
                  </a:cubicBezTo>
                  <a:cubicBezTo>
                    <a:pt x="278" y="279"/>
                    <a:pt x="275" y="280"/>
                    <a:pt x="274" y="280"/>
                  </a:cubicBezTo>
                  <a:cubicBezTo>
                    <a:pt x="274" y="280"/>
                    <a:pt x="275" y="280"/>
                    <a:pt x="275" y="279"/>
                  </a:cubicBezTo>
                  <a:cubicBezTo>
                    <a:pt x="274" y="280"/>
                    <a:pt x="273" y="278"/>
                    <a:pt x="272" y="280"/>
                  </a:cubicBezTo>
                  <a:cubicBezTo>
                    <a:pt x="272" y="279"/>
                    <a:pt x="271" y="280"/>
                    <a:pt x="270" y="280"/>
                  </a:cubicBezTo>
                  <a:cubicBezTo>
                    <a:pt x="270" y="280"/>
                    <a:pt x="270" y="281"/>
                    <a:pt x="269" y="280"/>
                  </a:cubicBezTo>
                  <a:cubicBezTo>
                    <a:pt x="269" y="282"/>
                    <a:pt x="268" y="282"/>
                    <a:pt x="267" y="282"/>
                  </a:cubicBezTo>
                  <a:cubicBezTo>
                    <a:pt x="267" y="282"/>
                    <a:pt x="267" y="282"/>
                    <a:pt x="267" y="282"/>
                  </a:cubicBezTo>
                  <a:cubicBezTo>
                    <a:pt x="264" y="283"/>
                    <a:pt x="260" y="285"/>
                    <a:pt x="258" y="286"/>
                  </a:cubicBezTo>
                  <a:cubicBezTo>
                    <a:pt x="257" y="286"/>
                    <a:pt x="257" y="287"/>
                    <a:pt x="257" y="288"/>
                  </a:cubicBezTo>
                  <a:cubicBezTo>
                    <a:pt x="254" y="287"/>
                    <a:pt x="252" y="290"/>
                    <a:pt x="249" y="290"/>
                  </a:cubicBezTo>
                  <a:cubicBezTo>
                    <a:pt x="247" y="293"/>
                    <a:pt x="243" y="293"/>
                    <a:pt x="239" y="295"/>
                  </a:cubicBezTo>
                  <a:cubicBezTo>
                    <a:pt x="238" y="295"/>
                    <a:pt x="238" y="295"/>
                    <a:pt x="237" y="295"/>
                  </a:cubicBezTo>
                  <a:cubicBezTo>
                    <a:pt x="237" y="295"/>
                    <a:pt x="238" y="295"/>
                    <a:pt x="238" y="296"/>
                  </a:cubicBezTo>
                  <a:cubicBezTo>
                    <a:pt x="236" y="296"/>
                    <a:pt x="235" y="297"/>
                    <a:pt x="235" y="298"/>
                  </a:cubicBezTo>
                  <a:cubicBezTo>
                    <a:pt x="231" y="298"/>
                    <a:pt x="228" y="301"/>
                    <a:pt x="225" y="302"/>
                  </a:cubicBezTo>
                  <a:cubicBezTo>
                    <a:pt x="225" y="302"/>
                    <a:pt x="225" y="302"/>
                    <a:pt x="225" y="301"/>
                  </a:cubicBezTo>
                  <a:cubicBezTo>
                    <a:pt x="224" y="302"/>
                    <a:pt x="222" y="302"/>
                    <a:pt x="222" y="304"/>
                  </a:cubicBezTo>
                  <a:cubicBezTo>
                    <a:pt x="219" y="304"/>
                    <a:pt x="216" y="305"/>
                    <a:pt x="213" y="307"/>
                  </a:cubicBezTo>
                  <a:cubicBezTo>
                    <a:pt x="213" y="307"/>
                    <a:pt x="212" y="308"/>
                    <a:pt x="211" y="308"/>
                  </a:cubicBezTo>
                  <a:cubicBezTo>
                    <a:pt x="211" y="308"/>
                    <a:pt x="211" y="308"/>
                    <a:pt x="211" y="308"/>
                  </a:cubicBezTo>
                  <a:cubicBezTo>
                    <a:pt x="210" y="309"/>
                    <a:pt x="209" y="309"/>
                    <a:pt x="207" y="310"/>
                  </a:cubicBezTo>
                  <a:cubicBezTo>
                    <a:pt x="206" y="311"/>
                    <a:pt x="205" y="312"/>
                    <a:pt x="204" y="311"/>
                  </a:cubicBezTo>
                  <a:cubicBezTo>
                    <a:pt x="204" y="311"/>
                    <a:pt x="204" y="312"/>
                    <a:pt x="204" y="312"/>
                  </a:cubicBezTo>
                  <a:cubicBezTo>
                    <a:pt x="201" y="313"/>
                    <a:pt x="198" y="313"/>
                    <a:pt x="196" y="315"/>
                  </a:cubicBezTo>
                  <a:cubicBezTo>
                    <a:pt x="194" y="315"/>
                    <a:pt x="190" y="316"/>
                    <a:pt x="190" y="318"/>
                  </a:cubicBezTo>
                  <a:cubicBezTo>
                    <a:pt x="190" y="318"/>
                    <a:pt x="190" y="318"/>
                    <a:pt x="189" y="317"/>
                  </a:cubicBezTo>
                  <a:cubicBezTo>
                    <a:pt x="190" y="319"/>
                    <a:pt x="186" y="319"/>
                    <a:pt x="186" y="320"/>
                  </a:cubicBezTo>
                  <a:cubicBezTo>
                    <a:pt x="186" y="320"/>
                    <a:pt x="185" y="320"/>
                    <a:pt x="185" y="320"/>
                  </a:cubicBezTo>
                  <a:cubicBezTo>
                    <a:pt x="184" y="320"/>
                    <a:pt x="184" y="321"/>
                    <a:pt x="184" y="321"/>
                  </a:cubicBezTo>
                  <a:cubicBezTo>
                    <a:pt x="180" y="322"/>
                    <a:pt x="177" y="323"/>
                    <a:pt x="174" y="326"/>
                  </a:cubicBezTo>
                  <a:cubicBezTo>
                    <a:pt x="169" y="326"/>
                    <a:pt x="166" y="330"/>
                    <a:pt x="161" y="331"/>
                  </a:cubicBezTo>
                  <a:cubicBezTo>
                    <a:pt x="160" y="331"/>
                    <a:pt x="161" y="332"/>
                    <a:pt x="160" y="332"/>
                  </a:cubicBezTo>
                  <a:cubicBezTo>
                    <a:pt x="159" y="332"/>
                    <a:pt x="160" y="331"/>
                    <a:pt x="160" y="331"/>
                  </a:cubicBezTo>
                  <a:cubicBezTo>
                    <a:pt x="159" y="331"/>
                    <a:pt x="160" y="332"/>
                    <a:pt x="160" y="332"/>
                  </a:cubicBezTo>
                  <a:cubicBezTo>
                    <a:pt x="159" y="332"/>
                    <a:pt x="158" y="334"/>
                    <a:pt x="157" y="332"/>
                  </a:cubicBezTo>
                  <a:cubicBezTo>
                    <a:pt x="156" y="333"/>
                    <a:pt x="156" y="334"/>
                    <a:pt x="155" y="335"/>
                  </a:cubicBezTo>
                  <a:cubicBezTo>
                    <a:pt x="155" y="334"/>
                    <a:pt x="155" y="334"/>
                    <a:pt x="156" y="334"/>
                  </a:cubicBezTo>
                  <a:cubicBezTo>
                    <a:pt x="155" y="334"/>
                    <a:pt x="155" y="334"/>
                    <a:pt x="155" y="335"/>
                  </a:cubicBezTo>
                  <a:cubicBezTo>
                    <a:pt x="154" y="334"/>
                    <a:pt x="154" y="335"/>
                    <a:pt x="153" y="335"/>
                  </a:cubicBezTo>
                  <a:cubicBezTo>
                    <a:pt x="153" y="336"/>
                    <a:pt x="152" y="335"/>
                    <a:pt x="152" y="337"/>
                  </a:cubicBezTo>
                  <a:cubicBezTo>
                    <a:pt x="151" y="337"/>
                    <a:pt x="151" y="336"/>
                    <a:pt x="150" y="336"/>
                  </a:cubicBezTo>
                  <a:cubicBezTo>
                    <a:pt x="149" y="337"/>
                    <a:pt x="148" y="338"/>
                    <a:pt x="146" y="339"/>
                  </a:cubicBezTo>
                  <a:cubicBezTo>
                    <a:pt x="146" y="340"/>
                    <a:pt x="146" y="340"/>
                    <a:pt x="147" y="340"/>
                  </a:cubicBezTo>
                  <a:cubicBezTo>
                    <a:pt x="146" y="340"/>
                    <a:pt x="146" y="340"/>
                    <a:pt x="145" y="340"/>
                  </a:cubicBezTo>
                  <a:cubicBezTo>
                    <a:pt x="146" y="340"/>
                    <a:pt x="146" y="340"/>
                    <a:pt x="146" y="339"/>
                  </a:cubicBezTo>
                  <a:cubicBezTo>
                    <a:pt x="145" y="342"/>
                    <a:pt x="142" y="340"/>
                    <a:pt x="142" y="342"/>
                  </a:cubicBezTo>
                  <a:cubicBezTo>
                    <a:pt x="142" y="342"/>
                    <a:pt x="141" y="342"/>
                    <a:pt x="141" y="342"/>
                  </a:cubicBezTo>
                  <a:cubicBezTo>
                    <a:pt x="140" y="345"/>
                    <a:pt x="137" y="344"/>
                    <a:pt x="135" y="347"/>
                  </a:cubicBezTo>
                  <a:cubicBezTo>
                    <a:pt x="135" y="347"/>
                    <a:pt x="136" y="346"/>
                    <a:pt x="135" y="346"/>
                  </a:cubicBezTo>
                  <a:cubicBezTo>
                    <a:pt x="134" y="348"/>
                    <a:pt x="132" y="347"/>
                    <a:pt x="131" y="350"/>
                  </a:cubicBezTo>
                  <a:cubicBezTo>
                    <a:pt x="131" y="349"/>
                    <a:pt x="131" y="349"/>
                    <a:pt x="130" y="349"/>
                  </a:cubicBezTo>
                  <a:cubicBezTo>
                    <a:pt x="129" y="350"/>
                    <a:pt x="127" y="352"/>
                    <a:pt x="125" y="352"/>
                  </a:cubicBezTo>
                  <a:cubicBezTo>
                    <a:pt x="125" y="352"/>
                    <a:pt x="125" y="353"/>
                    <a:pt x="126" y="353"/>
                  </a:cubicBezTo>
                  <a:cubicBezTo>
                    <a:pt x="125" y="353"/>
                    <a:pt x="123" y="352"/>
                    <a:pt x="123" y="354"/>
                  </a:cubicBezTo>
                  <a:cubicBezTo>
                    <a:pt x="123" y="354"/>
                    <a:pt x="122" y="354"/>
                    <a:pt x="122" y="354"/>
                  </a:cubicBezTo>
                  <a:cubicBezTo>
                    <a:pt x="122" y="355"/>
                    <a:pt x="121" y="355"/>
                    <a:pt x="121" y="356"/>
                  </a:cubicBezTo>
                  <a:cubicBezTo>
                    <a:pt x="120" y="355"/>
                    <a:pt x="120" y="355"/>
                    <a:pt x="120" y="357"/>
                  </a:cubicBezTo>
                  <a:cubicBezTo>
                    <a:pt x="120" y="357"/>
                    <a:pt x="119" y="357"/>
                    <a:pt x="119" y="357"/>
                  </a:cubicBezTo>
                  <a:cubicBezTo>
                    <a:pt x="118" y="357"/>
                    <a:pt x="118" y="358"/>
                    <a:pt x="117" y="358"/>
                  </a:cubicBezTo>
                  <a:cubicBezTo>
                    <a:pt x="117" y="358"/>
                    <a:pt x="117" y="358"/>
                    <a:pt x="117" y="357"/>
                  </a:cubicBezTo>
                  <a:cubicBezTo>
                    <a:pt x="115" y="358"/>
                    <a:pt x="117" y="359"/>
                    <a:pt x="115" y="359"/>
                  </a:cubicBezTo>
                  <a:cubicBezTo>
                    <a:pt x="116" y="359"/>
                    <a:pt x="116" y="358"/>
                    <a:pt x="115" y="358"/>
                  </a:cubicBezTo>
                  <a:cubicBezTo>
                    <a:pt x="115" y="359"/>
                    <a:pt x="113" y="360"/>
                    <a:pt x="112" y="360"/>
                  </a:cubicBezTo>
                  <a:cubicBezTo>
                    <a:pt x="111" y="360"/>
                    <a:pt x="112" y="361"/>
                    <a:pt x="112" y="361"/>
                  </a:cubicBezTo>
                  <a:cubicBezTo>
                    <a:pt x="110" y="362"/>
                    <a:pt x="109" y="362"/>
                    <a:pt x="109" y="363"/>
                  </a:cubicBezTo>
                  <a:cubicBezTo>
                    <a:pt x="107" y="362"/>
                    <a:pt x="106" y="366"/>
                    <a:pt x="105" y="365"/>
                  </a:cubicBezTo>
                  <a:cubicBezTo>
                    <a:pt x="104" y="365"/>
                    <a:pt x="104" y="366"/>
                    <a:pt x="103" y="365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3" y="366"/>
                    <a:pt x="103" y="366"/>
                    <a:pt x="103" y="366"/>
                  </a:cubicBezTo>
                  <a:cubicBezTo>
                    <a:pt x="101" y="368"/>
                    <a:pt x="100" y="367"/>
                    <a:pt x="99" y="370"/>
                  </a:cubicBezTo>
                  <a:cubicBezTo>
                    <a:pt x="99" y="370"/>
                    <a:pt x="99" y="369"/>
                    <a:pt x="99" y="370"/>
                  </a:cubicBezTo>
                  <a:cubicBezTo>
                    <a:pt x="99" y="369"/>
                    <a:pt x="99" y="369"/>
                    <a:pt x="99" y="368"/>
                  </a:cubicBezTo>
                  <a:cubicBezTo>
                    <a:pt x="99" y="368"/>
                    <a:pt x="98" y="368"/>
                    <a:pt x="98" y="368"/>
                  </a:cubicBezTo>
                  <a:cubicBezTo>
                    <a:pt x="98" y="369"/>
                    <a:pt x="99" y="369"/>
                    <a:pt x="99" y="369"/>
                  </a:cubicBezTo>
                  <a:cubicBezTo>
                    <a:pt x="98" y="369"/>
                    <a:pt x="97" y="370"/>
                    <a:pt x="98" y="370"/>
                  </a:cubicBezTo>
                  <a:cubicBezTo>
                    <a:pt x="98" y="371"/>
                    <a:pt x="95" y="370"/>
                    <a:pt x="96" y="372"/>
                  </a:cubicBezTo>
                  <a:cubicBezTo>
                    <a:pt x="94" y="372"/>
                    <a:pt x="92" y="372"/>
                    <a:pt x="91" y="374"/>
                  </a:cubicBezTo>
                  <a:cubicBezTo>
                    <a:pt x="91" y="373"/>
                    <a:pt x="90" y="375"/>
                    <a:pt x="89" y="375"/>
                  </a:cubicBezTo>
                  <a:cubicBezTo>
                    <a:pt x="89" y="376"/>
                    <a:pt x="89" y="376"/>
                    <a:pt x="88" y="377"/>
                  </a:cubicBezTo>
                  <a:cubicBezTo>
                    <a:pt x="88" y="376"/>
                    <a:pt x="88" y="376"/>
                    <a:pt x="87" y="376"/>
                  </a:cubicBezTo>
                  <a:cubicBezTo>
                    <a:pt x="86" y="376"/>
                    <a:pt x="88" y="377"/>
                    <a:pt x="87" y="377"/>
                  </a:cubicBezTo>
                  <a:cubicBezTo>
                    <a:pt x="87" y="378"/>
                    <a:pt x="87" y="377"/>
                    <a:pt x="87" y="376"/>
                  </a:cubicBezTo>
                  <a:cubicBezTo>
                    <a:pt x="86" y="377"/>
                    <a:pt x="86" y="377"/>
                    <a:pt x="86" y="378"/>
                  </a:cubicBezTo>
                  <a:cubicBezTo>
                    <a:pt x="85" y="377"/>
                    <a:pt x="84" y="379"/>
                    <a:pt x="84" y="379"/>
                  </a:cubicBezTo>
                  <a:cubicBezTo>
                    <a:pt x="83" y="379"/>
                    <a:pt x="83" y="379"/>
                    <a:pt x="83" y="378"/>
                  </a:cubicBezTo>
                  <a:cubicBezTo>
                    <a:pt x="82" y="378"/>
                    <a:pt x="83" y="379"/>
                    <a:pt x="83" y="379"/>
                  </a:cubicBezTo>
                  <a:cubicBezTo>
                    <a:pt x="82" y="380"/>
                    <a:pt x="80" y="380"/>
                    <a:pt x="79" y="381"/>
                  </a:cubicBezTo>
                  <a:cubicBezTo>
                    <a:pt x="79" y="381"/>
                    <a:pt x="78" y="381"/>
                    <a:pt x="78" y="381"/>
                  </a:cubicBezTo>
                  <a:cubicBezTo>
                    <a:pt x="78" y="381"/>
                    <a:pt x="77" y="382"/>
                    <a:pt x="77" y="383"/>
                  </a:cubicBezTo>
                  <a:cubicBezTo>
                    <a:pt x="77" y="382"/>
                    <a:pt x="76" y="383"/>
                    <a:pt x="76" y="383"/>
                  </a:cubicBezTo>
                  <a:cubicBezTo>
                    <a:pt x="75" y="383"/>
                    <a:pt x="75" y="383"/>
                    <a:pt x="75" y="384"/>
                  </a:cubicBezTo>
                  <a:cubicBezTo>
                    <a:pt x="74" y="384"/>
                    <a:pt x="73" y="384"/>
                    <a:pt x="73" y="385"/>
                  </a:cubicBezTo>
                  <a:cubicBezTo>
                    <a:pt x="73" y="384"/>
                    <a:pt x="71" y="385"/>
                    <a:pt x="71" y="385"/>
                  </a:cubicBezTo>
                  <a:cubicBezTo>
                    <a:pt x="70" y="385"/>
                    <a:pt x="71" y="386"/>
                    <a:pt x="71" y="386"/>
                  </a:cubicBezTo>
                  <a:cubicBezTo>
                    <a:pt x="71" y="386"/>
                    <a:pt x="70" y="386"/>
                    <a:pt x="70" y="387"/>
                  </a:cubicBezTo>
                  <a:cubicBezTo>
                    <a:pt x="70" y="387"/>
                    <a:pt x="70" y="386"/>
                    <a:pt x="69" y="386"/>
                  </a:cubicBezTo>
                  <a:cubicBezTo>
                    <a:pt x="69" y="387"/>
                    <a:pt x="67" y="387"/>
                    <a:pt x="66" y="388"/>
                  </a:cubicBezTo>
                  <a:cubicBezTo>
                    <a:pt x="65" y="387"/>
                    <a:pt x="64" y="389"/>
                    <a:pt x="64" y="390"/>
                  </a:cubicBezTo>
                  <a:cubicBezTo>
                    <a:pt x="63" y="390"/>
                    <a:pt x="63" y="389"/>
                    <a:pt x="63" y="389"/>
                  </a:cubicBezTo>
                  <a:cubicBezTo>
                    <a:pt x="63" y="392"/>
                    <a:pt x="57" y="390"/>
                    <a:pt x="57" y="393"/>
                  </a:cubicBezTo>
                  <a:cubicBezTo>
                    <a:pt x="56" y="393"/>
                    <a:pt x="56" y="393"/>
                    <a:pt x="56" y="393"/>
                  </a:cubicBezTo>
                  <a:cubicBezTo>
                    <a:pt x="56" y="393"/>
                    <a:pt x="56" y="393"/>
                    <a:pt x="56" y="392"/>
                  </a:cubicBezTo>
                  <a:cubicBezTo>
                    <a:pt x="55" y="392"/>
                    <a:pt x="56" y="393"/>
                    <a:pt x="56" y="394"/>
                  </a:cubicBezTo>
                  <a:cubicBezTo>
                    <a:pt x="55" y="394"/>
                    <a:pt x="54" y="394"/>
                    <a:pt x="53" y="395"/>
                  </a:cubicBezTo>
                  <a:cubicBezTo>
                    <a:pt x="53" y="395"/>
                    <a:pt x="53" y="394"/>
                    <a:pt x="53" y="394"/>
                  </a:cubicBezTo>
                  <a:cubicBezTo>
                    <a:pt x="51" y="396"/>
                    <a:pt x="46" y="397"/>
                    <a:pt x="42" y="396"/>
                  </a:cubicBezTo>
                  <a:cubicBezTo>
                    <a:pt x="42" y="395"/>
                    <a:pt x="43" y="395"/>
                    <a:pt x="44" y="394"/>
                  </a:cubicBezTo>
                  <a:cubicBezTo>
                    <a:pt x="43" y="394"/>
                    <a:pt x="43" y="396"/>
                    <a:pt x="42" y="395"/>
                  </a:cubicBezTo>
                  <a:cubicBezTo>
                    <a:pt x="42" y="396"/>
                    <a:pt x="43" y="396"/>
                    <a:pt x="42" y="397"/>
                  </a:cubicBezTo>
                  <a:cubicBezTo>
                    <a:pt x="42" y="396"/>
                    <a:pt x="42" y="396"/>
                    <a:pt x="42" y="395"/>
                  </a:cubicBezTo>
                  <a:cubicBezTo>
                    <a:pt x="41" y="396"/>
                    <a:pt x="41" y="396"/>
                    <a:pt x="41" y="397"/>
                  </a:cubicBezTo>
                  <a:cubicBezTo>
                    <a:pt x="39" y="396"/>
                    <a:pt x="39" y="399"/>
                    <a:pt x="38" y="399"/>
                  </a:cubicBezTo>
                  <a:cubicBezTo>
                    <a:pt x="39" y="399"/>
                    <a:pt x="38" y="400"/>
                    <a:pt x="39" y="400"/>
                  </a:cubicBezTo>
                  <a:cubicBezTo>
                    <a:pt x="38" y="400"/>
                    <a:pt x="38" y="402"/>
                    <a:pt x="37" y="402"/>
                  </a:cubicBezTo>
                  <a:cubicBezTo>
                    <a:pt x="37" y="402"/>
                    <a:pt x="39" y="402"/>
                    <a:pt x="39" y="402"/>
                  </a:cubicBezTo>
                  <a:cubicBezTo>
                    <a:pt x="39" y="402"/>
                    <a:pt x="39" y="401"/>
                    <a:pt x="40" y="401"/>
                  </a:cubicBezTo>
                  <a:cubicBezTo>
                    <a:pt x="40" y="401"/>
                    <a:pt x="40" y="402"/>
                    <a:pt x="40" y="402"/>
                  </a:cubicBezTo>
                  <a:cubicBezTo>
                    <a:pt x="41" y="401"/>
                    <a:pt x="44" y="401"/>
                    <a:pt x="45" y="400"/>
                  </a:cubicBezTo>
                  <a:cubicBezTo>
                    <a:pt x="46" y="400"/>
                    <a:pt x="46" y="400"/>
                    <a:pt x="47" y="400"/>
                  </a:cubicBezTo>
                  <a:cubicBezTo>
                    <a:pt x="52" y="397"/>
                    <a:pt x="58" y="395"/>
                    <a:pt x="64" y="391"/>
                  </a:cubicBezTo>
                  <a:cubicBezTo>
                    <a:pt x="65" y="392"/>
                    <a:pt x="65" y="391"/>
                    <a:pt x="65" y="392"/>
                  </a:cubicBezTo>
                  <a:cubicBezTo>
                    <a:pt x="66" y="391"/>
                    <a:pt x="67" y="390"/>
                    <a:pt x="68" y="390"/>
                  </a:cubicBezTo>
                  <a:cubicBezTo>
                    <a:pt x="69" y="390"/>
                    <a:pt x="69" y="390"/>
                    <a:pt x="69" y="390"/>
                  </a:cubicBezTo>
                  <a:cubicBezTo>
                    <a:pt x="70" y="390"/>
                    <a:pt x="70" y="389"/>
                    <a:pt x="70" y="390"/>
                  </a:cubicBezTo>
                  <a:cubicBezTo>
                    <a:pt x="70" y="389"/>
                    <a:pt x="70" y="389"/>
                    <a:pt x="70" y="389"/>
                  </a:cubicBezTo>
                  <a:cubicBezTo>
                    <a:pt x="71" y="387"/>
                    <a:pt x="73" y="387"/>
                    <a:pt x="75" y="386"/>
                  </a:cubicBezTo>
                  <a:cubicBezTo>
                    <a:pt x="76" y="386"/>
                    <a:pt x="76" y="386"/>
                    <a:pt x="76" y="387"/>
                  </a:cubicBezTo>
                  <a:cubicBezTo>
                    <a:pt x="77" y="387"/>
                    <a:pt x="78" y="386"/>
                    <a:pt x="79" y="385"/>
                  </a:cubicBezTo>
                  <a:cubicBezTo>
                    <a:pt x="79" y="385"/>
                    <a:pt x="79" y="385"/>
                    <a:pt x="80" y="385"/>
                  </a:cubicBezTo>
                  <a:cubicBezTo>
                    <a:pt x="79" y="383"/>
                    <a:pt x="85" y="385"/>
                    <a:pt x="86" y="383"/>
                  </a:cubicBezTo>
                  <a:cubicBezTo>
                    <a:pt x="86" y="382"/>
                    <a:pt x="85" y="382"/>
                    <a:pt x="85" y="382"/>
                  </a:cubicBezTo>
                  <a:cubicBezTo>
                    <a:pt x="84" y="382"/>
                    <a:pt x="86" y="382"/>
                    <a:pt x="86" y="380"/>
                  </a:cubicBezTo>
                  <a:cubicBezTo>
                    <a:pt x="90" y="380"/>
                    <a:pt x="92" y="378"/>
                    <a:pt x="95" y="376"/>
                  </a:cubicBezTo>
                  <a:cubicBezTo>
                    <a:pt x="95" y="376"/>
                    <a:pt x="96" y="377"/>
                    <a:pt x="95" y="376"/>
                  </a:cubicBezTo>
                  <a:cubicBezTo>
                    <a:pt x="96" y="376"/>
                    <a:pt x="94" y="377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ubicBezTo>
                    <a:pt x="95" y="379"/>
                    <a:pt x="95" y="378"/>
                    <a:pt x="96" y="377"/>
                  </a:cubicBezTo>
                  <a:cubicBezTo>
                    <a:pt x="97" y="378"/>
                    <a:pt x="97" y="376"/>
                    <a:pt x="98" y="376"/>
                  </a:cubicBezTo>
                  <a:cubicBezTo>
                    <a:pt x="98" y="376"/>
                    <a:pt x="98" y="375"/>
                    <a:pt x="99" y="376"/>
                  </a:cubicBezTo>
                  <a:cubicBezTo>
                    <a:pt x="99" y="376"/>
                    <a:pt x="99" y="375"/>
                    <a:pt x="99" y="375"/>
                  </a:cubicBezTo>
                  <a:cubicBezTo>
                    <a:pt x="98" y="374"/>
                    <a:pt x="97" y="375"/>
                    <a:pt x="97" y="376"/>
                  </a:cubicBezTo>
                  <a:cubicBezTo>
                    <a:pt x="97" y="376"/>
                    <a:pt x="96" y="376"/>
                    <a:pt x="96" y="377"/>
                  </a:cubicBezTo>
                  <a:cubicBezTo>
                    <a:pt x="95" y="375"/>
                    <a:pt x="97" y="375"/>
                    <a:pt x="97" y="374"/>
                  </a:cubicBezTo>
                  <a:cubicBezTo>
                    <a:pt x="99" y="375"/>
                    <a:pt x="99" y="373"/>
                    <a:pt x="101" y="373"/>
                  </a:cubicBezTo>
                  <a:cubicBezTo>
                    <a:pt x="100" y="374"/>
                    <a:pt x="100" y="374"/>
                    <a:pt x="100" y="374"/>
                  </a:cubicBezTo>
                  <a:cubicBezTo>
                    <a:pt x="100" y="375"/>
                    <a:pt x="100" y="375"/>
                    <a:pt x="101" y="375"/>
                  </a:cubicBezTo>
                  <a:cubicBezTo>
                    <a:pt x="101" y="375"/>
                    <a:pt x="102" y="375"/>
                    <a:pt x="102" y="374"/>
                  </a:cubicBezTo>
                  <a:cubicBezTo>
                    <a:pt x="102" y="374"/>
                    <a:pt x="102" y="374"/>
                    <a:pt x="103" y="374"/>
                  </a:cubicBezTo>
                  <a:cubicBezTo>
                    <a:pt x="104" y="374"/>
                    <a:pt x="104" y="372"/>
                    <a:pt x="106" y="373"/>
                  </a:cubicBezTo>
                  <a:cubicBezTo>
                    <a:pt x="108" y="370"/>
                    <a:pt x="110" y="371"/>
                    <a:pt x="112" y="369"/>
                  </a:cubicBezTo>
                  <a:cubicBezTo>
                    <a:pt x="115" y="368"/>
                    <a:pt x="117" y="366"/>
                    <a:pt x="120" y="365"/>
                  </a:cubicBezTo>
                  <a:cubicBezTo>
                    <a:pt x="121" y="364"/>
                    <a:pt x="123" y="364"/>
                    <a:pt x="124" y="362"/>
                  </a:cubicBezTo>
                  <a:cubicBezTo>
                    <a:pt x="125" y="362"/>
                    <a:pt x="125" y="362"/>
                    <a:pt x="125" y="362"/>
                  </a:cubicBezTo>
                  <a:cubicBezTo>
                    <a:pt x="124" y="362"/>
                    <a:pt x="127" y="361"/>
                    <a:pt x="127" y="360"/>
                  </a:cubicBezTo>
                  <a:cubicBezTo>
                    <a:pt x="127" y="360"/>
                    <a:pt x="127" y="359"/>
                    <a:pt x="127" y="360"/>
                  </a:cubicBezTo>
                  <a:cubicBezTo>
                    <a:pt x="129" y="358"/>
                    <a:pt x="131" y="356"/>
                    <a:pt x="133" y="354"/>
                  </a:cubicBezTo>
                  <a:cubicBezTo>
                    <a:pt x="134" y="355"/>
                    <a:pt x="135" y="354"/>
                    <a:pt x="136" y="354"/>
                  </a:cubicBezTo>
                  <a:cubicBezTo>
                    <a:pt x="136" y="354"/>
                    <a:pt x="135" y="353"/>
                    <a:pt x="135" y="353"/>
                  </a:cubicBezTo>
                  <a:cubicBezTo>
                    <a:pt x="135" y="352"/>
                    <a:pt x="136" y="353"/>
                    <a:pt x="136" y="352"/>
                  </a:cubicBezTo>
                  <a:cubicBezTo>
                    <a:pt x="136" y="352"/>
                    <a:pt x="137" y="353"/>
                    <a:pt x="137" y="353"/>
                  </a:cubicBezTo>
                  <a:cubicBezTo>
                    <a:pt x="137" y="353"/>
                    <a:pt x="136" y="352"/>
                    <a:pt x="138" y="352"/>
                  </a:cubicBezTo>
                  <a:cubicBezTo>
                    <a:pt x="138" y="352"/>
                    <a:pt x="137" y="352"/>
                    <a:pt x="137" y="351"/>
                  </a:cubicBezTo>
                  <a:cubicBezTo>
                    <a:pt x="138" y="351"/>
                    <a:pt x="138" y="351"/>
                    <a:pt x="139" y="350"/>
                  </a:cubicBezTo>
                  <a:cubicBezTo>
                    <a:pt x="140" y="351"/>
                    <a:pt x="139" y="351"/>
                    <a:pt x="138" y="352"/>
                  </a:cubicBezTo>
                  <a:cubicBezTo>
                    <a:pt x="138" y="352"/>
                    <a:pt x="139" y="351"/>
                    <a:pt x="139" y="352"/>
                  </a:cubicBezTo>
                  <a:cubicBezTo>
                    <a:pt x="139" y="350"/>
                    <a:pt x="140" y="350"/>
                    <a:pt x="140" y="349"/>
                  </a:cubicBezTo>
                  <a:cubicBezTo>
                    <a:pt x="142" y="349"/>
                    <a:pt x="141" y="348"/>
                    <a:pt x="143" y="348"/>
                  </a:cubicBezTo>
                  <a:cubicBezTo>
                    <a:pt x="143" y="348"/>
                    <a:pt x="141" y="350"/>
                    <a:pt x="140" y="350"/>
                  </a:cubicBezTo>
                  <a:cubicBezTo>
                    <a:pt x="141" y="350"/>
                    <a:pt x="142" y="349"/>
                    <a:pt x="143" y="350"/>
                  </a:cubicBezTo>
                  <a:cubicBezTo>
                    <a:pt x="142" y="352"/>
                    <a:pt x="140" y="351"/>
                    <a:pt x="141" y="353"/>
                  </a:cubicBezTo>
                  <a:cubicBezTo>
                    <a:pt x="140" y="352"/>
                    <a:pt x="137" y="353"/>
                    <a:pt x="137" y="354"/>
                  </a:cubicBezTo>
                  <a:cubicBezTo>
                    <a:pt x="136" y="354"/>
                    <a:pt x="134" y="354"/>
                    <a:pt x="134" y="357"/>
                  </a:cubicBezTo>
                  <a:cubicBezTo>
                    <a:pt x="133" y="357"/>
                    <a:pt x="134" y="357"/>
                    <a:pt x="134" y="356"/>
                  </a:cubicBezTo>
                  <a:cubicBezTo>
                    <a:pt x="133" y="356"/>
                    <a:pt x="132" y="356"/>
                    <a:pt x="132" y="357"/>
                  </a:cubicBezTo>
                  <a:cubicBezTo>
                    <a:pt x="130" y="356"/>
                    <a:pt x="130" y="358"/>
                    <a:pt x="129" y="359"/>
                  </a:cubicBezTo>
                  <a:cubicBezTo>
                    <a:pt x="131" y="359"/>
                    <a:pt x="133" y="357"/>
                    <a:pt x="134" y="357"/>
                  </a:cubicBezTo>
                  <a:cubicBezTo>
                    <a:pt x="134" y="357"/>
                    <a:pt x="134" y="356"/>
                    <a:pt x="134" y="356"/>
                  </a:cubicBezTo>
                  <a:cubicBezTo>
                    <a:pt x="135" y="357"/>
                    <a:pt x="136" y="356"/>
                    <a:pt x="136" y="355"/>
                  </a:cubicBezTo>
                  <a:cubicBezTo>
                    <a:pt x="136" y="356"/>
                    <a:pt x="137" y="356"/>
                    <a:pt x="138" y="356"/>
                  </a:cubicBezTo>
                  <a:cubicBezTo>
                    <a:pt x="138" y="356"/>
                    <a:pt x="135" y="357"/>
                    <a:pt x="134" y="358"/>
                  </a:cubicBezTo>
                  <a:cubicBezTo>
                    <a:pt x="134" y="358"/>
                    <a:pt x="135" y="358"/>
                    <a:pt x="134" y="359"/>
                  </a:cubicBezTo>
                  <a:cubicBezTo>
                    <a:pt x="137" y="357"/>
                    <a:pt x="140" y="357"/>
                    <a:pt x="142" y="354"/>
                  </a:cubicBezTo>
                  <a:cubicBezTo>
                    <a:pt x="144" y="354"/>
                    <a:pt x="147" y="351"/>
                    <a:pt x="148" y="350"/>
                  </a:cubicBezTo>
                  <a:cubicBezTo>
                    <a:pt x="148" y="350"/>
                    <a:pt x="148" y="351"/>
                    <a:pt x="148" y="351"/>
                  </a:cubicBezTo>
                  <a:cubicBezTo>
                    <a:pt x="149" y="351"/>
                    <a:pt x="150" y="350"/>
                    <a:pt x="149" y="350"/>
                  </a:cubicBezTo>
                  <a:cubicBezTo>
                    <a:pt x="150" y="350"/>
                    <a:pt x="154" y="349"/>
                    <a:pt x="153" y="347"/>
                  </a:cubicBezTo>
                  <a:cubicBezTo>
                    <a:pt x="153" y="346"/>
                    <a:pt x="154" y="347"/>
                    <a:pt x="154" y="347"/>
                  </a:cubicBezTo>
                  <a:cubicBezTo>
                    <a:pt x="155" y="347"/>
                    <a:pt x="154" y="346"/>
                    <a:pt x="153" y="346"/>
                  </a:cubicBezTo>
                  <a:cubicBezTo>
                    <a:pt x="153" y="345"/>
                    <a:pt x="155" y="346"/>
                    <a:pt x="155" y="345"/>
                  </a:cubicBezTo>
                  <a:cubicBezTo>
                    <a:pt x="155" y="345"/>
                    <a:pt x="156" y="346"/>
                    <a:pt x="155" y="347"/>
                  </a:cubicBezTo>
                  <a:cubicBezTo>
                    <a:pt x="156" y="347"/>
                    <a:pt x="158" y="345"/>
                    <a:pt x="158" y="346"/>
                  </a:cubicBezTo>
                  <a:cubicBezTo>
                    <a:pt x="159" y="344"/>
                    <a:pt x="164" y="343"/>
                    <a:pt x="166" y="339"/>
                  </a:cubicBezTo>
                  <a:cubicBezTo>
                    <a:pt x="166" y="340"/>
                    <a:pt x="166" y="340"/>
                    <a:pt x="166" y="340"/>
                  </a:cubicBezTo>
                  <a:cubicBezTo>
                    <a:pt x="168" y="340"/>
                    <a:pt x="168" y="339"/>
                    <a:pt x="171" y="338"/>
                  </a:cubicBezTo>
                  <a:cubicBezTo>
                    <a:pt x="171" y="336"/>
                    <a:pt x="172" y="336"/>
                    <a:pt x="174" y="337"/>
                  </a:cubicBezTo>
                  <a:cubicBezTo>
                    <a:pt x="175" y="336"/>
                    <a:pt x="175" y="336"/>
                    <a:pt x="177" y="336"/>
                  </a:cubicBezTo>
                  <a:cubicBezTo>
                    <a:pt x="177" y="336"/>
                    <a:pt x="177" y="336"/>
                    <a:pt x="177" y="335"/>
                  </a:cubicBezTo>
                  <a:cubicBezTo>
                    <a:pt x="177" y="335"/>
                    <a:pt x="177" y="335"/>
                    <a:pt x="178" y="335"/>
                  </a:cubicBezTo>
                  <a:cubicBezTo>
                    <a:pt x="178" y="335"/>
                    <a:pt x="177" y="335"/>
                    <a:pt x="178" y="334"/>
                  </a:cubicBezTo>
                  <a:cubicBezTo>
                    <a:pt x="181" y="334"/>
                    <a:pt x="183" y="330"/>
                    <a:pt x="186" y="331"/>
                  </a:cubicBezTo>
                  <a:cubicBezTo>
                    <a:pt x="188" y="328"/>
                    <a:pt x="191" y="328"/>
                    <a:pt x="192" y="326"/>
                  </a:cubicBezTo>
                  <a:cubicBezTo>
                    <a:pt x="193" y="327"/>
                    <a:pt x="195" y="325"/>
                    <a:pt x="195" y="325"/>
                  </a:cubicBezTo>
                  <a:cubicBezTo>
                    <a:pt x="196" y="325"/>
                    <a:pt x="197" y="325"/>
                    <a:pt x="198" y="325"/>
                  </a:cubicBezTo>
                  <a:cubicBezTo>
                    <a:pt x="196" y="324"/>
                    <a:pt x="198" y="323"/>
                    <a:pt x="199" y="324"/>
                  </a:cubicBezTo>
                  <a:cubicBezTo>
                    <a:pt x="198" y="324"/>
                    <a:pt x="198" y="325"/>
                    <a:pt x="198" y="326"/>
                  </a:cubicBezTo>
                  <a:cubicBezTo>
                    <a:pt x="199" y="326"/>
                    <a:pt x="199" y="325"/>
                    <a:pt x="200" y="326"/>
                  </a:cubicBezTo>
                  <a:cubicBezTo>
                    <a:pt x="200" y="326"/>
                    <a:pt x="200" y="325"/>
                    <a:pt x="200" y="325"/>
                  </a:cubicBezTo>
                  <a:cubicBezTo>
                    <a:pt x="201" y="325"/>
                    <a:pt x="201" y="324"/>
                    <a:pt x="201" y="323"/>
                  </a:cubicBezTo>
                  <a:cubicBezTo>
                    <a:pt x="202" y="323"/>
                    <a:pt x="202" y="324"/>
                    <a:pt x="202" y="324"/>
                  </a:cubicBezTo>
                  <a:cubicBezTo>
                    <a:pt x="203" y="323"/>
                    <a:pt x="203" y="323"/>
                    <a:pt x="204" y="323"/>
                  </a:cubicBezTo>
                  <a:cubicBezTo>
                    <a:pt x="203" y="323"/>
                    <a:pt x="205" y="323"/>
                    <a:pt x="204" y="322"/>
                  </a:cubicBezTo>
                  <a:cubicBezTo>
                    <a:pt x="204" y="322"/>
                    <a:pt x="203" y="322"/>
                    <a:pt x="203" y="323"/>
                  </a:cubicBezTo>
                  <a:cubicBezTo>
                    <a:pt x="203" y="323"/>
                    <a:pt x="202" y="322"/>
                    <a:pt x="202" y="322"/>
                  </a:cubicBezTo>
                  <a:cubicBezTo>
                    <a:pt x="202" y="322"/>
                    <a:pt x="203" y="321"/>
                    <a:pt x="203" y="322"/>
                  </a:cubicBezTo>
                  <a:cubicBezTo>
                    <a:pt x="203" y="321"/>
                    <a:pt x="205" y="321"/>
                    <a:pt x="205" y="321"/>
                  </a:cubicBezTo>
                  <a:cubicBezTo>
                    <a:pt x="205" y="321"/>
                    <a:pt x="205" y="321"/>
                    <a:pt x="205" y="322"/>
                  </a:cubicBezTo>
                  <a:cubicBezTo>
                    <a:pt x="206" y="322"/>
                    <a:pt x="206" y="322"/>
                    <a:pt x="207" y="322"/>
                  </a:cubicBezTo>
                  <a:cubicBezTo>
                    <a:pt x="207" y="322"/>
                    <a:pt x="206" y="321"/>
                    <a:pt x="207" y="321"/>
                  </a:cubicBezTo>
                  <a:cubicBezTo>
                    <a:pt x="207" y="320"/>
                    <a:pt x="206" y="321"/>
                    <a:pt x="206" y="320"/>
                  </a:cubicBezTo>
                  <a:cubicBezTo>
                    <a:pt x="207" y="319"/>
                    <a:pt x="208" y="319"/>
                    <a:pt x="210" y="318"/>
                  </a:cubicBezTo>
                  <a:cubicBezTo>
                    <a:pt x="209" y="319"/>
                    <a:pt x="211" y="319"/>
                    <a:pt x="211" y="320"/>
                  </a:cubicBezTo>
                  <a:cubicBezTo>
                    <a:pt x="211" y="320"/>
                    <a:pt x="211" y="319"/>
                    <a:pt x="212" y="319"/>
                  </a:cubicBezTo>
                  <a:cubicBezTo>
                    <a:pt x="212" y="318"/>
                    <a:pt x="211" y="318"/>
                    <a:pt x="211" y="319"/>
                  </a:cubicBezTo>
                  <a:cubicBezTo>
                    <a:pt x="211" y="318"/>
                    <a:pt x="210" y="318"/>
                    <a:pt x="210" y="317"/>
                  </a:cubicBezTo>
                  <a:cubicBezTo>
                    <a:pt x="211" y="318"/>
                    <a:pt x="213" y="317"/>
                    <a:pt x="213" y="318"/>
                  </a:cubicBezTo>
                  <a:cubicBezTo>
                    <a:pt x="213" y="318"/>
                    <a:pt x="213" y="317"/>
                    <a:pt x="213" y="317"/>
                  </a:cubicBezTo>
                  <a:cubicBezTo>
                    <a:pt x="214" y="317"/>
                    <a:pt x="214" y="315"/>
                    <a:pt x="215" y="315"/>
                  </a:cubicBezTo>
                  <a:cubicBezTo>
                    <a:pt x="215" y="315"/>
                    <a:pt x="215" y="315"/>
                    <a:pt x="214" y="315"/>
                  </a:cubicBezTo>
                  <a:cubicBezTo>
                    <a:pt x="216" y="314"/>
                    <a:pt x="216" y="313"/>
                    <a:pt x="218" y="313"/>
                  </a:cubicBezTo>
                  <a:cubicBezTo>
                    <a:pt x="217" y="313"/>
                    <a:pt x="218" y="315"/>
                    <a:pt x="217" y="314"/>
                  </a:cubicBezTo>
                  <a:cubicBezTo>
                    <a:pt x="217" y="315"/>
                    <a:pt x="218" y="314"/>
                    <a:pt x="218" y="315"/>
                  </a:cubicBezTo>
                  <a:cubicBezTo>
                    <a:pt x="218" y="315"/>
                    <a:pt x="218" y="315"/>
                    <a:pt x="218" y="315"/>
                  </a:cubicBezTo>
                  <a:cubicBezTo>
                    <a:pt x="218" y="314"/>
                    <a:pt x="218" y="314"/>
                    <a:pt x="217" y="314"/>
                  </a:cubicBezTo>
                  <a:cubicBezTo>
                    <a:pt x="218" y="313"/>
                    <a:pt x="218" y="312"/>
                    <a:pt x="219" y="312"/>
                  </a:cubicBezTo>
                  <a:cubicBezTo>
                    <a:pt x="221" y="312"/>
                    <a:pt x="223" y="310"/>
                    <a:pt x="225" y="309"/>
                  </a:cubicBezTo>
                  <a:cubicBezTo>
                    <a:pt x="226" y="309"/>
                    <a:pt x="225" y="309"/>
                    <a:pt x="226" y="309"/>
                  </a:cubicBezTo>
                  <a:cubicBezTo>
                    <a:pt x="225" y="309"/>
                    <a:pt x="224" y="311"/>
                    <a:pt x="224" y="310"/>
                  </a:cubicBezTo>
                  <a:cubicBezTo>
                    <a:pt x="223" y="311"/>
                    <a:pt x="224" y="311"/>
                    <a:pt x="223" y="312"/>
                  </a:cubicBezTo>
                  <a:cubicBezTo>
                    <a:pt x="223" y="312"/>
                    <a:pt x="223" y="311"/>
                    <a:pt x="223" y="311"/>
                  </a:cubicBezTo>
                  <a:cubicBezTo>
                    <a:pt x="222" y="311"/>
                    <a:pt x="223" y="312"/>
                    <a:pt x="222" y="312"/>
                  </a:cubicBezTo>
                  <a:cubicBezTo>
                    <a:pt x="221" y="313"/>
                    <a:pt x="223" y="312"/>
                    <a:pt x="223" y="313"/>
                  </a:cubicBezTo>
                  <a:cubicBezTo>
                    <a:pt x="223" y="313"/>
                    <a:pt x="223" y="312"/>
                    <a:pt x="223" y="312"/>
                  </a:cubicBezTo>
                  <a:cubicBezTo>
                    <a:pt x="224" y="312"/>
                    <a:pt x="223" y="312"/>
                    <a:pt x="223" y="313"/>
                  </a:cubicBezTo>
                  <a:cubicBezTo>
                    <a:pt x="225" y="312"/>
                    <a:pt x="224" y="312"/>
                    <a:pt x="225" y="311"/>
                  </a:cubicBezTo>
                  <a:cubicBezTo>
                    <a:pt x="227" y="311"/>
                    <a:pt x="227" y="312"/>
                    <a:pt x="229" y="312"/>
                  </a:cubicBezTo>
                  <a:cubicBezTo>
                    <a:pt x="229" y="311"/>
                    <a:pt x="226" y="312"/>
                    <a:pt x="227" y="310"/>
                  </a:cubicBezTo>
                  <a:cubicBezTo>
                    <a:pt x="227" y="310"/>
                    <a:pt x="227" y="311"/>
                    <a:pt x="226" y="310"/>
                  </a:cubicBezTo>
                  <a:cubicBezTo>
                    <a:pt x="229" y="309"/>
                    <a:pt x="230" y="308"/>
                    <a:pt x="232" y="307"/>
                  </a:cubicBezTo>
                  <a:cubicBezTo>
                    <a:pt x="233" y="308"/>
                    <a:pt x="234" y="307"/>
                    <a:pt x="235" y="308"/>
                  </a:cubicBezTo>
                  <a:cubicBezTo>
                    <a:pt x="235" y="307"/>
                    <a:pt x="234" y="307"/>
                    <a:pt x="234" y="306"/>
                  </a:cubicBezTo>
                  <a:cubicBezTo>
                    <a:pt x="236" y="306"/>
                    <a:pt x="238" y="303"/>
                    <a:pt x="239" y="305"/>
                  </a:cubicBezTo>
                  <a:cubicBezTo>
                    <a:pt x="239" y="305"/>
                    <a:pt x="239" y="304"/>
                    <a:pt x="239" y="305"/>
                  </a:cubicBezTo>
                  <a:cubicBezTo>
                    <a:pt x="239" y="304"/>
                    <a:pt x="240" y="304"/>
                    <a:pt x="240" y="303"/>
                  </a:cubicBezTo>
                  <a:cubicBezTo>
                    <a:pt x="240" y="303"/>
                    <a:pt x="241" y="302"/>
                    <a:pt x="241" y="303"/>
                  </a:cubicBezTo>
                  <a:cubicBezTo>
                    <a:pt x="242" y="303"/>
                    <a:pt x="241" y="303"/>
                    <a:pt x="242" y="302"/>
                  </a:cubicBezTo>
                  <a:cubicBezTo>
                    <a:pt x="242" y="302"/>
                    <a:pt x="242" y="303"/>
                    <a:pt x="243" y="303"/>
                  </a:cubicBezTo>
                  <a:cubicBezTo>
                    <a:pt x="243" y="302"/>
                    <a:pt x="243" y="302"/>
                    <a:pt x="243" y="301"/>
                  </a:cubicBezTo>
                  <a:cubicBezTo>
                    <a:pt x="245" y="301"/>
                    <a:pt x="244" y="301"/>
                    <a:pt x="246" y="302"/>
                  </a:cubicBezTo>
                  <a:cubicBezTo>
                    <a:pt x="246" y="301"/>
                    <a:pt x="245" y="301"/>
                    <a:pt x="245" y="300"/>
                  </a:cubicBezTo>
                  <a:cubicBezTo>
                    <a:pt x="245" y="300"/>
                    <a:pt x="246" y="300"/>
                    <a:pt x="246" y="300"/>
                  </a:cubicBezTo>
                  <a:cubicBezTo>
                    <a:pt x="246" y="300"/>
                    <a:pt x="246" y="300"/>
                    <a:pt x="247" y="300"/>
                  </a:cubicBezTo>
                  <a:cubicBezTo>
                    <a:pt x="248" y="300"/>
                    <a:pt x="246" y="300"/>
                    <a:pt x="247" y="299"/>
                  </a:cubicBezTo>
                  <a:cubicBezTo>
                    <a:pt x="247" y="299"/>
                    <a:pt x="248" y="299"/>
                    <a:pt x="247" y="300"/>
                  </a:cubicBezTo>
                  <a:cubicBezTo>
                    <a:pt x="248" y="300"/>
                    <a:pt x="248" y="298"/>
                    <a:pt x="249" y="298"/>
                  </a:cubicBezTo>
                  <a:cubicBezTo>
                    <a:pt x="249" y="299"/>
                    <a:pt x="249" y="298"/>
                    <a:pt x="250" y="298"/>
                  </a:cubicBezTo>
                  <a:cubicBezTo>
                    <a:pt x="250" y="299"/>
                    <a:pt x="250" y="299"/>
                    <a:pt x="251" y="300"/>
                  </a:cubicBezTo>
                  <a:cubicBezTo>
                    <a:pt x="251" y="300"/>
                    <a:pt x="250" y="300"/>
                    <a:pt x="250" y="300"/>
                  </a:cubicBezTo>
                  <a:cubicBezTo>
                    <a:pt x="251" y="300"/>
                    <a:pt x="251" y="300"/>
                    <a:pt x="251" y="299"/>
                  </a:cubicBezTo>
                  <a:cubicBezTo>
                    <a:pt x="252" y="300"/>
                    <a:pt x="251" y="302"/>
                    <a:pt x="250" y="301"/>
                  </a:cubicBezTo>
                  <a:cubicBezTo>
                    <a:pt x="250" y="302"/>
                    <a:pt x="251" y="301"/>
                    <a:pt x="251" y="302"/>
                  </a:cubicBezTo>
                  <a:cubicBezTo>
                    <a:pt x="251" y="302"/>
                    <a:pt x="251" y="302"/>
                    <a:pt x="251" y="303"/>
                  </a:cubicBezTo>
                  <a:cubicBezTo>
                    <a:pt x="250" y="303"/>
                    <a:pt x="250" y="302"/>
                    <a:pt x="249" y="302"/>
                  </a:cubicBezTo>
                  <a:cubicBezTo>
                    <a:pt x="249" y="301"/>
                    <a:pt x="250" y="301"/>
                    <a:pt x="250" y="301"/>
                  </a:cubicBezTo>
                  <a:cubicBezTo>
                    <a:pt x="249" y="301"/>
                    <a:pt x="250" y="301"/>
                    <a:pt x="248" y="300"/>
                  </a:cubicBezTo>
                  <a:cubicBezTo>
                    <a:pt x="248" y="301"/>
                    <a:pt x="249" y="301"/>
                    <a:pt x="249" y="302"/>
                  </a:cubicBezTo>
                  <a:cubicBezTo>
                    <a:pt x="249" y="302"/>
                    <a:pt x="249" y="302"/>
                    <a:pt x="249" y="302"/>
                  </a:cubicBezTo>
                  <a:cubicBezTo>
                    <a:pt x="249" y="303"/>
                    <a:pt x="249" y="304"/>
                    <a:pt x="248" y="304"/>
                  </a:cubicBezTo>
                  <a:cubicBezTo>
                    <a:pt x="247" y="303"/>
                    <a:pt x="248" y="302"/>
                    <a:pt x="246" y="302"/>
                  </a:cubicBezTo>
                  <a:cubicBezTo>
                    <a:pt x="248" y="304"/>
                    <a:pt x="245" y="305"/>
                    <a:pt x="243" y="305"/>
                  </a:cubicBezTo>
                  <a:cubicBezTo>
                    <a:pt x="243" y="307"/>
                    <a:pt x="245" y="306"/>
                    <a:pt x="244" y="308"/>
                  </a:cubicBezTo>
                  <a:cubicBezTo>
                    <a:pt x="243" y="308"/>
                    <a:pt x="242" y="307"/>
                    <a:pt x="242" y="308"/>
                  </a:cubicBezTo>
                  <a:cubicBezTo>
                    <a:pt x="242" y="308"/>
                    <a:pt x="242" y="308"/>
                    <a:pt x="242" y="307"/>
                  </a:cubicBezTo>
                  <a:cubicBezTo>
                    <a:pt x="241" y="307"/>
                    <a:pt x="241" y="307"/>
                    <a:pt x="240" y="308"/>
                  </a:cubicBezTo>
                  <a:cubicBezTo>
                    <a:pt x="240" y="308"/>
                    <a:pt x="242" y="308"/>
                    <a:pt x="242" y="308"/>
                  </a:cubicBezTo>
                  <a:cubicBezTo>
                    <a:pt x="241" y="308"/>
                    <a:pt x="240" y="309"/>
                    <a:pt x="239" y="310"/>
                  </a:cubicBezTo>
                  <a:cubicBezTo>
                    <a:pt x="239" y="309"/>
                    <a:pt x="240" y="309"/>
                    <a:pt x="240" y="308"/>
                  </a:cubicBezTo>
                  <a:cubicBezTo>
                    <a:pt x="239" y="309"/>
                    <a:pt x="239" y="309"/>
                    <a:pt x="238" y="310"/>
                  </a:cubicBezTo>
                  <a:cubicBezTo>
                    <a:pt x="238" y="310"/>
                    <a:pt x="239" y="310"/>
                    <a:pt x="238" y="310"/>
                  </a:cubicBezTo>
                  <a:cubicBezTo>
                    <a:pt x="238" y="311"/>
                    <a:pt x="237" y="310"/>
                    <a:pt x="237" y="312"/>
                  </a:cubicBezTo>
                  <a:cubicBezTo>
                    <a:pt x="236" y="311"/>
                    <a:pt x="235" y="311"/>
                    <a:pt x="236" y="310"/>
                  </a:cubicBezTo>
                  <a:cubicBezTo>
                    <a:pt x="234" y="311"/>
                    <a:pt x="235" y="312"/>
                    <a:pt x="234" y="312"/>
                  </a:cubicBezTo>
                  <a:cubicBezTo>
                    <a:pt x="233" y="313"/>
                    <a:pt x="235" y="312"/>
                    <a:pt x="234" y="313"/>
                  </a:cubicBezTo>
                  <a:cubicBezTo>
                    <a:pt x="234" y="313"/>
                    <a:pt x="233" y="312"/>
                    <a:pt x="233" y="312"/>
                  </a:cubicBezTo>
                  <a:cubicBezTo>
                    <a:pt x="233" y="312"/>
                    <a:pt x="233" y="313"/>
                    <a:pt x="232" y="313"/>
                  </a:cubicBezTo>
                  <a:cubicBezTo>
                    <a:pt x="232" y="313"/>
                    <a:pt x="232" y="314"/>
                    <a:pt x="231" y="313"/>
                  </a:cubicBezTo>
                  <a:cubicBezTo>
                    <a:pt x="232" y="314"/>
                    <a:pt x="231" y="313"/>
                    <a:pt x="231" y="315"/>
                  </a:cubicBezTo>
                  <a:cubicBezTo>
                    <a:pt x="231" y="315"/>
                    <a:pt x="230" y="314"/>
                    <a:pt x="231" y="314"/>
                  </a:cubicBezTo>
                  <a:cubicBezTo>
                    <a:pt x="230" y="314"/>
                    <a:pt x="230" y="314"/>
                    <a:pt x="229" y="313"/>
                  </a:cubicBezTo>
                  <a:cubicBezTo>
                    <a:pt x="230" y="315"/>
                    <a:pt x="228" y="316"/>
                    <a:pt x="228" y="317"/>
                  </a:cubicBezTo>
                  <a:cubicBezTo>
                    <a:pt x="228" y="317"/>
                    <a:pt x="228" y="316"/>
                    <a:pt x="227" y="316"/>
                  </a:cubicBezTo>
                  <a:cubicBezTo>
                    <a:pt x="227" y="316"/>
                    <a:pt x="228" y="316"/>
                    <a:pt x="228" y="315"/>
                  </a:cubicBezTo>
                  <a:cubicBezTo>
                    <a:pt x="227" y="316"/>
                    <a:pt x="227" y="316"/>
                    <a:pt x="226" y="315"/>
                  </a:cubicBezTo>
                  <a:cubicBezTo>
                    <a:pt x="226" y="316"/>
                    <a:pt x="226" y="317"/>
                    <a:pt x="226" y="316"/>
                  </a:cubicBezTo>
                  <a:cubicBezTo>
                    <a:pt x="226" y="318"/>
                    <a:pt x="224" y="318"/>
                    <a:pt x="225" y="318"/>
                  </a:cubicBezTo>
                  <a:cubicBezTo>
                    <a:pt x="224" y="319"/>
                    <a:pt x="223" y="319"/>
                    <a:pt x="223" y="317"/>
                  </a:cubicBezTo>
                  <a:cubicBezTo>
                    <a:pt x="223" y="317"/>
                    <a:pt x="222" y="318"/>
                    <a:pt x="222" y="317"/>
                  </a:cubicBezTo>
                  <a:cubicBezTo>
                    <a:pt x="222" y="318"/>
                    <a:pt x="222" y="318"/>
                    <a:pt x="222" y="318"/>
                  </a:cubicBezTo>
                  <a:cubicBezTo>
                    <a:pt x="222" y="319"/>
                    <a:pt x="222" y="318"/>
                    <a:pt x="221" y="318"/>
                  </a:cubicBezTo>
                  <a:cubicBezTo>
                    <a:pt x="221" y="319"/>
                    <a:pt x="222" y="318"/>
                    <a:pt x="222" y="319"/>
                  </a:cubicBezTo>
                  <a:cubicBezTo>
                    <a:pt x="222" y="320"/>
                    <a:pt x="222" y="318"/>
                    <a:pt x="221" y="319"/>
                  </a:cubicBezTo>
                  <a:cubicBezTo>
                    <a:pt x="221" y="319"/>
                    <a:pt x="222" y="320"/>
                    <a:pt x="223" y="319"/>
                  </a:cubicBezTo>
                  <a:cubicBezTo>
                    <a:pt x="222" y="321"/>
                    <a:pt x="221" y="319"/>
                    <a:pt x="220" y="320"/>
                  </a:cubicBezTo>
                  <a:cubicBezTo>
                    <a:pt x="220" y="320"/>
                    <a:pt x="221" y="320"/>
                    <a:pt x="220" y="321"/>
                  </a:cubicBezTo>
                  <a:cubicBezTo>
                    <a:pt x="220" y="321"/>
                    <a:pt x="219" y="320"/>
                    <a:pt x="220" y="321"/>
                  </a:cubicBezTo>
                  <a:cubicBezTo>
                    <a:pt x="219" y="322"/>
                    <a:pt x="219" y="320"/>
                    <a:pt x="220" y="320"/>
                  </a:cubicBezTo>
                  <a:cubicBezTo>
                    <a:pt x="219" y="320"/>
                    <a:pt x="218" y="320"/>
                    <a:pt x="218" y="321"/>
                  </a:cubicBezTo>
                  <a:cubicBezTo>
                    <a:pt x="218" y="320"/>
                    <a:pt x="219" y="322"/>
                    <a:pt x="220" y="321"/>
                  </a:cubicBezTo>
                  <a:cubicBezTo>
                    <a:pt x="221" y="322"/>
                    <a:pt x="219" y="322"/>
                    <a:pt x="219" y="322"/>
                  </a:cubicBezTo>
                  <a:cubicBezTo>
                    <a:pt x="218" y="322"/>
                    <a:pt x="219" y="322"/>
                    <a:pt x="219" y="322"/>
                  </a:cubicBezTo>
                  <a:cubicBezTo>
                    <a:pt x="218" y="322"/>
                    <a:pt x="217" y="323"/>
                    <a:pt x="216" y="323"/>
                  </a:cubicBezTo>
                  <a:cubicBezTo>
                    <a:pt x="215" y="323"/>
                    <a:pt x="217" y="322"/>
                    <a:pt x="216" y="321"/>
                  </a:cubicBezTo>
                  <a:cubicBezTo>
                    <a:pt x="215" y="321"/>
                    <a:pt x="215" y="322"/>
                    <a:pt x="215" y="322"/>
                  </a:cubicBezTo>
                  <a:cubicBezTo>
                    <a:pt x="214" y="322"/>
                    <a:pt x="215" y="321"/>
                    <a:pt x="215" y="320"/>
                  </a:cubicBezTo>
                  <a:cubicBezTo>
                    <a:pt x="214" y="320"/>
                    <a:pt x="215" y="322"/>
                    <a:pt x="214" y="321"/>
                  </a:cubicBezTo>
                  <a:cubicBezTo>
                    <a:pt x="213" y="320"/>
                    <a:pt x="215" y="320"/>
                    <a:pt x="213" y="320"/>
                  </a:cubicBezTo>
                  <a:cubicBezTo>
                    <a:pt x="213" y="321"/>
                    <a:pt x="213" y="321"/>
                    <a:pt x="213" y="322"/>
                  </a:cubicBezTo>
                  <a:cubicBezTo>
                    <a:pt x="213" y="322"/>
                    <a:pt x="213" y="321"/>
                    <a:pt x="214" y="322"/>
                  </a:cubicBezTo>
                  <a:cubicBezTo>
                    <a:pt x="214" y="323"/>
                    <a:pt x="213" y="322"/>
                    <a:pt x="213" y="324"/>
                  </a:cubicBezTo>
                  <a:cubicBezTo>
                    <a:pt x="214" y="324"/>
                    <a:pt x="214" y="324"/>
                    <a:pt x="214" y="323"/>
                  </a:cubicBezTo>
                  <a:cubicBezTo>
                    <a:pt x="214" y="323"/>
                    <a:pt x="215" y="323"/>
                    <a:pt x="215" y="324"/>
                  </a:cubicBezTo>
                  <a:cubicBezTo>
                    <a:pt x="214" y="323"/>
                    <a:pt x="214" y="325"/>
                    <a:pt x="213" y="324"/>
                  </a:cubicBezTo>
                  <a:cubicBezTo>
                    <a:pt x="213" y="323"/>
                    <a:pt x="212" y="323"/>
                    <a:pt x="212" y="322"/>
                  </a:cubicBezTo>
                  <a:cubicBezTo>
                    <a:pt x="211" y="323"/>
                    <a:pt x="213" y="324"/>
                    <a:pt x="212" y="325"/>
                  </a:cubicBezTo>
                  <a:cubicBezTo>
                    <a:pt x="212" y="325"/>
                    <a:pt x="212" y="325"/>
                    <a:pt x="212" y="326"/>
                  </a:cubicBezTo>
                  <a:cubicBezTo>
                    <a:pt x="211" y="325"/>
                    <a:pt x="212" y="325"/>
                    <a:pt x="212" y="324"/>
                  </a:cubicBezTo>
                  <a:cubicBezTo>
                    <a:pt x="212" y="324"/>
                    <a:pt x="211" y="325"/>
                    <a:pt x="211" y="324"/>
                  </a:cubicBezTo>
                  <a:cubicBezTo>
                    <a:pt x="211" y="325"/>
                    <a:pt x="210" y="325"/>
                    <a:pt x="210" y="326"/>
                  </a:cubicBezTo>
                  <a:cubicBezTo>
                    <a:pt x="210" y="326"/>
                    <a:pt x="209" y="326"/>
                    <a:pt x="208" y="326"/>
                  </a:cubicBezTo>
                  <a:cubicBezTo>
                    <a:pt x="209" y="325"/>
                    <a:pt x="210" y="326"/>
                    <a:pt x="210" y="325"/>
                  </a:cubicBezTo>
                  <a:cubicBezTo>
                    <a:pt x="210" y="325"/>
                    <a:pt x="209" y="325"/>
                    <a:pt x="210" y="324"/>
                  </a:cubicBezTo>
                  <a:cubicBezTo>
                    <a:pt x="209" y="325"/>
                    <a:pt x="209" y="325"/>
                    <a:pt x="208" y="325"/>
                  </a:cubicBezTo>
                  <a:cubicBezTo>
                    <a:pt x="208" y="326"/>
                    <a:pt x="208" y="326"/>
                    <a:pt x="208" y="327"/>
                  </a:cubicBezTo>
                  <a:cubicBezTo>
                    <a:pt x="207" y="326"/>
                    <a:pt x="208" y="326"/>
                    <a:pt x="208" y="324"/>
                  </a:cubicBezTo>
                  <a:cubicBezTo>
                    <a:pt x="209" y="325"/>
                    <a:pt x="210" y="324"/>
                    <a:pt x="210" y="323"/>
                  </a:cubicBezTo>
                  <a:cubicBezTo>
                    <a:pt x="209" y="323"/>
                    <a:pt x="209" y="324"/>
                    <a:pt x="208" y="324"/>
                  </a:cubicBezTo>
                  <a:cubicBezTo>
                    <a:pt x="209" y="324"/>
                    <a:pt x="208" y="323"/>
                    <a:pt x="208" y="322"/>
                  </a:cubicBezTo>
                  <a:cubicBezTo>
                    <a:pt x="208" y="323"/>
                    <a:pt x="207" y="323"/>
                    <a:pt x="207" y="323"/>
                  </a:cubicBezTo>
                  <a:cubicBezTo>
                    <a:pt x="208" y="327"/>
                    <a:pt x="204" y="326"/>
                    <a:pt x="202" y="325"/>
                  </a:cubicBezTo>
                  <a:cubicBezTo>
                    <a:pt x="202" y="326"/>
                    <a:pt x="204" y="326"/>
                    <a:pt x="204" y="327"/>
                  </a:cubicBezTo>
                  <a:cubicBezTo>
                    <a:pt x="204" y="326"/>
                    <a:pt x="205" y="326"/>
                    <a:pt x="205" y="327"/>
                  </a:cubicBezTo>
                  <a:cubicBezTo>
                    <a:pt x="205" y="326"/>
                    <a:pt x="206" y="327"/>
                    <a:pt x="208" y="328"/>
                  </a:cubicBezTo>
                  <a:cubicBezTo>
                    <a:pt x="207" y="328"/>
                    <a:pt x="206" y="328"/>
                    <a:pt x="206" y="329"/>
                  </a:cubicBezTo>
                  <a:cubicBezTo>
                    <a:pt x="205" y="329"/>
                    <a:pt x="205" y="328"/>
                    <a:pt x="205" y="329"/>
                  </a:cubicBezTo>
                  <a:cubicBezTo>
                    <a:pt x="204" y="328"/>
                    <a:pt x="205" y="328"/>
                    <a:pt x="205" y="328"/>
                  </a:cubicBezTo>
                  <a:cubicBezTo>
                    <a:pt x="205" y="327"/>
                    <a:pt x="204" y="328"/>
                    <a:pt x="204" y="327"/>
                  </a:cubicBezTo>
                  <a:cubicBezTo>
                    <a:pt x="203" y="328"/>
                    <a:pt x="205" y="328"/>
                    <a:pt x="204" y="329"/>
                  </a:cubicBezTo>
                  <a:cubicBezTo>
                    <a:pt x="203" y="328"/>
                    <a:pt x="203" y="328"/>
                    <a:pt x="202" y="328"/>
                  </a:cubicBezTo>
                  <a:cubicBezTo>
                    <a:pt x="202" y="329"/>
                    <a:pt x="202" y="329"/>
                    <a:pt x="202" y="329"/>
                  </a:cubicBezTo>
                  <a:cubicBezTo>
                    <a:pt x="202" y="329"/>
                    <a:pt x="200" y="329"/>
                    <a:pt x="200" y="331"/>
                  </a:cubicBezTo>
                  <a:cubicBezTo>
                    <a:pt x="200" y="330"/>
                    <a:pt x="199" y="331"/>
                    <a:pt x="199" y="330"/>
                  </a:cubicBezTo>
                  <a:cubicBezTo>
                    <a:pt x="199" y="330"/>
                    <a:pt x="198" y="331"/>
                    <a:pt x="198" y="331"/>
                  </a:cubicBezTo>
                  <a:cubicBezTo>
                    <a:pt x="198" y="331"/>
                    <a:pt x="198" y="330"/>
                    <a:pt x="197" y="330"/>
                  </a:cubicBezTo>
                  <a:cubicBezTo>
                    <a:pt x="199" y="330"/>
                    <a:pt x="196" y="333"/>
                    <a:pt x="196" y="331"/>
                  </a:cubicBezTo>
                  <a:cubicBezTo>
                    <a:pt x="196" y="331"/>
                    <a:pt x="197" y="331"/>
                    <a:pt x="197" y="331"/>
                  </a:cubicBezTo>
                  <a:cubicBezTo>
                    <a:pt x="197" y="331"/>
                    <a:pt x="197" y="331"/>
                    <a:pt x="197" y="330"/>
                  </a:cubicBezTo>
                  <a:cubicBezTo>
                    <a:pt x="196" y="330"/>
                    <a:pt x="196" y="331"/>
                    <a:pt x="195" y="331"/>
                  </a:cubicBezTo>
                  <a:cubicBezTo>
                    <a:pt x="195" y="331"/>
                    <a:pt x="196" y="331"/>
                    <a:pt x="195" y="332"/>
                  </a:cubicBezTo>
                  <a:cubicBezTo>
                    <a:pt x="194" y="331"/>
                    <a:pt x="194" y="331"/>
                    <a:pt x="193" y="330"/>
                  </a:cubicBezTo>
                  <a:cubicBezTo>
                    <a:pt x="193" y="330"/>
                    <a:pt x="194" y="331"/>
                    <a:pt x="193" y="331"/>
                  </a:cubicBezTo>
                  <a:cubicBezTo>
                    <a:pt x="193" y="331"/>
                    <a:pt x="193" y="331"/>
                    <a:pt x="193" y="331"/>
                  </a:cubicBezTo>
                  <a:cubicBezTo>
                    <a:pt x="194" y="331"/>
                    <a:pt x="194" y="331"/>
                    <a:pt x="193" y="331"/>
                  </a:cubicBezTo>
                  <a:cubicBezTo>
                    <a:pt x="194" y="331"/>
                    <a:pt x="194" y="333"/>
                    <a:pt x="196" y="332"/>
                  </a:cubicBezTo>
                  <a:cubicBezTo>
                    <a:pt x="196" y="333"/>
                    <a:pt x="195" y="333"/>
                    <a:pt x="195" y="333"/>
                  </a:cubicBezTo>
                  <a:cubicBezTo>
                    <a:pt x="194" y="334"/>
                    <a:pt x="195" y="333"/>
                    <a:pt x="195" y="334"/>
                  </a:cubicBezTo>
                  <a:cubicBezTo>
                    <a:pt x="196" y="334"/>
                    <a:pt x="195" y="333"/>
                    <a:pt x="195" y="333"/>
                  </a:cubicBezTo>
                  <a:cubicBezTo>
                    <a:pt x="196" y="334"/>
                    <a:pt x="196" y="334"/>
                    <a:pt x="197" y="334"/>
                  </a:cubicBezTo>
                  <a:cubicBezTo>
                    <a:pt x="197" y="335"/>
                    <a:pt x="196" y="334"/>
                    <a:pt x="195" y="334"/>
                  </a:cubicBezTo>
                  <a:cubicBezTo>
                    <a:pt x="195" y="334"/>
                    <a:pt x="194" y="334"/>
                    <a:pt x="194" y="334"/>
                  </a:cubicBezTo>
                  <a:cubicBezTo>
                    <a:pt x="194" y="334"/>
                    <a:pt x="194" y="333"/>
                    <a:pt x="194" y="333"/>
                  </a:cubicBezTo>
                  <a:cubicBezTo>
                    <a:pt x="194" y="333"/>
                    <a:pt x="194" y="333"/>
                    <a:pt x="194" y="333"/>
                  </a:cubicBezTo>
                  <a:cubicBezTo>
                    <a:pt x="193" y="334"/>
                    <a:pt x="195" y="334"/>
                    <a:pt x="195" y="336"/>
                  </a:cubicBezTo>
                  <a:cubicBezTo>
                    <a:pt x="194" y="335"/>
                    <a:pt x="194" y="335"/>
                    <a:pt x="192" y="335"/>
                  </a:cubicBezTo>
                  <a:cubicBezTo>
                    <a:pt x="192" y="334"/>
                    <a:pt x="192" y="333"/>
                    <a:pt x="192" y="334"/>
                  </a:cubicBezTo>
                  <a:cubicBezTo>
                    <a:pt x="191" y="333"/>
                    <a:pt x="192" y="333"/>
                    <a:pt x="191" y="332"/>
                  </a:cubicBezTo>
                  <a:cubicBezTo>
                    <a:pt x="192" y="333"/>
                    <a:pt x="190" y="334"/>
                    <a:pt x="191" y="335"/>
                  </a:cubicBezTo>
                  <a:cubicBezTo>
                    <a:pt x="192" y="335"/>
                    <a:pt x="191" y="334"/>
                    <a:pt x="191" y="334"/>
                  </a:cubicBezTo>
                  <a:cubicBezTo>
                    <a:pt x="192" y="334"/>
                    <a:pt x="192" y="335"/>
                    <a:pt x="192" y="335"/>
                  </a:cubicBezTo>
                  <a:cubicBezTo>
                    <a:pt x="191" y="334"/>
                    <a:pt x="192" y="336"/>
                    <a:pt x="191" y="336"/>
                  </a:cubicBezTo>
                  <a:cubicBezTo>
                    <a:pt x="191" y="336"/>
                    <a:pt x="192" y="336"/>
                    <a:pt x="192" y="336"/>
                  </a:cubicBezTo>
                  <a:cubicBezTo>
                    <a:pt x="192" y="337"/>
                    <a:pt x="190" y="336"/>
                    <a:pt x="189" y="337"/>
                  </a:cubicBezTo>
                  <a:cubicBezTo>
                    <a:pt x="189" y="337"/>
                    <a:pt x="190" y="337"/>
                    <a:pt x="190" y="338"/>
                  </a:cubicBezTo>
                  <a:cubicBezTo>
                    <a:pt x="189" y="337"/>
                    <a:pt x="189" y="337"/>
                    <a:pt x="188" y="337"/>
                  </a:cubicBezTo>
                  <a:cubicBezTo>
                    <a:pt x="188" y="338"/>
                    <a:pt x="189" y="338"/>
                    <a:pt x="188" y="339"/>
                  </a:cubicBezTo>
                  <a:cubicBezTo>
                    <a:pt x="188" y="339"/>
                    <a:pt x="188" y="339"/>
                    <a:pt x="187" y="339"/>
                  </a:cubicBezTo>
                  <a:cubicBezTo>
                    <a:pt x="187" y="338"/>
                    <a:pt x="188" y="338"/>
                    <a:pt x="188" y="337"/>
                  </a:cubicBezTo>
                  <a:cubicBezTo>
                    <a:pt x="188" y="337"/>
                    <a:pt x="187" y="337"/>
                    <a:pt x="187" y="337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6" y="339"/>
                    <a:pt x="186" y="337"/>
                    <a:pt x="185" y="337"/>
                  </a:cubicBezTo>
                  <a:cubicBezTo>
                    <a:pt x="186" y="339"/>
                    <a:pt x="186" y="338"/>
                    <a:pt x="186" y="340"/>
                  </a:cubicBezTo>
                  <a:cubicBezTo>
                    <a:pt x="185" y="340"/>
                    <a:pt x="185" y="339"/>
                    <a:pt x="186" y="339"/>
                  </a:cubicBezTo>
                  <a:cubicBezTo>
                    <a:pt x="185" y="339"/>
                    <a:pt x="184" y="341"/>
                    <a:pt x="184" y="340"/>
                  </a:cubicBezTo>
                  <a:cubicBezTo>
                    <a:pt x="184" y="340"/>
                    <a:pt x="184" y="340"/>
                    <a:pt x="183" y="340"/>
                  </a:cubicBezTo>
                  <a:cubicBezTo>
                    <a:pt x="184" y="341"/>
                    <a:pt x="183" y="342"/>
                    <a:pt x="183" y="342"/>
                  </a:cubicBezTo>
                  <a:cubicBezTo>
                    <a:pt x="183" y="342"/>
                    <a:pt x="181" y="342"/>
                    <a:pt x="181" y="342"/>
                  </a:cubicBezTo>
                  <a:cubicBezTo>
                    <a:pt x="181" y="342"/>
                    <a:pt x="181" y="342"/>
                    <a:pt x="181" y="342"/>
                  </a:cubicBezTo>
                  <a:cubicBezTo>
                    <a:pt x="181" y="341"/>
                    <a:pt x="180" y="342"/>
                    <a:pt x="180" y="341"/>
                  </a:cubicBezTo>
                  <a:cubicBezTo>
                    <a:pt x="180" y="341"/>
                    <a:pt x="179" y="342"/>
                    <a:pt x="179" y="343"/>
                  </a:cubicBezTo>
                  <a:cubicBezTo>
                    <a:pt x="179" y="343"/>
                    <a:pt x="179" y="342"/>
                    <a:pt x="178" y="342"/>
                  </a:cubicBezTo>
                  <a:cubicBezTo>
                    <a:pt x="178" y="343"/>
                    <a:pt x="178" y="343"/>
                    <a:pt x="179" y="344"/>
                  </a:cubicBezTo>
                  <a:cubicBezTo>
                    <a:pt x="179" y="344"/>
                    <a:pt x="177" y="344"/>
                    <a:pt x="178" y="343"/>
                  </a:cubicBezTo>
                  <a:cubicBezTo>
                    <a:pt x="177" y="344"/>
                    <a:pt x="178" y="346"/>
                    <a:pt x="177" y="346"/>
                  </a:cubicBezTo>
                  <a:cubicBezTo>
                    <a:pt x="176" y="346"/>
                    <a:pt x="177" y="346"/>
                    <a:pt x="177" y="345"/>
                  </a:cubicBezTo>
                  <a:cubicBezTo>
                    <a:pt x="177" y="345"/>
                    <a:pt x="176" y="345"/>
                    <a:pt x="176" y="346"/>
                  </a:cubicBezTo>
                  <a:cubicBezTo>
                    <a:pt x="175" y="346"/>
                    <a:pt x="175" y="345"/>
                    <a:pt x="174" y="345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5" y="345"/>
                    <a:pt x="174" y="346"/>
                    <a:pt x="174" y="346"/>
                  </a:cubicBezTo>
                  <a:cubicBezTo>
                    <a:pt x="174" y="346"/>
                    <a:pt x="177" y="346"/>
                    <a:pt x="175" y="347"/>
                  </a:cubicBezTo>
                  <a:cubicBezTo>
                    <a:pt x="175" y="347"/>
                    <a:pt x="174" y="347"/>
                    <a:pt x="173" y="347"/>
                  </a:cubicBezTo>
                  <a:cubicBezTo>
                    <a:pt x="172" y="348"/>
                    <a:pt x="171" y="349"/>
                    <a:pt x="170" y="349"/>
                  </a:cubicBezTo>
                  <a:cubicBezTo>
                    <a:pt x="170" y="350"/>
                    <a:pt x="170" y="350"/>
                    <a:pt x="170" y="350"/>
                  </a:cubicBezTo>
                  <a:cubicBezTo>
                    <a:pt x="170" y="351"/>
                    <a:pt x="169" y="350"/>
                    <a:pt x="169" y="351"/>
                  </a:cubicBezTo>
                  <a:cubicBezTo>
                    <a:pt x="169" y="351"/>
                    <a:pt x="169" y="350"/>
                    <a:pt x="169" y="350"/>
                  </a:cubicBezTo>
                  <a:cubicBezTo>
                    <a:pt x="169" y="349"/>
                    <a:pt x="168" y="351"/>
                    <a:pt x="168" y="350"/>
                  </a:cubicBezTo>
                  <a:cubicBezTo>
                    <a:pt x="168" y="351"/>
                    <a:pt x="166" y="351"/>
                    <a:pt x="167" y="352"/>
                  </a:cubicBezTo>
                  <a:cubicBezTo>
                    <a:pt x="165" y="353"/>
                    <a:pt x="163" y="353"/>
                    <a:pt x="162" y="355"/>
                  </a:cubicBezTo>
                  <a:cubicBezTo>
                    <a:pt x="161" y="355"/>
                    <a:pt x="161" y="355"/>
                    <a:pt x="161" y="355"/>
                  </a:cubicBezTo>
                  <a:cubicBezTo>
                    <a:pt x="161" y="356"/>
                    <a:pt x="160" y="355"/>
                    <a:pt x="160" y="357"/>
                  </a:cubicBezTo>
                  <a:cubicBezTo>
                    <a:pt x="159" y="356"/>
                    <a:pt x="158" y="357"/>
                    <a:pt x="158" y="356"/>
                  </a:cubicBezTo>
                  <a:cubicBezTo>
                    <a:pt x="158" y="356"/>
                    <a:pt x="158" y="356"/>
                    <a:pt x="158" y="356"/>
                  </a:cubicBezTo>
                  <a:cubicBezTo>
                    <a:pt x="159" y="357"/>
                    <a:pt x="157" y="358"/>
                    <a:pt x="156" y="358"/>
                  </a:cubicBezTo>
                  <a:cubicBezTo>
                    <a:pt x="156" y="359"/>
                    <a:pt x="156" y="359"/>
                    <a:pt x="156" y="360"/>
                  </a:cubicBezTo>
                  <a:cubicBezTo>
                    <a:pt x="155" y="360"/>
                    <a:pt x="155" y="359"/>
                    <a:pt x="155" y="360"/>
                  </a:cubicBezTo>
                  <a:cubicBezTo>
                    <a:pt x="154" y="360"/>
                    <a:pt x="155" y="359"/>
                    <a:pt x="155" y="359"/>
                  </a:cubicBezTo>
                  <a:cubicBezTo>
                    <a:pt x="155" y="359"/>
                    <a:pt x="153" y="360"/>
                    <a:pt x="153" y="359"/>
                  </a:cubicBezTo>
                  <a:cubicBezTo>
                    <a:pt x="153" y="360"/>
                    <a:pt x="153" y="360"/>
                    <a:pt x="153" y="360"/>
                  </a:cubicBezTo>
                  <a:cubicBezTo>
                    <a:pt x="154" y="360"/>
                    <a:pt x="153" y="360"/>
                    <a:pt x="154" y="359"/>
                  </a:cubicBezTo>
                  <a:cubicBezTo>
                    <a:pt x="155" y="360"/>
                    <a:pt x="153" y="360"/>
                    <a:pt x="154" y="361"/>
                  </a:cubicBezTo>
                  <a:cubicBezTo>
                    <a:pt x="154" y="362"/>
                    <a:pt x="153" y="360"/>
                    <a:pt x="154" y="362"/>
                  </a:cubicBezTo>
                  <a:cubicBezTo>
                    <a:pt x="153" y="362"/>
                    <a:pt x="153" y="361"/>
                    <a:pt x="153" y="360"/>
                  </a:cubicBezTo>
                  <a:cubicBezTo>
                    <a:pt x="152" y="360"/>
                    <a:pt x="152" y="361"/>
                    <a:pt x="152" y="362"/>
                  </a:cubicBezTo>
                  <a:cubicBezTo>
                    <a:pt x="152" y="361"/>
                    <a:pt x="151" y="361"/>
                    <a:pt x="151" y="360"/>
                  </a:cubicBezTo>
                  <a:cubicBezTo>
                    <a:pt x="150" y="360"/>
                    <a:pt x="151" y="361"/>
                    <a:pt x="151" y="361"/>
                  </a:cubicBezTo>
                  <a:cubicBezTo>
                    <a:pt x="151" y="362"/>
                    <a:pt x="151" y="361"/>
                    <a:pt x="151" y="362"/>
                  </a:cubicBezTo>
                  <a:cubicBezTo>
                    <a:pt x="150" y="362"/>
                    <a:pt x="150" y="362"/>
                    <a:pt x="149" y="362"/>
                  </a:cubicBezTo>
                  <a:cubicBezTo>
                    <a:pt x="149" y="361"/>
                    <a:pt x="149" y="361"/>
                    <a:pt x="149" y="361"/>
                  </a:cubicBezTo>
                  <a:cubicBezTo>
                    <a:pt x="148" y="361"/>
                    <a:pt x="149" y="362"/>
                    <a:pt x="148" y="362"/>
                  </a:cubicBezTo>
                  <a:cubicBezTo>
                    <a:pt x="149" y="363"/>
                    <a:pt x="150" y="363"/>
                    <a:pt x="149" y="364"/>
                  </a:cubicBezTo>
                  <a:cubicBezTo>
                    <a:pt x="149" y="364"/>
                    <a:pt x="149" y="364"/>
                    <a:pt x="149" y="363"/>
                  </a:cubicBezTo>
                  <a:cubicBezTo>
                    <a:pt x="148" y="364"/>
                    <a:pt x="148" y="363"/>
                    <a:pt x="147" y="363"/>
                  </a:cubicBezTo>
                  <a:cubicBezTo>
                    <a:pt x="147" y="363"/>
                    <a:pt x="147" y="364"/>
                    <a:pt x="148" y="364"/>
                  </a:cubicBezTo>
                  <a:cubicBezTo>
                    <a:pt x="148" y="365"/>
                    <a:pt x="147" y="364"/>
                    <a:pt x="147" y="363"/>
                  </a:cubicBezTo>
                  <a:cubicBezTo>
                    <a:pt x="145" y="364"/>
                    <a:pt x="146" y="365"/>
                    <a:pt x="145" y="366"/>
                  </a:cubicBezTo>
                  <a:cubicBezTo>
                    <a:pt x="146" y="366"/>
                    <a:pt x="146" y="365"/>
                    <a:pt x="147" y="366"/>
                  </a:cubicBezTo>
                  <a:cubicBezTo>
                    <a:pt x="146" y="366"/>
                    <a:pt x="146" y="366"/>
                    <a:pt x="145" y="367"/>
                  </a:cubicBezTo>
                  <a:cubicBezTo>
                    <a:pt x="144" y="367"/>
                    <a:pt x="146" y="366"/>
                    <a:pt x="145" y="366"/>
                  </a:cubicBezTo>
                  <a:cubicBezTo>
                    <a:pt x="144" y="367"/>
                    <a:pt x="143" y="367"/>
                    <a:pt x="143" y="368"/>
                  </a:cubicBezTo>
                  <a:cubicBezTo>
                    <a:pt x="143" y="368"/>
                    <a:pt x="142" y="368"/>
                    <a:pt x="143" y="367"/>
                  </a:cubicBezTo>
                  <a:cubicBezTo>
                    <a:pt x="142" y="367"/>
                    <a:pt x="140" y="370"/>
                    <a:pt x="141" y="368"/>
                  </a:cubicBezTo>
                  <a:cubicBezTo>
                    <a:pt x="139" y="368"/>
                    <a:pt x="140" y="369"/>
                    <a:pt x="140" y="370"/>
                  </a:cubicBezTo>
                  <a:cubicBezTo>
                    <a:pt x="139" y="370"/>
                    <a:pt x="138" y="370"/>
                    <a:pt x="139" y="369"/>
                  </a:cubicBezTo>
                  <a:cubicBezTo>
                    <a:pt x="138" y="369"/>
                    <a:pt x="138" y="370"/>
                    <a:pt x="137" y="370"/>
                  </a:cubicBezTo>
                  <a:cubicBezTo>
                    <a:pt x="137" y="370"/>
                    <a:pt x="138" y="370"/>
                    <a:pt x="138" y="370"/>
                  </a:cubicBezTo>
                  <a:cubicBezTo>
                    <a:pt x="138" y="371"/>
                    <a:pt x="137" y="370"/>
                    <a:pt x="137" y="371"/>
                  </a:cubicBezTo>
                  <a:cubicBezTo>
                    <a:pt x="137" y="371"/>
                    <a:pt x="137" y="371"/>
                    <a:pt x="136" y="371"/>
                  </a:cubicBezTo>
                  <a:cubicBezTo>
                    <a:pt x="137" y="371"/>
                    <a:pt x="136" y="370"/>
                    <a:pt x="136" y="369"/>
                  </a:cubicBezTo>
                  <a:cubicBezTo>
                    <a:pt x="136" y="370"/>
                    <a:pt x="135" y="370"/>
                    <a:pt x="134" y="370"/>
                  </a:cubicBezTo>
                  <a:cubicBezTo>
                    <a:pt x="134" y="371"/>
                    <a:pt x="134" y="370"/>
                    <a:pt x="134" y="371"/>
                  </a:cubicBezTo>
                  <a:cubicBezTo>
                    <a:pt x="134" y="371"/>
                    <a:pt x="135" y="371"/>
                    <a:pt x="135" y="370"/>
                  </a:cubicBezTo>
                  <a:cubicBezTo>
                    <a:pt x="136" y="371"/>
                    <a:pt x="134" y="372"/>
                    <a:pt x="134" y="373"/>
                  </a:cubicBezTo>
                  <a:cubicBezTo>
                    <a:pt x="133" y="373"/>
                    <a:pt x="132" y="373"/>
                    <a:pt x="132" y="374"/>
                  </a:cubicBezTo>
                  <a:cubicBezTo>
                    <a:pt x="133" y="373"/>
                    <a:pt x="132" y="371"/>
                    <a:pt x="130" y="371"/>
                  </a:cubicBezTo>
                  <a:cubicBezTo>
                    <a:pt x="130" y="372"/>
                    <a:pt x="130" y="372"/>
                    <a:pt x="131" y="372"/>
                  </a:cubicBezTo>
                  <a:cubicBezTo>
                    <a:pt x="131" y="373"/>
                    <a:pt x="130" y="372"/>
                    <a:pt x="130" y="373"/>
                  </a:cubicBezTo>
                  <a:cubicBezTo>
                    <a:pt x="130" y="373"/>
                    <a:pt x="130" y="374"/>
                    <a:pt x="130" y="375"/>
                  </a:cubicBezTo>
                  <a:cubicBezTo>
                    <a:pt x="131" y="375"/>
                    <a:pt x="131" y="373"/>
                    <a:pt x="130" y="373"/>
                  </a:cubicBezTo>
                  <a:cubicBezTo>
                    <a:pt x="131" y="373"/>
                    <a:pt x="131" y="374"/>
                    <a:pt x="131" y="373"/>
                  </a:cubicBezTo>
                  <a:cubicBezTo>
                    <a:pt x="132" y="373"/>
                    <a:pt x="130" y="375"/>
                    <a:pt x="132" y="374"/>
                  </a:cubicBezTo>
                  <a:cubicBezTo>
                    <a:pt x="131" y="375"/>
                    <a:pt x="130" y="375"/>
                    <a:pt x="130" y="376"/>
                  </a:cubicBezTo>
                  <a:cubicBezTo>
                    <a:pt x="129" y="375"/>
                    <a:pt x="130" y="375"/>
                    <a:pt x="130" y="374"/>
                  </a:cubicBezTo>
                  <a:cubicBezTo>
                    <a:pt x="129" y="375"/>
                    <a:pt x="129" y="375"/>
                    <a:pt x="128" y="375"/>
                  </a:cubicBezTo>
                  <a:cubicBezTo>
                    <a:pt x="128" y="375"/>
                    <a:pt x="130" y="375"/>
                    <a:pt x="129" y="376"/>
                  </a:cubicBezTo>
                  <a:cubicBezTo>
                    <a:pt x="128" y="376"/>
                    <a:pt x="128" y="376"/>
                    <a:pt x="128" y="375"/>
                  </a:cubicBezTo>
                  <a:cubicBezTo>
                    <a:pt x="128" y="376"/>
                    <a:pt x="127" y="378"/>
                    <a:pt x="126" y="378"/>
                  </a:cubicBezTo>
                  <a:cubicBezTo>
                    <a:pt x="126" y="376"/>
                    <a:pt x="126" y="375"/>
                    <a:pt x="128" y="375"/>
                  </a:cubicBezTo>
                  <a:cubicBezTo>
                    <a:pt x="128" y="374"/>
                    <a:pt x="127" y="374"/>
                    <a:pt x="127" y="374"/>
                  </a:cubicBezTo>
                  <a:cubicBezTo>
                    <a:pt x="127" y="374"/>
                    <a:pt x="127" y="375"/>
                    <a:pt x="127" y="375"/>
                  </a:cubicBezTo>
                  <a:cubicBezTo>
                    <a:pt x="126" y="375"/>
                    <a:pt x="126" y="374"/>
                    <a:pt x="126" y="374"/>
                  </a:cubicBezTo>
                  <a:cubicBezTo>
                    <a:pt x="126" y="375"/>
                    <a:pt x="126" y="376"/>
                    <a:pt x="125" y="377"/>
                  </a:cubicBezTo>
                  <a:cubicBezTo>
                    <a:pt x="124" y="376"/>
                    <a:pt x="123" y="377"/>
                    <a:pt x="122" y="376"/>
                  </a:cubicBezTo>
                  <a:cubicBezTo>
                    <a:pt x="121" y="376"/>
                    <a:pt x="122" y="378"/>
                    <a:pt x="122" y="379"/>
                  </a:cubicBezTo>
                  <a:cubicBezTo>
                    <a:pt x="122" y="379"/>
                    <a:pt x="122" y="378"/>
                    <a:pt x="121" y="378"/>
                  </a:cubicBezTo>
                  <a:cubicBezTo>
                    <a:pt x="121" y="379"/>
                    <a:pt x="121" y="379"/>
                    <a:pt x="121" y="380"/>
                  </a:cubicBezTo>
                  <a:cubicBezTo>
                    <a:pt x="121" y="379"/>
                    <a:pt x="120" y="380"/>
                    <a:pt x="120" y="380"/>
                  </a:cubicBezTo>
                  <a:cubicBezTo>
                    <a:pt x="120" y="381"/>
                    <a:pt x="119" y="382"/>
                    <a:pt x="118" y="383"/>
                  </a:cubicBezTo>
                  <a:cubicBezTo>
                    <a:pt x="118" y="382"/>
                    <a:pt x="118" y="382"/>
                    <a:pt x="117" y="381"/>
                  </a:cubicBezTo>
                  <a:cubicBezTo>
                    <a:pt x="117" y="381"/>
                    <a:pt x="117" y="382"/>
                    <a:pt x="117" y="382"/>
                  </a:cubicBezTo>
                  <a:cubicBezTo>
                    <a:pt x="117" y="382"/>
                    <a:pt x="116" y="382"/>
                    <a:pt x="116" y="382"/>
                  </a:cubicBezTo>
                  <a:cubicBezTo>
                    <a:pt x="115" y="382"/>
                    <a:pt x="115" y="383"/>
                    <a:pt x="115" y="383"/>
                  </a:cubicBezTo>
                  <a:cubicBezTo>
                    <a:pt x="114" y="383"/>
                    <a:pt x="114" y="384"/>
                    <a:pt x="113" y="384"/>
                  </a:cubicBezTo>
                  <a:cubicBezTo>
                    <a:pt x="113" y="383"/>
                    <a:pt x="113" y="383"/>
                    <a:pt x="113" y="382"/>
                  </a:cubicBezTo>
                  <a:cubicBezTo>
                    <a:pt x="113" y="382"/>
                    <a:pt x="112" y="382"/>
                    <a:pt x="112" y="383"/>
                  </a:cubicBezTo>
                  <a:cubicBezTo>
                    <a:pt x="113" y="383"/>
                    <a:pt x="111" y="384"/>
                    <a:pt x="112" y="384"/>
                  </a:cubicBezTo>
                  <a:cubicBezTo>
                    <a:pt x="112" y="386"/>
                    <a:pt x="109" y="383"/>
                    <a:pt x="110" y="386"/>
                  </a:cubicBezTo>
                  <a:cubicBezTo>
                    <a:pt x="110" y="387"/>
                    <a:pt x="109" y="385"/>
                    <a:pt x="108" y="385"/>
                  </a:cubicBezTo>
                  <a:cubicBezTo>
                    <a:pt x="106" y="386"/>
                    <a:pt x="106" y="388"/>
                    <a:pt x="104" y="388"/>
                  </a:cubicBezTo>
                  <a:cubicBezTo>
                    <a:pt x="104" y="387"/>
                    <a:pt x="105" y="387"/>
                    <a:pt x="106" y="387"/>
                  </a:cubicBezTo>
                  <a:cubicBezTo>
                    <a:pt x="106" y="386"/>
                    <a:pt x="104" y="387"/>
                    <a:pt x="105" y="386"/>
                  </a:cubicBezTo>
                  <a:cubicBezTo>
                    <a:pt x="104" y="386"/>
                    <a:pt x="104" y="386"/>
                    <a:pt x="103" y="386"/>
                  </a:cubicBezTo>
                  <a:cubicBezTo>
                    <a:pt x="104" y="387"/>
                    <a:pt x="101" y="389"/>
                    <a:pt x="100" y="388"/>
                  </a:cubicBezTo>
                  <a:cubicBezTo>
                    <a:pt x="98" y="390"/>
                    <a:pt x="97" y="390"/>
                    <a:pt x="95" y="392"/>
                  </a:cubicBezTo>
                  <a:cubicBezTo>
                    <a:pt x="95" y="392"/>
                    <a:pt x="95" y="391"/>
                    <a:pt x="95" y="392"/>
                  </a:cubicBezTo>
                  <a:cubicBezTo>
                    <a:pt x="94" y="392"/>
                    <a:pt x="95" y="392"/>
                    <a:pt x="94" y="392"/>
                  </a:cubicBezTo>
                  <a:cubicBezTo>
                    <a:pt x="93" y="391"/>
                    <a:pt x="94" y="393"/>
                    <a:pt x="92" y="393"/>
                  </a:cubicBezTo>
                  <a:cubicBezTo>
                    <a:pt x="92" y="393"/>
                    <a:pt x="93" y="393"/>
                    <a:pt x="93" y="394"/>
                  </a:cubicBezTo>
                  <a:cubicBezTo>
                    <a:pt x="92" y="393"/>
                    <a:pt x="92" y="395"/>
                    <a:pt x="91" y="395"/>
                  </a:cubicBezTo>
                  <a:cubicBezTo>
                    <a:pt x="90" y="393"/>
                    <a:pt x="89" y="397"/>
                    <a:pt x="88" y="396"/>
                  </a:cubicBezTo>
                  <a:cubicBezTo>
                    <a:pt x="88" y="396"/>
                    <a:pt x="88" y="396"/>
                    <a:pt x="88" y="397"/>
                  </a:cubicBezTo>
                  <a:cubicBezTo>
                    <a:pt x="86" y="396"/>
                    <a:pt x="87" y="399"/>
                    <a:pt x="86" y="398"/>
                  </a:cubicBezTo>
                  <a:cubicBezTo>
                    <a:pt x="86" y="398"/>
                    <a:pt x="86" y="398"/>
                    <a:pt x="86" y="397"/>
                  </a:cubicBezTo>
                  <a:cubicBezTo>
                    <a:pt x="85" y="397"/>
                    <a:pt x="85" y="398"/>
                    <a:pt x="84" y="397"/>
                  </a:cubicBezTo>
                  <a:cubicBezTo>
                    <a:pt x="84" y="398"/>
                    <a:pt x="85" y="398"/>
                    <a:pt x="85" y="398"/>
                  </a:cubicBezTo>
                  <a:cubicBezTo>
                    <a:pt x="85" y="399"/>
                    <a:pt x="85" y="398"/>
                    <a:pt x="85" y="398"/>
                  </a:cubicBezTo>
                  <a:cubicBezTo>
                    <a:pt x="85" y="399"/>
                    <a:pt x="85" y="400"/>
                    <a:pt x="86" y="400"/>
                  </a:cubicBezTo>
                  <a:cubicBezTo>
                    <a:pt x="86" y="400"/>
                    <a:pt x="84" y="400"/>
                    <a:pt x="85" y="401"/>
                  </a:cubicBezTo>
                  <a:cubicBezTo>
                    <a:pt x="84" y="401"/>
                    <a:pt x="84" y="402"/>
                    <a:pt x="83" y="401"/>
                  </a:cubicBezTo>
                  <a:cubicBezTo>
                    <a:pt x="83" y="402"/>
                    <a:pt x="83" y="402"/>
                    <a:pt x="83" y="402"/>
                  </a:cubicBezTo>
                  <a:cubicBezTo>
                    <a:pt x="85" y="402"/>
                    <a:pt x="86" y="401"/>
                    <a:pt x="87" y="401"/>
                  </a:cubicBezTo>
                  <a:cubicBezTo>
                    <a:pt x="87" y="400"/>
                    <a:pt x="86" y="400"/>
                    <a:pt x="86" y="400"/>
                  </a:cubicBezTo>
                  <a:cubicBezTo>
                    <a:pt x="87" y="399"/>
                    <a:pt x="87" y="398"/>
                    <a:pt x="89" y="398"/>
                  </a:cubicBezTo>
                  <a:cubicBezTo>
                    <a:pt x="88" y="398"/>
                    <a:pt x="88" y="399"/>
                    <a:pt x="87" y="399"/>
                  </a:cubicBezTo>
                  <a:cubicBezTo>
                    <a:pt x="87" y="400"/>
                    <a:pt x="88" y="400"/>
                    <a:pt x="87" y="400"/>
                  </a:cubicBezTo>
                  <a:cubicBezTo>
                    <a:pt x="89" y="400"/>
                    <a:pt x="88" y="398"/>
                    <a:pt x="90" y="398"/>
                  </a:cubicBezTo>
                  <a:cubicBezTo>
                    <a:pt x="90" y="396"/>
                    <a:pt x="92" y="396"/>
                    <a:pt x="94" y="395"/>
                  </a:cubicBezTo>
                  <a:cubicBezTo>
                    <a:pt x="95" y="395"/>
                    <a:pt x="94" y="396"/>
                    <a:pt x="95" y="396"/>
                  </a:cubicBezTo>
                  <a:cubicBezTo>
                    <a:pt x="95" y="395"/>
                    <a:pt x="95" y="395"/>
                    <a:pt x="94" y="395"/>
                  </a:cubicBezTo>
                  <a:cubicBezTo>
                    <a:pt x="95" y="394"/>
                    <a:pt x="96" y="395"/>
                    <a:pt x="96" y="393"/>
                  </a:cubicBezTo>
                  <a:cubicBezTo>
                    <a:pt x="99" y="393"/>
                    <a:pt x="100" y="390"/>
                    <a:pt x="102" y="390"/>
                  </a:cubicBezTo>
                  <a:cubicBezTo>
                    <a:pt x="103" y="390"/>
                    <a:pt x="102" y="389"/>
                    <a:pt x="102" y="389"/>
                  </a:cubicBezTo>
                  <a:cubicBezTo>
                    <a:pt x="104" y="390"/>
                    <a:pt x="101" y="392"/>
                    <a:pt x="101" y="393"/>
                  </a:cubicBezTo>
                  <a:cubicBezTo>
                    <a:pt x="99" y="393"/>
                    <a:pt x="99" y="395"/>
                    <a:pt x="97" y="394"/>
                  </a:cubicBezTo>
                  <a:cubicBezTo>
                    <a:pt x="97" y="397"/>
                    <a:pt x="94" y="398"/>
                    <a:pt x="92" y="399"/>
                  </a:cubicBezTo>
                  <a:cubicBezTo>
                    <a:pt x="92" y="399"/>
                    <a:pt x="92" y="399"/>
                    <a:pt x="92" y="400"/>
                  </a:cubicBezTo>
                  <a:cubicBezTo>
                    <a:pt x="90" y="401"/>
                    <a:pt x="88" y="401"/>
                    <a:pt x="86" y="403"/>
                  </a:cubicBezTo>
                  <a:cubicBezTo>
                    <a:pt x="86" y="403"/>
                    <a:pt x="85" y="403"/>
                    <a:pt x="85" y="402"/>
                  </a:cubicBezTo>
                  <a:cubicBezTo>
                    <a:pt x="85" y="402"/>
                    <a:pt x="85" y="403"/>
                    <a:pt x="85" y="403"/>
                  </a:cubicBezTo>
                  <a:cubicBezTo>
                    <a:pt x="83" y="403"/>
                    <a:pt x="82" y="405"/>
                    <a:pt x="81" y="404"/>
                  </a:cubicBezTo>
                  <a:cubicBezTo>
                    <a:pt x="81" y="405"/>
                    <a:pt x="82" y="405"/>
                    <a:pt x="82" y="405"/>
                  </a:cubicBezTo>
                  <a:cubicBezTo>
                    <a:pt x="78" y="407"/>
                    <a:pt x="74" y="410"/>
                    <a:pt x="69" y="411"/>
                  </a:cubicBezTo>
                  <a:cubicBezTo>
                    <a:pt x="69" y="412"/>
                    <a:pt x="67" y="412"/>
                    <a:pt x="67" y="413"/>
                  </a:cubicBezTo>
                  <a:cubicBezTo>
                    <a:pt x="65" y="411"/>
                    <a:pt x="65" y="416"/>
                    <a:pt x="63" y="414"/>
                  </a:cubicBezTo>
                  <a:cubicBezTo>
                    <a:pt x="62" y="414"/>
                    <a:pt x="63" y="415"/>
                    <a:pt x="62" y="416"/>
                  </a:cubicBezTo>
                  <a:cubicBezTo>
                    <a:pt x="62" y="416"/>
                    <a:pt x="62" y="416"/>
                    <a:pt x="61" y="416"/>
                  </a:cubicBezTo>
                  <a:cubicBezTo>
                    <a:pt x="60" y="419"/>
                    <a:pt x="56" y="418"/>
                    <a:pt x="53" y="420"/>
                  </a:cubicBezTo>
                  <a:cubicBezTo>
                    <a:pt x="53" y="420"/>
                    <a:pt x="54" y="419"/>
                    <a:pt x="54" y="419"/>
                  </a:cubicBezTo>
                  <a:cubicBezTo>
                    <a:pt x="54" y="419"/>
                    <a:pt x="56" y="418"/>
                    <a:pt x="57" y="416"/>
                  </a:cubicBezTo>
                  <a:cubicBezTo>
                    <a:pt x="57" y="417"/>
                    <a:pt x="57" y="417"/>
                    <a:pt x="57" y="418"/>
                  </a:cubicBezTo>
                  <a:cubicBezTo>
                    <a:pt x="58" y="418"/>
                    <a:pt x="58" y="415"/>
                    <a:pt x="60" y="416"/>
                  </a:cubicBezTo>
                  <a:cubicBezTo>
                    <a:pt x="60" y="415"/>
                    <a:pt x="60" y="415"/>
                    <a:pt x="60" y="414"/>
                  </a:cubicBezTo>
                  <a:cubicBezTo>
                    <a:pt x="62" y="413"/>
                    <a:pt x="64" y="414"/>
                    <a:pt x="65" y="412"/>
                  </a:cubicBezTo>
                  <a:cubicBezTo>
                    <a:pt x="65" y="412"/>
                    <a:pt x="65" y="412"/>
                    <a:pt x="65" y="412"/>
                  </a:cubicBezTo>
                  <a:cubicBezTo>
                    <a:pt x="66" y="412"/>
                    <a:pt x="65" y="411"/>
                    <a:pt x="64" y="411"/>
                  </a:cubicBezTo>
                  <a:cubicBezTo>
                    <a:pt x="65" y="411"/>
                    <a:pt x="67" y="411"/>
                    <a:pt x="67" y="411"/>
                  </a:cubicBezTo>
                  <a:cubicBezTo>
                    <a:pt x="68" y="411"/>
                    <a:pt x="68" y="410"/>
                    <a:pt x="67" y="409"/>
                  </a:cubicBezTo>
                  <a:cubicBezTo>
                    <a:pt x="67" y="410"/>
                    <a:pt x="65" y="411"/>
                    <a:pt x="65" y="409"/>
                  </a:cubicBezTo>
                  <a:cubicBezTo>
                    <a:pt x="65" y="410"/>
                    <a:pt x="64" y="411"/>
                    <a:pt x="63" y="409"/>
                  </a:cubicBezTo>
                  <a:cubicBezTo>
                    <a:pt x="63" y="409"/>
                    <a:pt x="63" y="409"/>
                    <a:pt x="63" y="410"/>
                  </a:cubicBezTo>
                  <a:cubicBezTo>
                    <a:pt x="64" y="410"/>
                    <a:pt x="63" y="411"/>
                    <a:pt x="63" y="412"/>
                  </a:cubicBezTo>
                  <a:cubicBezTo>
                    <a:pt x="63" y="413"/>
                    <a:pt x="62" y="411"/>
                    <a:pt x="63" y="411"/>
                  </a:cubicBezTo>
                  <a:cubicBezTo>
                    <a:pt x="62" y="411"/>
                    <a:pt x="63" y="412"/>
                    <a:pt x="62" y="412"/>
                  </a:cubicBezTo>
                  <a:cubicBezTo>
                    <a:pt x="62" y="412"/>
                    <a:pt x="62" y="412"/>
                    <a:pt x="62" y="412"/>
                  </a:cubicBezTo>
                  <a:cubicBezTo>
                    <a:pt x="62" y="412"/>
                    <a:pt x="61" y="411"/>
                    <a:pt x="61" y="411"/>
                  </a:cubicBezTo>
                  <a:cubicBezTo>
                    <a:pt x="60" y="411"/>
                    <a:pt x="60" y="412"/>
                    <a:pt x="60" y="413"/>
                  </a:cubicBezTo>
                  <a:cubicBezTo>
                    <a:pt x="60" y="413"/>
                    <a:pt x="59" y="413"/>
                    <a:pt x="59" y="414"/>
                  </a:cubicBezTo>
                  <a:cubicBezTo>
                    <a:pt x="59" y="414"/>
                    <a:pt x="59" y="414"/>
                    <a:pt x="59" y="414"/>
                  </a:cubicBezTo>
                  <a:cubicBezTo>
                    <a:pt x="59" y="415"/>
                    <a:pt x="59" y="414"/>
                    <a:pt x="58" y="415"/>
                  </a:cubicBezTo>
                  <a:cubicBezTo>
                    <a:pt x="58" y="415"/>
                    <a:pt x="58" y="414"/>
                    <a:pt x="58" y="414"/>
                  </a:cubicBezTo>
                  <a:cubicBezTo>
                    <a:pt x="58" y="414"/>
                    <a:pt x="57" y="414"/>
                    <a:pt x="57" y="414"/>
                  </a:cubicBezTo>
                  <a:cubicBezTo>
                    <a:pt x="57" y="414"/>
                    <a:pt x="56" y="414"/>
                    <a:pt x="56" y="415"/>
                  </a:cubicBezTo>
                  <a:cubicBezTo>
                    <a:pt x="55" y="415"/>
                    <a:pt x="55" y="415"/>
                    <a:pt x="56" y="414"/>
                  </a:cubicBezTo>
                  <a:cubicBezTo>
                    <a:pt x="55" y="413"/>
                    <a:pt x="55" y="413"/>
                    <a:pt x="54" y="414"/>
                  </a:cubicBezTo>
                  <a:cubicBezTo>
                    <a:pt x="54" y="414"/>
                    <a:pt x="54" y="414"/>
                    <a:pt x="54" y="415"/>
                  </a:cubicBezTo>
                  <a:cubicBezTo>
                    <a:pt x="54" y="415"/>
                    <a:pt x="54" y="414"/>
                    <a:pt x="55" y="414"/>
                  </a:cubicBezTo>
                  <a:cubicBezTo>
                    <a:pt x="54" y="415"/>
                    <a:pt x="55" y="415"/>
                    <a:pt x="54" y="416"/>
                  </a:cubicBezTo>
                  <a:cubicBezTo>
                    <a:pt x="54" y="416"/>
                    <a:pt x="54" y="415"/>
                    <a:pt x="53" y="415"/>
                  </a:cubicBezTo>
                  <a:cubicBezTo>
                    <a:pt x="53" y="416"/>
                    <a:pt x="52" y="417"/>
                    <a:pt x="53" y="418"/>
                  </a:cubicBezTo>
                  <a:cubicBezTo>
                    <a:pt x="52" y="418"/>
                    <a:pt x="52" y="418"/>
                    <a:pt x="52" y="419"/>
                  </a:cubicBezTo>
                  <a:cubicBezTo>
                    <a:pt x="52" y="419"/>
                    <a:pt x="52" y="418"/>
                    <a:pt x="51" y="417"/>
                  </a:cubicBezTo>
                  <a:cubicBezTo>
                    <a:pt x="52" y="417"/>
                    <a:pt x="53" y="415"/>
                    <a:pt x="51" y="415"/>
                  </a:cubicBezTo>
                  <a:cubicBezTo>
                    <a:pt x="51" y="416"/>
                    <a:pt x="52" y="415"/>
                    <a:pt x="52" y="416"/>
                  </a:cubicBezTo>
                  <a:cubicBezTo>
                    <a:pt x="51" y="415"/>
                    <a:pt x="51" y="417"/>
                    <a:pt x="50" y="418"/>
                  </a:cubicBezTo>
                  <a:cubicBezTo>
                    <a:pt x="50" y="416"/>
                    <a:pt x="50" y="419"/>
                    <a:pt x="49" y="417"/>
                  </a:cubicBezTo>
                  <a:cubicBezTo>
                    <a:pt x="49" y="417"/>
                    <a:pt x="49" y="419"/>
                    <a:pt x="49" y="419"/>
                  </a:cubicBezTo>
                  <a:cubicBezTo>
                    <a:pt x="48" y="419"/>
                    <a:pt x="47" y="418"/>
                    <a:pt x="48" y="418"/>
                  </a:cubicBezTo>
                  <a:cubicBezTo>
                    <a:pt x="47" y="418"/>
                    <a:pt x="47" y="419"/>
                    <a:pt x="47" y="420"/>
                  </a:cubicBezTo>
                  <a:cubicBezTo>
                    <a:pt x="45" y="418"/>
                    <a:pt x="46" y="420"/>
                    <a:pt x="45" y="420"/>
                  </a:cubicBezTo>
                  <a:cubicBezTo>
                    <a:pt x="46" y="421"/>
                    <a:pt x="45" y="421"/>
                    <a:pt x="45" y="421"/>
                  </a:cubicBezTo>
                  <a:cubicBezTo>
                    <a:pt x="44" y="421"/>
                    <a:pt x="43" y="421"/>
                    <a:pt x="43" y="420"/>
                  </a:cubicBezTo>
                  <a:cubicBezTo>
                    <a:pt x="43" y="420"/>
                    <a:pt x="43" y="420"/>
                    <a:pt x="43" y="420"/>
                  </a:cubicBezTo>
                  <a:cubicBezTo>
                    <a:pt x="42" y="420"/>
                    <a:pt x="40" y="423"/>
                    <a:pt x="40" y="422"/>
                  </a:cubicBezTo>
                  <a:cubicBezTo>
                    <a:pt x="39" y="422"/>
                    <a:pt x="40" y="422"/>
                    <a:pt x="40" y="423"/>
                  </a:cubicBezTo>
                  <a:cubicBezTo>
                    <a:pt x="39" y="422"/>
                    <a:pt x="38" y="423"/>
                    <a:pt x="38" y="423"/>
                  </a:cubicBezTo>
                  <a:cubicBezTo>
                    <a:pt x="38" y="424"/>
                    <a:pt x="37" y="423"/>
                    <a:pt x="38" y="423"/>
                  </a:cubicBezTo>
                  <a:cubicBezTo>
                    <a:pt x="37" y="422"/>
                    <a:pt x="37" y="424"/>
                    <a:pt x="36" y="423"/>
                  </a:cubicBezTo>
                  <a:cubicBezTo>
                    <a:pt x="37" y="424"/>
                    <a:pt x="36" y="423"/>
                    <a:pt x="36" y="424"/>
                  </a:cubicBezTo>
                  <a:cubicBezTo>
                    <a:pt x="35" y="424"/>
                    <a:pt x="35" y="424"/>
                    <a:pt x="36" y="423"/>
                  </a:cubicBezTo>
                  <a:cubicBezTo>
                    <a:pt x="35" y="423"/>
                    <a:pt x="36" y="425"/>
                    <a:pt x="35" y="425"/>
                  </a:cubicBezTo>
                  <a:cubicBezTo>
                    <a:pt x="35" y="425"/>
                    <a:pt x="35" y="426"/>
                    <a:pt x="36" y="426"/>
                  </a:cubicBezTo>
                  <a:cubicBezTo>
                    <a:pt x="34" y="426"/>
                    <a:pt x="33" y="425"/>
                    <a:pt x="31" y="426"/>
                  </a:cubicBezTo>
                  <a:cubicBezTo>
                    <a:pt x="31" y="427"/>
                    <a:pt x="31" y="427"/>
                    <a:pt x="31" y="427"/>
                  </a:cubicBezTo>
                  <a:cubicBezTo>
                    <a:pt x="30" y="427"/>
                    <a:pt x="31" y="427"/>
                    <a:pt x="30" y="427"/>
                  </a:cubicBezTo>
                  <a:cubicBezTo>
                    <a:pt x="30" y="427"/>
                    <a:pt x="30" y="428"/>
                    <a:pt x="29" y="427"/>
                  </a:cubicBezTo>
                  <a:cubicBezTo>
                    <a:pt x="29" y="427"/>
                    <a:pt x="29" y="428"/>
                    <a:pt x="29" y="428"/>
                  </a:cubicBezTo>
                  <a:cubicBezTo>
                    <a:pt x="29" y="428"/>
                    <a:pt x="29" y="428"/>
                    <a:pt x="29" y="427"/>
                  </a:cubicBezTo>
                  <a:cubicBezTo>
                    <a:pt x="30" y="428"/>
                    <a:pt x="29" y="428"/>
                    <a:pt x="29" y="429"/>
                  </a:cubicBezTo>
                  <a:cubicBezTo>
                    <a:pt x="28" y="428"/>
                    <a:pt x="28" y="428"/>
                    <a:pt x="28" y="429"/>
                  </a:cubicBezTo>
                  <a:cubicBezTo>
                    <a:pt x="28" y="428"/>
                    <a:pt x="28" y="428"/>
                    <a:pt x="28" y="428"/>
                  </a:cubicBezTo>
                  <a:cubicBezTo>
                    <a:pt x="27" y="428"/>
                    <a:pt x="26" y="428"/>
                    <a:pt x="26" y="429"/>
                  </a:cubicBezTo>
                  <a:cubicBezTo>
                    <a:pt x="25" y="428"/>
                    <a:pt x="23" y="429"/>
                    <a:pt x="22" y="430"/>
                  </a:cubicBezTo>
                  <a:cubicBezTo>
                    <a:pt x="19" y="429"/>
                    <a:pt x="21" y="431"/>
                    <a:pt x="20" y="432"/>
                  </a:cubicBezTo>
                  <a:cubicBezTo>
                    <a:pt x="18" y="431"/>
                    <a:pt x="18" y="432"/>
                    <a:pt x="17" y="431"/>
                  </a:cubicBezTo>
                  <a:cubicBezTo>
                    <a:pt x="16" y="431"/>
                    <a:pt x="16" y="433"/>
                    <a:pt x="15" y="432"/>
                  </a:cubicBezTo>
                  <a:cubicBezTo>
                    <a:pt x="15" y="433"/>
                    <a:pt x="16" y="433"/>
                    <a:pt x="16" y="432"/>
                  </a:cubicBezTo>
                  <a:cubicBezTo>
                    <a:pt x="17" y="433"/>
                    <a:pt x="16" y="433"/>
                    <a:pt x="16" y="434"/>
                  </a:cubicBezTo>
                  <a:cubicBezTo>
                    <a:pt x="16" y="434"/>
                    <a:pt x="15" y="433"/>
                    <a:pt x="15" y="432"/>
                  </a:cubicBezTo>
                  <a:cubicBezTo>
                    <a:pt x="13" y="433"/>
                    <a:pt x="10" y="434"/>
                    <a:pt x="9" y="433"/>
                  </a:cubicBezTo>
                  <a:cubicBezTo>
                    <a:pt x="9" y="433"/>
                    <a:pt x="9" y="433"/>
                    <a:pt x="9" y="433"/>
                  </a:cubicBezTo>
                  <a:cubicBezTo>
                    <a:pt x="8" y="433"/>
                    <a:pt x="6" y="433"/>
                    <a:pt x="5" y="432"/>
                  </a:cubicBezTo>
                  <a:cubicBezTo>
                    <a:pt x="4" y="431"/>
                    <a:pt x="5" y="432"/>
                    <a:pt x="3" y="432"/>
                  </a:cubicBezTo>
                  <a:cubicBezTo>
                    <a:pt x="2" y="431"/>
                    <a:pt x="1" y="429"/>
                    <a:pt x="0" y="428"/>
                  </a:cubicBezTo>
                  <a:cubicBezTo>
                    <a:pt x="2" y="428"/>
                    <a:pt x="4" y="431"/>
                    <a:pt x="5" y="431"/>
                  </a:cubicBezTo>
                  <a:cubicBezTo>
                    <a:pt x="7" y="431"/>
                    <a:pt x="9" y="430"/>
                    <a:pt x="9" y="431"/>
                  </a:cubicBezTo>
                  <a:cubicBezTo>
                    <a:pt x="10" y="429"/>
                    <a:pt x="6" y="430"/>
                    <a:pt x="6" y="428"/>
                  </a:cubicBezTo>
                  <a:cubicBezTo>
                    <a:pt x="6" y="429"/>
                    <a:pt x="6" y="429"/>
                    <a:pt x="6" y="429"/>
                  </a:cubicBezTo>
                  <a:cubicBezTo>
                    <a:pt x="6" y="427"/>
                    <a:pt x="2" y="426"/>
                    <a:pt x="2" y="425"/>
                  </a:cubicBezTo>
                  <a:cubicBezTo>
                    <a:pt x="2" y="424"/>
                    <a:pt x="1" y="425"/>
                    <a:pt x="1" y="425"/>
                  </a:cubicBezTo>
                  <a:cubicBezTo>
                    <a:pt x="1" y="424"/>
                    <a:pt x="0" y="424"/>
                    <a:pt x="0" y="424"/>
                  </a:cubicBezTo>
                  <a:cubicBezTo>
                    <a:pt x="1" y="424"/>
                    <a:pt x="1" y="423"/>
                    <a:pt x="2" y="423"/>
                  </a:cubicBezTo>
                  <a:cubicBezTo>
                    <a:pt x="3" y="423"/>
                    <a:pt x="2" y="423"/>
                    <a:pt x="2" y="424"/>
                  </a:cubicBezTo>
                  <a:cubicBezTo>
                    <a:pt x="3" y="424"/>
                    <a:pt x="2" y="423"/>
                    <a:pt x="2" y="423"/>
                  </a:cubicBezTo>
                  <a:cubicBezTo>
                    <a:pt x="3" y="422"/>
                    <a:pt x="3" y="423"/>
                    <a:pt x="3" y="424"/>
                  </a:cubicBezTo>
                  <a:cubicBezTo>
                    <a:pt x="3" y="421"/>
                    <a:pt x="4" y="421"/>
                    <a:pt x="4" y="418"/>
                  </a:cubicBezTo>
                  <a:cubicBezTo>
                    <a:pt x="4" y="417"/>
                    <a:pt x="5" y="417"/>
                    <a:pt x="6" y="416"/>
                  </a:cubicBezTo>
                  <a:cubicBezTo>
                    <a:pt x="5" y="416"/>
                    <a:pt x="5" y="417"/>
                    <a:pt x="4" y="417"/>
                  </a:cubicBezTo>
                  <a:cubicBezTo>
                    <a:pt x="5" y="414"/>
                    <a:pt x="7" y="414"/>
                    <a:pt x="7" y="411"/>
                  </a:cubicBezTo>
                  <a:cubicBezTo>
                    <a:pt x="9" y="410"/>
                    <a:pt x="10" y="408"/>
                    <a:pt x="11" y="406"/>
                  </a:cubicBezTo>
                  <a:cubicBezTo>
                    <a:pt x="10" y="405"/>
                    <a:pt x="9" y="406"/>
                    <a:pt x="8" y="404"/>
                  </a:cubicBezTo>
                  <a:cubicBezTo>
                    <a:pt x="6" y="404"/>
                    <a:pt x="6" y="405"/>
                    <a:pt x="5" y="404"/>
                  </a:cubicBezTo>
                  <a:cubicBezTo>
                    <a:pt x="5" y="403"/>
                    <a:pt x="7" y="405"/>
                    <a:pt x="6" y="404"/>
                  </a:cubicBezTo>
                  <a:cubicBezTo>
                    <a:pt x="7" y="404"/>
                    <a:pt x="9" y="404"/>
                    <a:pt x="10" y="404"/>
                  </a:cubicBezTo>
                  <a:cubicBezTo>
                    <a:pt x="8" y="403"/>
                    <a:pt x="8" y="402"/>
                    <a:pt x="7" y="401"/>
                  </a:cubicBezTo>
                  <a:cubicBezTo>
                    <a:pt x="7" y="401"/>
                    <a:pt x="9" y="401"/>
                    <a:pt x="8" y="402"/>
                  </a:cubicBezTo>
                  <a:cubicBezTo>
                    <a:pt x="9" y="402"/>
                    <a:pt x="9" y="401"/>
                    <a:pt x="10" y="401"/>
                  </a:cubicBezTo>
                  <a:cubicBezTo>
                    <a:pt x="10" y="401"/>
                    <a:pt x="10" y="402"/>
                    <a:pt x="9" y="402"/>
                  </a:cubicBezTo>
                  <a:cubicBezTo>
                    <a:pt x="9" y="402"/>
                    <a:pt x="9" y="402"/>
                    <a:pt x="10" y="402"/>
                  </a:cubicBezTo>
                  <a:cubicBezTo>
                    <a:pt x="10" y="402"/>
                    <a:pt x="10" y="401"/>
                    <a:pt x="11" y="401"/>
                  </a:cubicBezTo>
                  <a:cubicBezTo>
                    <a:pt x="11" y="401"/>
                    <a:pt x="9" y="400"/>
                    <a:pt x="10" y="399"/>
                  </a:cubicBezTo>
                  <a:cubicBezTo>
                    <a:pt x="10" y="399"/>
                    <a:pt x="9" y="400"/>
                    <a:pt x="8" y="400"/>
                  </a:cubicBezTo>
                  <a:cubicBezTo>
                    <a:pt x="9" y="399"/>
                    <a:pt x="8" y="399"/>
                    <a:pt x="8" y="398"/>
                  </a:cubicBezTo>
                  <a:cubicBezTo>
                    <a:pt x="9" y="399"/>
                    <a:pt x="9" y="399"/>
                    <a:pt x="10" y="399"/>
                  </a:cubicBezTo>
                  <a:cubicBezTo>
                    <a:pt x="10" y="398"/>
                    <a:pt x="9" y="398"/>
                    <a:pt x="9" y="397"/>
                  </a:cubicBezTo>
                  <a:cubicBezTo>
                    <a:pt x="11" y="398"/>
                    <a:pt x="11" y="396"/>
                    <a:pt x="12" y="397"/>
                  </a:cubicBezTo>
                  <a:cubicBezTo>
                    <a:pt x="12" y="397"/>
                    <a:pt x="12" y="395"/>
                    <a:pt x="11" y="395"/>
                  </a:cubicBezTo>
                  <a:cubicBezTo>
                    <a:pt x="11" y="395"/>
                    <a:pt x="12" y="394"/>
                    <a:pt x="12" y="393"/>
                  </a:cubicBezTo>
                  <a:cubicBezTo>
                    <a:pt x="12" y="393"/>
                    <a:pt x="13" y="392"/>
                    <a:pt x="14" y="392"/>
                  </a:cubicBezTo>
                  <a:cubicBezTo>
                    <a:pt x="14" y="392"/>
                    <a:pt x="13" y="392"/>
                    <a:pt x="13" y="392"/>
                  </a:cubicBezTo>
                  <a:cubicBezTo>
                    <a:pt x="19" y="387"/>
                    <a:pt x="24" y="384"/>
                    <a:pt x="30" y="379"/>
                  </a:cubicBezTo>
                  <a:cubicBezTo>
                    <a:pt x="30" y="378"/>
                    <a:pt x="30" y="378"/>
                    <a:pt x="29" y="378"/>
                  </a:cubicBezTo>
                  <a:cubicBezTo>
                    <a:pt x="33" y="377"/>
                    <a:pt x="33" y="373"/>
                    <a:pt x="37" y="372"/>
                  </a:cubicBezTo>
                  <a:cubicBezTo>
                    <a:pt x="39" y="369"/>
                    <a:pt x="42" y="363"/>
                    <a:pt x="46" y="363"/>
                  </a:cubicBezTo>
                  <a:cubicBezTo>
                    <a:pt x="46" y="360"/>
                    <a:pt x="50" y="360"/>
                    <a:pt x="51" y="358"/>
                  </a:cubicBezTo>
                  <a:cubicBezTo>
                    <a:pt x="53" y="358"/>
                    <a:pt x="53" y="357"/>
                    <a:pt x="54" y="357"/>
                  </a:cubicBezTo>
                  <a:cubicBezTo>
                    <a:pt x="60" y="353"/>
                    <a:pt x="67" y="349"/>
                    <a:pt x="73" y="345"/>
                  </a:cubicBezTo>
                  <a:cubicBezTo>
                    <a:pt x="74" y="343"/>
                    <a:pt x="76" y="343"/>
                    <a:pt x="76" y="342"/>
                  </a:cubicBezTo>
                  <a:cubicBezTo>
                    <a:pt x="79" y="341"/>
                    <a:pt x="81" y="338"/>
                    <a:pt x="84" y="337"/>
                  </a:cubicBezTo>
                  <a:cubicBezTo>
                    <a:pt x="84" y="336"/>
                    <a:pt x="84" y="335"/>
                    <a:pt x="85" y="336"/>
                  </a:cubicBezTo>
                  <a:cubicBezTo>
                    <a:pt x="85" y="335"/>
                    <a:pt x="85" y="335"/>
                    <a:pt x="85" y="334"/>
                  </a:cubicBezTo>
                  <a:cubicBezTo>
                    <a:pt x="86" y="334"/>
                    <a:pt x="87" y="334"/>
                    <a:pt x="88" y="334"/>
                  </a:cubicBezTo>
                  <a:cubicBezTo>
                    <a:pt x="88" y="333"/>
                    <a:pt x="87" y="334"/>
                    <a:pt x="87" y="333"/>
                  </a:cubicBezTo>
                  <a:cubicBezTo>
                    <a:pt x="87" y="333"/>
                    <a:pt x="88" y="333"/>
                    <a:pt x="88" y="332"/>
                  </a:cubicBezTo>
                  <a:cubicBezTo>
                    <a:pt x="88" y="332"/>
                    <a:pt x="89" y="332"/>
                    <a:pt x="89" y="333"/>
                  </a:cubicBezTo>
                  <a:cubicBezTo>
                    <a:pt x="89" y="332"/>
                    <a:pt x="88" y="332"/>
                    <a:pt x="89" y="332"/>
                  </a:cubicBezTo>
                  <a:cubicBezTo>
                    <a:pt x="89" y="332"/>
                    <a:pt x="89" y="331"/>
                    <a:pt x="88" y="330"/>
                  </a:cubicBezTo>
                  <a:cubicBezTo>
                    <a:pt x="90" y="330"/>
                    <a:pt x="90" y="329"/>
                    <a:pt x="91" y="330"/>
                  </a:cubicBezTo>
                  <a:cubicBezTo>
                    <a:pt x="92" y="328"/>
                    <a:pt x="93" y="327"/>
                    <a:pt x="94" y="326"/>
                  </a:cubicBezTo>
                  <a:cubicBezTo>
                    <a:pt x="94" y="326"/>
                    <a:pt x="96" y="327"/>
                    <a:pt x="96" y="325"/>
                  </a:cubicBezTo>
                  <a:cubicBezTo>
                    <a:pt x="96" y="325"/>
                    <a:pt x="95" y="325"/>
                    <a:pt x="95" y="324"/>
                  </a:cubicBezTo>
                  <a:cubicBezTo>
                    <a:pt x="96" y="325"/>
                    <a:pt x="96" y="324"/>
                    <a:pt x="97" y="325"/>
                  </a:cubicBezTo>
                  <a:cubicBezTo>
                    <a:pt x="97" y="324"/>
                    <a:pt x="96" y="324"/>
                    <a:pt x="96" y="323"/>
                  </a:cubicBezTo>
                  <a:cubicBezTo>
                    <a:pt x="97" y="323"/>
                    <a:pt x="97" y="324"/>
                    <a:pt x="98" y="324"/>
                  </a:cubicBezTo>
                  <a:cubicBezTo>
                    <a:pt x="98" y="323"/>
                    <a:pt x="97" y="323"/>
                    <a:pt x="98" y="323"/>
                  </a:cubicBezTo>
                  <a:cubicBezTo>
                    <a:pt x="98" y="322"/>
                    <a:pt x="97" y="323"/>
                    <a:pt x="97" y="322"/>
                  </a:cubicBezTo>
                  <a:cubicBezTo>
                    <a:pt x="97" y="322"/>
                    <a:pt x="98" y="322"/>
                    <a:pt x="98" y="322"/>
                  </a:cubicBezTo>
                  <a:cubicBezTo>
                    <a:pt x="98" y="321"/>
                    <a:pt x="99" y="319"/>
                    <a:pt x="100" y="320"/>
                  </a:cubicBezTo>
                  <a:cubicBezTo>
                    <a:pt x="102" y="315"/>
                    <a:pt x="107" y="311"/>
                    <a:pt x="111" y="309"/>
                  </a:cubicBezTo>
                  <a:cubicBezTo>
                    <a:pt x="117" y="304"/>
                    <a:pt x="123" y="299"/>
                    <a:pt x="130" y="296"/>
                  </a:cubicBezTo>
                  <a:cubicBezTo>
                    <a:pt x="141" y="289"/>
                    <a:pt x="154" y="282"/>
                    <a:pt x="166" y="277"/>
                  </a:cubicBezTo>
                  <a:cubicBezTo>
                    <a:pt x="167" y="275"/>
                    <a:pt x="170" y="276"/>
                    <a:pt x="171" y="274"/>
                  </a:cubicBezTo>
                  <a:cubicBezTo>
                    <a:pt x="171" y="274"/>
                    <a:pt x="171" y="274"/>
                    <a:pt x="172" y="274"/>
                  </a:cubicBezTo>
                  <a:cubicBezTo>
                    <a:pt x="184" y="267"/>
                    <a:pt x="197" y="262"/>
                    <a:pt x="209" y="256"/>
                  </a:cubicBezTo>
                  <a:cubicBezTo>
                    <a:pt x="209" y="255"/>
                    <a:pt x="210" y="255"/>
                    <a:pt x="209" y="255"/>
                  </a:cubicBezTo>
                  <a:cubicBezTo>
                    <a:pt x="210" y="254"/>
                    <a:pt x="210" y="255"/>
                    <a:pt x="211" y="255"/>
                  </a:cubicBezTo>
                  <a:cubicBezTo>
                    <a:pt x="215" y="252"/>
                    <a:pt x="220" y="250"/>
                    <a:pt x="225" y="248"/>
                  </a:cubicBezTo>
                  <a:cubicBezTo>
                    <a:pt x="225" y="247"/>
                    <a:pt x="226" y="248"/>
                    <a:pt x="226" y="247"/>
                  </a:cubicBezTo>
                  <a:cubicBezTo>
                    <a:pt x="224" y="247"/>
                    <a:pt x="223" y="247"/>
                    <a:pt x="221" y="248"/>
                  </a:cubicBezTo>
                  <a:cubicBezTo>
                    <a:pt x="220" y="248"/>
                    <a:pt x="219" y="250"/>
                    <a:pt x="218" y="249"/>
                  </a:cubicBezTo>
                  <a:cubicBezTo>
                    <a:pt x="218" y="250"/>
                    <a:pt x="217" y="250"/>
                    <a:pt x="217" y="251"/>
                  </a:cubicBezTo>
                  <a:cubicBezTo>
                    <a:pt x="214" y="251"/>
                    <a:pt x="212" y="253"/>
                    <a:pt x="209" y="253"/>
                  </a:cubicBezTo>
                  <a:cubicBezTo>
                    <a:pt x="209" y="254"/>
                    <a:pt x="210" y="254"/>
                    <a:pt x="209" y="254"/>
                  </a:cubicBezTo>
                  <a:cubicBezTo>
                    <a:pt x="209" y="254"/>
                    <a:pt x="208" y="254"/>
                    <a:pt x="207" y="254"/>
                  </a:cubicBezTo>
                  <a:cubicBezTo>
                    <a:pt x="207" y="255"/>
                    <a:pt x="207" y="255"/>
                    <a:pt x="207" y="255"/>
                  </a:cubicBezTo>
                  <a:cubicBezTo>
                    <a:pt x="206" y="255"/>
                    <a:pt x="207" y="255"/>
                    <a:pt x="207" y="255"/>
                  </a:cubicBezTo>
                  <a:cubicBezTo>
                    <a:pt x="205" y="255"/>
                    <a:pt x="202" y="256"/>
                    <a:pt x="201" y="257"/>
                  </a:cubicBezTo>
                  <a:cubicBezTo>
                    <a:pt x="198" y="258"/>
                    <a:pt x="195" y="259"/>
                    <a:pt x="194" y="261"/>
                  </a:cubicBezTo>
                  <a:cubicBezTo>
                    <a:pt x="193" y="260"/>
                    <a:pt x="191" y="262"/>
                    <a:pt x="190" y="261"/>
                  </a:cubicBezTo>
                  <a:cubicBezTo>
                    <a:pt x="190" y="261"/>
                    <a:pt x="190" y="262"/>
                    <a:pt x="190" y="262"/>
                  </a:cubicBezTo>
                  <a:cubicBezTo>
                    <a:pt x="189" y="262"/>
                    <a:pt x="188" y="262"/>
                    <a:pt x="188" y="263"/>
                  </a:cubicBezTo>
                  <a:cubicBezTo>
                    <a:pt x="187" y="263"/>
                    <a:pt x="188" y="262"/>
                    <a:pt x="187" y="262"/>
                  </a:cubicBezTo>
                  <a:cubicBezTo>
                    <a:pt x="187" y="263"/>
                    <a:pt x="185" y="264"/>
                    <a:pt x="184" y="265"/>
                  </a:cubicBezTo>
                  <a:cubicBezTo>
                    <a:pt x="184" y="265"/>
                    <a:pt x="183" y="264"/>
                    <a:pt x="181" y="265"/>
                  </a:cubicBezTo>
                  <a:cubicBezTo>
                    <a:pt x="178" y="266"/>
                    <a:pt x="173" y="269"/>
                    <a:pt x="170" y="269"/>
                  </a:cubicBezTo>
                  <a:cubicBezTo>
                    <a:pt x="169" y="272"/>
                    <a:pt x="165" y="271"/>
                    <a:pt x="164" y="273"/>
                  </a:cubicBezTo>
                  <a:cubicBezTo>
                    <a:pt x="162" y="271"/>
                    <a:pt x="161" y="275"/>
                    <a:pt x="159" y="273"/>
                  </a:cubicBezTo>
                  <a:cubicBezTo>
                    <a:pt x="158" y="273"/>
                    <a:pt x="159" y="275"/>
                    <a:pt x="160" y="274"/>
                  </a:cubicBezTo>
                  <a:cubicBezTo>
                    <a:pt x="159" y="275"/>
                    <a:pt x="157" y="274"/>
                    <a:pt x="157" y="276"/>
                  </a:cubicBezTo>
                  <a:cubicBezTo>
                    <a:pt x="152" y="277"/>
                    <a:pt x="147" y="279"/>
                    <a:pt x="142" y="281"/>
                  </a:cubicBezTo>
                  <a:cubicBezTo>
                    <a:pt x="138" y="281"/>
                    <a:pt x="134" y="286"/>
                    <a:pt x="130" y="285"/>
                  </a:cubicBezTo>
                  <a:cubicBezTo>
                    <a:pt x="129" y="285"/>
                    <a:pt x="130" y="285"/>
                    <a:pt x="130" y="286"/>
                  </a:cubicBezTo>
                  <a:cubicBezTo>
                    <a:pt x="123" y="288"/>
                    <a:pt x="116" y="292"/>
                    <a:pt x="110" y="292"/>
                  </a:cubicBezTo>
                  <a:cubicBezTo>
                    <a:pt x="110" y="293"/>
                    <a:pt x="111" y="292"/>
                    <a:pt x="111" y="293"/>
                  </a:cubicBezTo>
                  <a:cubicBezTo>
                    <a:pt x="107" y="295"/>
                    <a:pt x="101" y="296"/>
                    <a:pt x="97" y="298"/>
                  </a:cubicBezTo>
                  <a:cubicBezTo>
                    <a:pt x="97" y="298"/>
                    <a:pt x="97" y="298"/>
                    <a:pt x="97" y="297"/>
                  </a:cubicBezTo>
                  <a:cubicBezTo>
                    <a:pt x="96" y="297"/>
                    <a:pt x="96" y="298"/>
                    <a:pt x="96" y="299"/>
                  </a:cubicBezTo>
                  <a:cubicBezTo>
                    <a:pt x="93" y="299"/>
                    <a:pt x="91" y="300"/>
                    <a:pt x="88" y="300"/>
                  </a:cubicBezTo>
                  <a:cubicBezTo>
                    <a:pt x="86" y="301"/>
                    <a:pt x="84" y="301"/>
                    <a:pt x="81" y="301"/>
                  </a:cubicBezTo>
                  <a:cubicBezTo>
                    <a:pt x="78" y="299"/>
                    <a:pt x="75" y="297"/>
                    <a:pt x="74" y="294"/>
                  </a:cubicBezTo>
                  <a:cubicBezTo>
                    <a:pt x="73" y="286"/>
                    <a:pt x="81" y="283"/>
                    <a:pt x="84" y="278"/>
                  </a:cubicBezTo>
                  <a:cubicBezTo>
                    <a:pt x="84" y="278"/>
                    <a:pt x="84" y="278"/>
                    <a:pt x="84" y="279"/>
                  </a:cubicBezTo>
                  <a:cubicBezTo>
                    <a:pt x="85" y="278"/>
                    <a:pt x="84" y="278"/>
                    <a:pt x="84" y="278"/>
                  </a:cubicBezTo>
                  <a:cubicBezTo>
                    <a:pt x="85" y="277"/>
                    <a:pt x="86" y="275"/>
                    <a:pt x="87" y="275"/>
                  </a:cubicBezTo>
                  <a:cubicBezTo>
                    <a:pt x="95" y="268"/>
                    <a:pt x="102" y="260"/>
                    <a:pt x="112" y="255"/>
                  </a:cubicBezTo>
                  <a:cubicBezTo>
                    <a:pt x="133" y="243"/>
                    <a:pt x="154" y="230"/>
                    <a:pt x="177" y="219"/>
                  </a:cubicBezTo>
                  <a:cubicBezTo>
                    <a:pt x="183" y="216"/>
                    <a:pt x="188" y="213"/>
                    <a:pt x="195" y="211"/>
                  </a:cubicBezTo>
                  <a:cubicBezTo>
                    <a:pt x="196" y="210"/>
                    <a:pt x="196" y="209"/>
                    <a:pt x="198" y="209"/>
                  </a:cubicBezTo>
                  <a:cubicBezTo>
                    <a:pt x="218" y="199"/>
                    <a:pt x="239" y="190"/>
                    <a:pt x="260" y="181"/>
                  </a:cubicBezTo>
                  <a:cubicBezTo>
                    <a:pt x="261" y="181"/>
                    <a:pt x="263" y="181"/>
                    <a:pt x="264" y="180"/>
                  </a:cubicBezTo>
                  <a:cubicBezTo>
                    <a:pt x="267" y="179"/>
                    <a:pt x="271" y="178"/>
                    <a:pt x="274" y="176"/>
                  </a:cubicBezTo>
                  <a:cubicBezTo>
                    <a:pt x="281" y="174"/>
                    <a:pt x="287" y="172"/>
                    <a:pt x="294" y="169"/>
                  </a:cubicBezTo>
                  <a:cubicBezTo>
                    <a:pt x="302" y="165"/>
                    <a:pt x="311" y="163"/>
                    <a:pt x="319" y="159"/>
                  </a:cubicBezTo>
                  <a:cubicBezTo>
                    <a:pt x="341" y="153"/>
                    <a:pt x="362" y="145"/>
                    <a:pt x="383" y="140"/>
                  </a:cubicBezTo>
                  <a:cubicBezTo>
                    <a:pt x="389" y="137"/>
                    <a:pt x="396" y="136"/>
                    <a:pt x="402" y="134"/>
                  </a:cubicBezTo>
                  <a:cubicBezTo>
                    <a:pt x="420" y="129"/>
                    <a:pt x="437" y="123"/>
                    <a:pt x="456" y="119"/>
                  </a:cubicBezTo>
                  <a:cubicBezTo>
                    <a:pt x="458" y="118"/>
                    <a:pt x="462" y="118"/>
                    <a:pt x="465" y="116"/>
                  </a:cubicBezTo>
                  <a:cubicBezTo>
                    <a:pt x="465" y="116"/>
                    <a:pt x="465" y="116"/>
                    <a:pt x="465" y="117"/>
                  </a:cubicBezTo>
                  <a:cubicBezTo>
                    <a:pt x="468" y="115"/>
                    <a:pt x="472" y="114"/>
                    <a:pt x="474" y="114"/>
                  </a:cubicBezTo>
                  <a:cubicBezTo>
                    <a:pt x="478" y="112"/>
                    <a:pt x="485" y="111"/>
                    <a:pt x="490" y="109"/>
                  </a:cubicBezTo>
                  <a:cubicBezTo>
                    <a:pt x="493" y="109"/>
                    <a:pt x="495" y="107"/>
                    <a:pt x="498" y="108"/>
                  </a:cubicBezTo>
                  <a:cubicBezTo>
                    <a:pt x="498" y="108"/>
                    <a:pt x="498" y="107"/>
                    <a:pt x="498" y="107"/>
                  </a:cubicBezTo>
                  <a:cubicBezTo>
                    <a:pt x="509" y="104"/>
                    <a:pt x="519" y="102"/>
                    <a:pt x="530" y="100"/>
                  </a:cubicBezTo>
                  <a:cubicBezTo>
                    <a:pt x="530" y="100"/>
                    <a:pt x="531" y="99"/>
                    <a:pt x="532" y="99"/>
                  </a:cubicBezTo>
                  <a:cubicBezTo>
                    <a:pt x="538" y="97"/>
                    <a:pt x="544" y="96"/>
                    <a:pt x="550" y="94"/>
                  </a:cubicBezTo>
                  <a:cubicBezTo>
                    <a:pt x="563" y="90"/>
                    <a:pt x="577" y="87"/>
                    <a:pt x="590" y="84"/>
                  </a:cubicBezTo>
                  <a:cubicBezTo>
                    <a:pt x="597" y="83"/>
                    <a:pt x="604" y="81"/>
                    <a:pt x="610" y="80"/>
                  </a:cubicBezTo>
                  <a:cubicBezTo>
                    <a:pt x="612" y="80"/>
                    <a:pt x="614" y="79"/>
                    <a:pt x="617" y="79"/>
                  </a:cubicBezTo>
                  <a:cubicBezTo>
                    <a:pt x="620" y="78"/>
                    <a:pt x="622" y="77"/>
                    <a:pt x="626" y="77"/>
                  </a:cubicBezTo>
                  <a:cubicBezTo>
                    <a:pt x="630" y="76"/>
                    <a:pt x="635" y="75"/>
                    <a:pt x="639" y="74"/>
                  </a:cubicBezTo>
                  <a:cubicBezTo>
                    <a:pt x="654" y="71"/>
                    <a:pt x="668" y="67"/>
                    <a:pt x="683" y="65"/>
                  </a:cubicBezTo>
                  <a:cubicBezTo>
                    <a:pt x="692" y="63"/>
                    <a:pt x="700" y="61"/>
                    <a:pt x="709" y="59"/>
                  </a:cubicBezTo>
                  <a:cubicBezTo>
                    <a:pt x="710" y="58"/>
                    <a:pt x="712" y="59"/>
                    <a:pt x="713" y="58"/>
                  </a:cubicBezTo>
                  <a:cubicBezTo>
                    <a:pt x="719" y="58"/>
                    <a:pt x="726" y="56"/>
                    <a:pt x="732" y="55"/>
                  </a:cubicBezTo>
                  <a:cubicBezTo>
                    <a:pt x="735" y="54"/>
                    <a:pt x="738" y="53"/>
                    <a:pt x="741" y="53"/>
                  </a:cubicBezTo>
                  <a:cubicBezTo>
                    <a:pt x="745" y="52"/>
                    <a:pt x="749" y="51"/>
                    <a:pt x="752" y="51"/>
                  </a:cubicBezTo>
                  <a:cubicBezTo>
                    <a:pt x="761" y="49"/>
                    <a:pt x="771" y="47"/>
                    <a:pt x="780" y="45"/>
                  </a:cubicBezTo>
                  <a:cubicBezTo>
                    <a:pt x="781" y="45"/>
                    <a:pt x="784" y="44"/>
                    <a:pt x="785" y="45"/>
                  </a:cubicBezTo>
                  <a:cubicBezTo>
                    <a:pt x="803" y="40"/>
                    <a:pt x="821" y="37"/>
                    <a:pt x="838" y="32"/>
                  </a:cubicBezTo>
                  <a:cubicBezTo>
                    <a:pt x="839" y="31"/>
                    <a:pt x="841" y="30"/>
                    <a:pt x="842" y="28"/>
                  </a:cubicBezTo>
                  <a:cubicBezTo>
                    <a:pt x="838" y="25"/>
                    <a:pt x="833" y="26"/>
                    <a:pt x="828" y="24"/>
                  </a:cubicBezTo>
                  <a:cubicBezTo>
                    <a:pt x="827" y="23"/>
                    <a:pt x="827" y="25"/>
                    <a:pt x="826" y="24"/>
                  </a:cubicBezTo>
                  <a:cubicBezTo>
                    <a:pt x="821" y="23"/>
                    <a:pt x="815" y="23"/>
                    <a:pt x="812" y="23"/>
                  </a:cubicBezTo>
                  <a:cubicBezTo>
                    <a:pt x="812" y="23"/>
                    <a:pt x="812" y="23"/>
                    <a:pt x="811" y="23"/>
                  </a:cubicBezTo>
                  <a:cubicBezTo>
                    <a:pt x="805" y="24"/>
                    <a:pt x="797" y="22"/>
                    <a:pt x="791" y="24"/>
                  </a:cubicBezTo>
                  <a:cubicBezTo>
                    <a:pt x="790" y="24"/>
                    <a:pt x="790" y="24"/>
                    <a:pt x="790" y="23"/>
                  </a:cubicBezTo>
                  <a:cubicBezTo>
                    <a:pt x="779" y="24"/>
                    <a:pt x="770" y="26"/>
                    <a:pt x="757" y="25"/>
                  </a:cubicBezTo>
                  <a:cubicBezTo>
                    <a:pt x="755" y="27"/>
                    <a:pt x="752" y="26"/>
                    <a:pt x="750" y="26"/>
                  </a:cubicBezTo>
                  <a:cubicBezTo>
                    <a:pt x="747" y="27"/>
                    <a:pt x="745" y="27"/>
                    <a:pt x="742" y="27"/>
                  </a:cubicBezTo>
                  <a:cubicBezTo>
                    <a:pt x="739" y="28"/>
                    <a:pt x="734" y="28"/>
                    <a:pt x="730" y="28"/>
                  </a:cubicBezTo>
                  <a:cubicBezTo>
                    <a:pt x="729" y="28"/>
                    <a:pt x="729" y="28"/>
                    <a:pt x="729" y="28"/>
                  </a:cubicBezTo>
                  <a:cubicBezTo>
                    <a:pt x="723" y="29"/>
                    <a:pt x="715" y="30"/>
                    <a:pt x="708" y="31"/>
                  </a:cubicBezTo>
                  <a:cubicBezTo>
                    <a:pt x="707" y="31"/>
                    <a:pt x="707" y="30"/>
                    <a:pt x="707" y="30"/>
                  </a:cubicBezTo>
                  <a:cubicBezTo>
                    <a:pt x="701" y="32"/>
                    <a:pt x="693" y="32"/>
                    <a:pt x="688" y="33"/>
                  </a:cubicBezTo>
                  <a:cubicBezTo>
                    <a:pt x="688" y="33"/>
                    <a:pt x="688" y="32"/>
                    <a:pt x="687" y="32"/>
                  </a:cubicBezTo>
                  <a:cubicBezTo>
                    <a:pt x="687" y="32"/>
                    <a:pt x="688" y="32"/>
                    <a:pt x="688" y="33"/>
                  </a:cubicBezTo>
                  <a:cubicBezTo>
                    <a:pt x="682" y="34"/>
                    <a:pt x="674" y="34"/>
                    <a:pt x="668" y="35"/>
                  </a:cubicBezTo>
                  <a:cubicBezTo>
                    <a:pt x="667" y="35"/>
                    <a:pt x="666" y="35"/>
                    <a:pt x="665" y="35"/>
                  </a:cubicBezTo>
                  <a:cubicBezTo>
                    <a:pt x="662" y="37"/>
                    <a:pt x="657" y="36"/>
                    <a:pt x="654" y="37"/>
                  </a:cubicBezTo>
                  <a:cubicBezTo>
                    <a:pt x="647" y="37"/>
                    <a:pt x="642" y="40"/>
                    <a:pt x="637" y="39"/>
                  </a:cubicBezTo>
                  <a:cubicBezTo>
                    <a:pt x="636" y="39"/>
                    <a:pt x="636" y="40"/>
                    <a:pt x="636" y="40"/>
                  </a:cubicBezTo>
                  <a:cubicBezTo>
                    <a:pt x="635" y="40"/>
                    <a:pt x="634" y="40"/>
                    <a:pt x="634" y="40"/>
                  </a:cubicBezTo>
                  <a:cubicBezTo>
                    <a:pt x="633" y="40"/>
                    <a:pt x="633" y="41"/>
                    <a:pt x="633" y="41"/>
                  </a:cubicBezTo>
                  <a:cubicBezTo>
                    <a:pt x="632" y="41"/>
                    <a:pt x="630" y="42"/>
                    <a:pt x="629" y="41"/>
                  </a:cubicBezTo>
                  <a:cubicBezTo>
                    <a:pt x="628" y="41"/>
                    <a:pt x="628" y="42"/>
                    <a:pt x="628" y="42"/>
                  </a:cubicBezTo>
                  <a:cubicBezTo>
                    <a:pt x="614" y="42"/>
                    <a:pt x="603" y="47"/>
                    <a:pt x="590" y="48"/>
                  </a:cubicBezTo>
                  <a:cubicBezTo>
                    <a:pt x="587" y="50"/>
                    <a:pt x="583" y="50"/>
                    <a:pt x="581" y="50"/>
                  </a:cubicBezTo>
                  <a:cubicBezTo>
                    <a:pt x="580" y="50"/>
                    <a:pt x="578" y="51"/>
                    <a:pt x="576" y="51"/>
                  </a:cubicBezTo>
                  <a:cubicBezTo>
                    <a:pt x="567" y="54"/>
                    <a:pt x="556" y="56"/>
                    <a:pt x="546" y="58"/>
                  </a:cubicBezTo>
                  <a:cubicBezTo>
                    <a:pt x="545" y="58"/>
                    <a:pt x="543" y="58"/>
                    <a:pt x="543" y="59"/>
                  </a:cubicBezTo>
                  <a:cubicBezTo>
                    <a:pt x="542" y="59"/>
                    <a:pt x="542" y="59"/>
                    <a:pt x="541" y="59"/>
                  </a:cubicBezTo>
                  <a:cubicBezTo>
                    <a:pt x="540" y="60"/>
                    <a:pt x="536" y="61"/>
                    <a:pt x="533" y="61"/>
                  </a:cubicBezTo>
                  <a:cubicBezTo>
                    <a:pt x="530" y="62"/>
                    <a:pt x="525" y="64"/>
                    <a:pt x="522" y="64"/>
                  </a:cubicBezTo>
                  <a:cubicBezTo>
                    <a:pt x="519" y="65"/>
                    <a:pt x="517" y="66"/>
                    <a:pt x="513" y="66"/>
                  </a:cubicBezTo>
                  <a:cubicBezTo>
                    <a:pt x="509" y="68"/>
                    <a:pt x="504" y="70"/>
                    <a:pt x="500" y="70"/>
                  </a:cubicBezTo>
                  <a:cubicBezTo>
                    <a:pt x="495" y="72"/>
                    <a:pt x="488" y="73"/>
                    <a:pt x="483" y="74"/>
                  </a:cubicBezTo>
                  <a:cubicBezTo>
                    <a:pt x="477" y="76"/>
                    <a:pt x="471" y="80"/>
                    <a:pt x="464" y="80"/>
                  </a:cubicBezTo>
                  <a:cubicBezTo>
                    <a:pt x="464" y="80"/>
                    <a:pt x="464" y="81"/>
                    <a:pt x="464" y="81"/>
                  </a:cubicBezTo>
                  <a:cubicBezTo>
                    <a:pt x="460" y="82"/>
                    <a:pt x="454" y="84"/>
                    <a:pt x="449" y="84"/>
                  </a:cubicBezTo>
                  <a:cubicBezTo>
                    <a:pt x="449" y="85"/>
                    <a:pt x="448" y="85"/>
                    <a:pt x="448" y="86"/>
                  </a:cubicBezTo>
                  <a:cubicBezTo>
                    <a:pt x="445" y="85"/>
                    <a:pt x="441" y="89"/>
                    <a:pt x="438" y="88"/>
                  </a:cubicBezTo>
                  <a:cubicBezTo>
                    <a:pt x="438" y="88"/>
                    <a:pt x="438" y="88"/>
                    <a:pt x="438" y="88"/>
                  </a:cubicBezTo>
                  <a:cubicBezTo>
                    <a:pt x="437" y="88"/>
                    <a:pt x="436" y="90"/>
                    <a:pt x="435" y="88"/>
                  </a:cubicBezTo>
                  <a:cubicBezTo>
                    <a:pt x="435" y="88"/>
                    <a:pt x="435" y="90"/>
                    <a:pt x="435" y="90"/>
                  </a:cubicBezTo>
                  <a:cubicBezTo>
                    <a:pt x="433" y="89"/>
                    <a:pt x="432" y="90"/>
                    <a:pt x="431" y="91"/>
                  </a:cubicBezTo>
                  <a:cubicBezTo>
                    <a:pt x="424" y="91"/>
                    <a:pt x="419" y="94"/>
                    <a:pt x="413" y="95"/>
                  </a:cubicBezTo>
                  <a:cubicBezTo>
                    <a:pt x="412" y="96"/>
                    <a:pt x="411" y="97"/>
                    <a:pt x="409" y="97"/>
                  </a:cubicBezTo>
                  <a:cubicBezTo>
                    <a:pt x="407" y="97"/>
                    <a:pt x="407" y="99"/>
                    <a:pt x="405" y="98"/>
                  </a:cubicBezTo>
                  <a:cubicBezTo>
                    <a:pt x="405" y="98"/>
                    <a:pt x="405" y="98"/>
                    <a:pt x="405" y="98"/>
                  </a:cubicBezTo>
                  <a:cubicBezTo>
                    <a:pt x="401" y="99"/>
                    <a:pt x="397" y="101"/>
                    <a:pt x="393" y="102"/>
                  </a:cubicBezTo>
                  <a:cubicBezTo>
                    <a:pt x="393" y="102"/>
                    <a:pt x="392" y="102"/>
                    <a:pt x="392" y="103"/>
                  </a:cubicBezTo>
                  <a:cubicBezTo>
                    <a:pt x="387" y="102"/>
                    <a:pt x="384" y="106"/>
                    <a:pt x="379" y="106"/>
                  </a:cubicBezTo>
                  <a:cubicBezTo>
                    <a:pt x="378" y="106"/>
                    <a:pt x="378" y="107"/>
                    <a:pt x="377" y="107"/>
                  </a:cubicBezTo>
                  <a:cubicBezTo>
                    <a:pt x="374" y="106"/>
                    <a:pt x="373" y="110"/>
                    <a:pt x="369" y="109"/>
                  </a:cubicBezTo>
                  <a:cubicBezTo>
                    <a:pt x="363" y="112"/>
                    <a:pt x="356" y="112"/>
                    <a:pt x="350" y="115"/>
                  </a:cubicBezTo>
                  <a:cubicBezTo>
                    <a:pt x="347" y="115"/>
                    <a:pt x="344" y="118"/>
                    <a:pt x="341" y="118"/>
                  </a:cubicBezTo>
                  <a:cubicBezTo>
                    <a:pt x="339" y="119"/>
                    <a:pt x="338" y="119"/>
                    <a:pt x="336" y="119"/>
                  </a:cubicBezTo>
                  <a:cubicBezTo>
                    <a:pt x="333" y="120"/>
                    <a:pt x="330" y="121"/>
                    <a:pt x="327" y="121"/>
                  </a:cubicBezTo>
                  <a:cubicBezTo>
                    <a:pt x="326" y="122"/>
                    <a:pt x="325" y="123"/>
                    <a:pt x="324" y="122"/>
                  </a:cubicBezTo>
                  <a:cubicBezTo>
                    <a:pt x="323" y="124"/>
                    <a:pt x="320" y="123"/>
                    <a:pt x="319" y="125"/>
                  </a:cubicBezTo>
                  <a:cubicBezTo>
                    <a:pt x="316" y="125"/>
                    <a:pt x="313" y="126"/>
                    <a:pt x="310" y="128"/>
                  </a:cubicBezTo>
                  <a:cubicBezTo>
                    <a:pt x="309" y="128"/>
                    <a:pt x="308" y="128"/>
                    <a:pt x="308" y="128"/>
                  </a:cubicBezTo>
                  <a:cubicBezTo>
                    <a:pt x="304" y="130"/>
                    <a:pt x="299" y="131"/>
                    <a:pt x="295" y="132"/>
                  </a:cubicBezTo>
                  <a:cubicBezTo>
                    <a:pt x="294" y="134"/>
                    <a:pt x="290" y="133"/>
                    <a:pt x="289" y="135"/>
                  </a:cubicBezTo>
                  <a:cubicBezTo>
                    <a:pt x="288" y="133"/>
                    <a:pt x="286" y="137"/>
                    <a:pt x="285" y="135"/>
                  </a:cubicBezTo>
                  <a:cubicBezTo>
                    <a:pt x="283" y="136"/>
                    <a:pt x="281" y="136"/>
                    <a:pt x="280" y="138"/>
                  </a:cubicBezTo>
                  <a:cubicBezTo>
                    <a:pt x="278" y="137"/>
                    <a:pt x="275" y="138"/>
                    <a:pt x="274" y="140"/>
                  </a:cubicBezTo>
                  <a:cubicBezTo>
                    <a:pt x="273" y="139"/>
                    <a:pt x="272" y="140"/>
                    <a:pt x="271" y="141"/>
                  </a:cubicBezTo>
                  <a:cubicBezTo>
                    <a:pt x="269" y="141"/>
                    <a:pt x="264" y="143"/>
                    <a:pt x="261" y="144"/>
                  </a:cubicBezTo>
                  <a:cubicBezTo>
                    <a:pt x="260" y="144"/>
                    <a:pt x="258" y="146"/>
                    <a:pt x="256" y="145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53" y="145"/>
                    <a:pt x="252" y="148"/>
                    <a:pt x="249" y="148"/>
                  </a:cubicBezTo>
                  <a:cubicBezTo>
                    <a:pt x="247" y="149"/>
                    <a:pt x="245" y="148"/>
                    <a:pt x="244" y="150"/>
                  </a:cubicBezTo>
                  <a:cubicBezTo>
                    <a:pt x="239" y="149"/>
                    <a:pt x="236" y="154"/>
                    <a:pt x="232" y="153"/>
                  </a:cubicBezTo>
                  <a:cubicBezTo>
                    <a:pt x="230" y="155"/>
                    <a:pt x="227" y="155"/>
                    <a:pt x="225" y="157"/>
                  </a:cubicBezTo>
                  <a:cubicBezTo>
                    <a:pt x="222" y="156"/>
                    <a:pt x="219" y="159"/>
                    <a:pt x="216" y="160"/>
                  </a:cubicBezTo>
                  <a:cubicBezTo>
                    <a:pt x="214" y="160"/>
                    <a:pt x="212" y="159"/>
                    <a:pt x="210" y="161"/>
                  </a:cubicBezTo>
                  <a:cubicBezTo>
                    <a:pt x="204" y="162"/>
                    <a:pt x="197" y="165"/>
                    <a:pt x="191" y="166"/>
                  </a:cubicBezTo>
                  <a:cubicBezTo>
                    <a:pt x="187" y="168"/>
                    <a:pt x="182" y="167"/>
                    <a:pt x="177" y="169"/>
                  </a:cubicBezTo>
                  <a:cubicBezTo>
                    <a:pt x="177" y="168"/>
                    <a:pt x="177" y="168"/>
                    <a:pt x="177" y="168"/>
                  </a:cubicBezTo>
                  <a:cubicBezTo>
                    <a:pt x="166" y="171"/>
                    <a:pt x="155" y="167"/>
                    <a:pt x="149" y="160"/>
                  </a:cubicBezTo>
                  <a:cubicBezTo>
                    <a:pt x="148" y="158"/>
                    <a:pt x="146" y="157"/>
                    <a:pt x="148" y="154"/>
                  </a:cubicBezTo>
                  <a:cubicBezTo>
                    <a:pt x="149" y="152"/>
                    <a:pt x="151" y="151"/>
                    <a:pt x="154" y="148"/>
                  </a:cubicBezTo>
                  <a:cubicBezTo>
                    <a:pt x="156" y="146"/>
                    <a:pt x="157" y="144"/>
                    <a:pt x="159" y="143"/>
                  </a:cubicBezTo>
                  <a:cubicBezTo>
                    <a:pt x="161" y="141"/>
                    <a:pt x="164" y="139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9" y="134"/>
                    <a:pt x="173" y="132"/>
                    <a:pt x="176" y="128"/>
                  </a:cubicBezTo>
                  <a:cubicBezTo>
                    <a:pt x="177" y="128"/>
                    <a:pt x="177" y="128"/>
                    <a:pt x="178" y="128"/>
                  </a:cubicBezTo>
                  <a:cubicBezTo>
                    <a:pt x="181" y="124"/>
                    <a:pt x="187" y="122"/>
                    <a:pt x="191" y="118"/>
                  </a:cubicBezTo>
                  <a:cubicBezTo>
                    <a:pt x="197" y="115"/>
                    <a:pt x="203" y="111"/>
                    <a:pt x="209" y="108"/>
                  </a:cubicBezTo>
                  <a:cubicBezTo>
                    <a:pt x="218" y="103"/>
                    <a:pt x="228" y="99"/>
                    <a:pt x="238" y="94"/>
                  </a:cubicBezTo>
                  <a:cubicBezTo>
                    <a:pt x="250" y="87"/>
                    <a:pt x="264" y="82"/>
                    <a:pt x="277" y="75"/>
                  </a:cubicBezTo>
                  <a:cubicBezTo>
                    <a:pt x="288" y="72"/>
                    <a:pt x="298" y="66"/>
                    <a:pt x="308" y="62"/>
                  </a:cubicBezTo>
                  <a:cubicBezTo>
                    <a:pt x="314" y="60"/>
                    <a:pt x="320" y="57"/>
                    <a:pt x="325" y="55"/>
                  </a:cubicBezTo>
                  <a:cubicBezTo>
                    <a:pt x="329" y="54"/>
                    <a:pt x="334" y="53"/>
                    <a:pt x="338" y="50"/>
                  </a:cubicBezTo>
                  <a:cubicBezTo>
                    <a:pt x="354" y="44"/>
                    <a:pt x="370" y="38"/>
                    <a:pt x="387" y="33"/>
                  </a:cubicBezTo>
                  <a:cubicBezTo>
                    <a:pt x="417" y="23"/>
                    <a:pt x="447" y="14"/>
                    <a:pt x="480" y="8"/>
                  </a:cubicBezTo>
                  <a:cubicBezTo>
                    <a:pt x="486" y="7"/>
                    <a:pt x="492" y="5"/>
                    <a:pt x="498" y="5"/>
                  </a:cubicBezTo>
                  <a:cubicBezTo>
                    <a:pt x="502" y="4"/>
                    <a:pt x="507" y="3"/>
                    <a:pt x="511" y="3"/>
                  </a:cubicBezTo>
                  <a:cubicBezTo>
                    <a:pt x="512" y="3"/>
                    <a:pt x="512" y="3"/>
                    <a:pt x="512" y="2"/>
                  </a:cubicBezTo>
                  <a:cubicBezTo>
                    <a:pt x="513" y="2"/>
                    <a:pt x="513" y="3"/>
                    <a:pt x="514" y="3"/>
                  </a:cubicBezTo>
                  <a:cubicBezTo>
                    <a:pt x="514" y="2"/>
                    <a:pt x="516" y="3"/>
                    <a:pt x="517" y="2"/>
                  </a:cubicBezTo>
                  <a:cubicBezTo>
                    <a:pt x="518" y="2"/>
                    <a:pt x="518" y="2"/>
                    <a:pt x="518" y="2"/>
                  </a:cubicBezTo>
                  <a:cubicBezTo>
                    <a:pt x="524" y="0"/>
                    <a:pt x="530" y="0"/>
                    <a:pt x="537" y="0"/>
                  </a:cubicBezTo>
                  <a:cubicBezTo>
                    <a:pt x="533" y="6"/>
                    <a:pt x="524" y="4"/>
                    <a:pt x="521" y="9"/>
                  </a:cubicBezTo>
                  <a:cubicBezTo>
                    <a:pt x="520" y="10"/>
                    <a:pt x="518" y="9"/>
                    <a:pt x="517" y="10"/>
                  </a:cubicBezTo>
                  <a:cubicBezTo>
                    <a:pt x="517" y="10"/>
                    <a:pt x="517" y="11"/>
                    <a:pt x="517" y="11"/>
                  </a:cubicBezTo>
                  <a:cubicBezTo>
                    <a:pt x="516" y="13"/>
                    <a:pt x="512" y="13"/>
                    <a:pt x="511" y="14"/>
                  </a:cubicBezTo>
                  <a:cubicBezTo>
                    <a:pt x="507" y="15"/>
                    <a:pt x="503" y="17"/>
                    <a:pt x="498" y="17"/>
                  </a:cubicBezTo>
                  <a:cubicBezTo>
                    <a:pt x="494" y="19"/>
                    <a:pt x="490" y="20"/>
                    <a:pt x="486" y="20"/>
                  </a:cubicBezTo>
                  <a:cubicBezTo>
                    <a:pt x="484" y="21"/>
                    <a:pt x="482" y="22"/>
                    <a:pt x="479" y="21"/>
                  </a:cubicBezTo>
                  <a:cubicBezTo>
                    <a:pt x="473" y="24"/>
                    <a:pt x="464" y="25"/>
                    <a:pt x="457" y="27"/>
                  </a:cubicBezTo>
                  <a:cubicBezTo>
                    <a:pt x="454" y="28"/>
                    <a:pt x="450" y="29"/>
                    <a:pt x="446" y="30"/>
                  </a:cubicBezTo>
                  <a:cubicBezTo>
                    <a:pt x="444" y="31"/>
                    <a:pt x="442" y="31"/>
                    <a:pt x="439" y="31"/>
                  </a:cubicBezTo>
                  <a:cubicBezTo>
                    <a:pt x="434" y="34"/>
                    <a:pt x="428" y="35"/>
                    <a:pt x="422" y="36"/>
                  </a:cubicBezTo>
                  <a:cubicBezTo>
                    <a:pt x="415" y="40"/>
                    <a:pt x="407" y="40"/>
                    <a:pt x="400" y="44"/>
                  </a:cubicBezTo>
                  <a:cubicBezTo>
                    <a:pt x="390" y="45"/>
                    <a:pt x="382" y="50"/>
                    <a:pt x="372" y="52"/>
                  </a:cubicBezTo>
                  <a:cubicBezTo>
                    <a:pt x="368" y="54"/>
                    <a:pt x="363" y="54"/>
                    <a:pt x="360" y="57"/>
                  </a:cubicBezTo>
                  <a:cubicBezTo>
                    <a:pt x="357" y="57"/>
                    <a:pt x="354" y="58"/>
                    <a:pt x="352" y="60"/>
                  </a:cubicBezTo>
                  <a:cubicBezTo>
                    <a:pt x="352" y="60"/>
                    <a:pt x="351" y="59"/>
                    <a:pt x="351" y="59"/>
                  </a:cubicBezTo>
                  <a:cubicBezTo>
                    <a:pt x="350" y="61"/>
                    <a:pt x="347" y="61"/>
                    <a:pt x="346" y="62"/>
                  </a:cubicBezTo>
                  <a:cubicBezTo>
                    <a:pt x="342" y="62"/>
                    <a:pt x="340" y="65"/>
                    <a:pt x="336" y="65"/>
                  </a:cubicBezTo>
                  <a:cubicBezTo>
                    <a:pt x="334" y="66"/>
                    <a:pt x="333" y="67"/>
                    <a:pt x="330" y="68"/>
                  </a:cubicBezTo>
                  <a:cubicBezTo>
                    <a:pt x="327" y="70"/>
                    <a:pt x="322" y="70"/>
                    <a:pt x="318" y="73"/>
                  </a:cubicBezTo>
                  <a:cubicBezTo>
                    <a:pt x="316" y="74"/>
                    <a:pt x="314" y="75"/>
                    <a:pt x="312" y="76"/>
                  </a:cubicBezTo>
                  <a:cubicBezTo>
                    <a:pt x="310" y="76"/>
                    <a:pt x="309" y="77"/>
                    <a:pt x="307" y="77"/>
                  </a:cubicBezTo>
                  <a:cubicBezTo>
                    <a:pt x="307" y="77"/>
                    <a:pt x="307" y="78"/>
                    <a:pt x="307" y="78"/>
                  </a:cubicBezTo>
                  <a:cubicBezTo>
                    <a:pt x="303" y="78"/>
                    <a:pt x="301" y="81"/>
                    <a:pt x="297" y="82"/>
                  </a:cubicBezTo>
                  <a:cubicBezTo>
                    <a:pt x="295" y="82"/>
                    <a:pt x="295" y="84"/>
                    <a:pt x="292" y="84"/>
                  </a:cubicBezTo>
                  <a:cubicBezTo>
                    <a:pt x="291" y="85"/>
                    <a:pt x="288" y="84"/>
                    <a:pt x="287" y="86"/>
                  </a:cubicBezTo>
                  <a:cubicBezTo>
                    <a:pt x="285" y="87"/>
                    <a:pt x="283" y="88"/>
                    <a:pt x="282" y="89"/>
                  </a:cubicBezTo>
                  <a:cubicBezTo>
                    <a:pt x="280" y="90"/>
                    <a:pt x="276" y="90"/>
                    <a:pt x="274" y="92"/>
                  </a:cubicBezTo>
                  <a:cubicBezTo>
                    <a:pt x="273" y="92"/>
                    <a:pt x="271" y="93"/>
                    <a:pt x="270" y="94"/>
                  </a:cubicBezTo>
                  <a:cubicBezTo>
                    <a:pt x="266" y="95"/>
                    <a:pt x="263" y="97"/>
                    <a:pt x="259" y="99"/>
                  </a:cubicBezTo>
                  <a:cubicBezTo>
                    <a:pt x="257" y="100"/>
                    <a:pt x="254" y="101"/>
                    <a:pt x="252" y="103"/>
                  </a:cubicBezTo>
                  <a:cubicBezTo>
                    <a:pt x="248" y="104"/>
                    <a:pt x="243" y="106"/>
                    <a:pt x="240" y="109"/>
                  </a:cubicBezTo>
                  <a:cubicBezTo>
                    <a:pt x="236" y="109"/>
                    <a:pt x="236" y="113"/>
                    <a:pt x="232" y="112"/>
                  </a:cubicBezTo>
                  <a:cubicBezTo>
                    <a:pt x="231" y="113"/>
                    <a:pt x="230" y="114"/>
                    <a:pt x="229" y="115"/>
                  </a:cubicBezTo>
                  <a:cubicBezTo>
                    <a:pt x="225" y="116"/>
                    <a:pt x="221" y="118"/>
                    <a:pt x="217" y="119"/>
                  </a:cubicBezTo>
                  <a:cubicBezTo>
                    <a:pt x="216" y="120"/>
                    <a:pt x="214" y="121"/>
                    <a:pt x="212" y="122"/>
                  </a:cubicBezTo>
                  <a:cubicBezTo>
                    <a:pt x="212" y="122"/>
                    <a:pt x="212" y="122"/>
                    <a:pt x="212" y="122"/>
                  </a:cubicBezTo>
                  <a:cubicBezTo>
                    <a:pt x="211" y="122"/>
                    <a:pt x="210" y="123"/>
                    <a:pt x="209" y="123"/>
                  </a:cubicBezTo>
                  <a:cubicBezTo>
                    <a:pt x="206" y="126"/>
                    <a:pt x="202" y="127"/>
                    <a:pt x="198" y="129"/>
                  </a:cubicBezTo>
                  <a:cubicBezTo>
                    <a:pt x="196" y="130"/>
                    <a:pt x="195" y="132"/>
                    <a:pt x="192" y="133"/>
                  </a:cubicBezTo>
                  <a:cubicBezTo>
                    <a:pt x="190" y="134"/>
                    <a:pt x="188" y="135"/>
                    <a:pt x="186" y="135"/>
                  </a:cubicBezTo>
                  <a:cubicBezTo>
                    <a:pt x="186" y="137"/>
                    <a:pt x="184" y="136"/>
                    <a:pt x="184" y="138"/>
                  </a:cubicBezTo>
                  <a:cubicBezTo>
                    <a:pt x="185" y="139"/>
                    <a:pt x="186" y="139"/>
                    <a:pt x="186" y="140"/>
                  </a:cubicBezTo>
                  <a:cubicBezTo>
                    <a:pt x="191" y="140"/>
                    <a:pt x="196" y="142"/>
                    <a:pt x="200" y="140"/>
                  </a:cubicBezTo>
                  <a:cubicBezTo>
                    <a:pt x="211" y="139"/>
                    <a:pt x="221" y="136"/>
                    <a:pt x="231" y="133"/>
                  </a:cubicBezTo>
                  <a:cubicBezTo>
                    <a:pt x="233" y="133"/>
                    <a:pt x="234" y="132"/>
                    <a:pt x="236" y="131"/>
                  </a:cubicBezTo>
                  <a:cubicBezTo>
                    <a:pt x="240" y="131"/>
                    <a:pt x="244" y="127"/>
                    <a:pt x="249" y="127"/>
                  </a:cubicBezTo>
                  <a:cubicBezTo>
                    <a:pt x="251" y="127"/>
                    <a:pt x="253" y="125"/>
                    <a:pt x="255" y="125"/>
                  </a:cubicBezTo>
                  <a:cubicBezTo>
                    <a:pt x="259" y="123"/>
                    <a:pt x="265" y="122"/>
                    <a:pt x="269" y="120"/>
                  </a:cubicBezTo>
                  <a:cubicBezTo>
                    <a:pt x="271" y="120"/>
                    <a:pt x="273" y="118"/>
                    <a:pt x="275" y="117"/>
                  </a:cubicBezTo>
                  <a:cubicBezTo>
                    <a:pt x="280" y="116"/>
                    <a:pt x="285" y="115"/>
                    <a:pt x="290" y="113"/>
                  </a:cubicBezTo>
                  <a:cubicBezTo>
                    <a:pt x="328" y="100"/>
                    <a:pt x="368" y="88"/>
                    <a:pt x="407" y="76"/>
                  </a:cubicBezTo>
                  <a:cubicBezTo>
                    <a:pt x="414" y="74"/>
                    <a:pt x="422" y="72"/>
                    <a:pt x="429" y="70"/>
                  </a:cubicBezTo>
                  <a:cubicBezTo>
                    <a:pt x="458" y="63"/>
                    <a:pt x="486" y="54"/>
                    <a:pt x="515" y="48"/>
                  </a:cubicBezTo>
                  <a:cubicBezTo>
                    <a:pt x="521" y="46"/>
                    <a:pt x="529" y="44"/>
                    <a:pt x="535" y="43"/>
                  </a:cubicBezTo>
                  <a:cubicBezTo>
                    <a:pt x="535" y="42"/>
                    <a:pt x="538" y="42"/>
                    <a:pt x="540" y="43"/>
                  </a:cubicBezTo>
                  <a:cubicBezTo>
                    <a:pt x="540" y="42"/>
                    <a:pt x="540" y="42"/>
                    <a:pt x="540" y="42"/>
                  </a:cubicBezTo>
                  <a:cubicBezTo>
                    <a:pt x="542" y="42"/>
                    <a:pt x="544" y="41"/>
                    <a:pt x="546" y="41"/>
                  </a:cubicBezTo>
                  <a:cubicBezTo>
                    <a:pt x="547" y="41"/>
                    <a:pt x="547" y="40"/>
                    <a:pt x="547" y="40"/>
                  </a:cubicBezTo>
                  <a:cubicBezTo>
                    <a:pt x="548" y="40"/>
                    <a:pt x="551" y="39"/>
                    <a:pt x="552" y="39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3" y="38"/>
                    <a:pt x="555" y="38"/>
                    <a:pt x="556" y="38"/>
                  </a:cubicBezTo>
                  <a:cubicBezTo>
                    <a:pt x="556" y="38"/>
                    <a:pt x="557" y="38"/>
                    <a:pt x="556" y="38"/>
                  </a:cubicBezTo>
                  <a:cubicBezTo>
                    <a:pt x="557" y="38"/>
                    <a:pt x="557" y="38"/>
                    <a:pt x="557" y="37"/>
                  </a:cubicBezTo>
                  <a:cubicBezTo>
                    <a:pt x="569" y="35"/>
                    <a:pt x="582" y="32"/>
                    <a:pt x="594" y="29"/>
                  </a:cubicBezTo>
                  <a:cubicBezTo>
                    <a:pt x="597" y="29"/>
                    <a:pt x="600" y="29"/>
                    <a:pt x="603" y="28"/>
                  </a:cubicBezTo>
                  <a:cubicBezTo>
                    <a:pt x="610" y="26"/>
                    <a:pt x="617" y="25"/>
                    <a:pt x="625" y="24"/>
                  </a:cubicBezTo>
                  <a:cubicBezTo>
                    <a:pt x="661" y="18"/>
                    <a:pt x="700" y="13"/>
                    <a:pt x="738" y="10"/>
                  </a:cubicBezTo>
                  <a:cubicBezTo>
                    <a:pt x="741" y="10"/>
                    <a:pt x="747" y="10"/>
                    <a:pt x="751" y="9"/>
                  </a:cubicBezTo>
                  <a:cubicBezTo>
                    <a:pt x="762" y="8"/>
                    <a:pt x="773" y="8"/>
                    <a:pt x="784" y="7"/>
                  </a:cubicBezTo>
                  <a:cubicBezTo>
                    <a:pt x="788" y="7"/>
                    <a:pt x="793" y="6"/>
                    <a:pt x="798" y="6"/>
                  </a:cubicBezTo>
                  <a:cubicBezTo>
                    <a:pt x="813" y="6"/>
                    <a:pt x="828" y="7"/>
                    <a:pt x="843" y="8"/>
                  </a:cubicBezTo>
                  <a:cubicBezTo>
                    <a:pt x="851" y="9"/>
                    <a:pt x="861" y="10"/>
                    <a:pt x="869" y="12"/>
                  </a:cubicBezTo>
                  <a:cubicBezTo>
                    <a:pt x="872" y="13"/>
                    <a:pt x="876" y="15"/>
                    <a:pt x="877" y="19"/>
                  </a:cubicBezTo>
                  <a:cubicBezTo>
                    <a:pt x="876" y="20"/>
                    <a:pt x="877" y="22"/>
                    <a:pt x="875" y="23"/>
                  </a:cubicBezTo>
                  <a:cubicBezTo>
                    <a:pt x="875" y="23"/>
                    <a:pt x="875" y="24"/>
                    <a:pt x="875" y="24"/>
                  </a:cubicBezTo>
                  <a:cubicBezTo>
                    <a:pt x="875" y="24"/>
                    <a:pt x="875" y="24"/>
                    <a:pt x="874" y="24"/>
                  </a:cubicBezTo>
                  <a:cubicBezTo>
                    <a:pt x="874" y="26"/>
                    <a:pt x="873" y="25"/>
                    <a:pt x="873" y="27"/>
                  </a:cubicBezTo>
                  <a:cubicBezTo>
                    <a:pt x="871" y="27"/>
                    <a:pt x="869" y="30"/>
                    <a:pt x="867" y="31"/>
                  </a:cubicBezTo>
                  <a:cubicBezTo>
                    <a:pt x="866" y="31"/>
                    <a:pt x="866" y="31"/>
                    <a:pt x="865" y="31"/>
                  </a:cubicBezTo>
                  <a:cubicBezTo>
                    <a:pt x="864" y="32"/>
                    <a:pt x="861" y="34"/>
                    <a:pt x="858" y="35"/>
                  </a:cubicBezTo>
                  <a:cubicBezTo>
                    <a:pt x="857" y="35"/>
                    <a:pt x="856" y="35"/>
                    <a:pt x="855" y="36"/>
                  </a:cubicBezTo>
                  <a:cubicBezTo>
                    <a:pt x="854" y="36"/>
                    <a:pt x="854" y="36"/>
                    <a:pt x="852" y="36"/>
                  </a:cubicBezTo>
                  <a:cubicBezTo>
                    <a:pt x="848" y="38"/>
                    <a:pt x="843" y="40"/>
                    <a:pt x="839" y="41"/>
                  </a:cubicBezTo>
                  <a:cubicBezTo>
                    <a:pt x="839" y="42"/>
                    <a:pt x="839" y="42"/>
                    <a:pt x="838" y="42"/>
                  </a:cubicBezTo>
                  <a:cubicBezTo>
                    <a:pt x="840" y="44"/>
                    <a:pt x="842" y="41"/>
                    <a:pt x="844" y="41"/>
                  </a:cubicBezTo>
                  <a:cubicBezTo>
                    <a:pt x="844" y="41"/>
                    <a:pt x="844" y="41"/>
                    <a:pt x="844" y="42"/>
                  </a:cubicBezTo>
                  <a:cubicBezTo>
                    <a:pt x="857" y="41"/>
                    <a:pt x="871" y="39"/>
                    <a:pt x="885" y="39"/>
                  </a:cubicBezTo>
                  <a:cubicBezTo>
                    <a:pt x="888" y="39"/>
                    <a:pt x="890" y="39"/>
                    <a:pt x="894" y="40"/>
                  </a:cubicBezTo>
                  <a:cubicBezTo>
                    <a:pt x="896" y="40"/>
                    <a:pt x="898" y="39"/>
                    <a:pt x="900" y="41"/>
                  </a:cubicBezTo>
                  <a:cubicBezTo>
                    <a:pt x="901" y="41"/>
                    <a:pt x="901" y="41"/>
                    <a:pt x="902" y="41"/>
                  </a:cubicBezTo>
                  <a:cubicBezTo>
                    <a:pt x="902" y="41"/>
                    <a:pt x="902" y="41"/>
                    <a:pt x="902" y="42"/>
                  </a:cubicBezTo>
                  <a:cubicBezTo>
                    <a:pt x="902" y="41"/>
                    <a:pt x="902" y="41"/>
                    <a:pt x="903" y="42"/>
                  </a:cubicBezTo>
                  <a:cubicBezTo>
                    <a:pt x="903" y="41"/>
                    <a:pt x="902" y="41"/>
                    <a:pt x="903" y="41"/>
                  </a:cubicBezTo>
                  <a:cubicBezTo>
                    <a:pt x="904" y="41"/>
                    <a:pt x="904" y="42"/>
                    <a:pt x="905" y="42"/>
                  </a:cubicBezTo>
                  <a:cubicBezTo>
                    <a:pt x="904" y="44"/>
                    <a:pt x="906" y="45"/>
                    <a:pt x="906" y="45"/>
                  </a:cubicBezTo>
                  <a:cubicBezTo>
                    <a:pt x="905" y="49"/>
                    <a:pt x="899" y="50"/>
                    <a:pt x="898" y="52"/>
                  </a:cubicBezTo>
                  <a:cubicBezTo>
                    <a:pt x="897" y="53"/>
                    <a:pt x="898" y="52"/>
                    <a:pt x="897" y="52"/>
                  </a:cubicBezTo>
                  <a:close/>
                  <a:moveTo>
                    <a:pt x="866" y="77"/>
                  </a:moveTo>
                  <a:cubicBezTo>
                    <a:pt x="866" y="76"/>
                    <a:pt x="865" y="76"/>
                    <a:pt x="865" y="76"/>
                  </a:cubicBezTo>
                  <a:cubicBezTo>
                    <a:pt x="865" y="76"/>
                    <a:pt x="865" y="76"/>
                    <a:pt x="864" y="76"/>
                  </a:cubicBezTo>
                  <a:cubicBezTo>
                    <a:pt x="864" y="75"/>
                    <a:pt x="865" y="75"/>
                    <a:pt x="864" y="75"/>
                  </a:cubicBezTo>
                  <a:cubicBezTo>
                    <a:pt x="864" y="75"/>
                    <a:pt x="864" y="75"/>
                    <a:pt x="864" y="74"/>
                  </a:cubicBezTo>
                  <a:cubicBezTo>
                    <a:pt x="864" y="74"/>
                    <a:pt x="864" y="74"/>
                    <a:pt x="864" y="74"/>
                  </a:cubicBezTo>
                  <a:cubicBezTo>
                    <a:pt x="864" y="74"/>
                    <a:pt x="863" y="74"/>
                    <a:pt x="863" y="74"/>
                  </a:cubicBezTo>
                  <a:cubicBezTo>
                    <a:pt x="864" y="74"/>
                    <a:pt x="862" y="75"/>
                    <a:pt x="863" y="75"/>
                  </a:cubicBezTo>
                  <a:cubicBezTo>
                    <a:pt x="863" y="75"/>
                    <a:pt x="865" y="77"/>
                    <a:pt x="866" y="77"/>
                  </a:cubicBezTo>
                  <a:close/>
                  <a:moveTo>
                    <a:pt x="850" y="83"/>
                  </a:moveTo>
                  <a:cubicBezTo>
                    <a:pt x="850" y="82"/>
                    <a:pt x="850" y="82"/>
                    <a:pt x="850" y="82"/>
                  </a:cubicBezTo>
                  <a:cubicBezTo>
                    <a:pt x="849" y="82"/>
                    <a:pt x="849" y="82"/>
                    <a:pt x="849" y="83"/>
                  </a:cubicBezTo>
                  <a:cubicBezTo>
                    <a:pt x="849" y="83"/>
                    <a:pt x="850" y="83"/>
                    <a:pt x="850" y="83"/>
                  </a:cubicBezTo>
                  <a:close/>
                  <a:moveTo>
                    <a:pt x="798" y="99"/>
                  </a:moveTo>
                  <a:cubicBezTo>
                    <a:pt x="798" y="99"/>
                    <a:pt x="797" y="99"/>
                    <a:pt x="797" y="99"/>
                  </a:cubicBezTo>
                  <a:cubicBezTo>
                    <a:pt x="798" y="99"/>
                    <a:pt x="797" y="100"/>
                    <a:pt x="798" y="101"/>
                  </a:cubicBezTo>
                  <a:cubicBezTo>
                    <a:pt x="797" y="99"/>
                    <a:pt x="798" y="100"/>
                    <a:pt x="798" y="99"/>
                  </a:cubicBezTo>
                  <a:close/>
                  <a:moveTo>
                    <a:pt x="653" y="137"/>
                  </a:moveTo>
                  <a:cubicBezTo>
                    <a:pt x="654" y="136"/>
                    <a:pt x="652" y="137"/>
                    <a:pt x="652" y="136"/>
                  </a:cubicBezTo>
                  <a:cubicBezTo>
                    <a:pt x="652" y="137"/>
                    <a:pt x="652" y="137"/>
                    <a:pt x="652" y="137"/>
                  </a:cubicBezTo>
                  <a:cubicBezTo>
                    <a:pt x="652" y="138"/>
                    <a:pt x="653" y="136"/>
                    <a:pt x="653" y="137"/>
                  </a:cubicBezTo>
                  <a:close/>
                  <a:moveTo>
                    <a:pt x="271" y="286"/>
                  </a:moveTo>
                  <a:cubicBezTo>
                    <a:pt x="271" y="287"/>
                    <a:pt x="271" y="287"/>
                    <a:pt x="271" y="288"/>
                  </a:cubicBezTo>
                  <a:cubicBezTo>
                    <a:pt x="272" y="288"/>
                    <a:pt x="272" y="287"/>
                    <a:pt x="272" y="287"/>
                  </a:cubicBezTo>
                  <a:cubicBezTo>
                    <a:pt x="272" y="287"/>
                    <a:pt x="271" y="287"/>
                    <a:pt x="271" y="286"/>
                  </a:cubicBezTo>
                  <a:close/>
                  <a:moveTo>
                    <a:pt x="281" y="283"/>
                  </a:moveTo>
                  <a:cubicBezTo>
                    <a:pt x="281" y="283"/>
                    <a:pt x="281" y="283"/>
                    <a:pt x="280" y="283"/>
                  </a:cubicBezTo>
                  <a:cubicBezTo>
                    <a:pt x="280" y="283"/>
                    <a:pt x="280" y="283"/>
                    <a:pt x="280" y="282"/>
                  </a:cubicBezTo>
                  <a:cubicBezTo>
                    <a:pt x="279" y="283"/>
                    <a:pt x="278" y="283"/>
                    <a:pt x="279" y="284"/>
                  </a:cubicBezTo>
                  <a:cubicBezTo>
                    <a:pt x="279" y="283"/>
                    <a:pt x="279" y="284"/>
                    <a:pt x="279" y="284"/>
                  </a:cubicBezTo>
                  <a:cubicBezTo>
                    <a:pt x="280" y="284"/>
                    <a:pt x="280" y="284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2" y="283"/>
                    <a:pt x="282" y="282"/>
                    <a:pt x="282" y="282"/>
                  </a:cubicBezTo>
                  <a:cubicBezTo>
                    <a:pt x="281" y="282"/>
                    <a:pt x="282" y="283"/>
                    <a:pt x="281" y="283"/>
                  </a:cubicBezTo>
                  <a:close/>
                  <a:moveTo>
                    <a:pt x="194" y="314"/>
                  </a:moveTo>
                  <a:cubicBezTo>
                    <a:pt x="193" y="314"/>
                    <a:pt x="192" y="315"/>
                    <a:pt x="191" y="316"/>
                  </a:cubicBezTo>
                  <a:cubicBezTo>
                    <a:pt x="192" y="316"/>
                    <a:pt x="193" y="315"/>
                    <a:pt x="194" y="314"/>
                  </a:cubicBezTo>
                  <a:close/>
                  <a:moveTo>
                    <a:pt x="94" y="378"/>
                  </a:moveTo>
                  <a:cubicBezTo>
                    <a:pt x="93" y="378"/>
                    <a:pt x="92" y="378"/>
                    <a:pt x="92" y="378"/>
                  </a:cubicBezTo>
                  <a:cubicBezTo>
                    <a:pt x="92" y="379"/>
                    <a:pt x="91" y="379"/>
                    <a:pt x="91" y="379"/>
                  </a:cubicBezTo>
                  <a:cubicBezTo>
                    <a:pt x="92" y="380"/>
                    <a:pt x="92" y="379"/>
                    <a:pt x="92" y="380"/>
                  </a:cubicBezTo>
                  <a:cubicBezTo>
                    <a:pt x="93" y="380"/>
                    <a:pt x="93" y="379"/>
                    <a:pt x="94" y="378"/>
                  </a:cubicBezTo>
                  <a:cubicBezTo>
                    <a:pt x="94" y="378"/>
                    <a:pt x="94" y="378"/>
                    <a:pt x="94" y="378"/>
                  </a:cubicBezTo>
                  <a:close/>
                  <a:moveTo>
                    <a:pt x="120" y="365"/>
                  </a:moveTo>
                  <a:cubicBezTo>
                    <a:pt x="120" y="365"/>
                    <a:pt x="120" y="365"/>
                    <a:pt x="120" y="366"/>
                  </a:cubicBezTo>
                  <a:cubicBezTo>
                    <a:pt x="119" y="366"/>
                    <a:pt x="119" y="367"/>
                    <a:pt x="118" y="367"/>
                  </a:cubicBezTo>
                  <a:cubicBezTo>
                    <a:pt x="120" y="367"/>
                    <a:pt x="120" y="367"/>
                    <a:pt x="121" y="367"/>
                  </a:cubicBezTo>
                  <a:cubicBezTo>
                    <a:pt x="121" y="366"/>
                    <a:pt x="121" y="364"/>
                    <a:pt x="120" y="365"/>
                  </a:cubicBezTo>
                  <a:close/>
                  <a:moveTo>
                    <a:pt x="218" y="315"/>
                  </a:moveTo>
                  <a:cubicBezTo>
                    <a:pt x="219" y="315"/>
                    <a:pt x="219" y="315"/>
                    <a:pt x="220" y="315"/>
                  </a:cubicBezTo>
                  <a:cubicBezTo>
                    <a:pt x="220" y="314"/>
                    <a:pt x="218" y="314"/>
                    <a:pt x="218" y="315"/>
                  </a:cubicBezTo>
                  <a:close/>
                  <a:moveTo>
                    <a:pt x="247" y="301"/>
                  </a:moveTo>
                  <a:cubicBezTo>
                    <a:pt x="248" y="301"/>
                    <a:pt x="247" y="302"/>
                    <a:pt x="247" y="302"/>
                  </a:cubicBezTo>
                  <a:cubicBezTo>
                    <a:pt x="248" y="302"/>
                    <a:pt x="248" y="302"/>
                    <a:pt x="248" y="302"/>
                  </a:cubicBezTo>
                  <a:cubicBezTo>
                    <a:pt x="248" y="302"/>
                    <a:pt x="248" y="301"/>
                    <a:pt x="248" y="301"/>
                  </a:cubicBezTo>
                  <a:cubicBezTo>
                    <a:pt x="248" y="301"/>
                    <a:pt x="247" y="300"/>
                    <a:pt x="247" y="301"/>
                  </a:cubicBezTo>
                  <a:close/>
                  <a:moveTo>
                    <a:pt x="211" y="324"/>
                  </a:moveTo>
                  <a:cubicBezTo>
                    <a:pt x="211" y="322"/>
                    <a:pt x="212" y="323"/>
                    <a:pt x="212" y="322"/>
                  </a:cubicBezTo>
                  <a:cubicBezTo>
                    <a:pt x="211" y="323"/>
                    <a:pt x="210" y="323"/>
                    <a:pt x="210" y="323"/>
                  </a:cubicBezTo>
                  <a:cubicBezTo>
                    <a:pt x="210" y="323"/>
                    <a:pt x="210" y="324"/>
                    <a:pt x="211" y="324"/>
                  </a:cubicBezTo>
                  <a:close/>
                  <a:moveTo>
                    <a:pt x="209" y="323"/>
                  </a:moveTo>
                  <a:cubicBezTo>
                    <a:pt x="210" y="323"/>
                    <a:pt x="210" y="322"/>
                    <a:pt x="210" y="322"/>
                  </a:cubicBezTo>
                  <a:cubicBezTo>
                    <a:pt x="210" y="321"/>
                    <a:pt x="212" y="322"/>
                    <a:pt x="211" y="321"/>
                  </a:cubicBezTo>
                  <a:cubicBezTo>
                    <a:pt x="209" y="320"/>
                    <a:pt x="210" y="321"/>
                    <a:pt x="209" y="323"/>
                  </a:cubicBezTo>
                  <a:close/>
                  <a:moveTo>
                    <a:pt x="107" y="386"/>
                  </a:moveTo>
                  <a:cubicBezTo>
                    <a:pt x="106" y="385"/>
                    <a:pt x="108" y="386"/>
                    <a:pt x="108" y="385"/>
                  </a:cubicBezTo>
                  <a:cubicBezTo>
                    <a:pt x="107" y="385"/>
                    <a:pt x="107" y="384"/>
                    <a:pt x="106" y="384"/>
                  </a:cubicBezTo>
                  <a:cubicBezTo>
                    <a:pt x="105" y="385"/>
                    <a:pt x="106" y="386"/>
                    <a:pt x="105" y="386"/>
                  </a:cubicBezTo>
                  <a:cubicBezTo>
                    <a:pt x="105" y="385"/>
                    <a:pt x="105" y="385"/>
                    <a:pt x="105" y="385"/>
                  </a:cubicBezTo>
                  <a:cubicBezTo>
                    <a:pt x="105" y="385"/>
                    <a:pt x="105" y="385"/>
                    <a:pt x="104" y="385"/>
                  </a:cubicBezTo>
                  <a:cubicBezTo>
                    <a:pt x="105" y="386"/>
                    <a:pt x="105" y="385"/>
                    <a:pt x="105" y="386"/>
                  </a:cubicBezTo>
                  <a:cubicBezTo>
                    <a:pt x="106" y="387"/>
                    <a:pt x="106" y="386"/>
                    <a:pt x="107" y="386"/>
                  </a:cubicBezTo>
                  <a:close/>
                  <a:moveTo>
                    <a:pt x="83" y="401"/>
                  </a:moveTo>
                  <a:cubicBezTo>
                    <a:pt x="84" y="401"/>
                    <a:pt x="84" y="401"/>
                    <a:pt x="84" y="401"/>
                  </a:cubicBezTo>
                  <a:cubicBezTo>
                    <a:pt x="84" y="400"/>
                    <a:pt x="85" y="400"/>
                    <a:pt x="84" y="399"/>
                  </a:cubicBezTo>
                  <a:cubicBezTo>
                    <a:pt x="84" y="400"/>
                    <a:pt x="83" y="400"/>
                    <a:pt x="83" y="401"/>
                  </a:cubicBezTo>
                  <a:close/>
                  <a:moveTo>
                    <a:pt x="82" y="404"/>
                  </a:moveTo>
                  <a:cubicBezTo>
                    <a:pt x="83" y="404"/>
                    <a:pt x="83" y="402"/>
                    <a:pt x="84" y="403"/>
                  </a:cubicBezTo>
                  <a:cubicBezTo>
                    <a:pt x="84" y="402"/>
                    <a:pt x="83" y="402"/>
                    <a:pt x="82" y="402"/>
                  </a:cubicBezTo>
                  <a:cubicBezTo>
                    <a:pt x="82" y="403"/>
                    <a:pt x="82" y="403"/>
                    <a:pt x="82" y="404"/>
                  </a:cubicBezTo>
                  <a:close/>
                  <a:moveTo>
                    <a:pt x="895" y="66"/>
                  </a:moveTo>
                  <a:cubicBezTo>
                    <a:pt x="894" y="67"/>
                    <a:pt x="895" y="67"/>
                    <a:pt x="895" y="67"/>
                  </a:cubicBezTo>
                  <a:cubicBezTo>
                    <a:pt x="895" y="67"/>
                    <a:pt x="894" y="67"/>
                    <a:pt x="895" y="68"/>
                  </a:cubicBezTo>
                  <a:cubicBezTo>
                    <a:pt x="895" y="67"/>
                    <a:pt x="896" y="68"/>
                    <a:pt x="896" y="67"/>
                  </a:cubicBezTo>
                  <a:cubicBezTo>
                    <a:pt x="896" y="67"/>
                    <a:pt x="896" y="67"/>
                    <a:pt x="896" y="66"/>
                  </a:cubicBezTo>
                  <a:cubicBezTo>
                    <a:pt x="895" y="67"/>
                    <a:pt x="895" y="66"/>
                    <a:pt x="895" y="66"/>
                  </a:cubicBezTo>
                  <a:close/>
                  <a:moveTo>
                    <a:pt x="886" y="71"/>
                  </a:moveTo>
                  <a:cubicBezTo>
                    <a:pt x="886" y="72"/>
                    <a:pt x="884" y="71"/>
                    <a:pt x="885" y="70"/>
                  </a:cubicBezTo>
                  <a:cubicBezTo>
                    <a:pt x="884" y="70"/>
                    <a:pt x="884" y="71"/>
                    <a:pt x="883" y="71"/>
                  </a:cubicBezTo>
                  <a:cubicBezTo>
                    <a:pt x="883" y="70"/>
                    <a:pt x="883" y="70"/>
                    <a:pt x="883" y="71"/>
                  </a:cubicBezTo>
                  <a:cubicBezTo>
                    <a:pt x="883" y="71"/>
                    <a:pt x="883" y="71"/>
                    <a:pt x="884" y="71"/>
                  </a:cubicBezTo>
                  <a:cubicBezTo>
                    <a:pt x="884" y="71"/>
                    <a:pt x="884" y="71"/>
                    <a:pt x="884" y="71"/>
                  </a:cubicBezTo>
                  <a:cubicBezTo>
                    <a:pt x="885" y="71"/>
                    <a:pt x="885" y="71"/>
                    <a:pt x="884" y="71"/>
                  </a:cubicBezTo>
                  <a:cubicBezTo>
                    <a:pt x="884" y="71"/>
                    <a:pt x="885" y="72"/>
                    <a:pt x="885" y="72"/>
                  </a:cubicBezTo>
                  <a:cubicBezTo>
                    <a:pt x="886" y="72"/>
                    <a:pt x="887" y="72"/>
                    <a:pt x="887" y="72"/>
                  </a:cubicBezTo>
                  <a:cubicBezTo>
                    <a:pt x="887" y="72"/>
                    <a:pt x="886" y="71"/>
                    <a:pt x="886" y="71"/>
                  </a:cubicBezTo>
                  <a:close/>
                  <a:moveTo>
                    <a:pt x="878" y="76"/>
                  </a:moveTo>
                  <a:cubicBezTo>
                    <a:pt x="879" y="75"/>
                    <a:pt x="879" y="76"/>
                    <a:pt x="879" y="76"/>
                  </a:cubicBezTo>
                  <a:cubicBezTo>
                    <a:pt x="880" y="76"/>
                    <a:pt x="880" y="76"/>
                    <a:pt x="880" y="75"/>
                  </a:cubicBezTo>
                  <a:cubicBezTo>
                    <a:pt x="879" y="75"/>
                    <a:pt x="878" y="75"/>
                    <a:pt x="878" y="76"/>
                  </a:cubicBezTo>
                  <a:close/>
                  <a:moveTo>
                    <a:pt x="876" y="76"/>
                  </a:moveTo>
                  <a:cubicBezTo>
                    <a:pt x="877" y="77"/>
                    <a:pt x="876" y="77"/>
                    <a:pt x="877" y="77"/>
                  </a:cubicBezTo>
                  <a:cubicBezTo>
                    <a:pt x="877" y="77"/>
                    <a:pt x="877" y="77"/>
                    <a:pt x="877" y="76"/>
                  </a:cubicBezTo>
                  <a:cubicBezTo>
                    <a:pt x="877" y="76"/>
                    <a:pt x="876" y="76"/>
                    <a:pt x="876" y="76"/>
                  </a:cubicBezTo>
                  <a:close/>
                  <a:moveTo>
                    <a:pt x="874" y="77"/>
                  </a:moveTo>
                  <a:cubicBezTo>
                    <a:pt x="873" y="76"/>
                    <a:pt x="873" y="77"/>
                    <a:pt x="872" y="77"/>
                  </a:cubicBezTo>
                  <a:cubicBezTo>
                    <a:pt x="873" y="78"/>
                    <a:pt x="874" y="77"/>
                    <a:pt x="874" y="77"/>
                  </a:cubicBezTo>
                  <a:close/>
                  <a:moveTo>
                    <a:pt x="868" y="76"/>
                  </a:moveTo>
                  <a:cubicBezTo>
                    <a:pt x="869" y="76"/>
                    <a:pt x="869" y="76"/>
                    <a:pt x="870" y="75"/>
                  </a:cubicBezTo>
                  <a:cubicBezTo>
                    <a:pt x="869" y="75"/>
                    <a:pt x="869" y="74"/>
                    <a:pt x="869" y="75"/>
                  </a:cubicBezTo>
                  <a:cubicBezTo>
                    <a:pt x="869" y="76"/>
                    <a:pt x="868" y="76"/>
                    <a:pt x="868" y="76"/>
                  </a:cubicBezTo>
                  <a:close/>
                  <a:moveTo>
                    <a:pt x="866" y="73"/>
                  </a:moveTo>
                  <a:cubicBezTo>
                    <a:pt x="866" y="74"/>
                    <a:pt x="867" y="74"/>
                    <a:pt x="866" y="75"/>
                  </a:cubicBezTo>
                  <a:cubicBezTo>
                    <a:pt x="869" y="75"/>
                    <a:pt x="867" y="74"/>
                    <a:pt x="866" y="73"/>
                  </a:cubicBezTo>
                  <a:close/>
                  <a:moveTo>
                    <a:pt x="869" y="25"/>
                  </a:moveTo>
                  <a:cubicBezTo>
                    <a:pt x="869" y="25"/>
                    <a:pt x="868" y="25"/>
                    <a:pt x="868" y="26"/>
                  </a:cubicBezTo>
                  <a:cubicBezTo>
                    <a:pt x="869" y="26"/>
                    <a:pt x="870" y="26"/>
                    <a:pt x="869" y="25"/>
                  </a:cubicBezTo>
                  <a:cubicBezTo>
                    <a:pt x="869" y="25"/>
                    <a:pt x="870" y="25"/>
                    <a:pt x="870" y="25"/>
                  </a:cubicBezTo>
                  <a:cubicBezTo>
                    <a:pt x="869" y="25"/>
                    <a:pt x="869" y="25"/>
                    <a:pt x="869" y="25"/>
                  </a:cubicBezTo>
                  <a:close/>
                  <a:moveTo>
                    <a:pt x="861" y="51"/>
                  </a:moveTo>
                  <a:cubicBezTo>
                    <a:pt x="860" y="51"/>
                    <a:pt x="860" y="51"/>
                    <a:pt x="859" y="52"/>
                  </a:cubicBezTo>
                  <a:cubicBezTo>
                    <a:pt x="860" y="52"/>
                    <a:pt x="861" y="52"/>
                    <a:pt x="861" y="51"/>
                  </a:cubicBezTo>
                  <a:cubicBezTo>
                    <a:pt x="861" y="51"/>
                    <a:pt x="861" y="51"/>
                    <a:pt x="861" y="51"/>
                  </a:cubicBezTo>
                  <a:close/>
                  <a:moveTo>
                    <a:pt x="845" y="83"/>
                  </a:moveTo>
                  <a:cubicBezTo>
                    <a:pt x="846" y="84"/>
                    <a:pt x="847" y="84"/>
                    <a:pt x="847" y="84"/>
                  </a:cubicBezTo>
                  <a:cubicBezTo>
                    <a:pt x="847" y="84"/>
                    <a:pt x="847" y="84"/>
                    <a:pt x="846" y="84"/>
                  </a:cubicBezTo>
                  <a:cubicBezTo>
                    <a:pt x="847" y="85"/>
                    <a:pt x="848" y="85"/>
                    <a:pt x="848" y="86"/>
                  </a:cubicBezTo>
                  <a:cubicBezTo>
                    <a:pt x="848" y="85"/>
                    <a:pt x="848" y="85"/>
                    <a:pt x="848" y="84"/>
                  </a:cubicBezTo>
                  <a:cubicBezTo>
                    <a:pt x="846" y="83"/>
                    <a:pt x="847" y="82"/>
                    <a:pt x="845" y="83"/>
                  </a:cubicBezTo>
                  <a:close/>
                  <a:moveTo>
                    <a:pt x="846" y="80"/>
                  </a:moveTo>
                  <a:cubicBezTo>
                    <a:pt x="845" y="80"/>
                    <a:pt x="845" y="80"/>
                    <a:pt x="846" y="79"/>
                  </a:cubicBezTo>
                  <a:cubicBezTo>
                    <a:pt x="846" y="79"/>
                    <a:pt x="847" y="79"/>
                    <a:pt x="846" y="78"/>
                  </a:cubicBezTo>
                  <a:cubicBezTo>
                    <a:pt x="846" y="79"/>
                    <a:pt x="846" y="77"/>
                    <a:pt x="847" y="77"/>
                  </a:cubicBezTo>
                  <a:cubicBezTo>
                    <a:pt x="845" y="77"/>
                    <a:pt x="845" y="79"/>
                    <a:pt x="843" y="78"/>
                  </a:cubicBezTo>
                  <a:cubicBezTo>
                    <a:pt x="843" y="79"/>
                    <a:pt x="843" y="79"/>
                    <a:pt x="843" y="79"/>
                  </a:cubicBezTo>
                  <a:cubicBezTo>
                    <a:pt x="844" y="79"/>
                    <a:pt x="844" y="80"/>
                    <a:pt x="845" y="81"/>
                  </a:cubicBezTo>
                  <a:cubicBezTo>
                    <a:pt x="846" y="80"/>
                    <a:pt x="845" y="81"/>
                    <a:pt x="846" y="80"/>
                  </a:cubicBezTo>
                  <a:close/>
                  <a:moveTo>
                    <a:pt x="840" y="85"/>
                  </a:moveTo>
                  <a:cubicBezTo>
                    <a:pt x="841" y="85"/>
                    <a:pt x="840" y="86"/>
                    <a:pt x="841" y="86"/>
                  </a:cubicBezTo>
                  <a:cubicBezTo>
                    <a:pt x="841" y="86"/>
                    <a:pt x="842" y="86"/>
                    <a:pt x="842" y="86"/>
                  </a:cubicBezTo>
                  <a:cubicBezTo>
                    <a:pt x="842" y="86"/>
                    <a:pt x="842" y="86"/>
                    <a:pt x="842" y="85"/>
                  </a:cubicBezTo>
                  <a:cubicBezTo>
                    <a:pt x="841" y="86"/>
                    <a:pt x="841" y="85"/>
                    <a:pt x="840" y="85"/>
                  </a:cubicBezTo>
                  <a:close/>
                  <a:moveTo>
                    <a:pt x="843" y="80"/>
                  </a:moveTo>
                  <a:cubicBezTo>
                    <a:pt x="842" y="79"/>
                    <a:pt x="842" y="80"/>
                    <a:pt x="842" y="81"/>
                  </a:cubicBezTo>
                  <a:cubicBezTo>
                    <a:pt x="843" y="81"/>
                    <a:pt x="843" y="80"/>
                    <a:pt x="843" y="80"/>
                  </a:cubicBezTo>
                  <a:close/>
                  <a:moveTo>
                    <a:pt x="839" y="87"/>
                  </a:moveTo>
                  <a:cubicBezTo>
                    <a:pt x="841" y="87"/>
                    <a:pt x="840" y="88"/>
                    <a:pt x="841" y="88"/>
                  </a:cubicBezTo>
                  <a:cubicBezTo>
                    <a:pt x="841" y="87"/>
                    <a:pt x="841" y="87"/>
                    <a:pt x="841" y="87"/>
                  </a:cubicBezTo>
                  <a:cubicBezTo>
                    <a:pt x="841" y="87"/>
                    <a:pt x="839" y="86"/>
                    <a:pt x="839" y="87"/>
                  </a:cubicBezTo>
                  <a:close/>
                  <a:moveTo>
                    <a:pt x="836" y="89"/>
                  </a:moveTo>
                  <a:cubicBezTo>
                    <a:pt x="836" y="89"/>
                    <a:pt x="837" y="90"/>
                    <a:pt x="838" y="90"/>
                  </a:cubicBezTo>
                  <a:cubicBezTo>
                    <a:pt x="838" y="88"/>
                    <a:pt x="839" y="90"/>
                    <a:pt x="839" y="89"/>
                  </a:cubicBezTo>
                  <a:cubicBezTo>
                    <a:pt x="839" y="89"/>
                    <a:pt x="839" y="88"/>
                    <a:pt x="838" y="88"/>
                  </a:cubicBezTo>
                  <a:cubicBezTo>
                    <a:pt x="838" y="88"/>
                    <a:pt x="838" y="88"/>
                    <a:pt x="837" y="88"/>
                  </a:cubicBezTo>
                  <a:cubicBezTo>
                    <a:pt x="837" y="88"/>
                    <a:pt x="838" y="89"/>
                    <a:pt x="837" y="89"/>
                  </a:cubicBezTo>
                  <a:cubicBezTo>
                    <a:pt x="837" y="87"/>
                    <a:pt x="834" y="89"/>
                    <a:pt x="836" y="89"/>
                  </a:cubicBezTo>
                  <a:close/>
                  <a:moveTo>
                    <a:pt x="836" y="85"/>
                  </a:moveTo>
                  <a:cubicBezTo>
                    <a:pt x="836" y="86"/>
                    <a:pt x="836" y="86"/>
                    <a:pt x="836" y="86"/>
                  </a:cubicBezTo>
                  <a:cubicBezTo>
                    <a:pt x="837" y="86"/>
                    <a:pt x="837" y="88"/>
                    <a:pt x="838" y="87"/>
                  </a:cubicBezTo>
                  <a:cubicBezTo>
                    <a:pt x="837" y="87"/>
                    <a:pt x="837" y="87"/>
                    <a:pt x="837" y="86"/>
                  </a:cubicBezTo>
                  <a:cubicBezTo>
                    <a:pt x="838" y="86"/>
                    <a:pt x="838" y="87"/>
                    <a:pt x="839" y="86"/>
                  </a:cubicBezTo>
                  <a:cubicBezTo>
                    <a:pt x="838" y="86"/>
                    <a:pt x="839" y="85"/>
                    <a:pt x="838" y="85"/>
                  </a:cubicBezTo>
                  <a:cubicBezTo>
                    <a:pt x="838" y="86"/>
                    <a:pt x="838" y="86"/>
                    <a:pt x="838" y="86"/>
                  </a:cubicBezTo>
                  <a:cubicBezTo>
                    <a:pt x="838" y="85"/>
                    <a:pt x="837" y="85"/>
                    <a:pt x="837" y="85"/>
                  </a:cubicBezTo>
                  <a:cubicBezTo>
                    <a:pt x="838" y="85"/>
                    <a:pt x="837" y="84"/>
                    <a:pt x="838" y="84"/>
                  </a:cubicBezTo>
                  <a:cubicBezTo>
                    <a:pt x="838" y="84"/>
                    <a:pt x="838" y="85"/>
                    <a:pt x="839" y="85"/>
                  </a:cubicBezTo>
                  <a:cubicBezTo>
                    <a:pt x="839" y="84"/>
                    <a:pt x="839" y="84"/>
                    <a:pt x="839" y="84"/>
                  </a:cubicBezTo>
                  <a:cubicBezTo>
                    <a:pt x="838" y="84"/>
                    <a:pt x="838" y="83"/>
                    <a:pt x="839" y="83"/>
                  </a:cubicBezTo>
                  <a:cubicBezTo>
                    <a:pt x="838" y="82"/>
                    <a:pt x="838" y="83"/>
                    <a:pt x="838" y="83"/>
                  </a:cubicBezTo>
                  <a:cubicBezTo>
                    <a:pt x="838" y="82"/>
                    <a:pt x="838" y="82"/>
                    <a:pt x="837" y="82"/>
                  </a:cubicBezTo>
                  <a:cubicBezTo>
                    <a:pt x="837" y="83"/>
                    <a:pt x="838" y="83"/>
                    <a:pt x="838" y="84"/>
                  </a:cubicBezTo>
                  <a:cubicBezTo>
                    <a:pt x="837" y="84"/>
                    <a:pt x="838" y="86"/>
                    <a:pt x="836" y="85"/>
                  </a:cubicBezTo>
                  <a:close/>
                  <a:moveTo>
                    <a:pt x="833" y="84"/>
                  </a:moveTo>
                  <a:cubicBezTo>
                    <a:pt x="834" y="83"/>
                    <a:pt x="834" y="86"/>
                    <a:pt x="836" y="84"/>
                  </a:cubicBezTo>
                  <a:cubicBezTo>
                    <a:pt x="835" y="83"/>
                    <a:pt x="835" y="85"/>
                    <a:pt x="834" y="84"/>
                  </a:cubicBezTo>
                  <a:cubicBezTo>
                    <a:pt x="834" y="83"/>
                    <a:pt x="834" y="83"/>
                    <a:pt x="834" y="82"/>
                  </a:cubicBezTo>
                  <a:cubicBezTo>
                    <a:pt x="834" y="83"/>
                    <a:pt x="834" y="82"/>
                    <a:pt x="834" y="82"/>
                  </a:cubicBezTo>
                  <a:cubicBezTo>
                    <a:pt x="833" y="83"/>
                    <a:pt x="832" y="83"/>
                    <a:pt x="833" y="84"/>
                  </a:cubicBezTo>
                  <a:close/>
                  <a:moveTo>
                    <a:pt x="831" y="87"/>
                  </a:moveTo>
                  <a:cubicBezTo>
                    <a:pt x="832" y="88"/>
                    <a:pt x="834" y="86"/>
                    <a:pt x="835" y="87"/>
                  </a:cubicBezTo>
                  <a:cubicBezTo>
                    <a:pt x="836" y="86"/>
                    <a:pt x="835" y="86"/>
                    <a:pt x="835" y="85"/>
                  </a:cubicBezTo>
                  <a:cubicBezTo>
                    <a:pt x="835" y="86"/>
                    <a:pt x="835" y="86"/>
                    <a:pt x="835" y="86"/>
                  </a:cubicBezTo>
                  <a:cubicBezTo>
                    <a:pt x="833" y="86"/>
                    <a:pt x="832" y="87"/>
                    <a:pt x="831" y="87"/>
                  </a:cubicBezTo>
                  <a:close/>
                  <a:moveTo>
                    <a:pt x="834" y="88"/>
                  </a:moveTo>
                  <a:cubicBezTo>
                    <a:pt x="833" y="88"/>
                    <a:pt x="831" y="89"/>
                    <a:pt x="831" y="88"/>
                  </a:cubicBezTo>
                  <a:cubicBezTo>
                    <a:pt x="831" y="88"/>
                    <a:pt x="831" y="88"/>
                    <a:pt x="831" y="89"/>
                  </a:cubicBezTo>
                  <a:cubicBezTo>
                    <a:pt x="831" y="89"/>
                    <a:pt x="832" y="89"/>
                    <a:pt x="832" y="89"/>
                  </a:cubicBezTo>
                  <a:cubicBezTo>
                    <a:pt x="833" y="88"/>
                    <a:pt x="834" y="88"/>
                    <a:pt x="835" y="89"/>
                  </a:cubicBezTo>
                  <a:cubicBezTo>
                    <a:pt x="835" y="88"/>
                    <a:pt x="835" y="88"/>
                    <a:pt x="834" y="88"/>
                  </a:cubicBezTo>
                  <a:close/>
                  <a:moveTo>
                    <a:pt x="830" y="82"/>
                  </a:moveTo>
                  <a:cubicBezTo>
                    <a:pt x="829" y="83"/>
                    <a:pt x="830" y="83"/>
                    <a:pt x="829" y="83"/>
                  </a:cubicBezTo>
                  <a:cubicBezTo>
                    <a:pt x="830" y="82"/>
                    <a:pt x="828" y="83"/>
                    <a:pt x="828" y="83"/>
                  </a:cubicBezTo>
                  <a:cubicBezTo>
                    <a:pt x="828" y="83"/>
                    <a:pt x="827" y="84"/>
                    <a:pt x="827" y="85"/>
                  </a:cubicBezTo>
                  <a:cubicBezTo>
                    <a:pt x="828" y="85"/>
                    <a:pt x="829" y="83"/>
                    <a:pt x="830" y="84"/>
                  </a:cubicBezTo>
                  <a:cubicBezTo>
                    <a:pt x="831" y="86"/>
                    <a:pt x="833" y="86"/>
                    <a:pt x="833" y="85"/>
                  </a:cubicBezTo>
                  <a:cubicBezTo>
                    <a:pt x="833" y="85"/>
                    <a:pt x="833" y="84"/>
                    <a:pt x="832" y="84"/>
                  </a:cubicBezTo>
                  <a:cubicBezTo>
                    <a:pt x="833" y="84"/>
                    <a:pt x="833" y="83"/>
                    <a:pt x="832" y="83"/>
                  </a:cubicBezTo>
                  <a:cubicBezTo>
                    <a:pt x="832" y="84"/>
                    <a:pt x="831" y="83"/>
                    <a:pt x="830" y="84"/>
                  </a:cubicBezTo>
                  <a:cubicBezTo>
                    <a:pt x="830" y="83"/>
                    <a:pt x="831" y="83"/>
                    <a:pt x="830" y="83"/>
                  </a:cubicBezTo>
                  <a:cubicBezTo>
                    <a:pt x="830" y="84"/>
                    <a:pt x="831" y="82"/>
                    <a:pt x="830" y="82"/>
                  </a:cubicBezTo>
                  <a:close/>
                  <a:moveTo>
                    <a:pt x="836" y="60"/>
                  </a:moveTo>
                  <a:cubicBezTo>
                    <a:pt x="837" y="59"/>
                    <a:pt x="838" y="59"/>
                    <a:pt x="838" y="58"/>
                  </a:cubicBezTo>
                  <a:cubicBezTo>
                    <a:pt x="837" y="58"/>
                    <a:pt x="837" y="58"/>
                    <a:pt x="836" y="58"/>
                  </a:cubicBezTo>
                  <a:cubicBezTo>
                    <a:pt x="835" y="60"/>
                    <a:pt x="834" y="57"/>
                    <a:pt x="834" y="60"/>
                  </a:cubicBezTo>
                  <a:cubicBezTo>
                    <a:pt x="835" y="60"/>
                    <a:pt x="836" y="58"/>
                    <a:pt x="836" y="60"/>
                  </a:cubicBezTo>
                  <a:close/>
                  <a:moveTo>
                    <a:pt x="830" y="88"/>
                  </a:moveTo>
                  <a:cubicBezTo>
                    <a:pt x="829" y="89"/>
                    <a:pt x="829" y="87"/>
                    <a:pt x="827" y="87"/>
                  </a:cubicBezTo>
                  <a:cubicBezTo>
                    <a:pt x="827" y="88"/>
                    <a:pt x="829" y="89"/>
                    <a:pt x="831" y="89"/>
                  </a:cubicBezTo>
                  <a:cubicBezTo>
                    <a:pt x="830" y="89"/>
                    <a:pt x="830" y="88"/>
                    <a:pt x="830" y="88"/>
                  </a:cubicBezTo>
                  <a:close/>
                  <a:moveTo>
                    <a:pt x="827" y="89"/>
                  </a:moveTo>
                  <a:cubicBezTo>
                    <a:pt x="827" y="90"/>
                    <a:pt x="826" y="90"/>
                    <a:pt x="826" y="90"/>
                  </a:cubicBezTo>
                  <a:cubicBezTo>
                    <a:pt x="827" y="90"/>
                    <a:pt x="827" y="91"/>
                    <a:pt x="828" y="90"/>
                  </a:cubicBezTo>
                  <a:cubicBezTo>
                    <a:pt x="827" y="90"/>
                    <a:pt x="828" y="90"/>
                    <a:pt x="828" y="90"/>
                  </a:cubicBezTo>
                  <a:cubicBezTo>
                    <a:pt x="827" y="90"/>
                    <a:pt x="827" y="89"/>
                    <a:pt x="827" y="89"/>
                  </a:cubicBezTo>
                  <a:close/>
                  <a:moveTo>
                    <a:pt x="825" y="89"/>
                  </a:moveTo>
                  <a:cubicBezTo>
                    <a:pt x="825" y="90"/>
                    <a:pt x="826" y="90"/>
                    <a:pt x="826" y="90"/>
                  </a:cubicBezTo>
                  <a:cubicBezTo>
                    <a:pt x="826" y="89"/>
                    <a:pt x="825" y="89"/>
                    <a:pt x="825" y="89"/>
                  </a:cubicBezTo>
                  <a:close/>
                  <a:moveTo>
                    <a:pt x="825" y="85"/>
                  </a:moveTo>
                  <a:cubicBezTo>
                    <a:pt x="825" y="85"/>
                    <a:pt x="825" y="85"/>
                    <a:pt x="825" y="86"/>
                  </a:cubicBezTo>
                  <a:cubicBezTo>
                    <a:pt x="825" y="86"/>
                    <a:pt x="825" y="86"/>
                    <a:pt x="825" y="86"/>
                  </a:cubicBezTo>
                  <a:cubicBezTo>
                    <a:pt x="826" y="85"/>
                    <a:pt x="826" y="86"/>
                    <a:pt x="826" y="86"/>
                  </a:cubicBezTo>
                  <a:cubicBezTo>
                    <a:pt x="826" y="85"/>
                    <a:pt x="826" y="84"/>
                    <a:pt x="826" y="84"/>
                  </a:cubicBezTo>
                  <a:cubicBezTo>
                    <a:pt x="826" y="84"/>
                    <a:pt x="825" y="85"/>
                    <a:pt x="825" y="85"/>
                  </a:cubicBezTo>
                  <a:close/>
                  <a:moveTo>
                    <a:pt x="824" y="88"/>
                  </a:moveTo>
                  <a:cubicBezTo>
                    <a:pt x="825" y="88"/>
                    <a:pt x="825" y="88"/>
                    <a:pt x="826" y="89"/>
                  </a:cubicBezTo>
                  <a:cubicBezTo>
                    <a:pt x="826" y="87"/>
                    <a:pt x="824" y="88"/>
                    <a:pt x="824" y="88"/>
                  </a:cubicBezTo>
                  <a:close/>
                  <a:moveTo>
                    <a:pt x="826" y="61"/>
                  </a:moveTo>
                  <a:cubicBezTo>
                    <a:pt x="827" y="60"/>
                    <a:pt x="828" y="61"/>
                    <a:pt x="828" y="60"/>
                  </a:cubicBezTo>
                  <a:cubicBezTo>
                    <a:pt x="827" y="60"/>
                    <a:pt x="827" y="60"/>
                    <a:pt x="826" y="60"/>
                  </a:cubicBezTo>
                  <a:cubicBezTo>
                    <a:pt x="826" y="61"/>
                    <a:pt x="826" y="61"/>
                    <a:pt x="826" y="61"/>
                  </a:cubicBezTo>
                  <a:cubicBezTo>
                    <a:pt x="825" y="61"/>
                    <a:pt x="822" y="62"/>
                    <a:pt x="823" y="63"/>
                  </a:cubicBezTo>
                  <a:cubicBezTo>
                    <a:pt x="824" y="61"/>
                    <a:pt x="827" y="63"/>
                    <a:pt x="828" y="61"/>
                  </a:cubicBezTo>
                  <a:cubicBezTo>
                    <a:pt x="828" y="60"/>
                    <a:pt x="826" y="62"/>
                    <a:pt x="826" y="61"/>
                  </a:cubicBezTo>
                  <a:close/>
                  <a:moveTo>
                    <a:pt x="821" y="93"/>
                  </a:moveTo>
                  <a:cubicBezTo>
                    <a:pt x="821" y="94"/>
                    <a:pt x="821" y="95"/>
                    <a:pt x="821" y="95"/>
                  </a:cubicBezTo>
                  <a:cubicBezTo>
                    <a:pt x="821" y="93"/>
                    <a:pt x="823" y="94"/>
                    <a:pt x="823" y="93"/>
                  </a:cubicBezTo>
                  <a:cubicBezTo>
                    <a:pt x="822" y="93"/>
                    <a:pt x="822" y="93"/>
                    <a:pt x="821" y="93"/>
                  </a:cubicBezTo>
                  <a:close/>
                  <a:moveTo>
                    <a:pt x="822" y="90"/>
                  </a:moveTo>
                  <a:cubicBezTo>
                    <a:pt x="822" y="91"/>
                    <a:pt x="821" y="90"/>
                    <a:pt x="820" y="91"/>
                  </a:cubicBezTo>
                  <a:cubicBezTo>
                    <a:pt x="821" y="92"/>
                    <a:pt x="821" y="91"/>
                    <a:pt x="822" y="91"/>
                  </a:cubicBezTo>
                  <a:cubicBezTo>
                    <a:pt x="822" y="91"/>
                    <a:pt x="822" y="90"/>
                    <a:pt x="822" y="90"/>
                  </a:cubicBezTo>
                  <a:close/>
                  <a:moveTo>
                    <a:pt x="817" y="91"/>
                  </a:moveTo>
                  <a:cubicBezTo>
                    <a:pt x="817" y="91"/>
                    <a:pt x="817" y="92"/>
                    <a:pt x="817" y="92"/>
                  </a:cubicBezTo>
                  <a:cubicBezTo>
                    <a:pt x="818" y="92"/>
                    <a:pt x="818" y="92"/>
                    <a:pt x="819" y="91"/>
                  </a:cubicBezTo>
                  <a:cubicBezTo>
                    <a:pt x="818" y="91"/>
                    <a:pt x="818" y="91"/>
                    <a:pt x="817" y="91"/>
                  </a:cubicBezTo>
                  <a:close/>
                  <a:moveTo>
                    <a:pt x="821" y="61"/>
                  </a:moveTo>
                  <a:cubicBezTo>
                    <a:pt x="821" y="62"/>
                    <a:pt x="820" y="61"/>
                    <a:pt x="819" y="63"/>
                  </a:cubicBezTo>
                  <a:cubicBezTo>
                    <a:pt x="820" y="63"/>
                    <a:pt x="820" y="63"/>
                    <a:pt x="820" y="64"/>
                  </a:cubicBezTo>
                  <a:cubicBezTo>
                    <a:pt x="821" y="64"/>
                    <a:pt x="821" y="63"/>
                    <a:pt x="822" y="64"/>
                  </a:cubicBezTo>
                  <a:cubicBezTo>
                    <a:pt x="822" y="62"/>
                    <a:pt x="823" y="62"/>
                    <a:pt x="824" y="61"/>
                  </a:cubicBezTo>
                  <a:cubicBezTo>
                    <a:pt x="822" y="60"/>
                    <a:pt x="822" y="62"/>
                    <a:pt x="821" y="61"/>
                  </a:cubicBezTo>
                  <a:close/>
                  <a:moveTo>
                    <a:pt x="812" y="93"/>
                  </a:moveTo>
                  <a:cubicBezTo>
                    <a:pt x="812" y="92"/>
                    <a:pt x="813" y="94"/>
                    <a:pt x="813" y="93"/>
                  </a:cubicBezTo>
                  <a:cubicBezTo>
                    <a:pt x="812" y="93"/>
                    <a:pt x="813" y="92"/>
                    <a:pt x="813" y="92"/>
                  </a:cubicBezTo>
                  <a:cubicBezTo>
                    <a:pt x="812" y="92"/>
                    <a:pt x="812" y="90"/>
                    <a:pt x="812" y="91"/>
                  </a:cubicBezTo>
                  <a:cubicBezTo>
                    <a:pt x="813" y="92"/>
                    <a:pt x="812" y="93"/>
                    <a:pt x="812" y="93"/>
                  </a:cubicBezTo>
                  <a:close/>
                  <a:moveTo>
                    <a:pt x="813" y="86"/>
                  </a:moveTo>
                  <a:cubicBezTo>
                    <a:pt x="813" y="86"/>
                    <a:pt x="812" y="86"/>
                    <a:pt x="812" y="87"/>
                  </a:cubicBezTo>
                  <a:cubicBezTo>
                    <a:pt x="813" y="87"/>
                    <a:pt x="814" y="87"/>
                    <a:pt x="814" y="86"/>
                  </a:cubicBezTo>
                  <a:cubicBezTo>
                    <a:pt x="814" y="86"/>
                    <a:pt x="813" y="85"/>
                    <a:pt x="813" y="86"/>
                  </a:cubicBezTo>
                  <a:close/>
                  <a:moveTo>
                    <a:pt x="817" y="63"/>
                  </a:moveTo>
                  <a:cubicBezTo>
                    <a:pt x="817" y="63"/>
                    <a:pt x="816" y="64"/>
                    <a:pt x="817" y="64"/>
                  </a:cubicBezTo>
                  <a:cubicBezTo>
                    <a:pt x="817" y="63"/>
                    <a:pt x="818" y="63"/>
                    <a:pt x="817" y="63"/>
                  </a:cubicBezTo>
                  <a:close/>
                  <a:moveTo>
                    <a:pt x="811" y="93"/>
                  </a:moveTo>
                  <a:cubicBezTo>
                    <a:pt x="811" y="93"/>
                    <a:pt x="812" y="93"/>
                    <a:pt x="812" y="92"/>
                  </a:cubicBezTo>
                  <a:cubicBezTo>
                    <a:pt x="811" y="92"/>
                    <a:pt x="811" y="92"/>
                    <a:pt x="811" y="92"/>
                  </a:cubicBezTo>
                  <a:cubicBezTo>
                    <a:pt x="811" y="93"/>
                    <a:pt x="810" y="92"/>
                    <a:pt x="810" y="92"/>
                  </a:cubicBezTo>
                  <a:cubicBezTo>
                    <a:pt x="810" y="92"/>
                    <a:pt x="810" y="93"/>
                    <a:pt x="810" y="93"/>
                  </a:cubicBezTo>
                  <a:cubicBezTo>
                    <a:pt x="810" y="93"/>
                    <a:pt x="811" y="94"/>
                    <a:pt x="811" y="93"/>
                  </a:cubicBezTo>
                  <a:cubicBezTo>
                    <a:pt x="811" y="93"/>
                    <a:pt x="811" y="93"/>
                    <a:pt x="811" y="93"/>
                  </a:cubicBezTo>
                  <a:close/>
                  <a:moveTo>
                    <a:pt x="811" y="63"/>
                  </a:moveTo>
                  <a:cubicBezTo>
                    <a:pt x="813" y="64"/>
                    <a:pt x="812" y="64"/>
                    <a:pt x="813" y="63"/>
                  </a:cubicBezTo>
                  <a:cubicBezTo>
                    <a:pt x="814" y="64"/>
                    <a:pt x="815" y="64"/>
                    <a:pt x="814" y="63"/>
                  </a:cubicBezTo>
                  <a:cubicBezTo>
                    <a:pt x="815" y="63"/>
                    <a:pt x="814" y="64"/>
                    <a:pt x="815" y="64"/>
                  </a:cubicBezTo>
                  <a:cubicBezTo>
                    <a:pt x="815" y="63"/>
                    <a:pt x="817" y="63"/>
                    <a:pt x="816" y="62"/>
                  </a:cubicBezTo>
                  <a:cubicBezTo>
                    <a:pt x="816" y="64"/>
                    <a:pt x="812" y="62"/>
                    <a:pt x="811" y="63"/>
                  </a:cubicBezTo>
                  <a:close/>
                  <a:moveTo>
                    <a:pt x="811" y="85"/>
                  </a:moveTo>
                  <a:cubicBezTo>
                    <a:pt x="812" y="85"/>
                    <a:pt x="811" y="86"/>
                    <a:pt x="811" y="86"/>
                  </a:cubicBezTo>
                  <a:cubicBezTo>
                    <a:pt x="811" y="86"/>
                    <a:pt x="811" y="86"/>
                    <a:pt x="812" y="86"/>
                  </a:cubicBezTo>
                  <a:cubicBezTo>
                    <a:pt x="812" y="85"/>
                    <a:pt x="811" y="84"/>
                    <a:pt x="811" y="85"/>
                  </a:cubicBezTo>
                  <a:close/>
                  <a:moveTo>
                    <a:pt x="808" y="92"/>
                  </a:moveTo>
                  <a:cubicBezTo>
                    <a:pt x="808" y="92"/>
                    <a:pt x="808" y="93"/>
                    <a:pt x="808" y="93"/>
                  </a:cubicBezTo>
                  <a:cubicBezTo>
                    <a:pt x="808" y="93"/>
                    <a:pt x="808" y="92"/>
                    <a:pt x="809" y="92"/>
                  </a:cubicBezTo>
                  <a:cubicBezTo>
                    <a:pt x="808" y="92"/>
                    <a:pt x="808" y="92"/>
                    <a:pt x="808" y="92"/>
                  </a:cubicBezTo>
                  <a:close/>
                  <a:moveTo>
                    <a:pt x="807" y="92"/>
                  </a:moveTo>
                  <a:cubicBezTo>
                    <a:pt x="807" y="92"/>
                    <a:pt x="807" y="91"/>
                    <a:pt x="806" y="92"/>
                  </a:cubicBezTo>
                  <a:cubicBezTo>
                    <a:pt x="807" y="92"/>
                    <a:pt x="807" y="94"/>
                    <a:pt x="807" y="94"/>
                  </a:cubicBezTo>
                  <a:cubicBezTo>
                    <a:pt x="807" y="94"/>
                    <a:pt x="807" y="93"/>
                    <a:pt x="807" y="92"/>
                  </a:cubicBezTo>
                  <a:close/>
                  <a:moveTo>
                    <a:pt x="805" y="95"/>
                  </a:moveTo>
                  <a:cubicBezTo>
                    <a:pt x="806" y="95"/>
                    <a:pt x="806" y="95"/>
                    <a:pt x="807" y="95"/>
                  </a:cubicBezTo>
                  <a:cubicBezTo>
                    <a:pt x="806" y="94"/>
                    <a:pt x="806" y="94"/>
                    <a:pt x="805" y="95"/>
                  </a:cubicBezTo>
                  <a:close/>
                  <a:moveTo>
                    <a:pt x="808" y="64"/>
                  </a:moveTo>
                  <a:cubicBezTo>
                    <a:pt x="808" y="65"/>
                    <a:pt x="809" y="64"/>
                    <a:pt x="809" y="65"/>
                  </a:cubicBezTo>
                  <a:cubicBezTo>
                    <a:pt x="808" y="65"/>
                    <a:pt x="808" y="64"/>
                    <a:pt x="807" y="64"/>
                  </a:cubicBezTo>
                  <a:cubicBezTo>
                    <a:pt x="805" y="65"/>
                    <a:pt x="803" y="66"/>
                    <a:pt x="801" y="65"/>
                  </a:cubicBezTo>
                  <a:cubicBezTo>
                    <a:pt x="801" y="65"/>
                    <a:pt x="801" y="66"/>
                    <a:pt x="802" y="66"/>
                  </a:cubicBezTo>
                  <a:cubicBezTo>
                    <a:pt x="801" y="66"/>
                    <a:pt x="799" y="65"/>
                    <a:pt x="799" y="66"/>
                  </a:cubicBezTo>
                  <a:cubicBezTo>
                    <a:pt x="799" y="66"/>
                    <a:pt x="800" y="66"/>
                    <a:pt x="800" y="66"/>
                  </a:cubicBezTo>
                  <a:cubicBezTo>
                    <a:pt x="799" y="66"/>
                    <a:pt x="798" y="68"/>
                    <a:pt x="797" y="67"/>
                  </a:cubicBezTo>
                  <a:cubicBezTo>
                    <a:pt x="797" y="67"/>
                    <a:pt x="797" y="66"/>
                    <a:pt x="797" y="65"/>
                  </a:cubicBezTo>
                  <a:cubicBezTo>
                    <a:pt x="796" y="65"/>
                    <a:pt x="796" y="65"/>
                    <a:pt x="796" y="66"/>
                  </a:cubicBezTo>
                  <a:cubicBezTo>
                    <a:pt x="796" y="66"/>
                    <a:pt x="797" y="66"/>
                    <a:pt x="797" y="66"/>
                  </a:cubicBezTo>
                  <a:cubicBezTo>
                    <a:pt x="795" y="66"/>
                    <a:pt x="797" y="67"/>
                    <a:pt x="797" y="67"/>
                  </a:cubicBezTo>
                  <a:cubicBezTo>
                    <a:pt x="796" y="67"/>
                    <a:pt x="796" y="66"/>
                    <a:pt x="795" y="66"/>
                  </a:cubicBezTo>
                  <a:cubicBezTo>
                    <a:pt x="795" y="67"/>
                    <a:pt x="794" y="66"/>
                    <a:pt x="794" y="67"/>
                  </a:cubicBezTo>
                  <a:cubicBezTo>
                    <a:pt x="795" y="67"/>
                    <a:pt x="794" y="68"/>
                    <a:pt x="794" y="68"/>
                  </a:cubicBezTo>
                  <a:cubicBezTo>
                    <a:pt x="794" y="68"/>
                    <a:pt x="794" y="69"/>
                    <a:pt x="794" y="69"/>
                  </a:cubicBezTo>
                  <a:cubicBezTo>
                    <a:pt x="794" y="68"/>
                    <a:pt x="794" y="67"/>
                    <a:pt x="793" y="67"/>
                  </a:cubicBezTo>
                  <a:cubicBezTo>
                    <a:pt x="793" y="67"/>
                    <a:pt x="793" y="67"/>
                    <a:pt x="793" y="67"/>
                  </a:cubicBezTo>
                  <a:cubicBezTo>
                    <a:pt x="792" y="68"/>
                    <a:pt x="794" y="67"/>
                    <a:pt x="793" y="68"/>
                  </a:cubicBezTo>
                  <a:cubicBezTo>
                    <a:pt x="792" y="67"/>
                    <a:pt x="792" y="68"/>
                    <a:pt x="792" y="68"/>
                  </a:cubicBezTo>
                  <a:cubicBezTo>
                    <a:pt x="792" y="68"/>
                    <a:pt x="792" y="68"/>
                    <a:pt x="792" y="68"/>
                  </a:cubicBezTo>
                  <a:cubicBezTo>
                    <a:pt x="792" y="68"/>
                    <a:pt x="791" y="68"/>
                    <a:pt x="791" y="68"/>
                  </a:cubicBezTo>
                  <a:cubicBezTo>
                    <a:pt x="791" y="69"/>
                    <a:pt x="791" y="69"/>
                    <a:pt x="790" y="69"/>
                  </a:cubicBezTo>
                  <a:cubicBezTo>
                    <a:pt x="789" y="69"/>
                    <a:pt x="790" y="68"/>
                    <a:pt x="789" y="67"/>
                  </a:cubicBezTo>
                  <a:cubicBezTo>
                    <a:pt x="788" y="68"/>
                    <a:pt x="790" y="68"/>
                    <a:pt x="789" y="69"/>
                  </a:cubicBezTo>
                  <a:cubicBezTo>
                    <a:pt x="789" y="69"/>
                    <a:pt x="787" y="68"/>
                    <a:pt x="788" y="69"/>
                  </a:cubicBezTo>
                  <a:cubicBezTo>
                    <a:pt x="788" y="69"/>
                    <a:pt x="788" y="69"/>
                    <a:pt x="788" y="69"/>
                  </a:cubicBezTo>
                  <a:cubicBezTo>
                    <a:pt x="788" y="69"/>
                    <a:pt x="788" y="69"/>
                    <a:pt x="788" y="70"/>
                  </a:cubicBezTo>
                  <a:cubicBezTo>
                    <a:pt x="788" y="69"/>
                    <a:pt x="787" y="70"/>
                    <a:pt x="787" y="69"/>
                  </a:cubicBezTo>
                  <a:cubicBezTo>
                    <a:pt x="786" y="68"/>
                    <a:pt x="785" y="70"/>
                    <a:pt x="785" y="69"/>
                  </a:cubicBezTo>
                  <a:cubicBezTo>
                    <a:pt x="784" y="69"/>
                    <a:pt x="783" y="68"/>
                    <a:pt x="783" y="69"/>
                  </a:cubicBezTo>
                  <a:cubicBezTo>
                    <a:pt x="784" y="70"/>
                    <a:pt x="784" y="69"/>
                    <a:pt x="785" y="70"/>
                  </a:cubicBezTo>
                  <a:cubicBezTo>
                    <a:pt x="785" y="70"/>
                    <a:pt x="785" y="70"/>
                    <a:pt x="786" y="71"/>
                  </a:cubicBezTo>
                  <a:cubicBezTo>
                    <a:pt x="785" y="71"/>
                    <a:pt x="785" y="69"/>
                    <a:pt x="785" y="71"/>
                  </a:cubicBezTo>
                  <a:cubicBezTo>
                    <a:pt x="785" y="72"/>
                    <a:pt x="786" y="71"/>
                    <a:pt x="785" y="72"/>
                  </a:cubicBezTo>
                  <a:cubicBezTo>
                    <a:pt x="786" y="72"/>
                    <a:pt x="789" y="70"/>
                    <a:pt x="789" y="72"/>
                  </a:cubicBezTo>
                  <a:cubicBezTo>
                    <a:pt x="789" y="71"/>
                    <a:pt x="790" y="70"/>
                    <a:pt x="791" y="71"/>
                  </a:cubicBezTo>
                  <a:cubicBezTo>
                    <a:pt x="791" y="70"/>
                    <a:pt x="792" y="69"/>
                    <a:pt x="793" y="70"/>
                  </a:cubicBezTo>
                  <a:cubicBezTo>
                    <a:pt x="793" y="69"/>
                    <a:pt x="794" y="69"/>
                    <a:pt x="794" y="69"/>
                  </a:cubicBezTo>
                  <a:cubicBezTo>
                    <a:pt x="794" y="69"/>
                    <a:pt x="795" y="69"/>
                    <a:pt x="795" y="69"/>
                  </a:cubicBezTo>
                  <a:cubicBezTo>
                    <a:pt x="796" y="68"/>
                    <a:pt x="799" y="67"/>
                    <a:pt x="800" y="67"/>
                  </a:cubicBezTo>
                  <a:cubicBezTo>
                    <a:pt x="800" y="68"/>
                    <a:pt x="798" y="68"/>
                    <a:pt x="799" y="68"/>
                  </a:cubicBezTo>
                  <a:cubicBezTo>
                    <a:pt x="800" y="68"/>
                    <a:pt x="804" y="68"/>
                    <a:pt x="802" y="67"/>
                  </a:cubicBezTo>
                  <a:cubicBezTo>
                    <a:pt x="803" y="67"/>
                    <a:pt x="803" y="66"/>
                    <a:pt x="803" y="66"/>
                  </a:cubicBezTo>
                  <a:cubicBezTo>
                    <a:pt x="804" y="67"/>
                    <a:pt x="803" y="68"/>
                    <a:pt x="803" y="68"/>
                  </a:cubicBezTo>
                  <a:cubicBezTo>
                    <a:pt x="805" y="67"/>
                    <a:pt x="808" y="66"/>
                    <a:pt x="809" y="67"/>
                  </a:cubicBezTo>
                  <a:cubicBezTo>
                    <a:pt x="808" y="66"/>
                    <a:pt x="809" y="66"/>
                    <a:pt x="809" y="64"/>
                  </a:cubicBezTo>
                  <a:cubicBezTo>
                    <a:pt x="809" y="64"/>
                    <a:pt x="808" y="63"/>
                    <a:pt x="808" y="64"/>
                  </a:cubicBezTo>
                  <a:close/>
                  <a:moveTo>
                    <a:pt x="810" y="65"/>
                  </a:moveTo>
                  <a:cubicBezTo>
                    <a:pt x="810" y="64"/>
                    <a:pt x="811" y="65"/>
                    <a:pt x="811" y="65"/>
                  </a:cubicBezTo>
                  <a:cubicBezTo>
                    <a:pt x="811" y="65"/>
                    <a:pt x="811" y="64"/>
                    <a:pt x="811" y="64"/>
                  </a:cubicBezTo>
                  <a:cubicBezTo>
                    <a:pt x="811" y="64"/>
                    <a:pt x="810" y="65"/>
                    <a:pt x="810" y="63"/>
                  </a:cubicBezTo>
                  <a:cubicBezTo>
                    <a:pt x="810" y="64"/>
                    <a:pt x="810" y="64"/>
                    <a:pt x="809" y="64"/>
                  </a:cubicBezTo>
                  <a:cubicBezTo>
                    <a:pt x="810" y="64"/>
                    <a:pt x="809" y="65"/>
                    <a:pt x="810" y="65"/>
                  </a:cubicBezTo>
                  <a:close/>
                  <a:moveTo>
                    <a:pt x="805" y="93"/>
                  </a:moveTo>
                  <a:cubicBezTo>
                    <a:pt x="805" y="93"/>
                    <a:pt x="804" y="93"/>
                    <a:pt x="805" y="94"/>
                  </a:cubicBezTo>
                  <a:cubicBezTo>
                    <a:pt x="805" y="94"/>
                    <a:pt x="806" y="94"/>
                    <a:pt x="806" y="93"/>
                  </a:cubicBezTo>
                  <a:cubicBezTo>
                    <a:pt x="806" y="93"/>
                    <a:pt x="805" y="93"/>
                    <a:pt x="805" y="93"/>
                  </a:cubicBezTo>
                  <a:close/>
                  <a:moveTo>
                    <a:pt x="803" y="95"/>
                  </a:moveTo>
                  <a:cubicBezTo>
                    <a:pt x="803" y="95"/>
                    <a:pt x="802" y="95"/>
                    <a:pt x="802" y="95"/>
                  </a:cubicBezTo>
                  <a:cubicBezTo>
                    <a:pt x="802" y="96"/>
                    <a:pt x="802" y="96"/>
                    <a:pt x="802" y="96"/>
                  </a:cubicBezTo>
                  <a:cubicBezTo>
                    <a:pt x="802" y="97"/>
                    <a:pt x="802" y="96"/>
                    <a:pt x="803" y="96"/>
                  </a:cubicBezTo>
                  <a:cubicBezTo>
                    <a:pt x="803" y="96"/>
                    <a:pt x="803" y="96"/>
                    <a:pt x="803" y="96"/>
                  </a:cubicBezTo>
                  <a:cubicBezTo>
                    <a:pt x="803" y="96"/>
                    <a:pt x="803" y="96"/>
                    <a:pt x="803" y="95"/>
                  </a:cubicBezTo>
                  <a:close/>
                  <a:moveTo>
                    <a:pt x="804" y="87"/>
                  </a:moveTo>
                  <a:cubicBezTo>
                    <a:pt x="803" y="86"/>
                    <a:pt x="803" y="87"/>
                    <a:pt x="803" y="87"/>
                  </a:cubicBezTo>
                  <a:cubicBezTo>
                    <a:pt x="803" y="87"/>
                    <a:pt x="803" y="87"/>
                    <a:pt x="802" y="87"/>
                  </a:cubicBezTo>
                  <a:cubicBezTo>
                    <a:pt x="803" y="88"/>
                    <a:pt x="803" y="87"/>
                    <a:pt x="804" y="87"/>
                  </a:cubicBezTo>
                  <a:cubicBezTo>
                    <a:pt x="804" y="88"/>
                    <a:pt x="804" y="88"/>
                    <a:pt x="804" y="88"/>
                  </a:cubicBezTo>
                  <a:cubicBezTo>
                    <a:pt x="804" y="87"/>
                    <a:pt x="804" y="87"/>
                    <a:pt x="804" y="87"/>
                  </a:cubicBezTo>
                  <a:close/>
                  <a:moveTo>
                    <a:pt x="799" y="96"/>
                  </a:moveTo>
                  <a:cubicBezTo>
                    <a:pt x="798" y="96"/>
                    <a:pt x="798" y="96"/>
                    <a:pt x="798" y="96"/>
                  </a:cubicBezTo>
                  <a:cubicBezTo>
                    <a:pt x="798" y="96"/>
                    <a:pt x="798" y="96"/>
                    <a:pt x="798" y="97"/>
                  </a:cubicBezTo>
                  <a:cubicBezTo>
                    <a:pt x="798" y="97"/>
                    <a:pt x="798" y="97"/>
                    <a:pt x="798" y="97"/>
                  </a:cubicBezTo>
                  <a:cubicBezTo>
                    <a:pt x="798" y="96"/>
                    <a:pt x="798" y="98"/>
                    <a:pt x="799" y="98"/>
                  </a:cubicBezTo>
                  <a:cubicBezTo>
                    <a:pt x="799" y="97"/>
                    <a:pt x="798" y="97"/>
                    <a:pt x="799" y="96"/>
                  </a:cubicBezTo>
                  <a:close/>
                  <a:moveTo>
                    <a:pt x="794" y="98"/>
                  </a:moveTo>
                  <a:cubicBezTo>
                    <a:pt x="794" y="97"/>
                    <a:pt x="795" y="98"/>
                    <a:pt x="795" y="97"/>
                  </a:cubicBezTo>
                  <a:cubicBezTo>
                    <a:pt x="794" y="97"/>
                    <a:pt x="795" y="97"/>
                    <a:pt x="795" y="96"/>
                  </a:cubicBezTo>
                  <a:cubicBezTo>
                    <a:pt x="794" y="97"/>
                    <a:pt x="793" y="97"/>
                    <a:pt x="792" y="97"/>
                  </a:cubicBezTo>
                  <a:cubicBezTo>
                    <a:pt x="793" y="98"/>
                    <a:pt x="794" y="97"/>
                    <a:pt x="794" y="98"/>
                  </a:cubicBezTo>
                  <a:cubicBezTo>
                    <a:pt x="793" y="98"/>
                    <a:pt x="793" y="98"/>
                    <a:pt x="794" y="98"/>
                  </a:cubicBezTo>
                  <a:close/>
                  <a:moveTo>
                    <a:pt x="792" y="98"/>
                  </a:moveTo>
                  <a:cubicBezTo>
                    <a:pt x="791" y="98"/>
                    <a:pt x="792" y="97"/>
                    <a:pt x="791" y="97"/>
                  </a:cubicBezTo>
                  <a:cubicBezTo>
                    <a:pt x="791" y="97"/>
                    <a:pt x="790" y="97"/>
                    <a:pt x="790" y="97"/>
                  </a:cubicBezTo>
                  <a:cubicBezTo>
                    <a:pt x="791" y="97"/>
                    <a:pt x="791" y="99"/>
                    <a:pt x="792" y="98"/>
                  </a:cubicBezTo>
                  <a:close/>
                  <a:moveTo>
                    <a:pt x="789" y="98"/>
                  </a:moveTo>
                  <a:cubicBezTo>
                    <a:pt x="789" y="99"/>
                    <a:pt x="789" y="99"/>
                    <a:pt x="790" y="99"/>
                  </a:cubicBezTo>
                  <a:cubicBezTo>
                    <a:pt x="790" y="98"/>
                    <a:pt x="790" y="98"/>
                    <a:pt x="789" y="98"/>
                  </a:cubicBezTo>
                  <a:close/>
                  <a:moveTo>
                    <a:pt x="788" y="98"/>
                  </a:moveTo>
                  <a:cubicBezTo>
                    <a:pt x="788" y="98"/>
                    <a:pt x="787" y="98"/>
                    <a:pt x="787" y="97"/>
                  </a:cubicBezTo>
                  <a:cubicBezTo>
                    <a:pt x="788" y="97"/>
                    <a:pt x="789" y="97"/>
                    <a:pt x="789" y="96"/>
                  </a:cubicBezTo>
                  <a:cubicBezTo>
                    <a:pt x="787" y="96"/>
                    <a:pt x="787" y="98"/>
                    <a:pt x="786" y="98"/>
                  </a:cubicBezTo>
                  <a:cubicBezTo>
                    <a:pt x="787" y="98"/>
                    <a:pt x="786" y="99"/>
                    <a:pt x="786" y="100"/>
                  </a:cubicBezTo>
                  <a:cubicBezTo>
                    <a:pt x="787" y="98"/>
                    <a:pt x="788" y="98"/>
                    <a:pt x="788" y="98"/>
                  </a:cubicBezTo>
                  <a:close/>
                  <a:moveTo>
                    <a:pt x="785" y="100"/>
                  </a:moveTo>
                  <a:cubicBezTo>
                    <a:pt x="785" y="99"/>
                    <a:pt x="786" y="100"/>
                    <a:pt x="786" y="99"/>
                  </a:cubicBezTo>
                  <a:cubicBezTo>
                    <a:pt x="785" y="99"/>
                    <a:pt x="787" y="98"/>
                    <a:pt x="786" y="98"/>
                  </a:cubicBezTo>
                  <a:cubicBezTo>
                    <a:pt x="786" y="99"/>
                    <a:pt x="785" y="98"/>
                    <a:pt x="785" y="99"/>
                  </a:cubicBezTo>
                  <a:cubicBezTo>
                    <a:pt x="785" y="99"/>
                    <a:pt x="786" y="99"/>
                    <a:pt x="785" y="99"/>
                  </a:cubicBezTo>
                  <a:cubicBezTo>
                    <a:pt x="785" y="100"/>
                    <a:pt x="784" y="99"/>
                    <a:pt x="785" y="100"/>
                  </a:cubicBezTo>
                  <a:close/>
                  <a:moveTo>
                    <a:pt x="790" y="73"/>
                  </a:moveTo>
                  <a:cubicBezTo>
                    <a:pt x="790" y="72"/>
                    <a:pt x="788" y="72"/>
                    <a:pt x="788" y="73"/>
                  </a:cubicBezTo>
                  <a:cubicBezTo>
                    <a:pt x="789" y="72"/>
                    <a:pt x="789" y="74"/>
                    <a:pt x="790" y="73"/>
                  </a:cubicBezTo>
                  <a:cubicBezTo>
                    <a:pt x="789" y="73"/>
                    <a:pt x="791" y="72"/>
                    <a:pt x="790" y="72"/>
                  </a:cubicBezTo>
                  <a:cubicBezTo>
                    <a:pt x="790" y="72"/>
                    <a:pt x="790" y="73"/>
                    <a:pt x="790" y="73"/>
                  </a:cubicBezTo>
                  <a:close/>
                  <a:moveTo>
                    <a:pt x="785" y="98"/>
                  </a:moveTo>
                  <a:cubicBezTo>
                    <a:pt x="787" y="97"/>
                    <a:pt x="785" y="96"/>
                    <a:pt x="785" y="95"/>
                  </a:cubicBezTo>
                  <a:cubicBezTo>
                    <a:pt x="785" y="96"/>
                    <a:pt x="785" y="97"/>
                    <a:pt x="785" y="98"/>
                  </a:cubicBezTo>
                  <a:close/>
                  <a:moveTo>
                    <a:pt x="784" y="97"/>
                  </a:moveTo>
                  <a:cubicBezTo>
                    <a:pt x="784" y="97"/>
                    <a:pt x="783" y="97"/>
                    <a:pt x="783" y="98"/>
                  </a:cubicBezTo>
                  <a:cubicBezTo>
                    <a:pt x="782" y="98"/>
                    <a:pt x="782" y="97"/>
                    <a:pt x="781" y="97"/>
                  </a:cubicBezTo>
                  <a:cubicBezTo>
                    <a:pt x="781" y="97"/>
                    <a:pt x="781" y="97"/>
                    <a:pt x="780" y="97"/>
                  </a:cubicBezTo>
                  <a:cubicBezTo>
                    <a:pt x="780" y="98"/>
                    <a:pt x="781" y="99"/>
                    <a:pt x="781" y="100"/>
                  </a:cubicBezTo>
                  <a:cubicBezTo>
                    <a:pt x="781" y="100"/>
                    <a:pt x="780" y="99"/>
                    <a:pt x="780" y="99"/>
                  </a:cubicBezTo>
                  <a:cubicBezTo>
                    <a:pt x="781" y="99"/>
                    <a:pt x="781" y="99"/>
                    <a:pt x="781" y="99"/>
                  </a:cubicBezTo>
                  <a:cubicBezTo>
                    <a:pt x="780" y="99"/>
                    <a:pt x="780" y="98"/>
                    <a:pt x="780" y="98"/>
                  </a:cubicBezTo>
                  <a:cubicBezTo>
                    <a:pt x="780" y="99"/>
                    <a:pt x="780" y="100"/>
                    <a:pt x="781" y="100"/>
                  </a:cubicBezTo>
                  <a:cubicBezTo>
                    <a:pt x="781" y="99"/>
                    <a:pt x="783" y="101"/>
                    <a:pt x="783" y="100"/>
                  </a:cubicBezTo>
                  <a:cubicBezTo>
                    <a:pt x="782" y="100"/>
                    <a:pt x="782" y="100"/>
                    <a:pt x="782" y="100"/>
                  </a:cubicBezTo>
                  <a:cubicBezTo>
                    <a:pt x="783" y="100"/>
                    <a:pt x="782" y="99"/>
                    <a:pt x="782" y="98"/>
                  </a:cubicBezTo>
                  <a:cubicBezTo>
                    <a:pt x="781" y="98"/>
                    <a:pt x="782" y="99"/>
                    <a:pt x="782" y="99"/>
                  </a:cubicBezTo>
                  <a:cubicBezTo>
                    <a:pt x="781" y="99"/>
                    <a:pt x="781" y="98"/>
                    <a:pt x="782" y="98"/>
                  </a:cubicBezTo>
                  <a:cubicBezTo>
                    <a:pt x="782" y="98"/>
                    <a:pt x="783" y="98"/>
                    <a:pt x="784" y="98"/>
                  </a:cubicBezTo>
                  <a:cubicBezTo>
                    <a:pt x="784" y="98"/>
                    <a:pt x="783" y="98"/>
                    <a:pt x="784" y="99"/>
                  </a:cubicBezTo>
                  <a:cubicBezTo>
                    <a:pt x="783" y="99"/>
                    <a:pt x="783" y="99"/>
                    <a:pt x="783" y="99"/>
                  </a:cubicBezTo>
                  <a:cubicBezTo>
                    <a:pt x="783" y="99"/>
                    <a:pt x="783" y="100"/>
                    <a:pt x="784" y="100"/>
                  </a:cubicBezTo>
                  <a:cubicBezTo>
                    <a:pt x="784" y="98"/>
                    <a:pt x="785" y="99"/>
                    <a:pt x="785" y="97"/>
                  </a:cubicBezTo>
                  <a:cubicBezTo>
                    <a:pt x="784" y="97"/>
                    <a:pt x="785" y="96"/>
                    <a:pt x="784" y="97"/>
                  </a:cubicBezTo>
                  <a:close/>
                  <a:moveTo>
                    <a:pt x="784" y="94"/>
                  </a:moveTo>
                  <a:cubicBezTo>
                    <a:pt x="784" y="94"/>
                    <a:pt x="785" y="93"/>
                    <a:pt x="784" y="93"/>
                  </a:cubicBezTo>
                  <a:cubicBezTo>
                    <a:pt x="784" y="94"/>
                    <a:pt x="783" y="94"/>
                    <a:pt x="784" y="95"/>
                  </a:cubicBezTo>
                  <a:cubicBezTo>
                    <a:pt x="784" y="94"/>
                    <a:pt x="786" y="95"/>
                    <a:pt x="786" y="94"/>
                  </a:cubicBezTo>
                  <a:cubicBezTo>
                    <a:pt x="786" y="94"/>
                    <a:pt x="785" y="94"/>
                    <a:pt x="784" y="94"/>
                  </a:cubicBezTo>
                  <a:close/>
                  <a:moveTo>
                    <a:pt x="787" y="72"/>
                  </a:moveTo>
                  <a:cubicBezTo>
                    <a:pt x="786" y="73"/>
                    <a:pt x="788" y="73"/>
                    <a:pt x="788" y="74"/>
                  </a:cubicBezTo>
                  <a:cubicBezTo>
                    <a:pt x="788" y="74"/>
                    <a:pt x="789" y="74"/>
                    <a:pt x="789" y="74"/>
                  </a:cubicBezTo>
                  <a:cubicBezTo>
                    <a:pt x="788" y="73"/>
                    <a:pt x="787" y="73"/>
                    <a:pt x="787" y="72"/>
                  </a:cubicBezTo>
                  <a:close/>
                  <a:moveTo>
                    <a:pt x="786" y="73"/>
                  </a:moveTo>
                  <a:cubicBezTo>
                    <a:pt x="786" y="73"/>
                    <a:pt x="786" y="72"/>
                    <a:pt x="786" y="72"/>
                  </a:cubicBezTo>
                  <a:cubicBezTo>
                    <a:pt x="785" y="73"/>
                    <a:pt x="785" y="73"/>
                    <a:pt x="786" y="74"/>
                  </a:cubicBezTo>
                  <a:cubicBezTo>
                    <a:pt x="785" y="74"/>
                    <a:pt x="785" y="74"/>
                    <a:pt x="785" y="74"/>
                  </a:cubicBezTo>
                  <a:cubicBezTo>
                    <a:pt x="786" y="74"/>
                    <a:pt x="784" y="75"/>
                    <a:pt x="785" y="75"/>
                  </a:cubicBezTo>
                  <a:cubicBezTo>
                    <a:pt x="785" y="74"/>
                    <a:pt x="785" y="76"/>
                    <a:pt x="786" y="76"/>
                  </a:cubicBezTo>
                  <a:cubicBezTo>
                    <a:pt x="785" y="75"/>
                    <a:pt x="787" y="74"/>
                    <a:pt x="786" y="73"/>
                  </a:cubicBezTo>
                  <a:close/>
                  <a:moveTo>
                    <a:pt x="784" y="74"/>
                  </a:moveTo>
                  <a:cubicBezTo>
                    <a:pt x="784" y="74"/>
                    <a:pt x="783" y="74"/>
                    <a:pt x="783" y="74"/>
                  </a:cubicBezTo>
                  <a:cubicBezTo>
                    <a:pt x="784" y="73"/>
                    <a:pt x="784" y="74"/>
                    <a:pt x="784" y="74"/>
                  </a:cubicBezTo>
                  <a:cubicBezTo>
                    <a:pt x="784" y="73"/>
                    <a:pt x="784" y="73"/>
                    <a:pt x="784" y="73"/>
                  </a:cubicBezTo>
                  <a:cubicBezTo>
                    <a:pt x="784" y="74"/>
                    <a:pt x="783" y="73"/>
                    <a:pt x="782" y="74"/>
                  </a:cubicBezTo>
                  <a:cubicBezTo>
                    <a:pt x="783" y="74"/>
                    <a:pt x="781" y="74"/>
                    <a:pt x="781" y="74"/>
                  </a:cubicBezTo>
                  <a:cubicBezTo>
                    <a:pt x="781" y="74"/>
                    <a:pt x="782" y="76"/>
                    <a:pt x="782" y="75"/>
                  </a:cubicBezTo>
                  <a:cubicBezTo>
                    <a:pt x="781" y="74"/>
                    <a:pt x="783" y="74"/>
                    <a:pt x="783" y="74"/>
                  </a:cubicBezTo>
                  <a:cubicBezTo>
                    <a:pt x="783" y="75"/>
                    <a:pt x="782" y="77"/>
                    <a:pt x="782" y="77"/>
                  </a:cubicBezTo>
                  <a:cubicBezTo>
                    <a:pt x="783" y="76"/>
                    <a:pt x="783" y="75"/>
                    <a:pt x="783" y="75"/>
                  </a:cubicBezTo>
                  <a:cubicBezTo>
                    <a:pt x="784" y="76"/>
                    <a:pt x="784" y="74"/>
                    <a:pt x="784" y="75"/>
                  </a:cubicBezTo>
                  <a:cubicBezTo>
                    <a:pt x="784" y="75"/>
                    <a:pt x="784" y="75"/>
                    <a:pt x="785" y="75"/>
                  </a:cubicBezTo>
                  <a:cubicBezTo>
                    <a:pt x="785" y="75"/>
                    <a:pt x="784" y="75"/>
                    <a:pt x="784" y="74"/>
                  </a:cubicBezTo>
                  <a:close/>
                  <a:moveTo>
                    <a:pt x="778" y="100"/>
                  </a:moveTo>
                  <a:cubicBezTo>
                    <a:pt x="778" y="101"/>
                    <a:pt x="779" y="101"/>
                    <a:pt x="779" y="102"/>
                  </a:cubicBezTo>
                  <a:cubicBezTo>
                    <a:pt x="779" y="101"/>
                    <a:pt x="780" y="102"/>
                    <a:pt x="780" y="101"/>
                  </a:cubicBezTo>
                  <a:cubicBezTo>
                    <a:pt x="779" y="101"/>
                    <a:pt x="780" y="101"/>
                    <a:pt x="780" y="100"/>
                  </a:cubicBezTo>
                  <a:cubicBezTo>
                    <a:pt x="779" y="100"/>
                    <a:pt x="780" y="100"/>
                    <a:pt x="779" y="100"/>
                  </a:cubicBezTo>
                  <a:cubicBezTo>
                    <a:pt x="779" y="100"/>
                    <a:pt x="779" y="101"/>
                    <a:pt x="779" y="101"/>
                  </a:cubicBezTo>
                  <a:cubicBezTo>
                    <a:pt x="779" y="101"/>
                    <a:pt x="779" y="101"/>
                    <a:pt x="778" y="100"/>
                  </a:cubicBezTo>
                  <a:close/>
                  <a:moveTo>
                    <a:pt x="779" y="102"/>
                  </a:moveTo>
                  <a:cubicBezTo>
                    <a:pt x="779" y="103"/>
                    <a:pt x="778" y="103"/>
                    <a:pt x="778" y="102"/>
                  </a:cubicBezTo>
                  <a:cubicBezTo>
                    <a:pt x="778" y="102"/>
                    <a:pt x="778" y="102"/>
                    <a:pt x="778" y="101"/>
                  </a:cubicBezTo>
                  <a:cubicBezTo>
                    <a:pt x="777" y="101"/>
                    <a:pt x="778" y="103"/>
                    <a:pt x="776" y="102"/>
                  </a:cubicBezTo>
                  <a:cubicBezTo>
                    <a:pt x="776" y="103"/>
                    <a:pt x="777" y="103"/>
                    <a:pt x="777" y="103"/>
                  </a:cubicBezTo>
                  <a:cubicBezTo>
                    <a:pt x="778" y="102"/>
                    <a:pt x="779" y="105"/>
                    <a:pt x="780" y="103"/>
                  </a:cubicBezTo>
                  <a:cubicBezTo>
                    <a:pt x="779" y="103"/>
                    <a:pt x="779" y="102"/>
                    <a:pt x="779" y="102"/>
                  </a:cubicBezTo>
                  <a:close/>
                  <a:moveTo>
                    <a:pt x="780" y="71"/>
                  </a:moveTo>
                  <a:cubicBezTo>
                    <a:pt x="780" y="72"/>
                    <a:pt x="781" y="72"/>
                    <a:pt x="781" y="72"/>
                  </a:cubicBezTo>
                  <a:cubicBezTo>
                    <a:pt x="780" y="72"/>
                    <a:pt x="780" y="72"/>
                    <a:pt x="780" y="73"/>
                  </a:cubicBezTo>
                  <a:cubicBezTo>
                    <a:pt x="780" y="71"/>
                    <a:pt x="779" y="73"/>
                    <a:pt x="780" y="72"/>
                  </a:cubicBezTo>
                  <a:cubicBezTo>
                    <a:pt x="779" y="71"/>
                    <a:pt x="780" y="71"/>
                    <a:pt x="780" y="71"/>
                  </a:cubicBezTo>
                  <a:cubicBezTo>
                    <a:pt x="780" y="70"/>
                    <a:pt x="779" y="71"/>
                    <a:pt x="779" y="71"/>
                  </a:cubicBezTo>
                  <a:cubicBezTo>
                    <a:pt x="779" y="71"/>
                    <a:pt x="779" y="70"/>
                    <a:pt x="780" y="70"/>
                  </a:cubicBezTo>
                  <a:cubicBezTo>
                    <a:pt x="778" y="70"/>
                    <a:pt x="777" y="70"/>
                    <a:pt x="775" y="71"/>
                  </a:cubicBezTo>
                  <a:cubicBezTo>
                    <a:pt x="776" y="72"/>
                    <a:pt x="776" y="72"/>
                    <a:pt x="776" y="73"/>
                  </a:cubicBezTo>
                  <a:cubicBezTo>
                    <a:pt x="776" y="73"/>
                    <a:pt x="776" y="73"/>
                    <a:pt x="775" y="73"/>
                  </a:cubicBezTo>
                  <a:cubicBezTo>
                    <a:pt x="775" y="73"/>
                    <a:pt x="775" y="73"/>
                    <a:pt x="776" y="72"/>
                  </a:cubicBezTo>
                  <a:cubicBezTo>
                    <a:pt x="776" y="72"/>
                    <a:pt x="775" y="72"/>
                    <a:pt x="775" y="71"/>
                  </a:cubicBezTo>
                  <a:cubicBezTo>
                    <a:pt x="774" y="71"/>
                    <a:pt x="774" y="72"/>
                    <a:pt x="774" y="71"/>
                  </a:cubicBezTo>
                  <a:cubicBezTo>
                    <a:pt x="773" y="72"/>
                    <a:pt x="775" y="72"/>
                    <a:pt x="774" y="73"/>
                  </a:cubicBezTo>
                  <a:cubicBezTo>
                    <a:pt x="773" y="72"/>
                    <a:pt x="773" y="74"/>
                    <a:pt x="773" y="74"/>
                  </a:cubicBezTo>
                  <a:cubicBezTo>
                    <a:pt x="773" y="73"/>
                    <a:pt x="772" y="74"/>
                    <a:pt x="772" y="73"/>
                  </a:cubicBezTo>
                  <a:cubicBezTo>
                    <a:pt x="772" y="73"/>
                    <a:pt x="772" y="73"/>
                    <a:pt x="772" y="73"/>
                  </a:cubicBezTo>
                  <a:cubicBezTo>
                    <a:pt x="772" y="73"/>
                    <a:pt x="773" y="73"/>
                    <a:pt x="773" y="73"/>
                  </a:cubicBezTo>
                  <a:cubicBezTo>
                    <a:pt x="773" y="73"/>
                    <a:pt x="773" y="72"/>
                    <a:pt x="773" y="72"/>
                  </a:cubicBezTo>
                  <a:cubicBezTo>
                    <a:pt x="773" y="71"/>
                    <a:pt x="773" y="72"/>
                    <a:pt x="772" y="72"/>
                  </a:cubicBezTo>
                  <a:cubicBezTo>
                    <a:pt x="772" y="73"/>
                    <a:pt x="771" y="72"/>
                    <a:pt x="770" y="73"/>
                  </a:cubicBezTo>
                  <a:cubicBezTo>
                    <a:pt x="771" y="73"/>
                    <a:pt x="768" y="74"/>
                    <a:pt x="769" y="75"/>
                  </a:cubicBezTo>
                  <a:cubicBezTo>
                    <a:pt x="769" y="75"/>
                    <a:pt x="769" y="75"/>
                    <a:pt x="769" y="74"/>
                  </a:cubicBezTo>
                  <a:cubicBezTo>
                    <a:pt x="769" y="74"/>
                    <a:pt x="769" y="73"/>
                    <a:pt x="769" y="73"/>
                  </a:cubicBezTo>
                  <a:cubicBezTo>
                    <a:pt x="768" y="73"/>
                    <a:pt x="768" y="75"/>
                    <a:pt x="767" y="74"/>
                  </a:cubicBezTo>
                  <a:cubicBezTo>
                    <a:pt x="767" y="75"/>
                    <a:pt x="766" y="74"/>
                    <a:pt x="766" y="75"/>
                  </a:cubicBezTo>
                  <a:cubicBezTo>
                    <a:pt x="766" y="75"/>
                    <a:pt x="766" y="75"/>
                    <a:pt x="767" y="76"/>
                  </a:cubicBezTo>
                  <a:cubicBezTo>
                    <a:pt x="767" y="75"/>
                    <a:pt x="768" y="75"/>
                    <a:pt x="768" y="75"/>
                  </a:cubicBezTo>
                  <a:cubicBezTo>
                    <a:pt x="768" y="75"/>
                    <a:pt x="768" y="75"/>
                    <a:pt x="769" y="75"/>
                  </a:cubicBezTo>
                  <a:cubicBezTo>
                    <a:pt x="768" y="76"/>
                    <a:pt x="768" y="76"/>
                    <a:pt x="769" y="77"/>
                  </a:cubicBezTo>
                  <a:cubicBezTo>
                    <a:pt x="769" y="76"/>
                    <a:pt x="769" y="76"/>
                    <a:pt x="770" y="76"/>
                  </a:cubicBezTo>
                  <a:cubicBezTo>
                    <a:pt x="770" y="76"/>
                    <a:pt x="770" y="78"/>
                    <a:pt x="771" y="78"/>
                  </a:cubicBezTo>
                  <a:cubicBezTo>
                    <a:pt x="771" y="77"/>
                    <a:pt x="771" y="77"/>
                    <a:pt x="771" y="77"/>
                  </a:cubicBezTo>
                  <a:cubicBezTo>
                    <a:pt x="771" y="78"/>
                    <a:pt x="771" y="77"/>
                    <a:pt x="772" y="77"/>
                  </a:cubicBezTo>
                  <a:cubicBezTo>
                    <a:pt x="772" y="79"/>
                    <a:pt x="773" y="78"/>
                    <a:pt x="774" y="78"/>
                  </a:cubicBezTo>
                  <a:cubicBezTo>
                    <a:pt x="774" y="78"/>
                    <a:pt x="773" y="79"/>
                    <a:pt x="774" y="79"/>
                  </a:cubicBezTo>
                  <a:cubicBezTo>
                    <a:pt x="774" y="79"/>
                    <a:pt x="776" y="78"/>
                    <a:pt x="776" y="78"/>
                  </a:cubicBezTo>
                  <a:cubicBezTo>
                    <a:pt x="776" y="79"/>
                    <a:pt x="775" y="79"/>
                    <a:pt x="776" y="80"/>
                  </a:cubicBezTo>
                  <a:cubicBezTo>
                    <a:pt x="776" y="79"/>
                    <a:pt x="776" y="77"/>
                    <a:pt x="777" y="78"/>
                  </a:cubicBezTo>
                  <a:cubicBezTo>
                    <a:pt x="777" y="78"/>
                    <a:pt x="778" y="78"/>
                    <a:pt x="778" y="78"/>
                  </a:cubicBezTo>
                  <a:cubicBezTo>
                    <a:pt x="777" y="77"/>
                    <a:pt x="777" y="76"/>
                    <a:pt x="777" y="76"/>
                  </a:cubicBezTo>
                  <a:cubicBezTo>
                    <a:pt x="776" y="77"/>
                    <a:pt x="778" y="77"/>
                    <a:pt x="777" y="78"/>
                  </a:cubicBezTo>
                  <a:cubicBezTo>
                    <a:pt x="776" y="76"/>
                    <a:pt x="775" y="77"/>
                    <a:pt x="774" y="76"/>
                  </a:cubicBezTo>
                  <a:cubicBezTo>
                    <a:pt x="775" y="76"/>
                    <a:pt x="775" y="76"/>
                    <a:pt x="775" y="76"/>
                  </a:cubicBezTo>
                  <a:cubicBezTo>
                    <a:pt x="775" y="76"/>
                    <a:pt x="775" y="76"/>
                    <a:pt x="776" y="76"/>
                  </a:cubicBezTo>
                  <a:cubicBezTo>
                    <a:pt x="775" y="76"/>
                    <a:pt x="776" y="75"/>
                    <a:pt x="775" y="75"/>
                  </a:cubicBezTo>
                  <a:cubicBezTo>
                    <a:pt x="775" y="75"/>
                    <a:pt x="774" y="75"/>
                    <a:pt x="774" y="76"/>
                  </a:cubicBezTo>
                  <a:cubicBezTo>
                    <a:pt x="774" y="76"/>
                    <a:pt x="774" y="77"/>
                    <a:pt x="773" y="77"/>
                  </a:cubicBezTo>
                  <a:cubicBezTo>
                    <a:pt x="774" y="76"/>
                    <a:pt x="772" y="76"/>
                    <a:pt x="771" y="76"/>
                  </a:cubicBezTo>
                  <a:cubicBezTo>
                    <a:pt x="772" y="76"/>
                    <a:pt x="772" y="76"/>
                    <a:pt x="772" y="76"/>
                  </a:cubicBezTo>
                  <a:cubicBezTo>
                    <a:pt x="772" y="76"/>
                    <a:pt x="771" y="76"/>
                    <a:pt x="771" y="76"/>
                  </a:cubicBezTo>
                  <a:cubicBezTo>
                    <a:pt x="771" y="75"/>
                    <a:pt x="772" y="75"/>
                    <a:pt x="772" y="75"/>
                  </a:cubicBezTo>
                  <a:cubicBezTo>
                    <a:pt x="772" y="75"/>
                    <a:pt x="774" y="74"/>
                    <a:pt x="775" y="75"/>
                  </a:cubicBezTo>
                  <a:cubicBezTo>
                    <a:pt x="775" y="73"/>
                    <a:pt x="777" y="75"/>
                    <a:pt x="778" y="73"/>
                  </a:cubicBezTo>
                  <a:cubicBezTo>
                    <a:pt x="778" y="75"/>
                    <a:pt x="781" y="72"/>
                    <a:pt x="781" y="73"/>
                  </a:cubicBezTo>
                  <a:cubicBezTo>
                    <a:pt x="782" y="71"/>
                    <a:pt x="782" y="72"/>
                    <a:pt x="784" y="72"/>
                  </a:cubicBezTo>
                  <a:cubicBezTo>
                    <a:pt x="784" y="71"/>
                    <a:pt x="783" y="71"/>
                    <a:pt x="783" y="69"/>
                  </a:cubicBezTo>
                  <a:cubicBezTo>
                    <a:pt x="783" y="70"/>
                    <a:pt x="783" y="70"/>
                    <a:pt x="783" y="70"/>
                  </a:cubicBezTo>
                  <a:cubicBezTo>
                    <a:pt x="783" y="69"/>
                    <a:pt x="783" y="69"/>
                    <a:pt x="783" y="69"/>
                  </a:cubicBezTo>
                  <a:cubicBezTo>
                    <a:pt x="782" y="69"/>
                    <a:pt x="780" y="70"/>
                    <a:pt x="781" y="71"/>
                  </a:cubicBezTo>
                  <a:cubicBezTo>
                    <a:pt x="781" y="70"/>
                    <a:pt x="781" y="70"/>
                    <a:pt x="782" y="70"/>
                  </a:cubicBezTo>
                  <a:cubicBezTo>
                    <a:pt x="782" y="70"/>
                    <a:pt x="782" y="70"/>
                    <a:pt x="782" y="71"/>
                  </a:cubicBezTo>
                  <a:cubicBezTo>
                    <a:pt x="782" y="71"/>
                    <a:pt x="781" y="71"/>
                    <a:pt x="780" y="71"/>
                  </a:cubicBezTo>
                  <a:close/>
                  <a:moveTo>
                    <a:pt x="779" y="95"/>
                  </a:moveTo>
                  <a:cubicBezTo>
                    <a:pt x="779" y="95"/>
                    <a:pt x="780" y="95"/>
                    <a:pt x="780" y="94"/>
                  </a:cubicBezTo>
                  <a:cubicBezTo>
                    <a:pt x="780" y="94"/>
                    <a:pt x="779" y="94"/>
                    <a:pt x="779" y="94"/>
                  </a:cubicBezTo>
                  <a:cubicBezTo>
                    <a:pt x="780" y="94"/>
                    <a:pt x="779" y="95"/>
                    <a:pt x="779" y="95"/>
                  </a:cubicBezTo>
                  <a:close/>
                  <a:moveTo>
                    <a:pt x="781" y="75"/>
                  </a:moveTo>
                  <a:cubicBezTo>
                    <a:pt x="781" y="75"/>
                    <a:pt x="781" y="76"/>
                    <a:pt x="780" y="76"/>
                  </a:cubicBezTo>
                  <a:cubicBezTo>
                    <a:pt x="780" y="76"/>
                    <a:pt x="780" y="76"/>
                    <a:pt x="779" y="76"/>
                  </a:cubicBezTo>
                  <a:cubicBezTo>
                    <a:pt x="779" y="76"/>
                    <a:pt x="779" y="77"/>
                    <a:pt x="779" y="77"/>
                  </a:cubicBezTo>
                  <a:cubicBezTo>
                    <a:pt x="779" y="77"/>
                    <a:pt x="780" y="78"/>
                    <a:pt x="780" y="78"/>
                  </a:cubicBezTo>
                  <a:cubicBezTo>
                    <a:pt x="781" y="76"/>
                    <a:pt x="782" y="77"/>
                    <a:pt x="782" y="76"/>
                  </a:cubicBezTo>
                  <a:cubicBezTo>
                    <a:pt x="781" y="76"/>
                    <a:pt x="782" y="76"/>
                    <a:pt x="781" y="75"/>
                  </a:cubicBezTo>
                  <a:close/>
                  <a:moveTo>
                    <a:pt x="773" y="101"/>
                  </a:moveTo>
                  <a:cubicBezTo>
                    <a:pt x="773" y="101"/>
                    <a:pt x="772" y="101"/>
                    <a:pt x="773" y="102"/>
                  </a:cubicBezTo>
                  <a:cubicBezTo>
                    <a:pt x="773" y="103"/>
                    <a:pt x="773" y="102"/>
                    <a:pt x="774" y="103"/>
                  </a:cubicBezTo>
                  <a:cubicBezTo>
                    <a:pt x="774" y="102"/>
                    <a:pt x="774" y="102"/>
                    <a:pt x="775" y="102"/>
                  </a:cubicBezTo>
                  <a:cubicBezTo>
                    <a:pt x="774" y="102"/>
                    <a:pt x="775" y="102"/>
                    <a:pt x="775" y="101"/>
                  </a:cubicBezTo>
                  <a:cubicBezTo>
                    <a:pt x="774" y="102"/>
                    <a:pt x="774" y="100"/>
                    <a:pt x="773" y="101"/>
                  </a:cubicBezTo>
                  <a:close/>
                  <a:moveTo>
                    <a:pt x="772" y="101"/>
                  </a:moveTo>
                  <a:cubicBezTo>
                    <a:pt x="772" y="101"/>
                    <a:pt x="772" y="102"/>
                    <a:pt x="771" y="102"/>
                  </a:cubicBezTo>
                  <a:cubicBezTo>
                    <a:pt x="772" y="102"/>
                    <a:pt x="772" y="103"/>
                    <a:pt x="773" y="103"/>
                  </a:cubicBezTo>
                  <a:cubicBezTo>
                    <a:pt x="773" y="102"/>
                    <a:pt x="772" y="102"/>
                    <a:pt x="772" y="101"/>
                  </a:cubicBezTo>
                  <a:close/>
                  <a:moveTo>
                    <a:pt x="771" y="101"/>
                  </a:moveTo>
                  <a:cubicBezTo>
                    <a:pt x="771" y="101"/>
                    <a:pt x="771" y="102"/>
                    <a:pt x="770" y="102"/>
                  </a:cubicBezTo>
                  <a:cubicBezTo>
                    <a:pt x="770" y="102"/>
                    <a:pt x="769" y="102"/>
                    <a:pt x="769" y="102"/>
                  </a:cubicBezTo>
                  <a:cubicBezTo>
                    <a:pt x="770" y="102"/>
                    <a:pt x="771" y="104"/>
                    <a:pt x="772" y="103"/>
                  </a:cubicBezTo>
                  <a:cubicBezTo>
                    <a:pt x="772" y="103"/>
                    <a:pt x="772" y="103"/>
                    <a:pt x="772" y="103"/>
                  </a:cubicBezTo>
                  <a:cubicBezTo>
                    <a:pt x="771" y="102"/>
                    <a:pt x="770" y="103"/>
                    <a:pt x="770" y="102"/>
                  </a:cubicBezTo>
                  <a:cubicBezTo>
                    <a:pt x="771" y="102"/>
                    <a:pt x="771" y="102"/>
                    <a:pt x="771" y="101"/>
                  </a:cubicBezTo>
                  <a:close/>
                  <a:moveTo>
                    <a:pt x="772" y="100"/>
                  </a:moveTo>
                  <a:cubicBezTo>
                    <a:pt x="773" y="100"/>
                    <a:pt x="774" y="101"/>
                    <a:pt x="774" y="100"/>
                  </a:cubicBezTo>
                  <a:cubicBezTo>
                    <a:pt x="773" y="100"/>
                    <a:pt x="772" y="99"/>
                    <a:pt x="772" y="100"/>
                  </a:cubicBezTo>
                  <a:close/>
                  <a:moveTo>
                    <a:pt x="772" y="79"/>
                  </a:moveTo>
                  <a:cubicBezTo>
                    <a:pt x="772" y="79"/>
                    <a:pt x="771" y="80"/>
                    <a:pt x="772" y="80"/>
                  </a:cubicBezTo>
                  <a:cubicBezTo>
                    <a:pt x="772" y="79"/>
                    <a:pt x="772" y="80"/>
                    <a:pt x="773" y="80"/>
                  </a:cubicBezTo>
                  <a:cubicBezTo>
                    <a:pt x="773" y="80"/>
                    <a:pt x="773" y="79"/>
                    <a:pt x="773" y="79"/>
                  </a:cubicBezTo>
                  <a:cubicBezTo>
                    <a:pt x="773" y="79"/>
                    <a:pt x="772" y="78"/>
                    <a:pt x="772" y="79"/>
                  </a:cubicBezTo>
                  <a:close/>
                  <a:moveTo>
                    <a:pt x="767" y="105"/>
                  </a:moveTo>
                  <a:cubicBezTo>
                    <a:pt x="766" y="105"/>
                    <a:pt x="766" y="104"/>
                    <a:pt x="765" y="105"/>
                  </a:cubicBezTo>
                  <a:cubicBezTo>
                    <a:pt x="766" y="105"/>
                    <a:pt x="766" y="105"/>
                    <a:pt x="766" y="106"/>
                  </a:cubicBezTo>
                  <a:cubicBezTo>
                    <a:pt x="767" y="105"/>
                    <a:pt x="767" y="105"/>
                    <a:pt x="767" y="104"/>
                  </a:cubicBezTo>
                  <a:cubicBezTo>
                    <a:pt x="767" y="104"/>
                    <a:pt x="767" y="105"/>
                    <a:pt x="767" y="105"/>
                  </a:cubicBezTo>
                  <a:close/>
                  <a:moveTo>
                    <a:pt x="769" y="81"/>
                  </a:moveTo>
                  <a:cubicBezTo>
                    <a:pt x="770" y="81"/>
                    <a:pt x="770" y="82"/>
                    <a:pt x="771" y="82"/>
                  </a:cubicBezTo>
                  <a:cubicBezTo>
                    <a:pt x="770" y="81"/>
                    <a:pt x="770" y="81"/>
                    <a:pt x="770" y="81"/>
                  </a:cubicBezTo>
                  <a:cubicBezTo>
                    <a:pt x="771" y="81"/>
                    <a:pt x="771" y="81"/>
                    <a:pt x="770" y="80"/>
                  </a:cubicBezTo>
                  <a:cubicBezTo>
                    <a:pt x="771" y="80"/>
                    <a:pt x="771" y="79"/>
                    <a:pt x="771" y="79"/>
                  </a:cubicBezTo>
                  <a:cubicBezTo>
                    <a:pt x="770" y="79"/>
                    <a:pt x="771" y="78"/>
                    <a:pt x="771" y="78"/>
                  </a:cubicBezTo>
                  <a:cubicBezTo>
                    <a:pt x="770" y="78"/>
                    <a:pt x="771" y="79"/>
                    <a:pt x="770" y="79"/>
                  </a:cubicBezTo>
                  <a:cubicBezTo>
                    <a:pt x="771" y="78"/>
                    <a:pt x="768" y="78"/>
                    <a:pt x="769" y="79"/>
                  </a:cubicBezTo>
                  <a:cubicBezTo>
                    <a:pt x="769" y="79"/>
                    <a:pt x="769" y="79"/>
                    <a:pt x="769" y="79"/>
                  </a:cubicBezTo>
                  <a:cubicBezTo>
                    <a:pt x="768" y="79"/>
                    <a:pt x="768" y="79"/>
                    <a:pt x="768" y="78"/>
                  </a:cubicBezTo>
                  <a:cubicBezTo>
                    <a:pt x="769" y="76"/>
                    <a:pt x="766" y="77"/>
                    <a:pt x="768" y="76"/>
                  </a:cubicBezTo>
                  <a:cubicBezTo>
                    <a:pt x="767" y="76"/>
                    <a:pt x="767" y="76"/>
                    <a:pt x="767" y="75"/>
                  </a:cubicBezTo>
                  <a:cubicBezTo>
                    <a:pt x="767" y="76"/>
                    <a:pt x="765" y="76"/>
                    <a:pt x="765" y="75"/>
                  </a:cubicBezTo>
                  <a:cubicBezTo>
                    <a:pt x="765" y="75"/>
                    <a:pt x="765" y="75"/>
                    <a:pt x="765" y="75"/>
                  </a:cubicBezTo>
                  <a:cubicBezTo>
                    <a:pt x="764" y="75"/>
                    <a:pt x="764" y="75"/>
                    <a:pt x="764" y="74"/>
                  </a:cubicBezTo>
                  <a:cubicBezTo>
                    <a:pt x="764" y="74"/>
                    <a:pt x="763" y="75"/>
                    <a:pt x="763" y="76"/>
                  </a:cubicBezTo>
                  <a:cubicBezTo>
                    <a:pt x="763" y="75"/>
                    <a:pt x="764" y="75"/>
                    <a:pt x="764" y="75"/>
                  </a:cubicBezTo>
                  <a:cubicBezTo>
                    <a:pt x="763" y="76"/>
                    <a:pt x="765" y="76"/>
                    <a:pt x="765" y="76"/>
                  </a:cubicBezTo>
                  <a:cubicBezTo>
                    <a:pt x="764" y="76"/>
                    <a:pt x="764" y="77"/>
                    <a:pt x="763" y="77"/>
                  </a:cubicBezTo>
                  <a:cubicBezTo>
                    <a:pt x="763" y="76"/>
                    <a:pt x="763" y="76"/>
                    <a:pt x="763" y="76"/>
                  </a:cubicBezTo>
                  <a:cubicBezTo>
                    <a:pt x="763" y="76"/>
                    <a:pt x="762" y="77"/>
                    <a:pt x="763" y="77"/>
                  </a:cubicBezTo>
                  <a:cubicBezTo>
                    <a:pt x="765" y="77"/>
                    <a:pt x="766" y="79"/>
                    <a:pt x="764" y="80"/>
                  </a:cubicBezTo>
                  <a:cubicBezTo>
                    <a:pt x="765" y="81"/>
                    <a:pt x="765" y="80"/>
                    <a:pt x="766" y="81"/>
                  </a:cubicBezTo>
                  <a:cubicBezTo>
                    <a:pt x="766" y="80"/>
                    <a:pt x="766" y="79"/>
                    <a:pt x="765" y="78"/>
                  </a:cubicBezTo>
                  <a:cubicBezTo>
                    <a:pt x="767" y="79"/>
                    <a:pt x="767" y="78"/>
                    <a:pt x="768" y="79"/>
                  </a:cubicBezTo>
                  <a:cubicBezTo>
                    <a:pt x="767" y="79"/>
                    <a:pt x="767" y="79"/>
                    <a:pt x="766" y="79"/>
                  </a:cubicBezTo>
                  <a:cubicBezTo>
                    <a:pt x="766" y="80"/>
                    <a:pt x="767" y="81"/>
                    <a:pt x="768" y="81"/>
                  </a:cubicBezTo>
                  <a:cubicBezTo>
                    <a:pt x="768" y="82"/>
                    <a:pt x="767" y="81"/>
                    <a:pt x="767" y="82"/>
                  </a:cubicBezTo>
                  <a:cubicBezTo>
                    <a:pt x="767" y="82"/>
                    <a:pt x="767" y="82"/>
                    <a:pt x="767" y="82"/>
                  </a:cubicBezTo>
                  <a:cubicBezTo>
                    <a:pt x="767" y="82"/>
                    <a:pt x="767" y="82"/>
                    <a:pt x="768" y="82"/>
                  </a:cubicBezTo>
                  <a:cubicBezTo>
                    <a:pt x="769" y="81"/>
                    <a:pt x="768" y="83"/>
                    <a:pt x="769" y="83"/>
                  </a:cubicBezTo>
                  <a:cubicBezTo>
                    <a:pt x="769" y="82"/>
                    <a:pt x="769" y="82"/>
                    <a:pt x="769" y="81"/>
                  </a:cubicBezTo>
                  <a:close/>
                  <a:moveTo>
                    <a:pt x="763" y="81"/>
                  </a:moveTo>
                  <a:cubicBezTo>
                    <a:pt x="764" y="81"/>
                    <a:pt x="764" y="81"/>
                    <a:pt x="764" y="81"/>
                  </a:cubicBezTo>
                  <a:cubicBezTo>
                    <a:pt x="764" y="81"/>
                    <a:pt x="764" y="81"/>
                    <a:pt x="764" y="80"/>
                  </a:cubicBezTo>
                  <a:cubicBezTo>
                    <a:pt x="763" y="80"/>
                    <a:pt x="762" y="80"/>
                    <a:pt x="763" y="81"/>
                  </a:cubicBezTo>
                  <a:cubicBezTo>
                    <a:pt x="763" y="81"/>
                    <a:pt x="763" y="81"/>
                    <a:pt x="763" y="81"/>
                  </a:cubicBezTo>
                  <a:cubicBezTo>
                    <a:pt x="762" y="81"/>
                    <a:pt x="760" y="80"/>
                    <a:pt x="762" y="79"/>
                  </a:cubicBezTo>
                  <a:cubicBezTo>
                    <a:pt x="761" y="79"/>
                    <a:pt x="761" y="79"/>
                    <a:pt x="760" y="79"/>
                  </a:cubicBezTo>
                  <a:cubicBezTo>
                    <a:pt x="761" y="81"/>
                    <a:pt x="760" y="80"/>
                    <a:pt x="760" y="81"/>
                  </a:cubicBezTo>
                  <a:cubicBezTo>
                    <a:pt x="761" y="81"/>
                    <a:pt x="761" y="80"/>
                    <a:pt x="761" y="81"/>
                  </a:cubicBezTo>
                  <a:cubicBezTo>
                    <a:pt x="760" y="80"/>
                    <a:pt x="760" y="83"/>
                    <a:pt x="759" y="83"/>
                  </a:cubicBezTo>
                  <a:cubicBezTo>
                    <a:pt x="759" y="82"/>
                    <a:pt x="760" y="82"/>
                    <a:pt x="759" y="82"/>
                  </a:cubicBezTo>
                  <a:cubicBezTo>
                    <a:pt x="759" y="82"/>
                    <a:pt x="758" y="83"/>
                    <a:pt x="758" y="83"/>
                  </a:cubicBezTo>
                  <a:cubicBezTo>
                    <a:pt x="758" y="83"/>
                    <a:pt x="758" y="83"/>
                    <a:pt x="758" y="83"/>
                  </a:cubicBezTo>
                  <a:cubicBezTo>
                    <a:pt x="758" y="85"/>
                    <a:pt x="756" y="84"/>
                    <a:pt x="756" y="85"/>
                  </a:cubicBezTo>
                  <a:cubicBezTo>
                    <a:pt x="756" y="85"/>
                    <a:pt x="756" y="84"/>
                    <a:pt x="756" y="84"/>
                  </a:cubicBezTo>
                  <a:cubicBezTo>
                    <a:pt x="755" y="84"/>
                    <a:pt x="754" y="84"/>
                    <a:pt x="754" y="86"/>
                  </a:cubicBezTo>
                  <a:cubicBezTo>
                    <a:pt x="755" y="86"/>
                    <a:pt x="755" y="85"/>
                    <a:pt x="755" y="85"/>
                  </a:cubicBezTo>
                  <a:cubicBezTo>
                    <a:pt x="755" y="86"/>
                    <a:pt x="755" y="86"/>
                    <a:pt x="756" y="86"/>
                  </a:cubicBezTo>
                  <a:cubicBezTo>
                    <a:pt x="755" y="86"/>
                    <a:pt x="756" y="86"/>
                    <a:pt x="756" y="86"/>
                  </a:cubicBezTo>
                  <a:cubicBezTo>
                    <a:pt x="756" y="86"/>
                    <a:pt x="756" y="87"/>
                    <a:pt x="757" y="87"/>
                  </a:cubicBezTo>
                  <a:cubicBezTo>
                    <a:pt x="757" y="86"/>
                    <a:pt x="758" y="87"/>
                    <a:pt x="758" y="87"/>
                  </a:cubicBezTo>
                  <a:cubicBezTo>
                    <a:pt x="758" y="86"/>
                    <a:pt x="758" y="84"/>
                    <a:pt x="759" y="84"/>
                  </a:cubicBezTo>
                  <a:cubicBezTo>
                    <a:pt x="759" y="84"/>
                    <a:pt x="760" y="84"/>
                    <a:pt x="760" y="85"/>
                  </a:cubicBezTo>
                  <a:cubicBezTo>
                    <a:pt x="760" y="85"/>
                    <a:pt x="760" y="86"/>
                    <a:pt x="761" y="85"/>
                  </a:cubicBezTo>
                  <a:cubicBezTo>
                    <a:pt x="761" y="85"/>
                    <a:pt x="762" y="84"/>
                    <a:pt x="763" y="84"/>
                  </a:cubicBezTo>
                  <a:cubicBezTo>
                    <a:pt x="763" y="84"/>
                    <a:pt x="762" y="84"/>
                    <a:pt x="762" y="84"/>
                  </a:cubicBezTo>
                  <a:cubicBezTo>
                    <a:pt x="762" y="83"/>
                    <a:pt x="762" y="83"/>
                    <a:pt x="762" y="83"/>
                  </a:cubicBezTo>
                  <a:cubicBezTo>
                    <a:pt x="762" y="83"/>
                    <a:pt x="763" y="83"/>
                    <a:pt x="763" y="83"/>
                  </a:cubicBezTo>
                  <a:cubicBezTo>
                    <a:pt x="762" y="84"/>
                    <a:pt x="763" y="84"/>
                    <a:pt x="763" y="84"/>
                  </a:cubicBezTo>
                  <a:cubicBezTo>
                    <a:pt x="764" y="84"/>
                    <a:pt x="764" y="84"/>
                    <a:pt x="764" y="84"/>
                  </a:cubicBezTo>
                  <a:cubicBezTo>
                    <a:pt x="764" y="83"/>
                    <a:pt x="765" y="83"/>
                    <a:pt x="765" y="83"/>
                  </a:cubicBezTo>
                  <a:cubicBezTo>
                    <a:pt x="765" y="83"/>
                    <a:pt x="764" y="83"/>
                    <a:pt x="764" y="83"/>
                  </a:cubicBezTo>
                  <a:cubicBezTo>
                    <a:pt x="764" y="83"/>
                    <a:pt x="764" y="82"/>
                    <a:pt x="764" y="82"/>
                  </a:cubicBezTo>
                  <a:cubicBezTo>
                    <a:pt x="765" y="82"/>
                    <a:pt x="765" y="82"/>
                    <a:pt x="765" y="81"/>
                  </a:cubicBezTo>
                  <a:cubicBezTo>
                    <a:pt x="765" y="81"/>
                    <a:pt x="764" y="82"/>
                    <a:pt x="763" y="81"/>
                  </a:cubicBezTo>
                  <a:close/>
                  <a:moveTo>
                    <a:pt x="766" y="84"/>
                  </a:moveTo>
                  <a:cubicBezTo>
                    <a:pt x="767" y="83"/>
                    <a:pt x="766" y="83"/>
                    <a:pt x="766" y="82"/>
                  </a:cubicBezTo>
                  <a:cubicBezTo>
                    <a:pt x="765" y="81"/>
                    <a:pt x="765" y="82"/>
                    <a:pt x="765" y="83"/>
                  </a:cubicBezTo>
                  <a:cubicBezTo>
                    <a:pt x="766" y="82"/>
                    <a:pt x="766" y="84"/>
                    <a:pt x="766" y="84"/>
                  </a:cubicBezTo>
                  <a:close/>
                  <a:moveTo>
                    <a:pt x="763" y="104"/>
                  </a:moveTo>
                  <a:cubicBezTo>
                    <a:pt x="764" y="105"/>
                    <a:pt x="765" y="104"/>
                    <a:pt x="766" y="104"/>
                  </a:cubicBezTo>
                  <a:cubicBezTo>
                    <a:pt x="765" y="104"/>
                    <a:pt x="764" y="105"/>
                    <a:pt x="763" y="104"/>
                  </a:cubicBezTo>
                  <a:close/>
                  <a:moveTo>
                    <a:pt x="765" y="98"/>
                  </a:moveTo>
                  <a:cubicBezTo>
                    <a:pt x="765" y="98"/>
                    <a:pt x="766" y="98"/>
                    <a:pt x="766" y="98"/>
                  </a:cubicBezTo>
                  <a:cubicBezTo>
                    <a:pt x="765" y="98"/>
                    <a:pt x="765" y="98"/>
                    <a:pt x="765" y="97"/>
                  </a:cubicBezTo>
                  <a:cubicBezTo>
                    <a:pt x="765" y="99"/>
                    <a:pt x="764" y="98"/>
                    <a:pt x="764" y="99"/>
                  </a:cubicBezTo>
                  <a:cubicBezTo>
                    <a:pt x="765" y="100"/>
                    <a:pt x="765" y="98"/>
                    <a:pt x="765" y="100"/>
                  </a:cubicBezTo>
                  <a:cubicBezTo>
                    <a:pt x="766" y="100"/>
                    <a:pt x="765" y="99"/>
                    <a:pt x="766" y="99"/>
                  </a:cubicBezTo>
                  <a:cubicBezTo>
                    <a:pt x="765" y="99"/>
                    <a:pt x="765" y="99"/>
                    <a:pt x="765" y="98"/>
                  </a:cubicBezTo>
                  <a:cubicBezTo>
                    <a:pt x="765" y="98"/>
                    <a:pt x="765" y="98"/>
                    <a:pt x="766" y="98"/>
                  </a:cubicBezTo>
                  <a:cubicBezTo>
                    <a:pt x="766" y="98"/>
                    <a:pt x="766" y="97"/>
                    <a:pt x="765" y="98"/>
                  </a:cubicBezTo>
                  <a:close/>
                  <a:moveTo>
                    <a:pt x="765" y="101"/>
                  </a:moveTo>
                  <a:cubicBezTo>
                    <a:pt x="764" y="101"/>
                    <a:pt x="764" y="102"/>
                    <a:pt x="763" y="102"/>
                  </a:cubicBezTo>
                  <a:cubicBezTo>
                    <a:pt x="764" y="102"/>
                    <a:pt x="765" y="102"/>
                    <a:pt x="765" y="102"/>
                  </a:cubicBezTo>
                  <a:cubicBezTo>
                    <a:pt x="765" y="102"/>
                    <a:pt x="765" y="102"/>
                    <a:pt x="765" y="101"/>
                  </a:cubicBezTo>
                  <a:close/>
                  <a:moveTo>
                    <a:pt x="761" y="107"/>
                  </a:moveTo>
                  <a:cubicBezTo>
                    <a:pt x="760" y="106"/>
                    <a:pt x="762" y="105"/>
                    <a:pt x="762" y="106"/>
                  </a:cubicBezTo>
                  <a:cubicBezTo>
                    <a:pt x="762" y="105"/>
                    <a:pt x="763" y="105"/>
                    <a:pt x="763" y="105"/>
                  </a:cubicBezTo>
                  <a:cubicBezTo>
                    <a:pt x="762" y="105"/>
                    <a:pt x="763" y="104"/>
                    <a:pt x="762" y="104"/>
                  </a:cubicBezTo>
                  <a:cubicBezTo>
                    <a:pt x="762" y="104"/>
                    <a:pt x="762" y="105"/>
                    <a:pt x="761" y="105"/>
                  </a:cubicBezTo>
                  <a:cubicBezTo>
                    <a:pt x="760" y="105"/>
                    <a:pt x="760" y="106"/>
                    <a:pt x="759" y="105"/>
                  </a:cubicBezTo>
                  <a:cubicBezTo>
                    <a:pt x="758" y="106"/>
                    <a:pt x="760" y="107"/>
                    <a:pt x="759" y="107"/>
                  </a:cubicBezTo>
                  <a:cubicBezTo>
                    <a:pt x="760" y="107"/>
                    <a:pt x="760" y="106"/>
                    <a:pt x="761" y="107"/>
                  </a:cubicBezTo>
                  <a:close/>
                  <a:moveTo>
                    <a:pt x="763" y="103"/>
                  </a:moveTo>
                  <a:cubicBezTo>
                    <a:pt x="763" y="103"/>
                    <a:pt x="763" y="103"/>
                    <a:pt x="763" y="102"/>
                  </a:cubicBezTo>
                  <a:cubicBezTo>
                    <a:pt x="763" y="102"/>
                    <a:pt x="762" y="102"/>
                    <a:pt x="762" y="101"/>
                  </a:cubicBezTo>
                  <a:cubicBezTo>
                    <a:pt x="761" y="101"/>
                    <a:pt x="762" y="101"/>
                    <a:pt x="760" y="101"/>
                  </a:cubicBezTo>
                  <a:cubicBezTo>
                    <a:pt x="760" y="102"/>
                    <a:pt x="761" y="102"/>
                    <a:pt x="761" y="103"/>
                  </a:cubicBezTo>
                  <a:cubicBezTo>
                    <a:pt x="761" y="102"/>
                    <a:pt x="761" y="102"/>
                    <a:pt x="761" y="102"/>
                  </a:cubicBezTo>
                  <a:cubicBezTo>
                    <a:pt x="761" y="102"/>
                    <a:pt x="761" y="102"/>
                    <a:pt x="762" y="102"/>
                  </a:cubicBezTo>
                  <a:cubicBezTo>
                    <a:pt x="762" y="102"/>
                    <a:pt x="761" y="102"/>
                    <a:pt x="762" y="103"/>
                  </a:cubicBezTo>
                  <a:cubicBezTo>
                    <a:pt x="762" y="103"/>
                    <a:pt x="762" y="102"/>
                    <a:pt x="762" y="102"/>
                  </a:cubicBezTo>
                  <a:cubicBezTo>
                    <a:pt x="763" y="102"/>
                    <a:pt x="762" y="104"/>
                    <a:pt x="763" y="103"/>
                  </a:cubicBezTo>
                  <a:close/>
                  <a:moveTo>
                    <a:pt x="760" y="103"/>
                  </a:moveTo>
                  <a:cubicBezTo>
                    <a:pt x="760" y="104"/>
                    <a:pt x="759" y="102"/>
                    <a:pt x="759" y="103"/>
                  </a:cubicBezTo>
                  <a:cubicBezTo>
                    <a:pt x="759" y="103"/>
                    <a:pt x="759" y="104"/>
                    <a:pt x="759" y="104"/>
                  </a:cubicBezTo>
                  <a:cubicBezTo>
                    <a:pt x="760" y="104"/>
                    <a:pt x="760" y="103"/>
                    <a:pt x="761" y="104"/>
                  </a:cubicBezTo>
                  <a:cubicBezTo>
                    <a:pt x="761" y="104"/>
                    <a:pt x="761" y="105"/>
                    <a:pt x="761" y="105"/>
                  </a:cubicBezTo>
                  <a:cubicBezTo>
                    <a:pt x="761" y="104"/>
                    <a:pt x="761" y="103"/>
                    <a:pt x="760" y="103"/>
                  </a:cubicBezTo>
                  <a:close/>
                  <a:moveTo>
                    <a:pt x="759" y="101"/>
                  </a:moveTo>
                  <a:cubicBezTo>
                    <a:pt x="759" y="100"/>
                    <a:pt x="759" y="100"/>
                    <a:pt x="759" y="100"/>
                  </a:cubicBezTo>
                  <a:cubicBezTo>
                    <a:pt x="758" y="100"/>
                    <a:pt x="756" y="100"/>
                    <a:pt x="756" y="101"/>
                  </a:cubicBezTo>
                  <a:cubicBezTo>
                    <a:pt x="756" y="101"/>
                    <a:pt x="757" y="101"/>
                    <a:pt x="758" y="101"/>
                  </a:cubicBezTo>
                  <a:cubicBezTo>
                    <a:pt x="757" y="100"/>
                    <a:pt x="758" y="100"/>
                    <a:pt x="759" y="101"/>
                  </a:cubicBezTo>
                  <a:close/>
                  <a:moveTo>
                    <a:pt x="754" y="107"/>
                  </a:moveTo>
                  <a:cubicBezTo>
                    <a:pt x="755" y="107"/>
                    <a:pt x="755" y="108"/>
                    <a:pt x="756" y="108"/>
                  </a:cubicBezTo>
                  <a:cubicBezTo>
                    <a:pt x="756" y="107"/>
                    <a:pt x="755" y="106"/>
                    <a:pt x="754" y="107"/>
                  </a:cubicBezTo>
                  <a:close/>
                  <a:moveTo>
                    <a:pt x="754" y="109"/>
                  </a:moveTo>
                  <a:cubicBezTo>
                    <a:pt x="755" y="109"/>
                    <a:pt x="755" y="110"/>
                    <a:pt x="755" y="109"/>
                  </a:cubicBezTo>
                  <a:cubicBezTo>
                    <a:pt x="755" y="108"/>
                    <a:pt x="754" y="108"/>
                    <a:pt x="754" y="109"/>
                  </a:cubicBezTo>
                  <a:close/>
                  <a:moveTo>
                    <a:pt x="755" y="104"/>
                  </a:moveTo>
                  <a:cubicBezTo>
                    <a:pt x="755" y="103"/>
                    <a:pt x="753" y="104"/>
                    <a:pt x="752" y="104"/>
                  </a:cubicBezTo>
                  <a:cubicBezTo>
                    <a:pt x="752" y="105"/>
                    <a:pt x="752" y="106"/>
                    <a:pt x="753" y="107"/>
                  </a:cubicBezTo>
                  <a:cubicBezTo>
                    <a:pt x="753" y="106"/>
                    <a:pt x="753" y="105"/>
                    <a:pt x="754" y="104"/>
                  </a:cubicBezTo>
                  <a:cubicBezTo>
                    <a:pt x="754" y="105"/>
                    <a:pt x="755" y="105"/>
                    <a:pt x="755" y="104"/>
                  </a:cubicBezTo>
                  <a:close/>
                  <a:moveTo>
                    <a:pt x="754" y="107"/>
                  </a:moveTo>
                  <a:cubicBezTo>
                    <a:pt x="753" y="108"/>
                    <a:pt x="754" y="108"/>
                    <a:pt x="754" y="108"/>
                  </a:cubicBezTo>
                  <a:cubicBezTo>
                    <a:pt x="755" y="107"/>
                    <a:pt x="754" y="107"/>
                    <a:pt x="754" y="107"/>
                  </a:cubicBezTo>
                  <a:close/>
                  <a:moveTo>
                    <a:pt x="759" y="80"/>
                  </a:moveTo>
                  <a:cubicBezTo>
                    <a:pt x="758" y="80"/>
                    <a:pt x="757" y="80"/>
                    <a:pt x="757" y="80"/>
                  </a:cubicBezTo>
                  <a:cubicBezTo>
                    <a:pt x="757" y="81"/>
                    <a:pt x="757" y="81"/>
                    <a:pt x="757" y="81"/>
                  </a:cubicBezTo>
                  <a:cubicBezTo>
                    <a:pt x="757" y="81"/>
                    <a:pt x="757" y="82"/>
                    <a:pt x="757" y="82"/>
                  </a:cubicBezTo>
                  <a:cubicBezTo>
                    <a:pt x="758" y="82"/>
                    <a:pt x="758" y="82"/>
                    <a:pt x="758" y="82"/>
                  </a:cubicBezTo>
                  <a:cubicBezTo>
                    <a:pt x="758" y="81"/>
                    <a:pt x="759" y="81"/>
                    <a:pt x="758" y="80"/>
                  </a:cubicBezTo>
                  <a:cubicBezTo>
                    <a:pt x="758" y="81"/>
                    <a:pt x="759" y="81"/>
                    <a:pt x="759" y="80"/>
                  </a:cubicBezTo>
                  <a:close/>
                  <a:moveTo>
                    <a:pt x="756" y="82"/>
                  </a:moveTo>
                  <a:cubicBezTo>
                    <a:pt x="756" y="83"/>
                    <a:pt x="756" y="83"/>
                    <a:pt x="756" y="83"/>
                  </a:cubicBezTo>
                  <a:cubicBezTo>
                    <a:pt x="756" y="83"/>
                    <a:pt x="756" y="84"/>
                    <a:pt x="756" y="84"/>
                  </a:cubicBezTo>
                  <a:cubicBezTo>
                    <a:pt x="756" y="84"/>
                    <a:pt x="757" y="84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7" y="83"/>
                    <a:pt x="757" y="83"/>
                  </a:cubicBezTo>
                  <a:cubicBezTo>
                    <a:pt x="757" y="83"/>
                    <a:pt x="756" y="82"/>
                    <a:pt x="756" y="82"/>
                  </a:cubicBezTo>
                  <a:close/>
                  <a:moveTo>
                    <a:pt x="752" y="103"/>
                  </a:moveTo>
                  <a:cubicBezTo>
                    <a:pt x="751" y="104"/>
                    <a:pt x="753" y="103"/>
                    <a:pt x="753" y="104"/>
                  </a:cubicBezTo>
                  <a:cubicBezTo>
                    <a:pt x="753" y="104"/>
                    <a:pt x="753" y="104"/>
                    <a:pt x="753" y="104"/>
                  </a:cubicBezTo>
                  <a:cubicBezTo>
                    <a:pt x="752" y="103"/>
                    <a:pt x="753" y="103"/>
                    <a:pt x="752" y="103"/>
                  </a:cubicBezTo>
                  <a:close/>
                  <a:moveTo>
                    <a:pt x="752" y="103"/>
                  </a:moveTo>
                  <a:cubicBezTo>
                    <a:pt x="752" y="102"/>
                    <a:pt x="752" y="103"/>
                    <a:pt x="753" y="103"/>
                  </a:cubicBezTo>
                  <a:cubicBezTo>
                    <a:pt x="753" y="102"/>
                    <a:pt x="753" y="102"/>
                    <a:pt x="753" y="102"/>
                  </a:cubicBezTo>
                  <a:cubicBezTo>
                    <a:pt x="752" y="101"/>
                    <a:pt x="751" y="102"/>
                    <a:pt x="752" y="103"/>
                  </a:cubicBezTo>
                  <a:close/>
                  <a:moveTo>
                    <a:pt x="752" y="102"/>
                  </a:moveTo>
                  <a:cubicBezTo>
                    <a:pt x="751" y="101"/>
                    <a:pt x="753" y="102"/>
                    <a:pt x="753" y="101"/>
                  </a:cubicBezTo>
                  <a:cubicBezTo>
                    <a:pt x="753" y="100"/>
                    <a:pt x="752" y="100"/>
                    <a:pt x="751" y="100"/>
                  </a:cubicBezTo>
                  <a:cubicBezTo>
                    <a:pt x="752" y="101"/>
                    <a:pt x="752" y="100"/>
                    <a:pt x="752" y="101"/>
                  </a:cubicBezTo>
                  <a:cubicBezTo>
                    <a:pt x="752" y="101"/>
                    <a:pt x="751" y="101"/>
                    <a:pt x="751" y="101"/>
                  </a:cubicBezTo>
                  <a:cubicBezTo>
                    <a:pt x="751" y="101"/>
                    <a:pt x="751" y="102"/>
                    <a:pt x="751" y="102"/>
                  </a:cubicBezTo>
                  <a:cubicBezTo>
                    <a:pt x="751" y="102"/>
                    <a:pt x="751" y="102"/>
                    <a:pt x="752" y="102"/>
                  </a:cubicBezTo>
                  <a:close/>
                  <a:moveTo>
                    <a:pt x="755" y="78"/>
                  </a:moveTo>
                  <a:cubicBezTo>
                    <a:pt x="755" y="79"/>
                    <a:pt x="754" y="79"/>
                    <a:pt x="754" y="78"/>
                  </a:cubicBezTo>
                  <a:cubicBezTo>
                    <a:pt x="754" y="79"/>
                    <a:pt x="753" y="79"/>
                    <a:pt x="754" y="79"/>
                  </a:cubicBezTo>
                  <a:cubicBezTo>
                    <a:pt x="754" y="80"/>
                    <a:pt x="754" y="80"/>
                    <a:pt x="754" y="80"/>
                  </a:cubicBezTo>
                  <a:cubicBezTo>
                    <a:pt x="755" y="80"/>
                    <a:pt x="755" y="79"/>
                    <a:pt x="755" y="79"/>
                  </a:cubicBezTo>
                  <a:cubicBezTo>
                    <a:pt x="755" y="80"/>
                    <a:pt x="755" y="80"/>
                    <a:pt x="755" y="80"/>
                  </a:cubicBezTo>
                  <a:cubicBezTo>
                    <a:pt x="755" y="79"/>
                    <a:pt x="756" y="79"/>
                    <a:pt x="755" y="78"/>
                  </a:cubicBezTo>
                  <a:close/>
                  <a:moveTo>
                    <a:pt x="749" y="108"/>
                  </a:moveTo>
                  <a:cubicBezTo>
                    <a:pt x="748" y="109"/>
                    <a:pt x="747" y="109"/>
                    <a:pt x="746" y="109"/>
                  </a:cubicBezTo>
                  <a:cubicBezTo>
                    <a:pt x="746" y="110"/>
                    <a:pt x="747" y="110"/>
                    <a:pt x="747" y="111"/>
                  </a:cubicBezTo>
                  <a:cubicBezTo>
                    <a:pt x="748" y="109"/>
                    <a:pt x="749" y="110"/>
                    <a:pt x="749" y="108"/>
                  </a:cubicBezTo>
                  <a:cubicBezTo>
                    <a:pt x="749" y="109"/>
                    <a:pt x="750" y="109"/>
                    <a:pt x="750" y="109"/>
                  </a:cubicBezTo>
                  <a:cubicBezTo>
                    <a:pt x="750" y="109"/>
                    <a:pt x="750" y="108"/>
                    <a:pt x="750" y="108"/>
                  </a:cubicBezTo>
                  <a:cubicBezTo>
                    <a:pt x="750" y="108"/>
                    <a:pt x="751" y="108"/>
                    <a:pt x="751" y="108"/>
                  </a:cubicBezTo>
                  <a:cubicBezTo>
                    <a:pt x="750" y="108"/>
                    <a:pt x="749" y="108"/>
                    <a:pt x="749" y="108"/>
                  </a:cubicBezTo>
                  <a:close/>
                  <a:moveTo>
                    <a:pt x="749" y="105"/>
                  </a:moveTo>
                  <a:cubicBezTo>
                    <a:pt x="749" y="105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6"/>
                  </a:cubicBezTo>
                  <a:cubicBezTo>
                    <a:pt x="749" y="106"/>
                    <a:pt x="749" y="106"/>
                    <a:pt x="749" y="107"/>
                  </a:cubicBezTo>
                  <a:cubicBezTo>
                    <a:pt x="750" y="106"/>
                    <a:pt x="750" y="106"/>
                    <a:pt x="750" y="106"/>
                  </a:cubicBezTo>
                  <a:cubicBezTo>
                    <a:pt x="749" y="106"/>
                    <a:pt x="749" y="105"/>
                    <a:pt x="749" y="105"/>
                  </a:cubicBezTo>
                  <a:close/>
                  <a:moveTo>
                    <a:pt x="750" y="101"/>
                  </a:moveTo>
                  <a:cubicBezTo>
                    <a:pt x="750" y="101"/>
                    <a:pt x="749" y="101"/>
                    <a:pt x="749" y="101"/>
                  </a:cubicBezTo>
                  <a:cubicBezTo>
                    <a:pt x="749" y="101"/>
                    <a:pt x="749" y="101"/>
                    <a:pt x="749" y="101"/>
                  </a:cubicBezTo>
                  <a:cubicBezTo>
                    <a:pt x="749" y="101"/>
                    <a:pt x="749" y="103"/>
                    <a:pt x="750" y="102"/>
                  </a:cubicBezTo>
                  <a:cubicBezTo>
                    <a:pt x="750" y="102"/>
                    <a:pt x="750" y="102"/>
                    <a:pt x="750" y="101"/>
                  </a:cubicBezTo>
                  <a:close/>
                  <a:moveTo>
                    <a:pt x="749" y="86"/>
                  </a:moveTo>
                  <a:cubicBezTo>
                    <a:pt x="749" y="86"/>
                    <a:pt x="749" y="86"/>
                    <a:pt x="749" y="87"/>
                  </a:cubicBezTo>
                  <a:cubicBezTo>
                    <a:pt x="749" y="86"/>
                    <a:pt x="749" y="87"/>
                    <a:pt x="750" y="87"/>
                  </a:cubicBezTo>
                  <a:cubicBezTo>
                    <a:pt x="750" y="86"/>
                    <a:pt x="751" y="88"/>
                    <a:pt x="752" y="87"/>
                  </a:cubicBezTo>
                  <a:cubicBezTo>
                    <a:pt x="751" y="87"/>
                    <a:pt x="751" y="87"/>
                    <a:pt x="751" y="87"/>
                  </a:cubicBezTo>
                  <a:cubicBezTo>
                    <a:pt x="751" y="87"/>
                    <a:pt x="751" y="87"/>
                    <a:pt x="752" y="87"/>
                  </a:cubicBezTo>
                  <a:cubicBezTo>
                    <a:pt x="751" y="87"/>
                    <a:pt x="749" y="87"/>
                    <a:pt x="749" y="86"/>
                  </a:cubicBezTo>
                  <a:close/>
                  <a:moveTo>
                    <a:pt x="750" y="85"/>
                  </a:moveTo>
                  <a:cubicBezTo>
                    <a:pt x="751" y="85"/>
                    <a:pt x="752" y="84"/>
                    <a:pt x="752" y="83"/>
                  </a:cubicBezTo>
                  <a:cubicBezTo>
                    <a:pt x="751" y="84"/>
                    <a:pt x="750" y="84"/>
                    <a:pt x="750" y="85"/>
                  </a:cubicBezTo>
                  <a:close/>
                  <a:moveTo>
                    <a:pt x="747" y="102"/>
                  </a:moveTo>
                  <a:cubicBezTo>
                    <a:pt x="748" y="101"/>
                    <a:pt x="748" y="103"/>
                    <a:pt x="749" y="102"/>
                  </a:cubicBezTo>
                  <a:cubicBezTo>
                    <a:pt x="748" y="102"/>
                    <a:pt x="749" y="101"/>
                    <a:pt x="749" y="101"/>
                  </a:cubicBezTo>
                  <a:cubicBezTo>
                    <a:pt x="748" y="100"/>
                    <a:pt x="748" y="102"/>
                    <a:pt x="747" y="101"/>
                  </a:cubicBezTo>
                  <a:cubicBezTo>
                    <a:pt x="748" y="101"/>
                    <a:pt x="748" y="101"/>
                    <a:pt x="747" y="101"/>
                  </a:cubicBezTo>
                  <a:cubicBezTo>
                    <a:pt x="747" y="101"/>
                    <a:pt x="747" y="102"/>
                    <a:pt x="747" y="102"/>
                  </a:cubicBezTo>
                  <a:close/>
                  <a:moveTo>
                    <a:pt x="746" y="109"/>
                  </a:moveTo>
                  <a:cubicBezTo>
                    <a:pt x="745" y="109"/>
                    <a:pt x="746" y="111"/>
                    <a:pt x="745" y="111"/>
                  </a:cubicBezTo>
                  <a:cubicBezTo>
                    <a:pt x="745" y="110"/>
                    <a:pt x="745" y="110"/>
                    <a:pt x="745" y="110"/>
                  </a:cubicBezTo>
                  <a:cubicBezTo>
                    <a:pt x="746" y="111"/>
                    <a:pt x="746" y="112"/>
                    <a:pt x="747" y="112"/>
                  </a:cubicBezTo>
                  <a:cubicBezTo>
                    <a:pt x="746" y="111"/>
                    <a:pt x="746" y="110"/>
                    <a:pt x="746" y="109"/>
                  </a:cubicBezTo>
                  <a:close/>
                  <a:moveTo>
                    <a:pt x="744" y="106"/>
                  </a:moveTo>
                  <a:cubicBezTo>
                    <a:pt x="745" y="106"/>
                    <a:pt x="745" y="105"/>
                    <a:pt x="746" y="106"/>
                  </a:cubicBezTo>
                  <a:cubicBezTo>
                    <a:pt x="746" y="105"/>
                    <a:pt x="746" y="105"/>
                    <a:pt x="746" y="105"/>
                  </a:cubicBezTo>
                  <a:cubicBezTo>
                    <a:pt x="746" y="105"/>
                    <a:pt x="745" y="104"/>
                    <a:pt x="744" y="106"/>
                  </a:cubicBezTo>
                  <a:close/>
                  <a:moveTo>
                    <a:pt x="747" y="86"/>
                  </a:moveTo>
                  <a:cubicBezTo>
                    <a:pt x="747" y="85"/>
                    <a:pt x="747" y="85"/>
                    <a:pt x="747" y="85"/>
                  </a:cubicBezTo>
                  <a:cubicBezTo>
                    <a:pt x="747" y="85"/>
                    <a:pt x="747" y="84"/>
                    <a:pt x="747" y="84"/>
                  </a:cubicBezTo>
                  <a:cubicBezTo>
                    <a:pt x="747" y="85"/>
                    <a:pt x="747" y="85"/>
                    <a:pt x="746" y="85"/>
                  </a:cubicBezTo>
                  <a:cubicBezTo>
                    <a:pt x="746" y="85"/>
                    <a:pt x="746" y="85"/>
                    <a:pt x="746" y="85"/>
                  </a:cubicBezTo>
                  <a:cubicBezTo>
                    <a:pt x="746" y="86"/>
                    <a:pt x="747" y="86"/>
                    <a:pt x="748" y="86"/>
                  </a:cubicBezTo>
                  <a:cubicBezTo>
                    <a:pt x="748" y="85"/>
                    <a:pt x="749" y="86"/>
                    <a:pt x="749" y="85"/>
                  </a:cubicBezTo>
                  <a:cubicBezTo>
                    <a:pt x="748" y="84"/>
                    <a:pt x="748" y="86"/>
                    <a:pt x="747" y="86"/>
                  </a:cubicBezTo>
                  <a:close/>
                  <a:moveTo>
                    <a:pt x="743" y="110"/>
                  </a:moveTo>
                  <a:cubicBezTo>
                    <a:pt x="743" y="110"/>
                    <a:pt x="744" y="110"/>
                    <a:pt x="744" y="109"/>
                  </a:cubicBezTo>
                  <a:cubicBezTo>
                    <a:pt x="743" y="109"/>
                    <a:pt x="743" y="110"/>
                    <a:pt x="743" y="110"/>
                  </a:cubicBezTo>
                  <a:close/>
                  <a:moveTo>
                    <a:pt x="747" y="79"/>
                  </a:moveTo>
                  <a:cubicBezTo>
                    <a:pt x="747" y="79"/>
                    <a:pt x="747" y="79"/>
                    <a:pt x="747" y="79"/>
                  </a:cubicBezTo>
                  <a:cubicBezTo>
                    <a:pt x="746" y="79"/>
                    <a:pt x="747" y="79"/>
                    <a:pt x="747" y="80"/>
                  </a:cubicBezTo>
                  <a:cubicBezTo>
                    <a:pt x="747" y="78"/>
                    <a:pt x="748" y="81"/>
                    <a:pt x="748" y="80"/>
                  </a:cubicBezTo>
                  <a:cubicBezTo>
                    <a:pt x="747" y="79"/>
                    <a:pt x="750" y="79"/>
                    <a:pt x="749" y="78"/>
                  </a:cubicBezTo>
                  <a:cubicBezTo>
                    <a:pt x="749" y="78"/>
                    <a:pt x="748" y="79"/>
                    <a:pt x="747" y="78"/>
                  </a:cubicBezTo>
                  <a:cubicBezTo>
                    <a:pt x="747" y="79"/>
                    <a:pt x="747" y="79"/>
                    <a:pt x="747" y="79"/>
                  </a:cubicBezTo>
                  <a:close/>
                  <a:moveTo>
                    <a:pt x="743" y="106"/>
                  </a:moveTo>
                  <a:cubicBezTo>
                    <a:pt x="742" y="107"/>
                    <a:pt x="743" y="108"/>
                    <a:pt x="743" y="108"/>
                  </a:cubicBezTo>
                  <a:cubicBezTo>
                    <a:pt x="743" y="108"/>
                    <a:pt x="743" y="109"/>
                    <a:pt x="743" y="109"/>
                  </a:cubicBezTo>
                  <a:cubicBezTo>
                    <a:pt x="743" y="108"/>
                    <a:pt x="744" y="107"/>
                    <a:pt x="744" y="107"/>
                  </a:cubicBezTo>
                  <a:cubicBezTo>
                    <a:pt x="744" y="107"/>
                    <a:pt x="744" y="107"/>
                    <a:pt x="743" y="106"/>
                  </a:cubicBezTo>
                  <a:close/>
                  <a:moveTo>
                    <a:pt x="745" y="90"/>
                  </a:moveTo>
                  <a:cubicBezTo>
                    <a:pt x="745" y="91"/>
                    <a:pt x="746" y="91"/>
                    <a:pt x="747" y="90"/>
                  </a:cubicBezTo>
                  <a:cubicBezTo>
                    <a:pt x="745" y="90"/>
                    <a:pt x="746" y="90"/>
                    <a:pt x="745" y="90"/>
                  </a:cubicBezTo>
                  <a:close/>
                  <a:moveTo>
                    <a:pt x="742" y="112"/>
                  </a:moveTo>
                  <a:cubicBezTo>
                    <a:pt x="742" y="111"/>
                    <a:pt x="742" y="112"/>
                    <a:pt x="743" y="112"/>
                  </a:cubicBezTo>
                  <a:cubicBezTo>
                    <a:pt x="743" y="112"/>
                    <a:pt x="743" y="112"/>
                    <a:pt x="743" y="111"/>
                  </a:cubicBezTo>
                  <a:cubicBezTo>
                    <a:pt x="743" y="111"/>
                    <a:pt x="743" y="111"/>
                    <a:pt x="743" y="111"/>
                  </a:cubicBezTo>
                  <a:cubicBezTo>
                    <a:pt x="743" y="111"/>
                    <a:pt x="742" y="111"/>
                    <a:pt x="742" y="111"/>
                  </a:cubicBezTo>
                  <a:cubicBezTo>
                    <a:pt x="742" y="111"/>
                    <a:pt x="741" y="113"/>
                    <a:pt x="742" y="112"/>
                  </a:cubicBezTo>
                  <a:close/>
                  <a:moveTo>
                    <a:pt x="739" y="109"/>
                  </a:moveTo>
                  <a:cubicBezTo>
                    <a:pt x="739" y="109"/>
                    <a:pt x="738" y="108"/>
                    <a:pt x="737" y="108"/>
                  </a:cubicBezTo>
                  <a:cubicBezTo>
                    <a:pt x="739" y="109"/>
                    <a:pt x="736" y="109"/>
                    <a:pt x="737" y="110"/>
                  </a:cubicBezTo>
                  <a:cubicBezTo>
                    <a:pt x="738" y="109"/>
                    <a:pt x="742" y="109"/>
                    <a:pt x="742" y="108"/>
                  </a:cubicBezTo>
                  <a:cubicBezTo>
                    <a:pt x="741" y="108"/>
                    <a:pt x="740" y="108"/>
                    <a:pt x="739" y="109"/>
                  </a:cubicBezTo>
                  <a:close/>
                  <a:moveTo>
                    <a:pt x="743" y="87"/>
                  </a:moveTo>
                  <a:cubicBezTo>
                    <a:pt x="743" y="88"/>
                    <a:pt x="745" y="89"/>
                    <a:pt x="745" y="88"/>
                  </a:cubicBezTo>
                  <a:cubicBezTo>
                    <a:pt x="744" y="89"/>
                    <a:pt x="744" y="87"/>
                    <a:pt x="743" y="87"/>
                  </a:cubicBezTo>
                  <a:close/>
                  <a:moveTo>
                    <a:pt x="740" y="113"/>
                  </a:moveTo>
                  <a:cubicBezTo>
                    <a:pt x="740" y="112"/>
                    <a:pt x="740" y="112"/>
                    <a:pt x="741" y="111"/>
                  </a:cubicBezTo>
                  <a:cubicBezTo>
                    <a:pt x="740" y="111"/>
                    <a:pt x="740" y="112"/>
                    <a:pt x="739" y="111"/>
                  </a:cubicBezTo>
                  <a:cubicBezTo>
                    <a:pt x="739" y="111"/>
                    <a:pt x="739" y="111"/>
                    <a:pt x="739" y="111"/>
                  </a:cubicBezTo>
                  <a:cubicBezTo>
                    <a:pt x="739" y="111"/>
                    <a:pt x="740" y="111"/>
                    <a:pt x="740" y="110"/>
                  </a:cubicBezTo>
                  <a:cubicBezTo>
                    <a:pt x="738" y="111"/>
                    <a:pt x="737" y="110"/>
                    <a:pt x="737" y="112"/>
                  </a:cubicBezTo>
                  <a:cubicBezTo>
                    <a:pt x="737" y="112"/>
                    <a:pt x="737" y="111"/>
                    <a:pt x="737" y="112"/>
                  </a:cubicBezTo>
                  <a:cubicBezTo>
                    <a:pt x="737" y="112"/>
                    <a:pt x="736" y="112"/>
                    <a:pt x="736" y="112"/>
                  </a:cubicBezTo>
                  <a:cubicBezTo>
                    <a:pt x="736" y="113"/>
                    <a:pt x="735" y="111"/>
                    <a:pt x="735" y="112"/>
                  </a:cubicBezTo>
                  <a:cubicBezTo>
                    <a:pt x="736" y="113"/>
                    <a:pt x="736" y="112"/>
                    <a:pt x="736" y="112"/>
                  </a:cubicBezTo>
                  <a:cubicBezTo>
                    <a:pt x="736" y="113"/>
                    <a:pt x="737" y="114"/>
                    <a:pt x="737" y="114"/>
                  </a:cubicBezTo>
                  <a:cubicBezTo>
                    <a:pt x="737" y="114"/>
                    <a:pt x="738" y="114"/>
                    <a:pt x="738" y="114"/>
                  </a:cubicBezTo>
                  <a:cubicBezTo>
                    <a:pt x="738" y="113"/>
                    <a:pt x="739" y="113"/>
                    <a:pt x="739" y="112"/>
                  </a:cubicBezTo>
                  <a:cubicBezTo>
                    <a:pt x="739" y="112"/>
                    <a:pt x="738" y="112"/>
                    <a:pt x="738" y="112"/>
                  </a:cubicBezTo>
                  <a:cubicBezTo>
                    <a:pt x="738" y="111"/>
                    <a:pt x="738" y="111"/>
                    <a:pt x="738" y="111"/>
                  </a:cubicBezTo>
                  <a:cubicBezTo>
                    <a:pt x="738" y="112"/>
                    <a:pt x="740" y="113"/>
                    <a:pt x="740" y="113"/>
                  </a:cubicBezTo>
                  <a:close/>
                  <a:moveTo>
                    <a:pt x="740" y="113"/>
                  </a:moveTo>
                  <a:cubicBezTo>
                    <a:pt x="739" y="113"/>
                    <a:pt x="739" y="113"/>
                    <a:pt x="739" y="113"/>
                  </a:cubicBezTo>
                  <a:cubicBezTo>
                    <a:pt x="739" y="114"/>
                    <a:pt x="740" y="114"/>
                    <a:pt x="740" y="114"/>
                  </a:cubicBezTo>
                  <a:cubicBezTo>
                    <a:pt x="740" y="114"/>
                    <a:pt x="740" y="114"/>
                    <a:pt x="740" y="113"/>
                  </a:cubicBezTo>
                  <a:close/>
                  <a:moveTo>
                    <a:pt x="743" y="89"/>
                  </a:moveTo>
                  <a:cubicBezTo>
                    <a:pt x="742" y="90"/>
                    <a:pt x="743" y="91"/>
                    <a:pt x="743" y="91"/>
                  </a:cubicBezTo>
                  <a:cubicBezTo>
                    <a:pt x="743" y="91"/>
                    <a:pt x="743" y="91"/>
                    <a:pt x="743" y="91"/>
                  </a:cubicBezTo>
                  <a:cubicBezTo>
                    <a:pt x="743" y="91"/>
                    <a:pt x="744" y="91"/>
                    <a:pt x="744" y="91"/>
                  </a:cubicBezTo>
                  <a:cubicBezTo>
                    <a:pt x="743" y="90"/>
                    <a:pt x="743" y="90"/>
                    <a:pt x="743" y="89"/>
                  </a:cubicBezTo>
                  <a:close/>
                  <a:moveTo>
                    <a:pt x="742" y="85"/>
                  </a:moveTo>
                  <a:cubicBezTo>
                    <a:pt x="742" y="85"/>
                    <a:pt x="742" y="85"/>
                    <a:pt x="743" y="85"/>
                  </a:cubicBezTo>
                  <a:cubicBezTo>
                    <a:pt x="743" y="85"/>
                    <a:pt x="743" y="85"/>
                    <a:pt x="743" y="84"/>
                  </a:cubicBezTo>
                  <a:cubicBezTo>
                    <a:pt x="742" y="84"/>
                    <a:pt x="742" y="84"/>
                    <a:pt x="742" y="85"/>
                  </a:cubicBezTo>
                  <a:close/>
                  <a:moveTo>
                    <a:pt x="740" y="87"/>
                  </a:moveTo>
                  <a:cubicBezTo>
                    <a:pt x="742" y="88"/>
                    <a:pt x="740" y="89"/>
                    <a:pt x="740" y="89"/>
                  </a:cubicBezTo>
                  <a:cubicBezTo>
                    <a:pt x="740" y="89"/>
                    <a:pt x="741" y="89"/>
                    <a:pt x="741" y="88"/>
                  </a:cubicBezTo>
                  <a:cubicBezTo>
                    <a:pt x="740" y="88"/>
                    <a:pt x="742" y="87"/>
                    <a:pt x="741" y="87"/>
                  </a:cubicBezTo>
                  <a:cubicBezTo>
                    <a:pt x="741" y="88"/>
                    <a:pt x="740" y="87"/>
                    <a:pt x="740" y="87"/>
                  </a:cubicBezTo>
                  <a:close/>
                  <a:moveTo>
                    <a:pt x="739" y="84"/>
                  </a:moveTo>
                  <a:cubicBezTo>
                    <a:pt x="739" y="85"/>
                    <a:pt x="740" y="84"/>
                    <a:pt x="741" y="85"/>
                  </a:cubicBezTo>
                  <a:cubicBezTo>
                    <a:pt x="741" y="85"/>
                    <a:pt x="742" y="84"/>
                    <a:pt x="742" y="84"/>
                  </a:cubicBezTo>
                  <a:cubicBezTo>
                    <a:pt x="741" y="83"/>
                    <a:pt x="739" y="83"/>
                    <a:pt x="739" y="84"/>
                  </a:cubicBezTo>
                  <a:close/>
                  <a:moveTo>
                    <a:pt x="735" y="112"/>
                  </a:moveTo>
                  <a:cubicBezTo>
                    <a:pt x="734" y="113"/>
                    <a:pt x="733" y="113"/>
                    <a:pt x="732" y="113"/>
                  </a:cubicBezTo>
                  <a:cubicBezTo>
                    <a:pt x="733" y="114"/>
                    <a:pt x="734" y="115"/>
                    <a:pt x="735" y="114"/>
                  </a:cubicBezTo>
                  <a:cubicBezTo>
                    <a:pt x="735" y="114"/>
                    <a:pt x="734" y="113"/>
                    <a:pt x="734" y="113"/>
                  </a:cubicBezTo>
                  <a:cubicBezTo>
                    <a:pt x="735" y="113"/>
                    <a:pt x="735" y="114"/>
                    <a:pt x="736" y="115"/>
                  </a:cubicBezTo>
                  <a:cubicBezTo>
                    <a:pt x="736" y="115"/>
                    <a:pt x="736" y="114"/>
                    <a:pt x="736" y="114"/>
                  </a:cubicBezTo>
                  <a:cubicBezTo>
                    <a:pt x="736" y="113"/>
                    <a:pt x="735" y="113"/>
                    <a:pt x="735" y="112"/>
                  </a:cubicBezTo>
                  <a:close/>
                  <a:moveTo>
                    <a:pt x="736" y="90"/>
                  </a:moveTo>
                  <a:cubicBezTo>
                    <a:pt x="736" y="90"/>
                    <a:pt x="737" y="90"/>
                    <a:pt x="737" y="90"/>
                  </a:cubicBezTo>
                  <a:cubicBezTo>
                    <a:pt x="737" y="90"/>
                    <a:pt x="736" y="91"/>
                    <a:pt x="736" y="91"/>
                  </a:cubicBezTo>
                  <a:cubicBezTo>
                    <a:pt x="737" y="91"/>
                    <a:pt x="737" y="92"/>
                    <a:pt x="736" y="92"/>
                  </a:cubicBezTo>
                  <a:cubicBezTo>
                    <a:pt x="737" y="92"/>
                    <a:pt x="737" y="93"/>
                    <a:pt x="738" y="93"/>
                  </a:cubicBezTo>
                  <a:cubicBezTo>
                    <a:pt x="738" y="92"/>
                    <a:pt x="739" y="91"/>
                    <a:pt x="738" y="91"/>
                  </a:cubicBezTo>
                  <a:cubicBezTo>
                    <a:pt x="738" y="91"/>
                    <a:pt x="738" y="90"/>
                    <a:pt x="737" y="90"/>
                  </a:cubicBezTo>
                  <a:cubicBezTo>
                    <a:pt x="737" y="89"/>
                    <a:pt x="738" y="90"/>
                    <a:pt x="738" y="89"/>
                  </a:cubicBezTo>
                  <a:cubicBezTo>
                    <a:pt x="737" y="89"/>
                    <a:pt x="738" y="88"/>
                    <a:pt x="737" y="88"/>
                  </a:cubicBezTo>
                  <a:cubicBezTo>
                    <a:pt x="738" y="89"/>
                    <a:pt x="736" y="88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7" y="89"/>
                  </a:cubicBezTo>
                  <a:cubicBezTo>
                    <a:pt x="737" y="89"/>
                    <a:pt x="737" y="89"/>
                    <a:pt x="736" y="90"/>
                  </a:cubicBezTo>
                  <a:close/>
                  <a:moveTo>
                    <a:pt x="738" y="88"/>
                  </a:moveTo>
                  <a:cubicBezTo>
                    <a:pt x="738" y="88"/>
                    <a:pt x="738" y="89"/>
                    <a:pt x="739" y="90"/>
                  </a:cubicBezTo>
                  <a:cubicBezTo>
                    <a:pt x="739" y="89"/>
                    <a:pt x="739" y="88"/>
                    <a:pt x="738" y="88"/>
                  </a:cubicBezTo>
                  <a:close/>
                  <a:moveTo>
                    <a:pt x="731" y="117"/>
                  </a:moveTo>
                  <a:cubicBezTo>
                    <a:pt x="731" y="116"/>
                    <a:pt x="732" y="118"/>
                    <a:pt x="733" y="117"/>
                  </a:cubicBezTo>
                  <a:cubicBezTo>
                    <a:pt x="732" y="117"/>
                    <a:pt x="732" y="116"/>
                    <a:pt x="732" y="116"/>
                  </a:cubicBezTo>
                  <a:cubicBezTo>
                    <a:pt x="732" y="116"/>
                    <a:pt x="730" y="117"/>
                    <a:pt x="731" y="117"/>
                  </a:cubicBezTo>
                  <a:close/>
                  <a:moveTo>
                    <a:pt x="732" y="112"/>
                  </a:moveTo>
                  <a:cubicBezTo>
                    <a:pt x="733" y="113"/>
                    <a:pt x="733" y="111"/>
                    <a:pt x="733" y="111"/>
                  </a:cubicBezTo>
                  <a:cubicBezTo>
                    <a:pt x="733" y="111"/>
                    <a:pt x="732" y="111"/>
                    <a:pt x="732" y="112"/>
                  </a:cubicBezTo>
                  <a:close/>
                  <a:moveTo>
                    <a:pt x="730" y="115"/>
                  </a:moveTo>
                  <a:cubicBezTo>
                    <a:pt x="730" y="114"/>
                    <a:pt x="732" y="116"/>
                    <a:pt x="732" y="115"/>
                  </a:cubicBezTo>
                  <a:cubicBezTo>
                    <a:pt x="732" y="114"/>
                    <a:pt x="732" y="113"/>
                    <a:pt x="732" y="112"/>
                  </a:cubicBezTo>
                  <a:cubicBezTo>
                    <a:pt x="732" y="112"/>
                    <a:pt x="731" y="112"/>
                    <a:pt x="731" y="112"/>
                  </a:cubicBezTo>
                  <a:cubicBezTo>
                    <a:pt x="731" y="112"/>
                    <a:pt x="732" y="112"/>
                    <a:pt x="732" y="112"/>
                  </a:cubicBezTo>
                  <a:cubicBezTo>
                    <a:pt x="731" y="111"/>
                    <a:pt x="731" y="113"/>
                    <a:pt x="731" y="113"/>
                  </a:cubicBezTo>
                  <a:cubicBezTo>
                    <a:pt x="731" y="113"/>
                    <a:pt x="731" y="113"/>
                    <a:pt x="731" y="113"/>
                  </a:cubicBezTo>
                  <a:cubicBezTo>
                    <a:pt x="731" y="112"/>
                    <a:pt x="729" y="113"/>
                    <a:pt x="729" y="113"/>
                  </a:cubicBezTo>
                  <a:cubicBezTo>
                    <a:pt x="729" y="113"/>
                    <a:pt x="728" y="113"/>
                    <a:pt x="729" y="114"/>
                  </a:cubicBezTo>
                  <a:cubicBezTo>
                    <a:pt x="730" y="113"/>
                    <a:pt x="731" y="114"/>
                    <a:pt x="731" y="115"/>
                  </a:cubicBezTo>
                  <a:cubicBezTo>
                    <a:pt x="731" y="114"/>
                    <a:pt x="729" y="114"/>
                    <a:pt x="730" y="115"/>
                  </a:cubicBezTo>
                  <a:close/>
                  <a:moveTo>
                    <a:pt x="734" y="91"/>
                  </a:moveTo>
                  <a:cubicBezTo>
                    <a:pt x="734" y="93"/>
                    <a:pt x="735" y="94"/>
                    <a:pt x="735" y="94"/>
                  </a:cubicBezTo>
                  <a:cubicBezTo>
                    <a:pt x="735" y="93"/>
                    <a:pt x="736" y="92"/>
                    <a:pt x="736" y="92"/>
                  </a:cubicBezTo>
                  <a:cubicBezTo>
                    <a:pt x="736" y="91"/>
                    <a:pt x="735" y="90"/>
                    <a:pt x="735" y="90"/>
                  </a:cubicBezTo>
                  <a:cubicBezTo>
                    <a:pt x="735" y="90"/>
                    <a:pt x="733" y="91"/>
                    <a:pt x="734" y="91"/>
                  </a:cubicBezTo>
                  <a:cubicBezTo>
                    <a:pt x="734" y="91"/>
                    <a:pt x="735" y="91"/>
                    <a:pt x="735" y="90"/>
                  </a:cubicBezTo>
                  <a:cubicBezTo>
                    <a:pt x="736" y="91"/>
                    <a:pt x="736" y="93"/>
                    <a:pt x="735" y="92"/>
                  </a:cubicBezTo>
                  <a:cubicBezTo>
                    <a:pt x="735" y="92"/>
                    <a:pt x="736" y="92"/>
                    <a:pt x="736" y="91"/>
                  </a:cubicBezTo>
                  <a:cubicBezTo>
                    <a:pt x="735" y="91"/>
                    <a:pt x="735" y="92"/>
                    <a:pt x="734" y="91"/>
                  </a:cubicBezTo>
                  <a:close/>
                  <a:moveTo>
                    <a:pt x="733" y="92"/>
                  </a:moveTo>
                  <a:cubicBezTo>
                    <a:pt x="733" y="92"/>
                    <a:pt x="734" y="92"/>
                    <a:pt x="734" y="92"/>
                  </a:cubicBezTo>
                  <a:cubicBezTo>
                    <a:pt x="733" y="92"/>
                    <a:pt x="732" y="91"/>
                    <a:pt x="731" y="92"/>
                  </a:cubicBezTo>
                  <a:cubicBezTo>
                    <a:pt x="733" y="92"/>
                    <a:pt x="730" y="93"/>
                    <a:pt x="731" y="94"/>
                  </a:cubicBezTo>
                  <a:cubicBezTo>
                    <a:pt x="732" y="93"/>
                    <a:pt x="733" y="94"/>
                    <a:pt x="734" y="93"/>
                  </a:cubicBezTo>
                  <a:cubicBezTo>
                    <a:pt x="734" y="93"/>
                    <a:pt x="733" y="92"/>
                    <a:pt x="733" y="92"/>
                  </a:cubicBezTo>
                  <a:close/>
                  <a:moveTo>
                    <a:pt x="727" y="115"/>
                  </a:moveTo>
                  <a:cubicBezTo>
                    <a:pt x="728" y="115"/>
                    <a:pt x="728" y="115"/>
                    <a:pt x="728" y="114"/>
                  </a:cubicBezTo>
                  <a:cubicBezTo>
                    <a:pt x="729" y="115"/>
                    <a:pt x="728" y="115"/>
                    <a:pt x="728" y="115"/>
                  </a:cubicBezTo>
                  <a:cubicBezTo>
                    <a:pt x="729" y="115"/>
                    <a:pt x="729" y="115"/>
                    <a:pt x="730" y="115"/>
                  </a:cubicBezTo>
                  <a:cubicBezTo>
                    <a:pt x="729" y="114"/>
                    <a:pt x="729" y="114"/>
                    <a:pt x="728" y="113"/>
                  </a:cubicBezTo>
                  <a:cubicBezTo>
                    <a:pt x="728" y="115"/>
                    <a:pt x="727" y="113"/>
                    <a:pt x="727" y="114"/>
                  </a:cubicBezTo>
                  <a:cubicBezTo>
                    <a:pt x="727" y="114"/>
                    <a:pt x="727" y="116"/>
                    <a:pt x="727" y="115"/>
                  </a:cubicBezTo>
                  <a:cubicBezTo>
                    <a:pt x="727" y="115"/>
                    <a:pt x="727" y="115"/>
                    <a:pt x="727" y="115"/>
                  </a:cubicBezTo>
                  <a:close/>
                  <a:moveTo>
                    <a:pt x="731" y="90"/>
                  </a:moveTo>
                  <a:cubicBezTo>
                    <a:pt x="732" y="90"/>
                    <a:pt x="731" y="90"/>
                    <a:pt x="731" y="91"/>
                  </a:cubicBezTo>
                  <a:cubicBezTo>
                    <a:pt x="731" y="91"/>
                    <a:pt x="731" y="91"/>
                    <a:pt x="732" y="92"/>
                  </a:cubicBezTo>
                  <a:cubicBezTo>
                    <a:pt x="731" y="91"/>
                    <a:pt x="732" y="91"/>
                    <a:pt x="732" y="91"/>
                  </a:cubicBezTo>
                  <a:cubicBezTo>
                    <a:pt x="732" y="91"/>
                    <a:pt x="732" y="89"/>
                    <a:pt x="731" y="90"/>
                  </a:cubicBezTo>
                  <a:close/>
                  <a:moveTo>
                    <a:pt x="725" y="114"/>
                  </a:moveTo>
                  <a:cubicBezTo>
                    <a:pt x="725" y="115"/>
                    <a:pt x="725" y="115"/>
                    <a:pt x="725" y="116"/>
                  </a:cubicBezTo>
                  <a:cubicBezTo>
                    <a:pt x="726" y="116"/>
                    <a:pt x="726" y="117"/>
                    <a:pt x="726" y="117"/>
                  </a:cubicBezTo>
                  <a:cubicBezTo>
                    <a:pt x="727" y="116"/>
                    <a:pt x="726" y="114"/>
                    <a:pt x="725" y="114"/>
                  </a:cubicBezTo>
                  <a:close/>
                  <a:moveTo>
                    <a:pt x="728" y="93"/>
                  </a:moveTo>
                  <a:cubicBezTo>
                    <a:pt x="728" y="93"/>
                    <a:pt x="728" y="94"/>
                    <a:pt x="728" y="94"/>
                  </a:cubicBezTo>
                  <a:cubicBezTo>
                    <a:pt x="728" y="93"/>
                    <a:pt x="728" y="93"/>
                    <a:pt x="728" y="93"/>
                  </a:cubicBezTo>
                  <a:cubicBezTo>
                    <a:pt x="728" y="94"/>
                    <a:pt x="728" y="94"/>
                    <a:pt x="728" y="95"/>
                  </a:cubicBezTo>
                  <a:cubicBezTo>
                    <a:pt x="729" y="94"/>
                    <a:pt x="730" y="93"/>
                    <a:pt x="729" y="93"/>
                  </a:cubicBezTo>
                  <a:cubicBezTo>
                    <a:pt x="729" y="94"/>
                    <a:pt x="729" y="93"/>
                    <a:pt x="728" y="93"/>
                  </a:cubicBezTo>
                  <a:close/>
                  <a:moveTo>
                    <a:pt x="728" y="91"/>
                  </a:moveTo>
                  <a:cubicBezTo>
                    <a:pt x="728" y="90"/>
                    <a:pt x="729" y="91"/>
                    <a:pt x="730" y="90"/>
                  </a:cubicBezTo>
                  <a:cubicBezTo>
                    <a:pt x="729" y="90"/>
                    <a:pt x="729" y="89"/>
                    <a:pt x="729" y="89"/>
                  </a:cubicBezTo>
                  <a:cubicBezTo>
                    <a:pt x="729" y="90"/>
                    <a:pt x="728" y="90"/>
                    <a:pt x="728" y="91"/>
                  </a:cubicBezTo>
                  <a:close/>
                  <a:moveTo>
                    <a:pt x="723" y="116"/>
                  </a:moveTo>
                  <a:cubicBezTo>
                    <a:pt x="723" y="115"/>
                    <a:pt x="723" y="115"/>
                    <a:pt x="723" y="115"/>
                  </a:cubicBezTo>
                  <a:cubicBezTo>
                    <a:pt x="723" y="116"/>
                    <a:pt x="723" y="117"/>
                    <a:pt x="722" y="117"/>
                  </a:cubicBezTo>
                  <a:cubicBezTo>
                    <a:pt x="723" y="117"/>
                    <a:pt x="722" y="119"/>
                    <a:pt x="723" y="118"/>
                  </a:cubicBezTo>
                  <a:cubicBezTo>
                    <a:pt x="723" y="118"/>
                    <a:pt x="723" y="118"/>
                    <a:pt x="724" y="118"/>
                  </a:cubicBezTo>
                  <a:cubicBezTo>
                    <a:pt x="723" y="117"/>
                    <a:pt x="724" y="117"/>
                    <a:pt x="724" y="117"/>
                  </a:cubicBezTo>
                  <a:cubicBezTo>
                    <a:pt x="724" y="117"/>
                    <a:pt x="723" y="117"/>
                    <a:pt x="723" y="116"/>
                  </a:cubicBezTo>
                  <a:cubicBezTo>
                    <a:pt x="724" y="116"/>
                    <a:pt x="724" y="116"/>
                    <a:pt x="725" y="115"/>
                  </a:cubicBezTo>
                  <a:cubicBezTo>
                    <a:pt x="723" y="116"/>
                    <a:pt x="724" y="114"/>
                    <a:pt x="724" y="114"/>
                  </a:cubicBezTo>
                  <a:cubicBezTo>
                    <a:pt x="723" y="115"/>
                    <a:pt x="724" y="115"/>
                    <a:pt x="723" y="116"/>
                  </a:cubicBezTo>
                  <a:close/>
                  <a:moveTo>
                    <a:pt x="722" y="119"/>
                  </a:moveTo>
                  <a:cubicBezTo>
                    <a:pt x="722" y="119"/>
                    <a:pt x="723" y="120"/>
                    <a:pt x="724" y="119"/>
                  </a:cubicBezTo>
                  <a:cubicBezTo>
                    <a:pt x="723" y="119"/>
                    <a:pt x="723" y="119"/>
                    <a:pt x="722" y="119"/>
                  </a:cubicBezTo>
                  <a:close/>
                  <a:moveTo>
                    <a:pt x="722" y="96"/>
                  </a:moveTo>
                  <a:cubicBezTo>
                    <a:pt x="723" y="96"/>
                    <a:pt x="722" y="97"/>
                    <a:pt x="723" y="97"/>
                  </a:cubicBezTo>
                  <a:cubicBezTo>
                    <a:pt x="724" y="96"/>
                    <a:pt x="725" y="97"/>
                    <a:pt x="726" y="96"/>
                  </a:cubicBezTo>
                  <a:cubicBezTo>
                    <a:pt x="724" y="95"/>
                    <a:pt x="723" y="96"/>
                    <a:pt x="722" y="96"/>
                  </a:cubicBezTo>
                  <a:close/>
                  <a:moveTo>
                    <a:pt x="724" y="95"/>
                  </a:moveTo>
                  <a:cubicBezTo>
                    <a:pt x="724" y="95"/>
                    <a:pt x="723" y="94"/>
                    <a:pt x="723" y="95"/>
                  </a:cubicBezTo>
                  <a:cubicBezTo>
                    <a:pt x="723" y="95"/>
                    <a:pt x="723" y="95"/>
                    <a:pt x="723" y="95"/>
                  </a:cubicBezTo>
                  <a:cubicBezTo>
                    <a:pt x="724" y="95"/>
                    <a:pt x="725" y="94"/>
                    <a:pt x="725" y="94"/>
                  </a:cubicBezTo>
                  <a:cubicBezTo>
                    <a:pt x="724" y="93"/>
                    <a:pt x="724" y="93"/>
                    <a:pt x="725" y="94"/>
                  </a:cubicBezTo>
                  <a:cubicBezTo>
                    <a:pt x="724" y="94"/>
                    <a:pt x="724" y="94"/>
                    <a:pt x="724" y="95"/>
                  </a:cubicBezTo>
                  <a:close/>
                  <a:moveTo>
                    <a:pt x="721" y="94"/>
                  </a:moveTo>
                  <a:cubicBezTo>
                    <a:pt x="720" y="94"/>
                    <a:pt x="721" y="95"/>
                    <a:pt x="721" y="95"/>
                  </a:cubicBezTo>
                  <a:cubicBezTo>
                    <a:pt x="721" y="94"/>
                    <a:pt x="723" y="95"/>
                    <a:pt x="722" y="94"/>
                  </a:cubicBezTo>
                  <a:cubicBezTo>
                    <a:pt x="721" y="94"/>
                    <a:pt x="721" y="94"/>
                    <a:pt x="721" y="94"/>
                  </a:cubicBezTo>
                  <a:close/>
                  <a:moveTo>
                    <a:pt x="719" y="91"/>
                  </a:moveTo>
                  <a:cubicBezTo>
                    <a:pt x="720" y="92"/>
                    <a:pt x="718" y="92"/>
                    <a:pt x="718" y="94"/>
                  </a:cubicBezTo>
                  <a:cubicBezTo>
                    <a:pt x="719" y="94"/>
                    <a:pt x="720" y="93"/>
                    <a:pt x="721" y="93"/>
                  </a:cubicBezTo>
                  <a:cubicBezTo>
                    <a:pt x="720" y="93"/>
                    <a:pt x="720" y="92"/>
                    <a:pt x="720" y="91"/>
                  </a:cubicBezTo>
                  <a:cubicBezTo>
                    <a:pt x="720" y="91"/>
                    <a:pt x="721" y="91"/>
                    <a:pt x="720" y="90"/>
                  </a:cubicBezTo>
                  <a:cubicBezTo>
                    <a:pt x="720" y="91"/>
                    <a:pt x="720" y="90"/>
                    <a:pt x="719" y="91"/>
                  </a:cubicBezTo>
                  <a:close/>
                  <a:moveTo>
                    <a:pt x="714" y="114"/>
                  </a:moveTo>
                  <a:cubicBezTo>
                    <a:pt x="714" y="115"/>
                    <a:pt x="713" y="116"/>
                    <a:pt x="714" y="116"/>
                  </a:cubicBezTo>
                  <a:cubicBezTo>
                    <a:pt x="714" y="115"/>
                    <a:pt x="715" y="115"/>
                    <a:pt x="715" y="115"/>
                  </a:cubicBezTo>
                  <a:cubicBezTo>
                    <a:pt x="714" y="115"/>
                    <a:pt x="714" y="115"/>
                    <a:pt x="714" y="114"/>
                  </a:cubicBezTo>
                  <a:close/>
                  <a:moveTo>
                    <a:pt x="717" y="92"/>
                  </a:moveTo>
                  <a:cubicBezTo>
                    <a:pt x="717" y="92"/>
                    <a:pt x="716" y="92"/>
                    <a:pt x="716" y="92"/>
                  </a:cubicBezTo>
                  <a:cubicBezTo>
                    <a:pt x="716" y="92"/>
                    <a:pt x="717" y="92"/>
                    <a:pt x="717" y="92"/>
                  </a:cubicBezTo>
                  <a:cubicBezTo>
                    <a:pt x="716" y="93"/>
                    <a:pt x="717" y="93"/>
                    <a:pt x="716" y="95"/>
                  </a:cubicBezTo>
                  <a:cubicBezTo>
                    <a:pt x="718" y="94"/>
                    <a:pt x="716" y="93"/>
                    <a:pt x="718" y="93"/>
                  </a:cubicBezTo>
                  <a:cubicBezTo>
                    <a:pt x="717" y="92"/>
                    <a:pt x="716" y="93"/>
                    <a:pt x="717" y="92"/>
                  </a:cubicBezTo>
                  <a:close/>
                  <a:moveTo>
                    <a:pt x="712" y="96"/>
                  </a:moveTo>
                  <a:cubicBezTo>
                    <a:pt x="712" y="96"/>
                    <a:pt x="712" y="96"/>
                    <a:pt x="712" y="96"/>
                  </a:cubicBezTo>
                  <a:cubicBezTo>
                    <a:pt x="711" y="97"/>
                    <a:pt x="713" y="98"/>
                    <a:pt x="713" y="98"/>
                  </a:cubicBezTo>
                  <a:cubicBezTo>
                    <a:pt x="712" y="98"/>
                    <a:pt x="713" y="96"/>
                    <a:pt x="712" y="96"/>
                  </a:cubicBezTo>
                  <a:close/>
                  <a:moveTo>
                    <a:pt x="710" y="94"/>
                  </a:moveTo>
                  <a:cubicBezTo>
                    <a:pt x="710" y="94"/>
                    <a:pt x="710" y="94"/>
                    <a:pt x="711" y="94"/>
                  </a:cubicBezTo>
                  <a:cubicBezTo>
                    <a:pt x="710" y="94"/>
                    <a:pt x="711" y="92"/>
                    <a:pt x="710" y="93"/>
                  </a:cubicBezTo>
                  <a:cubicBezTo>
                    <a:pt x="710" y="93"/>
                    <a:pt x="710" y="93"/>
                    <a:pt x="710" y="93"/>
                  </a:cubicBezTo>
                  <a:cubicBezTo>
                    <a:pt x="710" y="93"/>
                    <a:pt x="710" y="93"/>
                    <a:pt x="709" y="94"/>
                  </a:cubicBezTo>
                  <a:cubicBezTo>
                    <a:pt x="710" y="94"/>
                    <a:pt x="709" y="95"/>
                    <a:pt x="709" y="95"/>
                  </a:cubicBezTo>
                  <a:cubicBezTo>
                    <a:pt x="710" y="95"/>
                    <a:pt x="710" y="95"/>
                    <a:pt x="710" y="95"/>
                  </a:cubicBezTo>
                  <a:cubicBezTo>
                    <a:pt x="710" y="95"/>
                    <a:pt x="710" y="95"/>
                    <a:pt x="710" y="96"/>
                  </a:cubicBezTo>
                  <a:cubicBezTo>
                    <a:pt x="711" y="95"/>
                    <a:pt x="711" y="96"/>
                    <a:pt x="711" y="96"/>
                  </a:cubicBezTo>
                  <a:cubicBezTo>
                    <a:pt x="711" y="95"/>
                    <a:pt x="710" y="95"/>
                    <a:pt x="710" y="94"/>
                  </a:cubicBezTo>
                  <a:close/>
                  <a:moveTo>
                    <a:pt x="707" y="97"/>
                  </a:moveTo>
                  <a:cubicBezTo>
                    <a:pt x="707" y="97"/>
                    <a:pt x="709" y="97"/>
                    <a:pt x="708" y="98"/>
                  </a:cubicBezTo>
                  <a:cubicBezTo>
                    <a:pt x="709" y="98"/>
                    <a:pt x="709" y="98"/>
                    <a:pt x="709" y="97"/>
                  </a:cubicBezTo>
                  <a:cubicBezTo>
                    <a:pt x="708" y="97"/>
                    <a:pt x="709" y="97"/>
                    <a:pt x="708" y="96"/>
                  </a:cubicBezTo>
                  <a:cubicBezTo>
                    <a:pt x="708" y="96"/>
                    <a:pt x="706" y="97"/>
                    <a:pt x="707" y="97"/>
                  </a:cubicBezTo>
                  <a:close/>
                  <a:moveTo>
                    <a:pt x="708" y="101"/>
                  </a:moveTo>
                  <a:cubicBezTo>
                    <a:pt x="707" y="101"/>
                    <a:pt x="706" y="101"/>
                    <a:pt x="707" y="101"/>
                  </a:cubicBezTo>
                  <a:cubicBezTo>
                    <a:pt x="707" y="100"/>
                    <a:pt x="708" y="103"/>
                    <a:pt x="708" y="101"/>
                  </a:cubicBezTo>
                  <a:cubicBezTo>
                    <a:pt x="708" y="101"/>
                    <a:pt x="708" y="101"/>
                    <a:pt x="708" y="101"/>
                  </a:cubicBezTo>
                  <a:close/>
                  <a:moveTo>
                    <a:pt x="708" y="93"/>
                  </a:moveTo>
                  <a:cubicBezTo>
                    <a:pt x="708" y="94"/>
                    <a:pt x="708" y="94"/>
                    <a:pt x="708" y="94"/>
                  </a:cubicBezTo>
                  <a:cubicBezTo>
                    <a:pt x="708" y="94"/>
                    <a:pt x="707" y="94"/>
                    <a:pt x="707" y="95"/>
                  </a:cubicBezTo>
                  <a:cubicBezTo>
                    <a:pt x="708" y="95"/>
                    <a:pt x="708" y="95"/>
                    <a:pt x="708" y="95"/>
                  </a:cubicBezTo>
                  <a:cubicBezTo>
                    <a:pt x="708" y="95"/>
                    <a:pt x="707" y="94"/>
                    <a:pt x="708" y="95"/>
                  </a:cubicBezTo>
                  <a:cubicBezTo>
                    <a:pt x="709" y="94"/>
                    <a:pt x="709" y="94"/>
                    <a:pt x="709" y="93"/>
                  </a:cubicBezTo>
                  <a:cubicBezTo>
                    <a:pt x="708" y="94"/>
                    <a:pt x="707" y="93"/>
                    <a:pt x="708" y="93"/>
                  </a:cubicBezTo>
                  <a:close/>
                  <a:moveTo>
                    <a:pt x="702" y="102"/>
                  </a:moveTo>
                  <a:cubicBezTo>
                    <a:pt x="702" y="102"/>
                    <a:pt x="702" y="102"/>
                    <a:pt x="702" y="102"/>
                  </a:cubicBezTo>
                  <a:cubicBezTo>
                    <a:pt x="702" y="102"/>
                    <a:pt x="702" y="102"/>
                    <a:pt x="703" y="103"/>
                  </a:cubicBezTo>
                  <a:cubicBezTo>
                    <a:pt x="703" y="102"/>
                    <a:pt x="703" y="102"/>
                    <a:pt x="702" y="102"/>
                  </a:cubicBezTo>
                  <a:close/>
                  <a:moveTo>
                    <a:pt x="692" y="106"/>
                  </a:moveTo>
                  <a:cubicBezTo>
                    <a:pt x="692" y="105"/>
                    <a:pt x="693" y="106"/>
                    <a:pt x="693" y="105"/>
                  </a:cubicBezTo>
                  <a:cubicBezTo>
                    <a:pt x="693" y="105"/>
                    <a:pt x="692" y="104"/>
                    <a:pt x="692" y="105"/>
                  </a:cubicBezTo>
                  <a:cubicBezTo>
                    <a:pt x="692" y="105"/>
                    <a:pt x="692" y="105"/>
                    <a:pt x="692" y="105"/>
                  </a:cubicBezTo>
                  <a:cubicBezTo>
                    <a:pt x="692" y="105"/>
                    <a:pt x="692" y="106"/>
                    <a:pt x="692" y="106"/>
                  </a:cubicBezTo>
                  <a:close/>
                  <a:moveTo>
                    <a:pt x="687" y="124"/>
                  </a:moveTo>
                  <a:cubicBezTo>
                    <a:pt x="687" y="123"/>
                    <a:pt x="686" y="123"/>
                    <a:pt x="686" y="122"/>
                  </a:cubicBezTo>
                  <a:cubicBezTo>
                    <a:pt x="686" y="122"/>
                    <a:pt x="687" y="121"/>
                    <a:pt x="686" y="121"/>
                  </a:cubicBezTo>
                  <a:cubicBezTo>
                    <a:pt x="686" y="122"/>
                    <a:pt x="686" y="122"/>
                    <a:pt x="686" y="123"/>
                  </a:cubicBezTo>
                  <a:cubicBezTo>
                    <a:pt x="686" y="123"/>
                    <a:pt x="686" y="123"/>
                    <a:pt x="686" y="124"/>
                  </a:cubicBezTo>
                  <a:cubicBezTo>
                    <a:pt x="687" y="124"/>
                    <a:pt x="687" y="124"/>
                    <a:pt x="687" y="124"/>
                  </a:cubicBezTo>
                  <a:cubicBezTo>
                    <a:pt x="687" y="124"/>
                    <a:pt x="688" y="124"/>
                    <a:pt x="688" y="124"/>
                  </a:cubicBezTo>
                  <a:cubicBezTo>
                    <a:pt x="687" y="124"/>
                    <a:pt x="687" y="124"/>
                    <a:pt x="687" y="124"/>
                  </a:cubicBezTo>
                  <a:close/>
                  <a:moveTo>
                    <a:pt x="690" y="103"/>
                  </a:moveTo>
                  <a:cubicBezTo>
                    <a:pt x="690" y="103"/>
                    <a:pt x="691" y="102"/>
                    <a:pt x="690" y="102"/>
                  </a:cubicBezTo>
                  <a:cubicBezTo>
                    <a:pt x="690" y="103"/>
                    <a:pt x="690" y="102"/>
                    <a:pt x="689" y="103"/>
                  </a:cubicBezTo>
                  <a:cubicBezTo>
                    <a:pt x="690" y="103"/>
                    <a:pt x="691" y="104"/>
                    <a:pt x="690" y="103"/>
                  </a:cubicBezTo>
                  <a:cubicBezTo>
                    <a:pt x="691" y="103"/>
                    <a:pt x="690" y="103"/>
                    <a:pt x="690" y="103"/>
                  </a:cubicBezTo>
                  <a:close/>
                  <a:moveTo>
                    <a:pt x="687" y="103"/>
                  </a:moveTo>
                  <a:cubicBezTo>
                    <a:pt x="687" y="102"/>
                    <a:pt x="688" y="103"/>
                    <a:pt x="689" y="102"/>
                  </a:cubicBezTo>
                  <a:cubicBezTo>
                    <a:pt x="688" y="102"/>
                    <a:pt x="687" y="102"/>
                    <a:pt x="687" y="103"/>
                  </a:cubicBezTo>
                  <a:close/>
                  <a:moveTo>
                    <a:pt x="685" y="116"/>
                  </a:moveTo>
                  <a:cubicBezTo>
                    <a:pt x="685" y="116"/>
                    <a:pt x="685" y="116"/>
                    <a:pt x="685" y="116"/>
                  </a:cubicBezTo>
                  <a:cubicBezTo>
                    <a:pt x="685" y="116"/>
                    <a:pt x="685" y="116"/>
                    <a:pt x="685" y="117"/>
                  </a:cubicBezTo>
                  <a:cubicBezTo>
                    <a:pt x="685" y="117"/>
                    <a:pt x="686" y="117"/>
                    <a:pt x="686" y="116"/>
                  </a:cubicBezTo>
                  <a:cubicBezTo>
                    <a:pt x="686" y="116"/>
                    <a:pt x="686" y="115"/>
                    <a:pt x="685" y="116"/>
                  </a:cubicBezTo>
                  <a:close/>
                  <a:moveTo>
                    <a:pt x="681" y="102"/>
                  </a:moveTo>
                  <a:cubicBezTo>
                    <a:pt x="681" y="102"/>
                    <a:pt x="683" y="102"/>
                    <a:pt x="683" y="102"/>
                  </a:cubicBezTo>
                  <a:cubicBezTo>
                    <a:pt x="682" y="102"/>
                    <a:pt x="681" y="101"/>
                    <a:pt x="681" y="102"/>
                  </a:cubicBezTo>
                  <a:close/>
                  <a:moveTo>
                    <a:pt x="670" y="106"/>
                  </a:moveTo>
                  <a:cubicBezTo>
                    <a:pt x="671" y="106"/>
                    <a:pt x="671" y="104"/>
                    <a:pt x="672" y="106"/>
                  </a:cubicBezTo>
                  <a:cubicBezTo>
                    <a:pt x="672" y="105"/>
                    <a:pt x="673" y="105"/>
                    <a:pt x="672" y="104"/>
                  </a:cubicBezTo>
                  <a:cubicBezTo>
                    <a:pt x="672" y="105"/>
                    <a:pt x="671" y="105"/>
                    <a:pt x="670" y="106"/>
                  </a:cubicBezTo>
                  <a:close/>
                  <a:moveTo>
                    <a:pt x="663" y="131"/>
                  </a:moveTo>
                  <a:cubicBezTo>
                    <a:pt x="663" y="130"/>
                    <a:pt x="663" y="130"/>
                    <a:pt x="663" y="130"/>
                  </a:cubicBezTo>
                  <a:cubicBezTo>
                    <a:pt x="662" y="130"/>
                    <a:pt x="663" y="129"/>
                    <a:pt x="662" y="128"/>
                  </a:cubicBezTo>
                  <a:cubicBezTo>
                    <a:pt x="662" y="129"/>
                    <a:pt x="663" y="129"/>
                    <a:pt x="662" y="130"/>
                  </a:cubicBezTo>
                  <a:cubicBezTo>
                    <a:pt x="662" y="130"/>
                    <a:pt x="662" y="131"/>
                    <a:pt x="661" y="131"/>
                  </a:cubicBezTo>
                  <a:cubicBezTo>
                    <a:pt x="662" y="130"/>
                    <a:pt x="660" y="130"/>
                    <a:pt x="660" y="130"/>
                  </a:cubicBezTo>
                  <a:cubicBezTo>
                    <a:pt x="661" y="131"/>
                    <a:pt x="661" y="132"/>
                    <a:pt x="662" y="132"/>
                  </a:cubicBezTo>
                  <a:cubicBezTo>
                    <a:pt x="662" y="130"/>
                    <a:pt x="662" y="132"/>
                    <a:pt x="663" y="131"/>
                  </a:cubicBezTo>
                  <a:close/>
                  <a:moveTo>
                    <a:pt x="660" y="130"/>
                  </a:moveTo>
                  <a:cubicBezTo>
                    <a:pt x="661" y="129"/>
                    <a:pt x="661" y="129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lose/>
                  <a:moveTo>
                    <a:pt x="663" y="111"/>
                  </a:moveTo>
                  <a:cubicBezTo>
                    <a:pt x="663" y="112"/>
                    <a:pt x="663" y="112"/>
                    <a:pt x="662" y="112"/>
                  </a:cubicBezTo>
                  <a:cubicBezTo>
                    <a:pt x="663" y="113"/>
                    <a:pt x="663" y="112"/>
                    <a:pt x="664" y="111"/>
                  </a:cubicBezTo>
                  <a:cubicBezTo>
                    <a:pt x="664" y="111"/>
                    <a:pt x="663" y="111"/>
                    <a:pt x="663" y="111"/>
                  </a:cubicBezTo>
                  <a:close/>
                  <a:moveTo>
                    <a:pt x="657" y="132"/>
                  </a:moveTo>
                  <a:cubicBezTo>
                    <a:pt x="657" y="132"/>
                    <a:pt x="659" y="133"/>
                    <a:pt x="659" y="133"/>
                  </a:cubicBezTo>
                  <a:cubicBezTo>
                    <a:pt x="659" y="131"/>
                    <a:pt x="659" y="131"/>
                    <a:pt x="659" y="130"/>
                  </a:cubicBezTo>
                  <a:cubicBezTo>
                    <a:pt x="658" y="131"/>
                    <a:pt x="658" y="131"/>
                    <a:pt x="659" y="132"/>
                  </a:cubicBezTo>
                  <a:cubicBezTo>
                    <a:pt x="658" y="132"/>
                    <a:pt x="658" y="130"/>
                    <a:pt x="657" y="131"/>
                  </a:cubicBezTo>
                  <a:cubicBezTo>
                    <a:pt x="657" y="132"/>
                    <a:pt x="657" y="130"/>
                    <a:pt x="657" y="130"/>
                  </a:cubicBezTo>
                  <a:cubicBezTo>
                    <a:pt x="656" y="130"/>
                    <a:pt x="656" y="130"/>
                    <a:pt x="656" y="131"/>
                  </a:cubicBezTo>
                  <a:cubicBezTo>
                    <a:pt x="657" y="131"/>
                    <a:pt x="657" y="132"/>
                    <a:pt x="657" y="132"/>
                  </a:cubicBezTo>
                  <a:close/>
                  <a:moveTo>
                    <a:pt x="656" y="132"/>
                  </a:moveTo>
                  <a:cubicBezTo>
                    <a:pt x="655" y="132"/>
                    <a:pt x="656" y="131"/>
                    <a:pt x="655" y="131"/>
                  </a:cubicBezTo>
                  <a:cubicBezTo>
                    <a:pt x="655" y="133"/>
                    <a:pt x="655" y="133"/>
                    <a:pt x="655" y="134"/>
                  </a:cubicBezTo>
                  <a:cubicBezTo>
                    <a:pt x="655" y="132"/>
                    <a:pt x="657" y="133"/>
                    <a:pt x="657" y="132"/>
                  </a:cubicBezTo>
                  <a:cubicBezTo>
                    <a:pt x="657" y="132"/>
                    <a:pt x="656" y="133"/>
                    <a:pt x="656" y="132"/>
                  </a:cubicBezTo>
                  <a:close/>
                  <a:moveTo>
                    <a:pt x="657" y="114"/>
                  </a:moveTo>
                  <a:cubicBezTo>
                    <a:pt x="658" y="114"/>
                    <a:pt x="659" y="114"/>
                    <a:pt x="659" y="114"/>
                  </a:cubicBezTo>
                  <a:cubicBezTo>
                    <a:pt x="658" y="113"/>
                    <a:pt x="657" y="114"/>
                    <a:pt x="657" y="114"/>
                  </a:cubicBezTo>
                  <a:close/>
                  <a:moveTo>
                    <a:pt x="649" y="131"/>
                  </a:moveTo>
                  <a:cubicBezTo>
                    <a:pt x="649" y="131"/>
                    <a:pt x="650" y="132"/>
                    <a:pt x="651" y="132"/>
                  </a:cubicBezTo>
                  <a:cubicBezTo>
                    <a:pt x="651" y="132"/>
                    <a:pt x="651" y="131"/>
                    <a:pt x="651" y="131"/>
                  </a:cubicBezTo>
                  <a:cubicBezTo>
                    <a:pt x="651" y="132"/>
                    <a:pt x="648" y="130"/>
                    <a:pt x="649" y="131"/>
                  </a:cubicBezTo>
                  <a:close/>
                  <a:moveTo>
                    <a:pt x="637" y="122"/>
                  </a:moveTo>
                  <a:cubicBezTo>
                    <a:pt x="636" y="122"/>
                    <a:pt x="637" y="121"/>
                    <a:pt x="637" y="120"/>
                  </a:cubicBezTo>
                  <a:cubicBezTo>
                    <a:pt x="636" y="121"/>
                    <a:pt x="636" y="122"/>
                    <a:pt x="635" y="123"/>
                  </a:cubicBezTo>
                  <a:cubicBezTo>
                    <a:pt x="635" y="123"/>
                    <a:pt x="635" y="123"/>
                    <a:pt x="636" y="123"/>
                  </a:cubicBezTo>
                  <a:cubicBezTo>
                    <a:pt x="636" y="121"/>
                    <a:pt x="636" y="122"/>
                    <a:pt x="637" y="122"/>
                  </a:cubicBezTo>
                  <a:close/>
                  <a:moveTo>
                    <a:pt x="621" y="127"/>
                  </a:moveTo>
                  <a:cubicBezTo>
                    <a:pt x="621" y="127"/>
                    <a:pt x="621" y="128"/>
                    <a:pt x="622" y="128"/>
                  </a:cubicBezTo>
                  <a:cubicBezTo>
                    <a:pt x="624" y="127"/>
                    <a:pt x="621" y="127"/>
                    <a:pt x="621" y="127"/>
                  </a:cubicBezTo>
                  <a:close/>
                  <a:moveTo>
                    <a:pt x="619" y="128"/>
                  </a:moveTo>
                  <a:cubicBezTo>
                    <a:pt x="619" y="127"/>
                    <a:pt x="619" y="128"/>
                    <a:pt x="620" y="127"/>
                  </a:cubicBezTo>
                  <a:cubicBezTo>
                    <a:pt x="619" y="126"/>
                    <a:pt x="618" y="128"/>
                    <a:pt x="619" y="128"/>
                  </a:cubicBezTo>
                  <a:close/>
                  <a:moveTo>
                    <a:pt x="612" y="145"/>
                  </a:moveTo>
                  <a:cubicBezTo>
                    <a:pt x="612" y="145"/>
                    <a:pt x="612" y="145"/>
                    <a:pt x="612" y="144"/>
                  </a:cubicBezTo>
                  <a:cubicBezTo>
                    <a:pt x="611" y="144"/>
                    <a:pt x="611" y="145"/>
                    <a:pt x="611" y="145"/>
                  </a:cubicBezTo>
                  <a:cubicBezTo>
                    <a:pt x="611" y="145"/>
                    <a:pt x="611" y="145"/>
                    <a:pt x="611" y="145"/>
                  </a:cubicBezTo>
                  <a:cubicBezTo>
                    <a:pt x="611" y="146"/>
                    <a:pt x="612" y="145"/>
                    <a:pt x="612" y="146"/>
                  </a:cubicBezTo>
                  <a:cubicBezTo>
                    <a:pt x="612" y="145"/>
                    <a:pt x="613" y="146"/>
                    <a:pt x="614" y="145"/>
                  </a:cubicBezTo>
                  <a:cubicBezTo>
                    <a:pt x="613" y="144"/>
                    <a:pt x="613" y="145"/>
                    <a:pt x="612" y="145"/>
                  </a:cubicBezTo>
                  <a:close/>
                  <a:moveTo>
                    <a:pt x="613" y="130"/>
                  </a:moveTo>
                  <a:cubicBezTo>
                    <a:pt x="614" y="129"/>
                    <a:pt x="614" y="130"/>
                    <a:pt x="614" y="130"/>
                  </a:cubicBezTo>
                  <a:cubicBezTo>
                    <a:pt x="615" y="130"/>
                    <a:pt x="614" y="131"/>
                    <a:pt x="615" y="131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14" y="130"/>
                    <a:pt x="613" y="129"/>
                    <a:pt x="613" y="130"/>
                  </a:cubicBezTo>
                  <a:close/>
                  <a:moveTo>
                    <a:pt x="610" y="146"/>
                  </a:moveTo>
                  <a:cubicBezTo>
                    <a:pt x="609" y="147"/>
                    <a:pt x="610" y="147"/>
                    <a:pt x="610" y="147"/>
                  </a:cubicBezTo>
                  <a:cubicBezTo>
                    <a:pt x="610" y="148"/>
                    <a:pt x="610" y="148"/>
                    <a:pt x="610" y="148"/>
                  </a:cubicBezTo>
                  <a:cubicBezTo>
                    <a:pt x="610" y="147"/>
                    <a:pt x="610" y="147"/>
                    <a:pt x="611" y="147"/>
                  </a:cubicBezTo>
                  <a:cubicBezTo>
                    <a:pt x="610" y="147"/>
                    <a:pt x="611" y="146"/>
                    <a:pt x="610" y="146"/>
                  </a:cubicBezTo>
                  <a:close/>
                  <a:moveTo>
                    <a:pt x="607" y="151"/>
                  </a:moveTo>
                  <a:cubicBezTo>
                    <a:pt x="607" y="150"/>
                    <a:pt x="609" y="150"/>
                    <a:pt x="609" y="150"/>
                  </a:cubicBezTo>
                  <a:cubicBezTo>
                    <a:pt x="608" y="150"/>
                    <a:pt x="610" y="150"/>
                    <a:pt x="610" y="150"/>
                  </a:cubicBezTo>
                  <a:cubicBezTo>
                    <a:pt x="609" y="150"/>
                    <a:pt x="611" y="148"/>
                    <a:pt x="610" y="148"/>
                  </a:cubicBezTo>
                  <a:cubicBezTo>
                    <a:pt x="610" y="149"/>
                    <a:pt x="608" y="149"/>
                    <a:pt x="609" y="150"/>
                  </a:cubicBezTo>
                  <a:cubicBezTo>
                    <a:pt x="609" y="149"/>
                    <a:pt x="609" y="149"/>
                    <a:pt x="609" y="149"/>
                  </a:cubicBezTo>
                  <a:cubicBezTo>
                    <a:pt x="609" y="150"/>
                    <a:pt x="609" y="150"/>
                    <a:pt x="608" y="150"/>
                  </a:cubicBezTo>
                  <a:cubicBezTo>
                    <a:pt x="608" y="149"/>
                    <a:pt x="607" y="149"/>
                    <a:pt x="607" y="149"/>
                  </a:cubicBezTo>
                  <a:cubicBezTo>
                    <a:pt x="608" y="150"/>
                    <a:pt x="607" y="150"/>
                    <a:pt x="606" y="149"/>
                  </a:cubicBezTo>
                  <a:cubicBezTo>
                    <a:pt x="606" y="150"/>
                    <a:pt x="607" y="150"/>
                    <a:pt x="606" y="150"/>
                  </a:cubicBezTo>
                  <a:cubicBezTo>
                    <a:pt x="606" y="150"/>
                    <a:pt x="606" y="150"/>
                    <a:pt x="605" y="150"/>
                  </a:cubicBezTo>
                  <a:cubicBezTo>
                    <a:pt x="605" y="151"/>
                    <a:pt x="603" y="150"/>
                    <a:pt x="603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1"/>
                    <a:pt x="604" y="151"/>
                    <a:pt x="604" y="151"/>
                  </a:cubicBezTo>
                  <a:cubicBezTo>
                    <a:pt x="604" y="152"/>
                    <a:pt x="604" y="152"/>
                    <a:pt x="604" y="152"/>
                  </a:cubicBezTo>
                  <a:cubicBezTo>
                    <a:pt x="605" y="150"/>
                    <a:pt x="604" y="152"/>
                    <a:pt x="605" y="152"/>
                  </a:cubicBezTo>
                  <a:cubicBezTo>
                    <a:pt x="606" y="151"/>
                    <a:pt x="607" y="151"/>
                    <a:pt x="607" y="151"/>
                  </a:cubicBezTo>
                  <a:close/>
                  <a:moveTo>
                    <a:pt x="609" y="146"/>
                  </a:moveTo>
                  <a:cubicBezTo>
                    <a:pt x="610" y="146"/>
                    <a:pt x="609" y="145"/>
                    <a:pt x="610" y="144"/>
                  </a:cubicBezTo>
                  <a:cubicBezTo>
                    <a:pt x="609" y="144"/>
                    <a:pt x="609" y="144"/>
                    <a:pt x="608" y="144"/>
                  </a:cubicBezTo>
                  <a:cubicBezTo>
                    <a:pt x="609" y="144"/>
                    <a:pt x="608" y="145"/>
                    <a:pt x="609" y="145"/>
                  </a:cubicBezTo>
                  <a:cubicBezTo>
                    <a:pt x="609" y="144"/>
                    <a:pt x="609" y="145"/>
                    <a:pt x="609" y="146"/>
                  </a:cubicBezTo>
                  <a:close/>
                  <a:moveTo>
                    <a:pt x="608" y="146"/>
                  </a:moveTo>
                  <a:cubicBezTo>
                    <a:pt x="609" y="147"/>
                    <a:pt x="609" y="148"/>
                    <a:pt x="609" y="147"/>
                  </a:cubicBezTo>
                  <a:cubicBezTo>
                    <a:pt x="609" y="147"/>
                    <a:pt x="610" y="147"/>
                    <a:pt x="609" y="146"/>
                  </a:cubicBezTo>
                  <a:cubicBezTo>
                    <a:pt x="609" y="146"/>
                    <a:pt x="609" y="147"/>
                    <a:pt x="609" y="146"/>
                  </a:cubicBezTo>
                  <a:cubicBezTo>
                    <a:pt x="609" y="146"/>
                    <a:pt x="608" y="146"/>
                    <a:pt x="608" y="146"/>
                  </a:cubicBezTo>
                  <a:close/>
                  <a:moveTo>
                    <a:pt x="603" y="150"/>
                  </a:moveTo>
                  <a:cubicBezTo>
                    <a:pt x="603" y="149"/>
                    <a:pt x="603" y="150"/>
                    <a:pt x="604" y="149"/>
                  </a:cubicBezTo>
                  <a:cubicBezTo>
                    <a:pt x="604" y="149"/>
                    <a:pt x="604" y="149"/>
                    <a:pt x="604" y="148"/>
                  </a:cubicBezTo>
                  <a:cubicBezTo>
                    <a:pt x="603" y="149"/>
                    <a:pt x="603" y="149"/>
                    <a:pt x="603" y="148"/>
                  </a:cubicBezTo>
                  <a:cubicBezTo>
                    <a:pt x="603" y="148"/>
                    <a:pt x="602" y="148"/>
                    <a:pt x="602" y="148"/>
                  </a:cubicBezTo>
                  <a:cubicBezTo>
                    <a:pt x="602" y="148"/>
                    <a:pt x="602" y="149"/>
                    <a:pt x="601" y="149"/>
                  </a:cubicBezTo>
                  <a:cubicBezTo>
                    <a:pt x="603" y="149"/>
                    <a:pt x="603" y="149"/>
                    <a:pt x="603" y="150"/>
                  </a:cubicBezTo>
                  <a:close/>
                  <a:moveTo>
                    <a:pt x="601" y="154"/>
                  </a:moveTo>
                  <a:cubicBezTo>
                    <a:pt x="601" y="153"/>
                    <a:pt x="601" y="152"/>
                    <a:pt x="600" y="153"/>
                  </a:cubicBezTo>
                  <a:cubicBezTo>
                    <a:pt x="601" y="153"/>
                    <a:pt x="600" y="155"/>
                    <a:pt x="601" y="155"/>
                  </a:cubicBezTo>
                  <a:cubicBezTo>
                    <a:pt x="601" y="153"/>
                    <a:pt x="603" y="153"/>
                    <a:pt x="603" y="152"/>
                  </a:cubicBezTo>
                  <a:cubicBezTo>
                    <a:pt x="602" y="152"/>
                    <a:pt x="603" y="151"/>
                    <a:pt x="602" y="151"/>
                  </a:cubicBezTo>
                  <a:cubicBezTo>
                    <a:pt x="602" y="151"/>
                    <a:pt x="602" y="152"/>
                    <a:pt x="601" y="151"/>
                  </a:cubicBezTo>
                  <a:cubicBezTo>
                    <a:pt x="601" y="152"/>
                    <a:pt x="602" y="152"/>
                    <a:pt x="601" y="152"/>
                  </a:cubicBezTo>
                  <a:cubicBezTo>
                    <a:pt x="601" y="152"/>
                    <a:pt x="601" y="152"/>
                    <a:pt x="600" y="152"/>
                  </a:cubicBezTo>
                  <a:cubicBezTo>
                    <a:pt x="601" y="152"/>
                    <a:pt x="601" y="152"/>
                    <a:pt x="601" y="153"/>
                  </a:cubicBezTo>
                  <a:cubicBezTo>
                    <a:pt x="601" y="153"/>
                    <a:pt x="602" y="153"/>
                    <a:pt x="602" y="153"/>
                  </a:cubicBezTo>
                  <a:cubicBezTo>
                    <a:pt x="601" y="153"/>
                    <a:pt x="601" y="154"/>
                    <a:pt x="601" y="154"/>
                  </a:cubicBezTo>
                  <a:close/>
                  <a:moveTo>
                    <a:pt x="601" y="151"/>
                  </a:moveTo>
                  <a:cubicBezTo>
                    <a:pt x="601" y="150"/>
                    <a:pt x="602" y="150"/>
                    <a:pt x="602" y="149"/>
                  </a:cubicBezTo>
                  <a:cubicBezTo>
                    <a:pt x="601" y="149"/>
                    <a:pt x="601" y="149"/>
                    <a:pt x="600" y="150"/>
                  </a:cubicBezTo>
                  <a:cubicBezTo>
                    <a:pt x="601" y="150"/>
                    <a:pt x="601" y="151"/>
                    <a:pt x="601" y="151"/>
                  </a:cubicBezTo>
                  <a:close/>
                  <a:moveTo>
                    <a:pt x="598" y="150"/>
                  </a:moveTo>
                  <a:cubicBezTo>
                    <a:pt x="599" y="150"/>
                    <a:pt x="599" y="151"/>
                    <a:pt x="599" y="151"/>
                  </a:cubicBezTo>
                  <a:cubicBezTo>
                    <a:pt x="599" y="151"/>
                    <a:pt x="599" y="151"/>
                    <a:pt x="600" y="151"/>
                  </a:cubicBezTo>
                  <a:cubicBezTo>
                    <a:pt x="599" y="150"/>
                    <a:pt x="599" y="149"/>
                    <a:pt x="598" y="150"/>
                  </a:cubicBezTo>
                  <a:close/>
                  <a:moveTo>
                    <a:pt x="596" y="151"/>
                  </a:moveTo>
                  <a:cubicBezTo>
                    <a:pt x="596" y="151"/>
                    <a:pt x="596" y="152"/>
                    <a:pt x="596" y="152"/>
                  </a:cubicBezTo>
                  <a:cubicBezTo>
                    <a:pt x="597" y="152"/>
                    <a:pt x="596" y="152"/>
                    <a:pt x="597" y="153"/>
                  </a:cubicBezTo>
                  <a:cubicBezTo>
                    <a:pt x="597" y="152"/>
                    <a:pt x="598" y="152"/>
                    <a:pt x="598" y="152"/>
                  </a:cubicBezTo>
                  <a:cubicBezTo>
                    <a:pt x="597" y="152"/>
                    <a:pt x="597" y="152"/>
                    <a:pt x="596" y="151"/>
                  </a:cubicBezTo>
                  <a:close/>
                  <a:moveTo>
                    <a:pt x="594" y="153"/>
                  </a:moveTo>
                  <a:cubicBezTo>
                    <a:pt x="594" y="153"/>
                    <a:pt x="594" y="152"/>
                    <a:pt x="594" y="152"/>
                  </a:cubicBezTo>
                  <a:cubicBezTo>
                    <a:pt x="593" y="152"/>
                    <a:pt x="593" y="152"/>
                    <a:pt x="593" y="153"/>
                  </a:cubicBezTo>
                  <a:cubicBezTo>
                    <a:pt x="594" y="153"/>
                    <a:pt x="594" y="153"/>
                    <a:pt x="594" y="153"/>
                  </a:cubicBezTo>
                  <a:close/>
                  <a:moveTo>
                    <a:pt x="590" y="154"/>
                  </a:moveTo>
                  <a:cubicBezTo>
                    <a:pt x="591" y="154"/>
                    <a:pt x="591" y="155"/>
                    <a:pt x="592" y="155"/>
                  </a:cubicBezTo>
                  <a:cubicBezTo>
                    <a:pt x="592" y="155"/>
                    <a:pt x="592" y="154"/>
                    <a:pt x="592" y="154"/>
                  </a:cubicBezTo>
                  <a:cubicBezTo>
                    <a:pt x="591" y="155"/>
                    <a:pt x="591" y="153"/>
                    <a:pt x="590" y="154"/>
                  </a:cubicBezTo>
                  <a:close/>
                  <a:moveTo>
                    <a:pt x="587" y="155"/>
                  </a:moveTo>
                  <a:cubicBezTo>
                    <a:pt x="587" y="155"/>
                    <a:pt x="588" y="155"/>
                    <a:pt x="588" y="156"/>
                  </a:cubicBezTo>
                  <a:cubicBezTo>
                    <a:pt x="589" y="155"/>
                    <a:pt x="588" y="154"/>
                    <a:pt x="589" y="154"/>
                  </a:cubicBezTo>
                  <a:cubicBezTo>
                    <a:pt x="588" y="153"/>
                    <a:pt x="589" y="155"/>
                    <a:pt x="587" y="155"/>
                  </a:cubicBezTo>
                  <a:cubicBezTo>
                    <a:pt x="587" y="154"/>
                    <a:pt x="587" y="154"/>
                    <a:pt x="587" y="155"/>
                  </a:cubicBezTo>
                  <a:close/>
                  <a:moveTo>
                    <a:pt x="585" y="158"/>
                  </a:moveTo>
                  <a:cubicBezTo>
                    <a:pt x="585" y="158"/>
                    <a:pt x="585" y="158"/>
                    <a:pt x="586" y="158"/>
                  </a:cubicBezTo>
                  <a:cubicBezTo>
                    <a:pt x="585" y="157"/>
                    <a:pt x="586" y="156"/>
                    <a:pt x="585" y="156"/>
                  </a:cubicBezTo>
                  <a:cubicBezTo>
                    <a:pt x="585" y="157"/>
                    <a:pt x="584" y="158"/>
                    <a:pt x="585" y="158"/>
                  </a:cubicBezTo>
                  <a:close/>
                  <a:moveTo>
                    <a:pt x="584" y="158"/>
                  </a:moveTo>
                  <a:cubicBezTo>
                    <a:pt x="583" y="158"/>
                    <a:pt x="584" y="157"/>
                    <a:pt x="583" y="157"/>
                  </a:cubicBezTo>
                  <a:cubicBezTo>
                    <a:pt x="583" y="157"/>
                    <a:pt x="582" y="157"/>
                    <a:pt x="582" y="157"/>
                  </a:cubicBezTo>
                  <a:cubicBezTo>
                    <a:pt x="582" y="158"/>
                    <a:pt x="583" y="158"/>
                    <a:pt x="583" y="158"/>
                  </a:cubicBezTo>
                  <a:cubicBezTo>
                    <a:pt x="582" y="158"/>
                    <a:pt x="582" y="159"/>
                    <a:pt x="581" y="159"/>
                  </a:cubicBezTo>
                  <a:cubicBezTo>
                    <a:pt x="582" y="159"/>
                    <a:pt x="582" y="159"/>
                    <a:pt x="582" y="159"/>
                  </a:cubicBezTo>
                  <a:cubicBezTo>
                    <a:pt x="582" y="159"/>
                    <a:pt x="582" y="159"/>
                    <a:pt x="582" y="158"/>
                  </a:cubicBezTo>
                  <a:cubicBezTo>
                    <a:pt x="583" y="159"/>
                    <a:pt x="583" y="158"/>
                    <a:pt x="584" y="158"/>
                  </a:cubicBezTo>
                  <a:cubicBezTo>
                    <a:pt x="584" y="158"/>
                    <a:pt x="583" y="158"/>
                    <a:pt x="583" y="159"/>
                  </a:cubicBezTo>
                  <a:cubicBezTo>
                    <a:pt x="584" y="159"/>
                    <a:pt x="584" y="159"/>
                    <a:pt x="584" y="159"/>
                  </a:cubicBezTo>
                  <a:cubicBezTo>
                    <a:pt x="584" y="158"/>
                    <a:pt x="584" y="158"/>
                    <a:pt x="584" y="158"/>
                  </a:cubicBezTo>
                  <a:close/>
                  <a:moveTo>
                    <a:pt x="588" y="156"/>
                  </a:moveTo>
                  <a:cubicBezTo>
                    <a:pt x="587" y="155"/>
                    <a:pt x="587" y="155"/>
                    <a:pt x="585" y="155"/>
                  </a:cubicBezTo>
                  <a:cubicBezTo>
                    <a:pt x="585" y="157"/>
                    <a:pt x="587" y="156"/>
                    <a:pt x="588" y="156"/>
                  </a:cubicBezTo>
                  <a:close/>
                  <a:moveTo>
                    <a:pt x="586" y="156"/>
                  </a:moveTo>
                  <a:cubicBezTo>
                    <a:pt x="586" y="157"/>
                    <a:pt x="586" y="157"/>
                    <a:pt x="586" y="157"/>
                  </a:cubicBezTo>
                  <a:cubicBezTo>
                    <a:pt x="586" y="157"/>
                    <a:pt x="587" y="157"/>
                    <a:pt x="587" y="157"/>
                  </a:cubicBezTo>
                  <a:cubicBezTo>
                    <a:pt x="587" y="157"/>
                    <a:pt x="587" y="157"/>
                    <a:pt x="586" y="156"/>
                  </a:cubicBezTo>
                  <a:close/>
                  <a:moveTo>
                    <a:pt x="584" y="152"/>
                  </a:moveTo>
                  <a:cubicBezTo>
                    <a:pt x="583" y="152"/>
                    <a:pt x="583" y="153"/>
                    <a:pt x="583" y="153"/>
                  </a:cubicBezTo>
                  <a:cubicBezTo>
                    <a:pt x="583" y="154"/>
                    <a:pt x="584" y="154"/>
                    <a:pt x="584" y="154"/>
                  </a:cubicBezTo>
                  <a:cubicBezTo>
                    <a:pt x="583" y="153"/>
                    <a:pt x="585" y="153"/>
                    <a:pt x="586" y="153"/>
                  </a:cubicBezTo>
                  <a:cubicBezTo>
                    <a:pt x="585" y="153"/>
                    <a:pt x="587" y="151"/>
                    <a:pt x="586" y="152"/>
                  </a:cubicBezTo>
                  <a:cubicBezTo>
                    <a:pt x="585" y="153"/>
                    <a:pt x="584" y="153"/>
                    <a:pt x="584" y="152"/>
                  </a:cubicBezTo>
                  <a:close/>
                  <a:moveTo>
                    <a:pt x="585" y="150"/>
                  </a:moveTo>
                  <a:cubicBezTo>
                    <a:pt x="585" y="149"/>
                    <a:pt x="586" y="150"/>
                    <a:pt x="586" y="150"/>
                  </a:cubicBezTo>
                  <a:cubicBezTo>
                    <a:pt x="586" y="150"/>
                    <a:pt x="586" y="149"/>
                    <a:pt x="585" y="149"/>
                  </a:cubicBezTo>
                  <a:cubicBezTo>
                    <a:pt x="585" y="150"/>
                    <a:pt x="585" y="150"/>
                    <a:pt x="585" y="150"/>
                  </a:cubicBezTo>
                  <a:close/>
                  <a:moveTo>
                    <a:pt x="580" y="158"/>
                  </a:moveTo>
                  <a:cubicBezTo>
                    <a:pt x="581" y="158"/>
                    <a:pt x="582" y="158"/>
                    <a:pt x="582" y="158"/>
                  </a:cubicBezTo>
                  <a:cubicBezTo>
                    <a:pt x="581" y="157"/>
                    <a:pt x="581" y="157"/>
                    <a:pt x="580" y="158"/>
                  </a:cubicBezTo>
                  <a:close/>
                  <a:moveTo>
                    <a:pt x="580" y="154"/>
                  </a:moveTo>
                  <a:cubicBezTo>
                    <a:pt x="580" y="154"/>
                    <a:pt x="580" y="153"/>
                    <a:pt x="580" y="153"/>
                  </a:cubicBezTo>
                  <a:cubicBezTo>
                    <a:pt x="580" y="153"/>
                    <a:pt x="580" y="154"/>
                    <a:pt x="580" y="154"/>
                  </a:cubicBezTo>
                  <a:cubicBezTo>
                    <a:pt x="580" y="154"/>
                    <a:pt x="580" y="154"/>
                    <a:pt x="581" y="155"/>
                  </a:cubicBezTo>
                  <a:cubicBezTo>
                    <a:pt x="581" y="154"/>
                    <a:pt x="582" y="154"/>
                    <a:pt x="582" y="154"/>
                  </a:cubicBezTo>
                  <a:cubicBezTo>
                    <a:pt x="581" y="153"/>
                    <a:pt x="581" y="154"/>
                    <a:pt x="580" y="154"/>
                  </a:cubicBezTo>
                  <a:close/>
                  <a:moveTo>
                    <a:pt x="585" y="114"/>
                  </a:moveTo>
                  <a:cubicBezTo>
                    <a:pt x="586" y="114"/>
                    <a:pt x="587" y="115"/>
                    <a:pt x="588" y="113"/>
                  </a:cubicBezTo>
                  <a:cubicBezTo>
                    <a:pt x="586" y="113"/>
                    <a:pt x="585" y="113"/>
                    <a:pt x="585" y="114"/>
                  </a:cubicBezTo>
                  <a:close/>
                  <a:moveTo>
                    <a:pt x="578" y="159"/>
                  </a:moveTo>
                  <a:cubicBezTo>
                    <a:pt x="578" y="159"/>
                    <a:pt x="578" y="159"/>
                    <a:pt x="578" y="160"/>
                  </a:cubicBezTo>
                  <a:cubicBezTo>
                    <a:pt x="578" y="160"/>
                    <a:pt x="578" y="160"/>
                    <a:pt x="578" y="160"/>
                  </a:cubicBezTo>
                  <a:cubicBezTo>
                    <a:pt x="577" y="160"/>
                    <a:pt x="577" y="159"/>
                    <a:pt x="577" y="159"/>
                  </a:cubicBezTo>
                  <a:cubicBezTo>
                    <a:pt x="577" y="160"/>
                    <a:pt x="576" y="160"/>
                    <a:pt x="576" y="161"/>
                  </a:cubicBezTo>
                  <a:cubicBezTo>
                    <a:pt x="576" y="160"/>
                    <a:pt x="577" y="160"/>
                    <a:pt x="576" y="160"/>
                  </a:cubicBezTo>
                  <a:cubicBezTo>
                    <a:pt x="576" y="161"/>
                    <a:pt x="575" y="161"/>
                    <a:pt x="574" y="161"/>
                  </a:cubicBezTo>
                  <a:cubicBezTo>
                    <a:pt x="575" y="161"/>
                    <a:pt x="574" y="162"/>
                    <a:pt x="575" y="162"/>
                  </a:cubicBezTo>
                  <a:cubicBezTo>
                    <a:pt x="575" y="162"/>
                    <a:pt x="574" y="163"/>
                    <a:pt x="575" y="163"/>
                  </a:cubicBezTo>
                  <a:cubicBezTo>
                    <a:pt x="575" y="162"/>
                    <a:pt x="576" y="162"/>
                    <a:pt x="575" y="162"/>
                  </a:cubicBezTo>
                  <a:cubicBezTo>
                    <a:pt x="576" y="163"/>
                    <a:pt x="577" y="160"/>
                    <a:pt x="578" y="161"/>
                  </a:cubicBezTo>
                  <a:cubicBezTo>
                    <a:pt x="578" y="160"/>
                    <a:pt x="579" y="160"/>
                    <a:pt x="579" y="160"/>
                  </a:cubicBezTo>
                  <a:cubicBezTo>
                    <a:pt x="578" y="160"/>
                    <a:pt x="580" y="158"/>
                    <a:pt x="579" y="159"/>
                  </a:cubicBezTo>
                  <a:cubicBezTo>
                    <a:pt x="579" y="161"/>
                    <a:pt x="578" y="158"/>
                    <a:pt x="578" y="159"/>
                  </a:cubicBezTo>
                  <a:close/>
                  <a:moveTo>
                    <a:pt x="578" y="153"/>
                  </a:moveTo>
                  <a:cubicBezTo>
                    <a:pt x="578" y="153"/>
                    <a:pt x="578" y="153"/>
                    <a:pt x="578" y="153"/>
                  </a:cubicBezTo>
                  <a:cubicBezTo>
                    <a:pt x="578" y="153"/>
                    <a:pt x="578" y="154"/>
                    <a:pt x="578" y="154"/>
                  </a:cubicBezTo>
                  <a:cubicBezTo>
                    <a:pt x="578" y="154"/>
                    <a:pt x="579" y="154"/>
                    <a:pt x="579" y="155"/>
                  </a:cubicBezTo>
                  <a:cubicBezTo>
                    <a:pt x="579" y="154"/>
                    <a:pt x="580" y="153"/>
                    <a:pt x="579" y="153"/>
                  </a:cubicBezTo>
                  <a:cubicBezTo>
                    <a:pt x="579" y="154"/>
                    <a:pt x="578" y="154"/>
                    <a:pt x="578" y="153"/>
                  </a:cubicBezTo>
                  <a:close/>
                  <a:moveTo>
                    <a:pt x="584" y="114"/>
                  </a:moveTo>
                  <a:cubicBezTo>
                    <a:pt x="581" y="116"/>
                    <a:pt x="576" y="116"/>
                    <a:pt x="572" y="118"/>
                  </a:cubicBezTo>
                  <a:cubicBezTo>
                    <a:pt x="570" y="117"/>
                    <a:pt x="570" y="118"/>
                    <a:pt x="569" y="118"/>
                  </a:cubicBezTo>
                  <a:cubicBezTo>
                    <a:pt x="568" y="118"/>
                    <a:pt x="566" y="120"/>
                    <a:pt x="564" y="119"/>
                  </a:cubicBezTo>
                  <a:cubicBezTo>
                    <a:pt x="564" y="120"/>
                    <a:pt x="561" y="121"/>
                    <a:pt x="560" y="120"/>
                  </a:cubicBezTo>
                  <a:cubicBezTo>
                    <a:pt x="559" y="121"/>
                    <a:pt x="560" y="121"/>
                    <a:pt x="559" y="121"/>
                  </a:cubicBezTo>
                  <a:cubicBezTo>
                    <a:pt x="558" y="121"/>
                    <a:pt x="555" y="124"/>
                    <a:pt x="552" y="123"/>
                  </a:cubicBezTo>
                  <a:cubicBezTo>
                    <a:pt x="552" y="124"/>
                    <a:pt x="550" y="124"/>
                    <a:pt x="549" y="124"/>
                  </a:cubicBezTo>
                  <a:cubicBezTo>
                    <a:pt x="548" y="125"/>
                    <a:pt x="544" y="126"/>
                    <a:pt x="542" y="126"/>
                  </a:cubicBezTo>
                  <a:cubicBezTo>
                    <a:pt x="535" y="130"/>
                    <a:pt x="524" y="131"/>
                    <a:pt x="518" y="135"/>
                  </a:cubicBezTo>
                  <a:cubicBezTo>
                    <a:pt x="518" y="134"/>
                    <a:pt x="518" y="135"/>
                    <a:pt x="517" y="135"/>
                  </a:cubicBezTo>
                  <a:cubicBezTo>
                    <a:pt x="512" y="136"/>
                    <a:pt x="507" y="138"/>
                    <a:pt x="502" y="140"/>
                  </a:cubicBezTo>
                  <a:cubicBezTo>
                    <a:pt x="501" y="140"/>
                    <a:pt x="501" y="140"/>
                    <a:pt x="501" y="140"/>
                  </a:cubicBezTo>
                  <a:cubicBezTo>
                    <a:pt x="498" y="142"/>
                    <a:pt x="495" y="142"/>
                    <a:pt x="492" y="144"/>
                  </a:cubicBezTo>
                  <a:cubicBezTo>
                    <a:pt x="490" y="143"/>
                    <a:pt x="488" y="146"/>
                    <a:pt x="486" y="145"/>
                  </a:cubicBezTo>
                  <a:cubicBezTo>
                    <a:pt x="486" y="146"/>
                    <a:pt x="484" y="145"/>
                    <a:pt x="483" y="146"/>
                  </a:cubicBezTo>
                  <a:cubicBezTo>
                    <a:pt x="483" y="147"/>
                    <a:pt x="481" y="147"/>
                    <a:pt x="480" y="147"/>
                  </a:cubicBezTo>
                  <a:cubicBezTo>
                    <a:pt x="479" y="147"/>
                    <a:pt x="480" y="148"/>
                    <a:pt x="479" y="148"/>
                  </a:cubicBezTo>
                  <a:cubicBezTo>
                    <a:pt x="474" y="150"/>
                    <a:pt x="470" y="151"/>
                    <a:pt x="466" y="153"/>
                  </a:cubicBezTo>
                  <a:cubicBezTo>
                    <a:pt x="465" y="152"/>
                    <a:pt x="465" y="152"/>
                    <a:pt x="465" y="152"/>
                  </a:cubicBezTo>
                  <a:cubicBezTo>
                    <a:pt x="464" y="152"/>
                    <a:pt x="464" y="153"/>
                    <a:pt x="464" y="153"/>
                  </a:cubicBezTo>
                  <a:cubicBezTo>
                    <a:pt x="460" y="154"/>
                    <a:pt x="457" y="157"/>
                    <a:pt x="452" y="157"/>
                  </a:cubicBezTo>
                  <a:cubicBezTo>
                    <a:pt x="453" y="157"/>
                    <a:pt x="452" y="158"/>
                    <a:pt x="451" y="158"/>
                  </a:cubicBezTo>
                  <a:cubicBezTo>
                    <a:pt x="446" y="158"/>
                    <a:pt x="441" y="162"/>
                    <a:pt x="436" y="162"/>
                  </a:cubicBezTo>
                  <a:cubicBezTo>
                    <a:pt x="436" y="162"/>
                    <a:pt x="436" y="163"/>
                    <a:pt x="436" y="163"/>
                  </a:cubicBezTo>
                  <a:cubicBezTo>
                    <a:pt x="435" y="163"/>
                    <a:pt x="434" y="164"/>
                    <a:pt x="433" y="164"/>
                  </a:cubicBezTo>
                  <a:cubicBezTo>
                    <a:pt x="430" y="166"/>
                    <a:pt x="425" y="166"/>
                    <a:pt x="423" y="168"/>
                  </a:cubicBezTo>
                  <a:cubicBezTo>
                    <a:pt x="422" y="167"/>
                    <a:pt x="422" y="169"/>
                    <a:pt x="420" y="169"/>
                  </a:cubicBezTo>
                  <a:cubicBezTo>
                    <a:pt x="420" y="169"/>
                    <a:pt x="420" y="168"/>
                    <a:pt x="420" y="168"/>
                  </a:cubicBezTo>
                  <a:cubicBezTo>
                    <a:pt x="419" y="169"/>
                    <a:pt x="420" y="168"/>
                    <a:pt x="420" y="169"/>
                  </a:cubicBezTo>
                  <a:cubicBezTo>
                    <a:pt x="420" y="169"/>
                    <a:pt x="419" y="169"/>
                    <a:pt x="419" y="169"/>
                  </a:cubicBezTo>
                  <a:cubicBezTo>
                    <a:pt x="419" y="169"/>
                    <a:pt x="419" y="170"/>
                    <a:pt x="418" y="170"/>
                  </a:cubicBezTo>
                  <a:cubicBezTo>
                    <a:pt x="416" y="170"/>
                    <a:pt x="415" y="171"/>
                    <a:pt x="413" y="172"/>
                  </a:cubicBezTo>
                  <a:cubicBezTo>
                    <a:pt x="416" y="173"/>
                    <a:pt x="418" y="170"/>
                    <a:pt x="421" y="170"/>
                  </a:cubicBezTo>
                  <a:cubicBezTo>
                    <a:pt x="428" y="167"/>
                    <a:pt x="434" y="165"/>
                    <a:pt x="442" y="164"/>
                  </a:cubicBezTo>
                  <a:cubicBezTo>
                    <a:pt x="445" y="162"/>
                    <a:pt x="450" y="160"/>
                    <a:pt x="454" y="159"/>
                  </a:cubicBezTo>
                  <a:cubicBezTo>
                    <a:pt x="458" y="158"/>
                    <a:pt x="462" y="157"/>
                    <a:pt x="466" y="156"/>
                  </a:cubicBezTo>
                  <a:cubicBezTo>
                    <a:pt x="466" y="156"/>
                    <a:pt x="466" y="155"/>
                    <a:pt x="467" y="155"/>
                  </a:cubicBezTo>
                  <a:cubicBezTo>
                    <a:pt x="484" y="151"/>
                    <a:pt x="498" y="144"/>
                    <a:pt x="514" y="140"/>
                  </a:cubicBezTo>
                  <a:cubicBezTo>
                    <a:pt x="521" y="137"/>
                    <a:pt x="528" y="134"/>
                    <a:pt x="535" y="132"/>
                  </a:cubicBezTo>
                  <a:cubicBezTo>
                    <a:pt x="547" y="127"/>
                    <a:pt x="560" y="124"/>
                    <a:pt x="572" y="119"/>
                  </a:cubicBezTo>
                  <a:cubicBezTo>
                    <a:pt x="573" y="119"/>
                    <a:pt x="573" y="119"/>
                    <a:pt x="574" y="119"/>
                  </a:cubicBezTo>
                  <a:cubicBezTo>
                    <a:pt x="574" y="118"/>
                    <a:pt x="574" y="118"/>
                    <a:pt x="575" y="119"/>
                  </a:cubicBezTo>
                  <a:cubicBezTo>
                    <a:pt x="575" y="118"/>
                    <a:pt x="575" y="118"/>
                    <a:pt x="576" y="118"/>
                  </a:cubicBezTo>
                  <a:cubicBezTo>
                    <a:pt x="579" y="117"/>
                    <a:pt x="581" y="116"/>
                    <a:pt x="584" y="115"/>
                  </a:cubicBezTo>
                  <a:cubicBezTo>
                    <a:pt x="584" y="115"/>
                    <a:pt x="585" y="115"/>
                    <a:pt x="584" y="115"/>
                  </a:cubicBezTo>
                  <a:cubicBezTo>
                    <a:pt x="584" y="115"/>
                    <a:pt x="584" y="114"/>
                    <a:pt x="584" y="114"/>
                  </a:cubicBezTo>
                  <a:close/>
                  <a:moveTo>
                    <a:pt x="574" y="156"/>
                  </a:moveTo>
                  <a:cubicBezTo>
                    <a:pt x="574" y="156"/>
                    <a:pt x="574" y="156"/>
                    <a:pt x="574" y="156"/>
                  </a:cubicBezTo>
                  <a:cubicBezTo>
                    <a:pt x="574" y="156"/>
                    <a:pt x="574" y="157"/>
                    <a:pt x="575" y="157"/>
                  </a:cubicBezTo>
                  <a:cubicBezTo>
                    <a:pt x="575" y="156"/>
                    <a:pt x="574" y="156"/>
                    <a:pt x="575" y="156"/>
                  </a:cubicBezTo>
                  <a:cubicBezTo>
                    <a:pt x="575" y="156"/>
                    <a:pt x="575" y="156"/>
                    <a:pt x="575" y="156"/>
                  </a:cubicBezTo>
                  <a:cubicBezTo>
                    <a:pt x="574" y="156"/>
                    <a:pt x="574" y="155"/>
                    <a:pt x="574" y="156"/>
                  </a:cubicBezTo>
                  <a:close/>
                  <a:moveTo>
                    <a:pt x="573" y="162"/>
                  </a:moveTo>
                  <a:cubicBezTo>
                    <a:pt x="573" y="161"/>
                    <a:pt x="574" y="162"/>
                    <a:pt x="574" y="162"/>
                  </a:cubicBezTo>
                  <a:cubicBezTo>
                    <a:pt x="574" y="161"/>
                    <a:pt x="574" y="161"/>
                    <a:pt x="574" y="161"/>
                  </a:cubicBezTo>
                  <a:cubicBezTo>
                    <a:pt x="573" y="160"/>
                    <a:pt x="572" y="161"/>
                    <a:pt x="572" y="162"/>
                  </a:cubicBezTo>
                  <a:cubicBezTo>
                    <a:pt x="573" y="161"/>
                    <a:pt x="573" y="161"/>
                    <a:pt x="574" y="161"/>
                  </a:cubicBezTo>
                  <a:cubicBezTo>
                    <a:pt x="574" y="161"/>
                    <a:pt x="572" y="162"/>
                    <a:pt x="573" y="162"/>
                  </a:cubicBezTo>
                  <a:close/>
                  <a:moveTo>
                    <a:pt x="572" y="163"/>
                  </a:moveTo>
                  <a:cubicBezTo>
                    <a:pt x="572" y="163"/>
                    <a:pt x="571" y="164"/>
                    <a:pt x="571" y="164"/>
                  </a:cubicBezTo>
                  <a:cubicBezTo>
                    <a:pt x="572" y="164"/>
                    <a:pt x="574" y="163"/>
                    <a:pt x="573" y="162"/>
                  </a:cubicBezTo>
                  <a:cubicBezTo>
                    <a:pt x="573" y="163"/>
                    <a:pt x="573" y="163"/>
                    <a:pt x="572" y="163"/>
                  </a:cubicBezTo>
                  <a:close/>
                  <a:moveTo>
                    <a:pt x="572" y="157"/>
                  </a:moveTo>
                  <a:cubicBezTo>
                    <a:pt x="571" y="157"/>
                    <a:pt x="572" y="157"/>
                    <a:pt x="572" y="156"/>
                  </a:cubicBezTo>
                  <a:cubicBezTo>
                    <a:pt x="571" y="157"/>
                    <a:pt x="571" y="157"/>
                    <a:pt x="570" y="158"/>
                  </a:cubicBezTo>
                  <a:cubicBezTo>
                    <a:pt x="569" y="157"/>
                    <a:pt x="570" y="158"/>
                    <a:pt x="569" y="158"/>
                  </a:cubicBezTo>
                  <a:cubicBezTo>
                    <a:pt x="569" y="158"/>
                    <a:pt x="569" y="158"/>
                    <a:pt x="569" y="157"/>
                  </a:cubicBezTo>
                  <a:cubicBezTo>
                    <a:pt x="569" y="157"/>
                    <a:pt x="569" y="157"/>
                    <a:pt x="569" y="157"/>
                  </a:cubicBezTo>
                  <a:cubicBezTo>
                    <a:pt x="569" y="157"/>
                    <a:pt x="568" y="157"/>
                    <a:pt x="568" y="157"/>
                  </a:cubicBezTo>
                  <a:cubicBezTo>
                    <a:pt x="568" y="158"/>
                    <a:pt x="569" y="158"/>
                    <a:pt x="569" y="159"/>
                  </a:cubicBezTo>
                  <a:cubicBezTo>
                    <a:pt x="569" y="157"/>
                    <a:pt x="570" y="160"/>
                    <a:pt x="571" y="159"/>
                  </a:cubicBezTo>
                  <a:cubicBezTo>
                    <a:pt x="571" y="158"/>
                    <a:pt x="572" y="157"/>
                    <a:pt x="573" y="157"/>
                  </a:cubicBezTo>
                  <a:cubicBezTo>
                    <a:pt x="573" y="157"/>
                    <a:pt x="573" y="156"/>
                    <a:pt x="573" y="156"/>
                  </a:cubicBezTo>
                  <a:cubicBezTo>
                    <a:pt x="573" y="157"/>
                    <a:pt x="572" y="157"/>
                    <a:pt x="572" y="157"/>
                  </a:cubicBezTo>
                  <a:close/>
                  <a:moveTo>
                    <a:pt x="573" y="144"/>
                  </a:moveTo>
                  <a:cubicBezTo>
                    <a:pt x="573" y="144"/>
                    <a:pt x="573" y="145"/>
                    <a:pt x="574" y="145"/>
                  </a:cubicBezTo>
                  <a:cubicBezTo>
                    <a:pt x="574" y="145"/>
                    <a:pt x="574" y="145"/>
                    <a:pt x="575" y="145"/>
                  </a:cubicBezTo>
                  <a:cubicBezTo>
                    <a:pt x="573" y="145"/>
                    <a:pt x="574" y="144"/>
                    <a:pt x="573" y="144"/>
                  </a:cubicBezTo>
                  <a:close/>
                  <a:moveTo>
                    <a:pt x="569" y="161"/>
                  </a:moveTo>
                  <a:cubicBezTo>
                    <a:pt x="570" y="161"/>
                    <a:pt x="570" y="161"/>
                    <a:pt x="570" y="162"/>
                  </a:cubicBezTo>
                  <a:cubicBezTo>
                    <a:pt x="571" y="161"/>
                    <a:pt x="570" y="161"/>
                    <a:pt x="570" y="160"/>
                  </a:cubicBezTo>
                  <a:cubicBezTo>
                    <a:pt x="571" y="161"/>
                    <a:pt x="571" y="160"/>
                    <a:pt x="571" y="160"/>
                  </a:cubicBezTo>
                  <a:cubicBezTo>
                    <a:pt x="570" y="160"/>
                    <a:pt x="570" y="160"/>
                    <a:pt x="569" y="161"/>
                  </a:cubicBezTo>
                  <a:close/>
                  <a:moveTo>
                    <a:pt x="569" y="162"/>
                  </a:moveTo>
                  <a:cubicBezTo>
                    <a:pt x="568" y="162"/>
                    <a:pt x="568" y="164"/>
                    <a:pt x="569" y="164"/>
                  </a:cubicBezTo>
                  <a:cubicBezTo>
                    <a:pt x="568" y="163"/>
                    <a:pt x="569" y="163"/>
                    <a:pt x="569" y="162"/>
                  </a:cubicBezTo>
                  <a:close/>
                  <a:moveTo>
                    <a:pt x="566" y="158"/>
                  </a:moveTo>
                  <a:cubicBezTo>
                    <a:pt x="568" y="158"/>
                    <a:pt x="567" y="160"/>
                    <a:pt x="568" y="160"/>
                  </a:cubicBezTo>
                  <a:cubicBezTo>
                    <a:pt x="569" y="159"/>
                    <a:pt x="568" y="159"/>
                    <a:pt x="568" y="159"/>
                  </a:cubicBezTo>
                  <a:cubicBezTo>
                    <a:pt x="568" y="159"/>
                    <a:pt x="566" y="157"/>
                    <a:pt x="566" y="158"/>
                  </a:cubicBezTo>
                  <a:close/>
                  <a:moveTo>
                    <a:pt x="568" y="161"/>
                  </a:moveTo>
                  <a:cubicBezTo>
                    <a:pt x="568" y="161"/>
                    <a:pt x="567" y="161"/>
                    <a:pt x="567" y="161"/>
                  </a:cubicBezTo>
                  <a:cubicBezTo>
                    <a:pt x="566" y="161"/>
                    <a:pt x="567" y="160"/>
                    <a:pt x="566" y="160"/>
                  </a:cubicBezTo>
                  <a:cubicBezTo>
                    <a:pt x="566" y="161"/>
                    <a:pt x="566" y="162"/>
                    <a:pt x="565" y="163"/>
                  </a:cubicBezTo>
                  <a:cubicBezTo>
                    <a:pt x="564" y="162"/>
                    <a:pt x="566" y="162"/>
                    <a:pt x="565" y="162"/>
                  </a:cubicBezTo>
                  <a:cubicBezTo>
                    <a:pt x="565" y="163"/>
                    <a:pt x="564" y="162"/>
                    <a:pt x="564" y="163"/>
                  </a:cubicBezTo>
                  <a:cubicBezTo>
                    <a:pt x="564" y="163"/>
                    <a:pt x="565" y="163"/>
                    <a:pt x="565" y="163"/>
                  </a:cubicBezTo>
                  <a:cubicBezTo>
                    <a:pt x="564" y="164"/>
                    <a:pt x="563" y="163"/>
                    <a:pt x="563" y="163"/>
                  </a:cubicBezTo>
                  <a:cubicBezTo>
                    <a:pt x="563" y="162"/>
                    <a:pt x="565" y="162"/>
                    <a:pt x="565" y="161"/>
                  </a:cubicBezTo>
                  <a:cubicBezTo>
                    <a:pt x="564" y="161"/>
                    <a:pt x="564" y="161"/>
                    <a:pt x="564" y="161"/>
                  </a:cubicBezTo>
                  <a:cubicBezTo>
                    <a:pt x="564" y="161"/>
                    <a:pt x="564" y="162"/>
                    <a:pt x="563" y="162"/>
                  </a:cubicBezTo>
                  <a:cubicBezTo>
                    <a:pt x="564" y="161"/>
                    <a:pt x="563" y="162"/>
                    <a:pt x="563" y="162"/>
                  </a:cubicBezTo>
                  <a:cubicBezTo>
                    <a:pt x="563" y="161"/>
                    <a:pt x="562" y="161"/>
                    <a:pt x="563" y="161"/>
                  </a:cubicBezTo>
                  <a:cubicBezTo>
                    <a:pt x="561" y="161"/>
                    <a:pt x="561" y="161"/>
                    <a:pt x="560" y="161"/>
                  </a:cubicBezTo>
                  <a:cubicBezTo>
                    <a:pt x="560" y="161"/>
                    <a:pt x="559" y="161"/>
                    <a:pt x="559" y="162"/>
                  </a:cubicBezTo>
                  <a:cubicBezTo>
                    <a:pt x="559" y="162"/>
                    <a:pt x="559" y="162"/>
                    <a:pt x="560" y="163"/>
                  </a:cubicBezTo>
                  <a:cubicBezTo>
                    <a:pt x="560" y="162"/>
                    <a:pt x="562" y="161"/>
                    <a:pt x="562" y="162"/>
                  </a:cubicBezTo>
                  <a:cubicBezTo>
                    <a:pt x="562" y="162"/>
                    <a:pt x="561" y="162"/>
                    <a:pt x="561" y="163"/>
                  </a:cubicBezTo>
                  <a:cubicBezTo>
                    <a:pt x="561" y="163"/>
                    <a:pt x="561" y="164"/>
                    <a:pt x="562" y="164"/>
                  </a:cubicBezTo>
                  <a:cubicBezTo>
                    <a:pt x="562" y="164"/>
                    <a:pt x="562" y="164"/>
                    <a:pt x="563" y="164"/>
                  </a:cubicBezTo>
                  <a:cubicBezTo>
                    <a:pt x="563" y="164"/>
                    <a:pt x="562" y="165"/>
                    <a:pt x="563" y="165"/>
                  </a:cubicBezTo>
                  <a:cubicBezTo>
                    <a:pt x="563" y="165"/>
                    <a:pt x="564" y="165"/>
                    <a:pt x="564" y="165"/>
                  </a:cubicBezTo>
                  <a:cubicBezTo>
                    <a:pt x="564" y="164"/>
                    <a:pt x="564" y="164"/>
                    <a:pt x="564" y="164"/>
                  </a:cubicBezTo>
                  <a:cubicBezTo>
                    <a:pt x="565" y="164"/>
                    <a:pt x="565" y="164"/>
                    <a:pt x="565" y="164"/>
                  </a:cubicBezTo>
                  <a:cubicBezTo>
                    <a:pt x="567" y="164"/>
                    <a:pt x="568" y="162"/>
                    <a:pt x="568" y="161"/>
                  </a:cubicBezTo>
                  <a:close/>
                  <a:moveTo>
                    <a:pt x="568" y="147"/>
                  </a:moveTo>
                  <a:cubicBezTo>
                    <a:pt x="568" y="147"/>
                    <a:pt x="568" y="147"/>
                    <a:pt x="568" y="146"/>
                  </a:cubicBezTo>
                  <a:cubicBezTo>
                    <a:pt x="568" y="146"/>
                    <a:pt x="568" y="147"/>
                    <a:pt x="567" y="147"/>
                  </a:cubicBezTo>
                  <a:cubicBezTo>
                    <a:pt x="568" y="147"/>
                    <a:pt x="568" y="147"/>
                    <a:pt x="568" y="148"/>
                  </a:cubicBezTo>
                  <a:cubicBezTo>
                    <a:pt x="568" y="147"/>
                    <a:pt x="568" y="147"/>
                    <a:pt x="569" y="147"/>
                  </a:cubicBezTo>
                  <a:cubicBezTo>
                    <a:pt x="568" y="147"/>
                    <a:pt x="568" y="147"/>
                    <a:pt x="568" y="147"/>
                  </a:cubicBezTo>
                  <a:close/>
                  <a:moveTo>
                    <a:pt x="565" y="158"/>
                  </a:moveTo>
                  <a:cubicBezTo>
                    <a:pt x="565" y="159"/>
                    <a:pt x="564" y="159"/>
                    <a:pt x="563" y="159"/>
                  </a:cubicBezTo>
                  <a:cubicBezTo>
                    <a:pt x="564" y="159"/>
                    <a:pt x="563" y="160"/>
                    <a:pt x="564" y="161"/>
                  </a:cubicBezTo>
                  <a:cubicBezTo>
                    <a:pt x="564" y="160"/>
                    <a:pt x="565" y="161"/>
                    <a:pt x="565" y="161"/>
                  </a:cubicBezTo>
                  <a:cubicBezTo>
                    <a:pt x="565" y="160"/>
                    <a:pt x="566" y="160"/>
                    <a:pt x="566" y="159"/>
                  </a:cubicBezTo>
                  <a:cubicBezTo>
                    <a:pt x="565" y="159"/>
                    <a:pt x="565" y="158"/>
                    <a:pt x="565" y="158"/>
                  </a:cubicBezTo>
                  <a:close/>
                  <a:moveTo>
                    <a:pt x="560" y="166"/>
                  </a:moveTo>
                  <a:cubicBezTo>
                    <a:pt x="560" y="165"/>
                    <a:pt x="560" y="164"/>
                    <a:pt x="560" y="165"/>
                  </a:cubicBezTo>
                  <a:cubicBezTo>
                    <a:pt x="560" y="165"/>
                    <a:pt x="559" y="165"/>
                    <a:pt x="558" y="165"/>
                  </a:cubicBezTo>
                  <a:cubicBezTo>
                    <a:pt x="558" y="166"/>
                    <a:pt x="559" y="166"/>
                    <a:pt x="559" y="167"/>
                  </a:cubicBezTo>
                  <a:cubicBezTo>
                    <a:pt x="560" y="166"/>
                    <a:pt x="559" y="166"/>
                    <a:pt x="559" y="166"/>
                  </a:cubicBezTo>
                  <a:cubicBezTo>
                    <a:pt x="560" y="166"/>
                    <a:pt x="560" y="167"/>
                    <a:pt x="561" y="166"/>
                  </a:cubicBezTo>
                  <a:cubicBezTo>
                    <a:pt x="560" y="166"/>
                    <a:pt x="561" y="165"/>
                    <a:pt x="560" y="165"/>
                  </a:cubicBezTo>
                  <a:cubicBezTo>
                    <a:pt x="560" y="166"/>
                    <a:pt x="560" y="165"/>
                    <a:pt x="560" y="166"/>
                  </a:cubicBezTo>
                  <a:close/>
                  <a:moveTo>
                    <a:pt x="558" y="163"/>
                  </a:moveTo>
                  <a:cubicBezTo>
                    <a:pt x="558" y="162"/>
                    <a:pt x="559" y="162"/>
                    <a:pt x="559" y="162"/>
                  </a:cubicBezTo>
                  <a:cubicBezTo>
                    <a:pt x="558" y="161"/>
                    <a:pt x="558" y="162"/>
                    <a:pt x="557" y="161"/>
                  </a:cubicBezTo>
                  <a:cubicBezTo>
                    <a:pt x="557" y="163"/>
                    <a:pt x="558" y="163"/>
                    <a:pt x="558" y="164"/>
                  </a:cubicBezTo>
                  <a:cubicBezTo>
                    <a:pt x="558" y="163"/>
                    <a:pt x="559" y="164"/>
                    <a:pt x="559" y="163"/>
                  </a:cubicBezTo>
                  <a:cubicBezTo>
                    <a:pt x="559" y="162"/>
                    <a:pt x="559" y="162"/>
                    <a:pt x="558" y="163"/>
                  </a:cubicBezTo>
                  <a:close/>
                  <a:moveTo>
                    <a:pt x="556" y="165"/>
                  </a:moveTo>
                  <a:cubicBezTo>
                    <a:pt x="556" y="164"/>
                    <a:pt x="555" y="164"/>
                    <a:pt x="556" y="164"/>
                  </a:cubicBezTo>
                  <a:cubicBezTo>
                    <a:pt x="555" y="163"/>
                    <a:pt x="555" y="164"/>
                    <a:pt x="555" y="164"/>
                  </a:cubicBezTo>
                  <a:cubicBezTo>
                    <a:pt x="555" y="163"/>
                    <a:pt x="555" y="163"/>
                    <a:pt x="555" y="162"/>
                  </a:cubicBezTo>
                  <a:cubicBezTo>
                    <a:pt x="554" y="163"/>
                    <a:pt x="555" y="161"/>
                    <a:pt x="554" y="162"/>
                  </a:cubicBezTo>
                  <a:cubicBezTo>
                    <a:pt x="555" y="162"/>
                    <a:pt x="554" y="163"/>
                    <a:pt x="554" y="164"/>
                  </a:cubicBezTo>
                  <a:cubicBezTo>
                    <a:pt x="554" y="164"/>
                    <a:pt x="555" y="164"/>
                    <a:pt x="555" y="164"/>
                  </a:cubicBezTo>
                  <a:cubicBezTo>
                    <a:pt x="555" y="166"/>
                    <a:pt x="554" y="165"/>
                    <a:pt x="554" y="165"/>
                  </a:cubicBezTo>
                  <a:cubicBezTo>
                    <a:pt x="554" y="166"/>
                    <a:pt x="554" y="165"/>
                    <a:pt x="555" y="165"/>
                  </a:cubicBezTo>
                  <a:cubicBezTo>
                    <a:pt x="555" y="166"/>
                    <a:pt x="556" y="165"/>
                    <a:pt x="556" y="166"/>
                  </a:cubicBezTo>
                  <a:cubicBezTo>
                    <a:pt x="554" y="166"/>
                    <a:pt x="555" y="168"/>
                    <a:pt x="554" y="168"/>
                  </a:cubicBezTo>
                  <a:cubicBezTo>
                    <a:pt x="554" y="168"/>
                    <a:pt x="555" y="168"/>
                    <a:pt x="555" y="167"/>
                  </a:cubicBezTo>
                  <a:cubicBezTo>
                    <a:pt x="555" y="168"/>
                    <a:pt x="555" y="168"/>
                    <a:pt x="555" y="169"/>
                  </a:cubicBezTo>
                  <a:cubicBezTo>
                    <a:pt x="557" y="169"/>
                    <a:pt x="556" y="167"/>
                    <a:pt x="557" y="167"/>
                  </a:cubicBezTo>
                  <a:cubicBezTo>
                    <a:pt x="557" y="167"/>
                    <a:pt x="557" y="167"/>
                    <a:pt x="557" y="167"/>
                  </a:cubicBezTo>
                  <a:cubicBezTo>
                    <a:pt x="557" y="167"/>
                    <a:pt x="558" y="167"/>
                    <a:pt x="558" y="168"/>
                  </a:cubicBezTo>
                  <a:cubicBezTo>
                    <a:pt x="558" y="167"/>
                    <a:pt x="558" y="167"/>
                    <a:pt x="558" y="166"/>
                  </a:cubicBezTo>
                  <a:cubicBezTo>
                    <a:pt x="558" y="166"/>
                    <a:pt x="557" y="166"/>
                    <a:pt x="557" y="165"/>
                  </a:cubicBezTo>
                  <a:cubicBezTo>
                    <a:pt x="557" y="166"/>
                    <a:pt x="557" y="167"/>
                    <a:pt x="556" y="167"/>
                  </a:cubicBezTo>
                  <a:cubicBezTo>
                    <a:pt x="557" y="166"/>
                    <a:pt x="555" y="167"/>
                    <a:pt x="555" y="166"/>
                  </a:cubicBezTo>
                  <a:cubicBezTo>
                    <a:pt x="556" y="166"/>
                    <a:pt x="556" y="165"/>
                    <a:pt x="557" y="164"/>
                  </a:cubicBezTo>
                  <a:cubicBezTo>
                    <a:pt x="556" y="163"/>
                    <a:pt x="556" y="165"/>
                    <a:pt x="556" y="165"/>
                  </a:cubicBezTo>
                  <a:close/>
                  <a:moveTo>
                    <a:pt x="554" y="164"/>
                  </a:moveTo>
                  <a:cubicBezTo>
                    <a:pt x="554" y="164"/>
                    <a:pt x="554" y="164"/>
                    <a:pt x="554" y="164"/>
                  </a:cubicBezTo>
                  <a:cubicBezTo>
                    <a:pt x="553" y="165"/>
                    <a:pt x="552" y="163"/>
                    <a:pt x="552" y="164"/>
                  </a:cubicBezTo>
                  <a:cubicBezTo>
                    <a:pt x="552" y="165"/>
                    <a:pt x="550" y="164"/>
                    <a:pt x="551" y="165"/>
                  </a:cubicBezTo>
                  <a:cubicBezTo>
                    <a:pt x="551" y="165"/>
                    <a:pt x="550" y="165"/>
                    <a:pt x="550" y="165"/>
                  </a:cubicBezTo>
                  <a:cubicBezTo>
                    <a:pt x="549" y="166"/>
                    <a:pt x="550" y="166"/>
                    <a:pt x="550" y="166"/>
                  </a:cubicBezTo>
                  <a:cubicBezTo>
                    <a:pt x="549" y="166"/>
                    <a:pt x="549" y="166"/>
                    <a:pt x="549" y="166"/>
                  </a:cubicBezTo>
                  <a:cubicBezTo>
                    <a:pt x="549" y="166"/>
                    <a:pt x="549" y="166"/>
                    <a:pt x="549" y="167"/>
                  </a:cubicBezTo>
                  <a:cubicBezTo>
                    <a:pt x="550" y="167"/>
                    <a:pt x="550" y="167"/>
                    <a:pt x="550" y="168"/>
                  </a:cubicBezTo>
                  <a:cubicBezTo>
                    <a:pt x="550" y="168"/>
                    <a:pt x="550" y="167"/>
                    <a:pt x="549" y="168"/>
                  </a:cubicBezTo>
                  <a:cubicBezTo>
                    <a:pt x="549" y="168"/>
                    <a:pt x="549" y="169"/>
                    <a:pt x="550" y="169"/>
                  </a:cubicBezTo>
                  <a:cubicBezTo>
                    <a:pt x="549" y="169"/>
                    <a:pt x="549" y="169"/>
                    <a:pt x="549" y="169"/>
                  </a:cubicBezTo>
                  <a:cubicBezTo>
                    <a:pt x="549" y="169"/>
                    <a:pt x="547" y="169"/>
                    <a:pt x="548" y="170"/>
                  </a:cubicBezTo>
                  <a:cubicBezTo>
                    <a:pt x="548" y="169"/>
                    <a:pt x="549" y="169"/>
                    <a:pt x="549" y="170"/>
                  </a:cubicBezTo>
                  <a:cubicBezTo>
                    <a:pt x="549" y="170"/>
                    <a:pt x="549" y="170"/>
                    <a:pt x="548" y="170"/>
                  </a:cubicBezTo>
                  <a:cubicBezTo>
                    <a:pt x="550" y="171"/>
                    <a:pt x="552" y="169"/>
                    <a:pt x="552" y="170"/>
                  </a:cubicBezTo>
                  <a:cubicBezTo>
                    <a:pt x="553" y="170"/>
                    <a:pt x="553" y="170"/>
                    <a:pt x="553" y="169"/>
                  </a:cubicBezTo>
                  <a:cubicBezTo>
                    <a:pt x="553" y="169"/>
                    <a:pt x="553" y="170"/>
                    <a:pt x="552" y="169"/>
                  </a:cubicBezTo>
                  <a:cubicBezTo>
                    <a:pt x="552" y="168"/>
                    <a:pt x="552" y="168"/>
                    <a:pt x="551" y="168"/>
                  </a:cubicBezTo>
                  <a:cubicBezTo>
                    <a:pt x="551" y="168"/>
                    <a:pt x="552" y="169"/>
                    <a:pt x="551" y="169"/>
                  </a:cubicBezTo>
                  <a:cubicBezTo>
                    <a:pt x="552" y="168"/>
                    <a:pt x="550" y="169"/>
                    <a:pt x="551" y="168"/>
                  </a:cubicBezTo>
                  <a:cubicBezTo>
                    <a:pt x="551" y="168"/>
                    <a:pt x="551" y="168"/>
                    <a:pt x="552" y="167"/>
                  </a:cubicBezTo>
                  <a:cubicBezTo>
                    <a:pt x="551" y="167"/>
                    <a:pt x="551" y="167"/>
                    <a:pt x="551" y="167"/>
                  </a:cubicBezTo>
                  <a:cubicBezTo>
                    <a:pt x="552" y="167"/>
                    <a:pt x="552" y="166"/>
                    <a:pt x="553" y="166"/>
                  </a:cubicBezTo>
                  <a:cubicBezTo>
                    <a:pt x="553" y="166"/>
                    <a:pt x="553" y="166"/>
                    <a:pt x="553" y="165"/>
                  </a:cubicBezTo>
                  <a:cubicBezTo>
                    <a:pt x="552" y="165"/>
                    <a:pt x="552" y="166"/>
                    <a:pt x="552" y="166"/>
                  </a:cubicBezTo>
                  <a:cubicBezTo>
                    <a:pt x="552" y="165"/>
                    <a:pt x="553" y="165"/>
                    <a:pt x="552" y="164"/>
                  </a:cubicBezTo>
                  <a:cubicBezTo>
                    <a:pt x="553" y="164"/>
                    <a:pt x="553" y="164"/>
                    <a:pt x="554" y="164"/>
                  </a:cubicBezTo>
                  <a:cubicBezTo>
                    <a:pt x="554" y="165"/>
                    <a:pt x="554" y="165"/>
                    <a:pt x="554" y="164"/>
                  </a:cubicBezTo>
                  <a:close/>
                  <a:moveTo>
                    <a:pt x="548" y="168"/>
                  </a:moveTo>
                  <a:cubicBezTo>
                    <a:pt x="548" y="168"/>
                    <a:pt x="549" y="166"/>
                    <a:pt x="548" y="166"/>
                  </a:cubicBezTo>
                  <a:cubicBezTo>
                    <a:pt x="548" y="166"/>
                    <a:pt x="548" y="167"/>
                    <a:pt x="548" y="167"/>
                  </a:cubicBezTo>
                  <a:cubicBezTo>
                    <a:pt x="548" y="167"/>
                    <a:pt x="547" y="167"/>
                    <a:pt x="547" y="167"/>
                  </a:cubicBezTo>
                  <a:cubicBezTo>
                    <a:pt x="547" y="166"/>
                    <a:pt x="547" y="166"/>
                    <a:pt x="547" y="165"/>
                  </a:cubicBezTo>
                  <a:cubicBezTo>
                    <a:pt x="547" y="166"/>
                    <a:pt x="546" y="165"/>
                    <a:pt x="546" y="166"/>
                  </a:cubicBezTo>
                  <a:cubicBezTo>
                    <a:pt x="546" y="166"/>
                    <a:pt x="546" y="166"/>
                    <a:pt x="547" y="166"/>
                  </a:cubicBezTo>
                  <a:cubicBezTo>
                    <a:pt x="546" y="166"/>
                    <a:pt x="547" y="167"/>
                    <a:pt x="546" y="167"/>
                  </a:cubicBezTo>
                  <a:cubicBezTo>
                    <a:pt x="546" y="166"/>
                    <a:pt x="546" y="165"/>
                    <a:pt x="545" y="166"/>
                  </a:cubicBezTo>
                  <a:cubicBezTo>
                    <a:pt x="546" y="166"/>
                    <a:pt x="546" y="166"/>
                    <a:pt x="546" y="167"/>
                  </a:cubicBezTo>
                  <a:cubicBezTo>
                    <a:pt x="546" y="167"/>
                    <a:pt x="546" y="167"/>
                    <a:pt x="546" y="168"/>
                  </a:cubicBezTo>
                  <a:cubicBezTo>
                    <a:pt x="546" y="168"/>
                    <a:pt x="546" y="168"/>
                    <a:pt x="545" y="168"/>
                  </a:cubicBezTo>
                  <a:cubicBezTo>
                    <a:pt x="545" y="168"/>
                    <a:pt x="545" y="167"/>
                    <a:pt x="545" y="167"/>
                  </a:cubicBezTo>
                  <a:cubicBezTo>
                    <a:pt x="544" y="167"/>
                    <a:pt x="544" y="167"/>
                    <a:pt x="543" y="168"/>
                  </a:cubicBezTo>
                  <a:cubicBezTo>
                    <a:pt x="543" y="167"/>
                    <a:pt x="544" y="167"/>
                    <a:pt x="544" y="167"/>
                  </a:cubicBezTo>
                  <a:cubicBezTo>
                    <a:pt x="542" y="168"/>
                    <a:pt x="542" y="170"/>
                    <a:pt x="539" y="168"/>
                  </a:cubicBezTo>
                  <a:cubicBezTo>
                    <a:pt x="539" y="169"/>
                    <a:pt x="540" y="169"/>
                    <a:pt x="540" y="169"/>
                  </a:cubicBezTo>
                  <a:cubicBezTo>
                    <a:pt x="540" y="169"/>
                    <a:pt x="539" y="170"/>
                    <a:pt x="539" y="170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40" y="170"/>
                    <a:pt x="540" y="170"/>
                    <a:pt x="540" y="171"/>
                  </a:cubicBezTo>
                  <a:cubicBezTo>
                    <a:pt x="540" y="171"/>
                    <a:pt x="540" y="170"/>
                    <a:pt x="539" y="170"/>
                  </a:cubicBezTo>
                  <a:cubicBezTo>
                    <a:pt x="539" y="172"/>
                    <a:pt x="540" y="171"/>
                    <a:pt x="540" y="171"/>
                  </a:cubicBezTo>
                  <a:cubicBezTo>
                    <a:pt x="540" y="171"/>
                    <a:pt x="540" y="171"/>
                    <a:pt x="541" y="171"/>
                  </a:cubicBezTo>
                  <a:cubicBezTo>
                    <a:pt x="541" y="170"/>
                    <a:pt x="541" y="172"/>
                    <a:pt x="542" y="171"/>
                  </a:cubicBezTo>
                  <a:cubicBezTo>
                    <a:pt x="542" y="171"/>
                    <a:pt x="541" y="171"/>
                    <a:pt x="541" y="170"/>
                  </a:cubicBezTo>
                  <a:cubicBezTo>
                    <a:pt x="542" y="170"/>
                    <a:pt x="544" y="171"/>
                    <a:pt x="543" y="169"/>
                  </a:cubicBezTo>
                  <a:cubicBezTo>
                    <a:pt x="544" y="169"/>
                    <a:pt x="545" y="170"/>
                    <a:pt x="545" y="170"/>
                  </a:cubicBezTo>
                  <a:cubicBezTo>
                    <a:pt x="545" y="168"/>
                    <a:pt x="547" y="169"/>
                    <a:pt x="548" y="167"/>
                  </a:cubicBezTo>
                  <a:cubicBezTo>
                    <a:pt x="548" y="169"/>
                    <a:pt x="545" y="170"/>
                    <a:pt x="548" y="171"/>
                  </a:cubicBezTo>
                  <a:cubicBezTo>
                    <a:pt x="548" y="171"/>
                    <a:pt x="549" y="171"/>
                    <a:pt x="549" y="170"/>
                  </a:cubicBezTo>
                  <a:cubicBezTo>
                    <a:pt x="548" y="170"/>
                    <a:pt x="547" y="170"/>
                    <a:pt x="547" y="169"/>
                  </a:cubicBezTo>
                  <a:cubicBezTo>
                    <a:pt x="548" y="169"/>
                    <a:pt x="548" y="169"/>
                    <a:pt x="548" y="168"/>
                  </a:cubicBezTo>
                  <a:close/>
                  <a:moveTo>
                    <a:pt x="538" y="170"/>
                  </a:moveTo>
                  <a:cubicBezTo>
                    <a:pt x="538" y="171"/>
                    <a:pt x="538" y="172"/>
                    <a:pt x="537" y="171"/>
                  </a:cubicBezTo>
                  <a:cubicBezTo>
                    <a:pt x="537" y="172"/>
                    <a:pt x="539" y="172"/>
                    <a:pt x="539" y="171"/>
                  </a:cubicBezTo>
                  <a:cubicBezTo>
                    <a:pt x="538" y="171"/>
                    <a:pt x="538" y="169"/>
                    <a:pt x="538" y="170"/>
                  </a:cubicBezTo>
                  <a:close/>
                  <a:moveTo>
                    <a:pt x="552" y="168"/>
                  </a:moveTo>
                  <a:cubicBezTo>
                    <a:pt x="553" y="168"/>
                    <a:pt x="553" y="169"/>
                    <a:pt x="553" y="168"/>
                  </a:cubicBezTo>
                  <a:cubicBezTo>
                    <a:pt x="553" y="168"/>
                    <a:pt x="552" y="168"/>
                    <a:pt x="552" y="167"/>
                  </a:cubicBezTo>
                  <a:cubicBezTo>
                    <a:pt x="554" y="167"/>
                    <a:pt x="553" y="166"/>
                    <a:pt x="554" y="165"/>
                  </a:cubicBezTo>
                  <a:cubicBezTo>
                    <a:pt x="553" y="166"/>
                    <a:pt x="553" y="167"/>
                    <a:pt x="552" y="168"/>
                  </a:cubicBezTo>
                  <a:close/>
                  <a:moveTo>
                    <a:pt x="547" y="171"/>
                  </a:moveTo>
                  <a:cubicBezTo>
                    <a:pt x="546" y="171"/>
                    <a:pt x="547" y="170"/>
                    <a:pt x="546" y="170"/>
                  </a:cubicBezTo>
                  <a:cubicBezTo>
                    <a:pt x="545" y="171"/>
                    <a:pt x="546" y="171"/>
                    <a:pt x="546" y="172"/>
                  </a:cubicBezTo>
                  <a:cubicBezTo>
                    <a:pt x="545" y="171"/>
                    <a:pt x="544" y="171"/>
                    <a:pt x="543" y="172"/>
                  </a:cubicBezTo>
                  <a:cubicBezTo>
                    <a:pt x="545" y="172"/>
                    <a:pt x="546" y="172"/>
                    <a:pt x="547" y="172"/>
                  </a:cubicBezTo>
                  <a:cubicBezTo>
                    <a:pt x="547" y="171"/>
                    <a:pt x="547" y="171"/>
                    <a:pt x="547" y="171"/>
                  </a:cubicBezTo>
                  <a:close/>
                  <a:moveTo>
                    <a:pt x="540" y="174"/>
                  </a:moveTo>
                  <a:cubicBezTo>
                    <a:pt x="540" y="173"/>
                    <a:pt x="540" y="173"/>
                    <a:pt x="540" y="173"/>
                  </a:cubicBezTo>
                  <a:cubicBezTo>
                    <a:pt x="540" y="172"/>
                    <a:pt x="539" y="174"/>
                    <a:pt x="540" y="174"/>
                  </a:cubicBezTo>
                  <a:cubicBezTo>
                    <a:pt x="540" y="173"/>
                    <a:pt x="541" y="175"/>
                    <a:pt x="541" y="174"/>
                  </a:cubicBezTo>
                  <a:cubicBezTo>
                    <a:pt x="540" y="174"/>
                    <a:pt x="540" y="174"/>
                    <a:pt x="540" y="174"/>
                  </a:cubicBezTo>
                  <a:close/>
                  <a:moveTo>
                    <a:pt x="539" y="175"/>
                  </a:moveTo>
                  <a:cubicBezTo>
                    <a:pt x="537" y="175"/>
                    <a:pt x="538" y="174"/>
                    <a:pt x="537" y="173"/>
                  </a:cubicBezTo>
                  <a:cubicBezTo>
                    <a:pt x="537" y="174"/>
                    <a:pt x="537" y="174"/>
                    <a:pt x="537" y="174"/>
                  </a:cubicBezTo>
                  <a:cubicBezTo>
                    <a:pt x="537" y="174"/>
                    <a:pt x="537" y="175"/>
                    <a:pt x="537" y="175"/>
                  </a:cubicBezTo>
                  <a:cubicBezTo>
                    <a:pt x="537" y="174"/>
                    <a:pt x="536" y="174"/>
                    <a:pt x="536" y="174"/>
                  </a:cubicBezTo>
                  <a:cubicBezTo>
                    <a:pt x="536" y="174"/>
                    <a:pt x="536" y="174"/>
                    <a:pt x="536" y="174"/>
                  </a:cubicBezTo>
                  <a:cubicBezTo>
                    <a:pt x="536" y="175"/>
                    <a:pt x="537" y="176"/>
                    <a:pt x="539" y="175"/>
                  </a:cubicBezTo>
                  <a:close/>
                  <a:moveTo>
                    <a:pt x="539" y="175"/>
                  </a:moveTo>
                  <a:cubicBezTo>
                    <a:pt x="539" y="175"/>
                    <a:pt x="539" y="174"/>
                    <a:pt x="539" y="174"/>
                  </a:cubicBezTo>
                  <a:cubicBezTo>
                    <a:pt x="539" y="175"/>
                    <a:pt x="538" y="174"/>
                    <a:pt x="538" y="174"/>
                  </a:cubicBezTo>
                  <a:cubicBezTo>
                    <a:pt x="538" y="175"/>
                    <a:pt x="539" y="175"/>
                    <a:pt x="539" y="175"/>
                  </a:cubicBezTo>
                  <a:close/>
                  <a:moveTo>
                    <a:pt x="536" y="173"/>
                  </a:moveTo>
                  <a:cubicBezTo>
                    <a:pt x="536" y="173"/>
                    <a:pt x="536" y="173"/>
                    <a:pt x="536" y="172"/>
                  </a:cubicBezTo>
                  <a:cubicBezTo>
                    <a:pt x="536" y="173"/>
                    <a:pt x="537" y="173"/>
                    <a:pt x="537" y="173"/>
                  </a:cubicBezTo>
                  <a:cubicBezTo>
                    <a:pt x="538" y="172"/>
                    <a:pt x="535" y="171"/>
                    <a:pt x="535" y="172"/>
                  </a:cubicBezTo>
                  <a:cubicBezTo>
                    <a:pt x="535" y="172"/>
                    <a:pt x="536" y="171"/>
                    <a:pt x="535" y="171"/>
                  </a:cubicBezTo>
                  <a:cubicBezTo>
                    <a:pt x="535" y="171"/>
                    <a:pt x="535" y="171"/>
                    <a:pt x="534" y="171"/>
                  </a:cubicBezTo>
                  <a:cubicBezTo>
                    <a:pt x="535" y="172"/>
                    <a:pt x="534" y="172"/>
                    <a:pt x="534" y="172"/>
                  </a:cubicBezTo>
                  <a:cubicBezTo>
                    <a:pt x="535" y="172"/>
                    <a:pt x="534" y="173"/>
                    <a:pt x="535" y="174"/>
                  </a:cubicBezTo>
                  <a:cubicBezTo>
                    <a:pt x="535" y="172"/>
                    <a:pt x="537" y="174"/>
                    <a:pt x="536" y="173"/>
                  </a:cubicBezTo>
                  <a:close/>
                  <a:moveTo>
                    <a:pt x="536" y="169"/>
                  </a:moveTo>
                  <a:cubicBezTo>
                    <a:pt x="536" y="169"/>
                    <a:pt x="536" y="170"/>
                    <a:pt x="536" y="170"/>
                  </a:cubicBezTo>
                  <a:cubicBezTo>
                    <a:pt x="537" y="169"/>
                    <a:pt x="538" y="169"/>
                    <a:pt x="537" y="169"/>
                  </a:cubicBezTo>
                  <a:cubicBezTo>
                    <a:pt x="537" y="170"/>
                    <a:pt x="536" y="169"/>
                    <a:pt x="536" y="169"/>
                  </a:cubicBezTo>
                  <a:close/>
                  <a:moveTo>
                    <a:pt x="543" y="120"/>
                  </a:moveTo>
                  <a:cubicBezTo>
                    <a:pt x="543" y="121"/>
                    <a:pt x="543" y="122"/>
                    <a:pt x="542" y="122"/>
                  </a:cubicBezTo>
                  <a:cubicBezTo>
                    <a:pt x="543" y="122"/>
                    <a:pt x="542" y="123"/>
                    <a:pt x="543" y="123"/>
                  </a:cubicBezTo>
                  <a:cubicBezTo>
                    <a:pt x="543" y="122"/>
                    <a:pt x="544" y="122"/>
                    <a:pt x="544" y="121"/>
                  </a:cubicBezTo>
                  <a:cubicBezTo>
                    <a:pt x="543" y="122"/>
                    <a:pt x="544" y="120"/>
                    <a:pt x="543" y="120"/>
                  </a:cubicBezTo>
                  <a:close/>
                  <a:moveTo>
                    <a:pt x="534" y="174"/>
                  </a:moveTo>
                  <a:cubicBezTo>
                    <a:pt x="534" y="173"/>
                    <a:pt x="534" y="173"/>
                    <a:pt x="534" y="172"/>
                  </a:cubicBezTo>
                  <a:cubicBezTo>
                    <a:pt x="533" y="171"/>
                    <a:pt x="532" y="173"/>
                    <a:pt x="533" y="171"/>
                  </a:cubicBezTo>
                  <a:cubicBezTo>
                    <a:pt x="532" y="171"/>
                    <a:pt x="532" y="172"/>
                    <a:pt x="532" y="173"/>
                  </a:cubicBezTo>
                  <a:cubicBezTo>
                    <a:pt x="531" y="173"/>
                    <a:pt x="531" y="175"/>
                    <a:pt x="530" y="174"/>
                  </a:cubicBezTo>
                  <a:cubicBezTo>
                    <a:pt x="530" y="174"/>
                    <a:pt x="530" y="175"/>
                    <a:pt x="530" y="175"/>
                  </a:cubicBezTo>
                  <a:cubicBezTo>
                    <a:pt x="531" y="175"/>
                    <a:pt x="531" y="174"/>
                    <a:pt x="531" y="175"/>
                  </a:cubicBezTo>
                  <a:cubicBezTo>
                    <a:pt x="532" y="174"/>
                    <a:pt x="532" y="175"/>
                    <a:pt x="532" y="175"/>
                  </a:cubicBezTo>
                  <a:cubicBezTo>
                    <a:pt x="531" y="174"/>
                    <a:pt x="533" y="173"/>
                    <a:pt x="534" y="174"/>
                  </a:cubicBezTo>
                  <a:close/>
                  <a:moveTo>
                    <a:pt x="529" y="163"/>
                  </a:moveTo>
                  <a:cubicBezTo>
                    <a:pt x="528" y="162"/>
                    <a:pt x="529" y="163"/>
                    <a:pt x="529" y="164"/>
                  </a:cubicBezTo>
                  <a:cubicBezTo>
                    <a:pt x="529" y="164"/>
                    <a:pt x="529" y="164"/>
                    <a:pt x="528" y="164"/>
                  </a:cubicBezTo>
                  <a:cubicBezTo>
                    <a:pt x="530" y="164"/>
                    <a:pt x="530" y="164"/>
                    <a:pt x="532" y="163"/>
                  </a:cubicBezTo>
                  <a:cubicBezTo>
                    <a:pt x="531" y="163"/>
                    <a:pt x="531" y="162"/>
                    <a:pt x="530" y="162"/>
                  </a:cubicBezTo>
                  <a:cubicBezTo>
                    <a:pt x="530" y="162"/>
                    <a:pt x="530" y="162"/>
                    <a:pt x="530" y="163"/>
                  </a:cubicBezTo>
                  <a:cubicBezTo>
                    <a:pt x="530" y="163"/>
                    <a:pt x="529" y="163"/>
                    <a:pt x="529" y="163"/>
                  </a:cubicBezTo>
                  <a:cubicBezTo>
                    <a:pt x="529" y="163"/>
                    <a:pt x="529" y="163"/>
                    <a:pt x="529" y="163"/>
                  </a:cubicBezTo>
                  <a:close/>
                  <a:moveTo>
                    <a:pt x="525" y="165"/>
                  </a:moveTo>
                  <a:cubicBezTo>
                    <a:pt x="526" y="166"/>
                    <a:pt x="526" y="165"/>
                    <a:pt x="526" y="165"/>
                  </a:cubicBezTo>
                  <a:cubicBezTo>
                    <a:pt x="526" y="165"/>
                    <a:pt x="527" y="165"/>
                    <a:pt x="527" y="165"/>
                  </a:cubicBezTo>
                  <a:cubicBezTo>
                    <a:pt x="526" y="164"/>
                    <a:pt x="525" y="165"/>
                    <a:pt x="525" y="165"/>
                  </a:cubicBezTo>
                  <a:close/>
                  <a:moveTo>
                    <a:pt x="479" y="182"/>
                  </a:moveTo>
                  <a:cubicBezTo>
                    <a:pt x="480" y="182"/>
                    <a:pt x="481" y="183"/>
                    <a:pt x="481" y="182"/>
                  </a:cubicBezTo>
                  <a:cubicBezTo>
                    <a:pt x="480" y="182"/>
                    <a:pt x="479" y="181"/>
                    <a:pt x="479" y="182"/>
                  </a:cubicBezTo>
                  <a:close/>
                  <a:moveTo>
                    <a:pt x="473" y="186"/>
                  </a:moveTo>
                  <a:cubicBezTo>
                    <a:pt x="474" y="185"/>
                    <a:pt x="476" y="185"/>
                    <a:pt x="476" y="184"/>
                  </a:cubicBezTo>
                  <a:cubicBezTo>
                    <a:pt x="475" y="185"/>
                    <a:pt x="473" y="185"/>
                    <a:pt x="473" y="186"/>
                  </a:cubicBezTo>
                  <a:close/>
                  <a:moveTo>
                    <a:pt x="472" y="200"/>
                  </a:moveTo>
                  <a:cubicBezTo>
                    <a:pt x="473" y="199"/>
                    <a:pt x="472" y="198"/>
                    <a:pt x="473" y="198"/>
                  </a:cubicBezTo>
                  <a:cubicBezTo>
                    <a:pt x="471" y="198"/>
                    <a:pt x="472" y="200"/>
                    <a:pt x="472" y="200"/>
                  </a:cubicBezTo>
                  <a:close/>
                  <a:moveTo>
                    <a:pt x="469" y="143"/>
                  </a:moveTo>
                  <a:cubicBezTo>
                    <a:pt x="468" y="143"/>
                    <a:pt x="468" y="144"/>
                    <a:pt x="467" y="143"/>
                  </a:cubicBezTo>
                  <a:cubicBezTo>
                    <a:pt x="467" y="144"/>
                    <a:pt x="468" y="146"/>
                    <a:pt x="468" y="145"/>
                  </a:cubicBezTo>
                  <a:cubicBezTo>
                    <a:pt x="468" y="145"/>
                    <a:pt x="468" y="145"/>
                    <a:pt x="468" y="145"/>
                  </a:cubicBezTo>
                  <a:cubicBezTo>
                    <a:pt x="469" y="145"/>
                    <a:pt x="469" y="144"/>
                    <a:pt x="469" y="144"/>
                  </a:cubicBezTo>
                  <a:cubicBezTo>
                    <a:pt x="469" y="144"/>
                    <a:pt x="469" y="144"/>
                    <a:pt x="469" y="143"/>
                  </a:cubicBezTo>
                  <a:close/>
                  <a:moveTo>
                    <a:pt x="468" y="143"/>
                  </a:moveTo>
                  <a:cubicBezTo>
                    <a:pt x="468" y="143"/>
                    <a:pt x="469" y="143"/>
                    <a:pt x="469" y="142"/>
                  </a:cubicBezTo>
                  <a:cubicBezTo>
                    <a:pt x="468" y="142"/>
                    <a:pt x="468" y="142"/>
                    <a:pt x="468" y="143"/>
                  </a:cubicBezTo>
                  <a:close/>
                  <a:moveTo>
                    <a:pt x="466" y="146"/>
                  </a:moveTo>
                  <a:cubicBezTo>
                    <a:pt x="466" y="146"/>
                    <a:pt x="466" y="147"/>
                    <a:pt x="466" y="146"/>
                  </a:cubicBezTo>
                  <a:cubicBezTo>
                    <a:pt x="466" y="146"/>
                    <a:pt x="467" y="145"/>
                    <a:pt x="467" y="145"/>
                  </a:cubicBezTo>
                  <a:cubicBezTo>
                    <a:pt x="466" y="145"/>
                    <a:pt x="466" y="146"/>
                    <a:pt x="466" y="146"/>
                  </a:cubicBezTo>
                  <a:close/>
                  <a:moveTo>
                    <a:pt x="466" y="145"/>
                  </a:moveTo>
                  <a:cubicBezTo>
                    <a:pt x="465" y="145"/>
                    <a:pt x="465" y="146"/>
                    <a:pt x="464" y="145"/>
                  </a:cubicBezTo>
                  <a:cubicBezTo>
                    <a:pt x="464" y="146"/>
                    <a:pt x="464" y="146"/>
                    <a:pt x="465" y="146"/>
                  </a:cubicBezTo>
                  <a:cubicBezTo>
                    <a:pt x="465" y="146"/>
                    <a:pt x="465" y="146"/>
                    <a:pt x="465" y="146"/>
                  </a:cubicBezTo>
                  <a:cubicBezTo>
                    <a:pt x="465" y="146"/>
                    <a:pt x="465" y="147"/>
                    <a:pt x="465" y="147"/>
                  </a:cubicBezTo>
                  <a:cubicBezTo>
                    <a:pt x="466" y="146"/>
                    <a:pt x="465" y="146"/>
                    <a:pt x="466" y="145"/>
                  </a:cubicBezTo>
                  <a:close/>
                  <a:moveTo>
                    <a:pt x="468" y="118"/>
                  </a:moveTo>
                  <a:cubicBezTo>
                    <a:pt x="468" y="119"/>
                    <a:pt x="468" y="119"/>
                    <a:pt x="468" y="119"/>
                  </a:cubicBezTo>
                  <a:cubicBezTo>
                    <a:pt x="468" y="119"/>
                    <a:pt x="468" y="119"/>
                    <a:pt x="469" y="120"/>
                  </a:cubicBezTo>
                  <a:cubicBezTo>
                    <a:pt x="468" y="119"/>
                    <a:pt x="469" y="119"/>
                    <a:pt x="469" y="119"/>
                  </a:cubicBezTo>
                  <a:cubicBezTo>
                    <a:pt x="469" y="118"/>
                    <a:pt x="469" y="119"/>
                    <a:pt x="468" y="118"/>
                  </a:cubicBezTo>
                  <a:close/>
                  <a:moveTo>
                    <a:pt x="462" y="147"/>
                  </a:moveTo>
                  <a:cubicBezTo>
                    <a:pt x="462" y="148"/>
                    <a:pt x="461" y="147"/>
                    <a:pt x="462" y="148"/>
                  </a:cubicBezTo>
                  <a:cubicBezTo>
                    <a:pt x="462" y="148"/>
                    <a:pt x="462" y="147"/>
                    <a:pt x="462" y="147"/>
                  </a:cubicBezTo>
                  <a:cubicBezTo>
                    <a:pt x="462" y="148"/>
                    <a:pt x="462" y="149"/>
                    <a:pt x="463" y="149"/>
                  </a:cubicBezTo>
                  <a:cubicBezTo>
                    <a:pt x="463" y="149"/>
                    <a:pt x="463" y="149"/>
                    <a:pt x="463" y="148"/>
                  </a:cubicBezTo>
                  <a:cubicBezTo>
                    <a:pt x="462" y="148"/>
                    <a:pt x="463" y="147"/>
                    <a:pt x="462" y="147"/>
                  </a:cubicBezTo>
                  <a:close/>
                  <a:moveTo>
                    <a:pt x="449" y="212"/>
                  </a:moveTo>
                  <a:cubicBezTo>
                    <a:pt x="449" y="212"/>
                    <a:pt x="450" y="211"/>
                    <a:pt x="450" y="211"/>
                  </a:cubicBezTo>
                  <a:cubicBezTo>
                    <a:pt x="449" y="210"/>
                    <a:pt x="447" y="212"/>
                    <a:pt x="448" y="212"/>
                  </a:cubicBezTo>
                  <a:cubicBezTo>
                    <a:pt x="448" y="211"/>
                    <a:pt x="449" y="212"/>
                    <a:pt x="449" y="213"/>
                  </a:cubicBezTo>
                  <a:cubicBezTo>
                    <a:pt x="449" y="212"/>
                    <a:pt x="450" y="212"/>
                    <a:pt x="450" y="212"/>
                  </a:cubicBezTo>
                  <a:cubicBezTo>
                    <a:pt x="450" y="213"/>
                    <a:pt x="449" y="212"/>
                    <a:pt x="449" y="212"/>
                  </a:cubicBezTo>
                  <a:close/>
                  <a:moveTo>
                    <a:pt x="460" y="146"/>
                  </a:moveTo>
                  <a:cubicBezTo>
                    <a:pt x="460" y="146"/>
                    <a:pt x="460" y="148"/>
                    <a:pt x="461" y="147"/>
                  </a:cubicBezTo>
                  <a:cubicBezTo>
                    <a:pt x="461" y="147"/>
                    <a:pt x="461" y="146"/>
                    <a:pt x="460" y="146"/>
                  </a:cubicBezTo>
                  <a:close/>
                  <a:moveTo>
                    <a:pt x="460" y="148"/>
                  </a:moveTo>
                  <a:cubicBezTo>
                    <a:pt x="460" y="148"/>
                    <a:pt x="460" y="146"/>
                    <a:pt x="459" y="146"/>
                  </a:cubicBezTo>
                  <a:cubicBezTo>
                    <a:pt x="459" y="148"/>
                    <a:pt x="458" y="147"/>
                    <a:pt x="457" y="146"/>
                  </a:cubicBezTo>
                  <a:cubicBezTo>
                    <a:pt x="457" y="147"/>
                    <a:pt x="457" y="148"/>
                    <a:pt x="456" y="148"/>
                  </a:cubicBezTo>
                  <a:cubicBezTo>
                    <a:pt x="456" y="147"/>
                    <a:pt x="456" y="147"/>
                    <a:pt x="456" y="146"/>
                  </a:cubicBezTo>
                  <a:cubicBezTo>
                    <a:pt x="456" y="147"/>
                    <a:pt x="455" y="146"/>
                    <a:pt x="455" y="146"/>
                  </a:cubicBezTo>
                  <a:cubicBezTo>
                    <a:pt x="455" y="147"/>
                    <a:pt x="455" y="147"/>
                    <a:pt x="455" y="148"/>
                  </a:cubicBezTo>
                  <a:cubicBezTo>
                    <a:pt x="455" y="148"/>
                    <a:pt x="456" y="147"/>
                    <a:pt x="456" y="147"/>
                  </a:cubicBezTo>
                  <a:cubicBezTo>
                    <a:pt x="456" y="149"/>
                    <a:pt x="457" y="147"/>
                    <a:pt x="458" y="148"/>
                  </a:cubicBezTo>
                  <a:cubicBezTo>
                    <a:pt x="457" y="148"/>
                    <a:pt x="458" y="148"/>
                    <a:pt x="457" y="149"/>
                  </a:cubicBezTo>
                  <a:cubicBezTo>
                    <a:pt x="458" y="149"/>
                    <a:pt x="457" y="148"/>
                    <a:pt x="458" y="148"/>
                  </a:cubicBezTo>
                  <a:cubicBezTo>
                    <a:pt x="459" y="148"/>
                    <a:pt x="458" y="147"/>
                    <a:pt x="459" y="147"/>
                  </a:cubicBezTo>
                  <a:cubicBezTo>
                    <a:pt x="459" y="148"/>
                    <a:pt x="459" y="149"/>
                    <a:pt x="460" y="148"/>
                  </a:cubicBezTo>
                  <a:close/>
                  <a:moveTo>
                    <a:pt x="448" y="209"/>
                  </a:moveTo>
                  <a:cubicBezTo>
                    <a:pt x="448" y="211"/>
                    <a:pt x="447" y="209"/>
                    <a:pt x="447" y="210"/>
                  </a:cubicBezTo>
                  <a:cubicBezTo>
                    <a:pt x="446" y="210"/>
                    <a:pt x="447" y="210"/>
                    <a:pt x="447" y="211"/>
                  </a:cubicBezTo>
                  <a:cubicBezTo>
                    <a:pt x="448" y="209"/>
                    <a:pt x="447" y="211"/>
                    <a:pt x="448" y="211"/>
                  </a:cubicBezTo>
                  <a:cubicBezTo>
                    <a:pt x="448" y="210"/>
                    <a:pt x="449" y="210"/>
                    <a:pt x="449" y="210"/>
                  </a:cubicBezTo>
                  <a:cubicBezTo>
                    <a:pt x="449" y="209"/>
                    <a:pt x="449" y="209"/>
                    <a:pt x="448" y="209"/>
                  </a:cubicBezTo>
                  <a:close/>
                  <a:moveTo>
                    <a:pt x="452" y="149"/>
                  </a:moveTo>
                  <a:cubicBezTo>
                    <a:pt x="452" y="148"/>
                    <a:pt x="451" y="148"/>
                    <a:pt x="451" y="148"/>
                  </a:cubicBezTo>
                  <a:cubicBezTo>
                    <a:pt x="451" y="149"/>
                    <a:pt x="452" y="149"/>
                    <a:pt x="451" y="149"/>
                  </a:cubicBezTo>
                  <a:cubicBezTo>
                    <a:pt x="452" y="150"/>
                    <a:pt x="453" y="150"/>
                    <a:pt x="454" y="149"/>
                  </a:cubicBezTo>
                  <a:cubicBezTo>
                    <a:pt x="454" y="148"/>
                    <a:pt x="452" y="149"/>
                    <a:pt x="452" y="149"/>
                  </a:cubicBezTo>
                  <a:close/>
                  <a:moveTo>
                    <a:pt x="442" y="209"/>
                  </a:moveTo>
                  <a:cubicBezTo>
                    <a:pt x="442" y="210"/>
                    <a:pt x="441" y="209"/>
                    <a:pt x="441" y="210"/>
                  </a:cubicBezTo>
                  <a:cubicBezTo>
                    <a:pt x="442" y="210"/>
                    <a:pt x="443" y="209"/>
                    <a:pt x="442" y="209"/>
                  </a:cubicBezTo>
                  <a:close/>
                  <a:moveTo>
                    <a:pt x="438" y="212"/>
                  </a:moveTo>
                  <a:cubicBezTo>
                    <a:pt x="438" y="211"/>
                    <a:pt x="439" y="211"/>
                    <a:pt x="439" y="211"/>
                  </a:cubicBezTo>
                  <a:cubicBezTo>
                    <a:pt x="439" y="211"/>
                    <a:pt x="439" y="211"/>
                    <a:pt x="438" y="211"/>
                  </a:cubicBezTo>
                  <a:cubicBezTo>
                    <a:pt x="438" y="210"/>
                    <a:pt x="439" y="210"/>
                    <a:pt x="438" y="210"/>
                  </a:cubicBezTo>
                  <a:cubicBezTo>
                    <a:pt x="438" y="211"/>
                    <a:pt x="438" y="211"/>
                    <a:pt x="438" y="212"/>
                  </a:cubicBezTo>
                  <a:close/>
                  <a:moveTo>
                    <a:pt x="409" y="173"/>
                  </a:moveTo>
                  <a:cubicBezTo>
                    <a:pt x="409" y="173"/>
                    <a:pt x="409" y="174"/>
                    <a:pt x="410" y="174"/>
                  </a:cubicBezTo>
                  <a:cubicBezTo>
                    <a:pt x="409" y="173"/>
                    <a:pt x="411" y="173"/>
                    <a:pt x="411" y="173"/>
                  </a:cubicBezTo>
                  <a:cubicBezTo>
                    <a:pt x="412" y="173"/>
                    <a:pt x="412" y="173"/>
                    <a:pt x="412" y="172"/>
                  </a:cubicBezTo>
                  <a:cubicBezTo>
                    <a:pt x="411" y="171"/>
                    <a:pt x="410" y="173"/>
                    <a:pt x="409" y="173"/>
                  </a:cubicBezTo>
                  <a:close/>
                  <a:moveTo>
                    <a:pt x="398" y="229"/>
                  </a:moveTo>
                  <a:cubicBezTo>
                    <a:pt x="400" y="229"/>
                    <a:pt x="399" y="228"/>
                    <a:pt x="400" y="227"/>
                  </a:cubicBezTo>
                  <a:cubicBezTo>
                    <a:pt x="399" y="227"/>
                    <a:pt x="399" y="228"/>
                    <a:pt x="398" y="229"/>
                  </a:cubicBezTo>
                  <a:close/>
                  <a:moveTo>
                    <a:pt x="393" y="230"/>
                  </a:moveTo>
                  <a:cubicBezTo>
                    <a:pt x="393" y="231"/>
                    <a:pt x="394" y="231"/>
                    <a:pt x="394" y="231"/>
                  </a:cubicBezTo>
                  <a:cubicBezTo>
                    <a:pt x="394" y="231"/>
                    <a:pt x="395" y="231"/>
                    <a:pt x="396" y="231"/>
                  </a:cubicBezTo>
                  <a:cubicBezTo>
                    <a:pt x="396" y="231"/>
                    <a:pt x="396" y="230"/>
                    <a:pt x="396" y="230"/>
                  </a:cubicBezTo>
                  <a:cubicBezTo>
                    <a:pt x="395" y="230"/>
                    <a:pt x="395" y="231"/>
                    <a:pt x="393" y="230"/>
                  </a:cubicBezTo>
                  <a:close/>
                  <a:moveTo>
                    <a:pt x="390" y="232"/>
                  </a:moveTo>
                  <a:cubicBezTo>
                    <a:pt x="392" y="232"/>
                    <a:pt x="392" y="231"/>
                    <a:pt x="392" y="231"/>
                  </a:cubicBezTo>
                  <a:cubicBezTo>
                    <a:pt x="391" y="231"/>
                    <a:pt x="391" y="231"/>
                    <a:pt x="390" y="232"/>
                  </a:cubicBezTo>
                  <a:close/>
                  <a:moveTo>
                    <a:pt x="393" y="179"/>
                  </a:moveTo>
                  <a:cubicBezTo>
                    <a:pt x="394" y="179"/>
                    <a:pt x="395" y="179"/>
                    <a:pt x="395" y="178"/>
                  </a:cubicBezTo>
                  <a:cubicBezTo>
                    <a:pt x="394" y="178"/>
                    <a:pt x="394" y="179"/>
                    <a:pt x="393" y="179"/>
                  </a:cubicBezTo>
                  <a:close/>
                  <a:moveTo>
                    <a:pt x="129" y="269"/>
                  </a:moveTo>
                  <a:cubicBezTo>
                    <a:pt x="133" y="268"/>
                    <a:pt x="137" y="265"/>
                    <a:pt x="142" y="264"/>
                  </a:cubicBezTo>
                  <a:cubicBezTo>
                    <a:pt x="144" y="263"/>
                    <a:pt x="147" y="262"/>
                    <a:pt x="151" y="261"/>
                  </a:cubicBezTo>
                  <a:cubicBezTo>
                    <a:pt x="151" y="260"/>
                    <a:pt x="153" y="260"/>
                    <a:pt x="154" y="259"/>
                  </a:cubicBezTo>
                  <a:cubicBezTo>
                    <a:pt x="154" y="259"/>
                    <a:pt x="154" y="259"/>
                    <a:pt x="155" y="259"/>
                  </a:cubicBezTo>
                  <a:cubicBezTo>
                    <a:pt x="158" y="258"/>
                    <a:pt x="161" y="256"/>
                    <a:pt x="164" y="256"/>
                  </a:cubicBezTo>
                  <a:cubicBezTo>
                    <a:pt x="165" y="254"/>
                    <a:pt x="168" y="254"/>
                    <a:pt x="169" y="253"/>
                  </a:cubicBezTo>
                  <a:cubicBezTo>
                    <a:pt x="178" y="250"/>
                    <a:pt x="186" y="245"/>
                    <a:pt x="195" y="243"/>
                  </a:cubicBezTo>
                  <a:cubicBezTo>
                    <a:pt x="205" y="238"/>
                    <a:pt x="215" y="234"/>
                    <a:pt x="225" y="230"/>
                  </a:cubicBezTo>
                  <a:cubicBezTo>
                    <a:pt x="227" y="229"/>
                    <a:pt x="230" y="228"/>
                    <a:pt x="233" y="227"/>
                  </a:cubicBezTo>
                  <a:cubicBezTo>
                    <a:pt x="239" y="224"/>
                    <a:pt x="246" y="221"/>
                    <a:pt x="252" y="218"/>
                  </a:cubicBezTo>
                  <a:cubicBezTo>
                    <a:pt x="256" y="217"/>
                    <a:pt x="259" y="215"/>
                    <a:pt x="261" y="215"/>
                  </a:cubicBezTo>
                  <a:cubicBezTo>
                    <a:pt x="264" y="214"/>
                    <a:pt x="266" y="212"/>
                    <a:pt x="269" y="212"/>
                  </a:cubicBezTo>
                  <a:cubicBezTo>
                    <a:pt x="286" y="204"/>
                    <a:pt x="304" y="196"/>
                    <a:pt x="322" y="189"/>
                  </a:cubicBezTo>
                  <a:cubicBezTo>
                    <a:pt x="322" y="189"/>
                    <a:pt x="322" y="190"/>
                    <a:pt x="323" y="189"/>
                  </a:cubicBezTo>
                  <a:cubicBezTo>
                    <a:pt x="322" y="189"/>
                    <a:pt x="322" y="189"/>
                    <a:pt x="322" y="189"/>
                  </a:cubicBezTo>
                  <a:cubicBezTo>
                    <a:pt x="335" y="184"/>
                    <a:pt x="347" y="178"/>
                    <a:pt x="359" y="174"/>
                  </a:cubicBezTo>
                  <a:cubicBezTo>
                    <a:pt x="359" y="173"/>
                    <a:pt x="360" y="173"/>
                    <a:pt x="360" y="173"/>
                  </a:cubicBezTo>
                  <a:cubicBezTo>
                    <a:pt x="366" y="171"/>
                    <a:pt x="374" y="168"/>
                    <a:pt x="379" y="166"/>
                  </a:cubicBezTo>
                  <a:cubicBezTo>
                    <a:pt x="379" y="165"/>
                    <a:pt x="381" y="166"/>
                    <a:pt x="380" y="164"/>
                  </a:cubicBezTo>
                  <a:cubicBezTo>
                    <a:pt x="379" y="166"/>
                    <a:pt x="377" y="166"/>
                    <a:pt x="377" y="165"/>
                  </a:cubicBezTo>
                  <a:cubicBezTo>
                    <a:pt x="377" y="165"/>
                    <a:pt x="377" y="166"/>
                    <a:pt x="376" y="166"/>
                  </a:cubicBezTo>
                  <a:cubicBezTo>
                    <a:pt x="373" y="166"/>
                    <a:pt x="370" y="168"/>
                    <a:pt x="368" y="167"/>
                  </a:cubicBezTo>
                  <a:cubicBezTo>
                    <a:pt x="367" y="168"/>
                    <a:pt x="367" y="168"/>
                    <a:pt x="366" y="168"/>
                  </a:cubicBezTo>
                  <a:cubicBezTo>
                    <a:pt x="366" y="168"/>
                    <a:pt x="366" y="168"/>
                    <a:pt x="365" y="168"/>
                  </a:cubicBezTo>
                  <a:cubicBezTo>
                    <a:pt x="364" y="168"/>
                    <a:pt x="364" y="169"/>
                    <a:pt x="364" y="170"/>
                  </a:cubicBezTo>
                  <a:cubicBezTo>
                    <a:pt x="362" y="169"/>
                    <a:pt x="362" y="170"/>
                    <a:pt x="361" y="170"/>
                  </a:cubicBezTo>
                  <a:cubicBezTo>
                    <a:pt x="361" y="170"/>
                    <a:pt x="360" y="169"/>
                    <a:pt x="360" y="170"/>
                  </a:cubicBezTo>
                  <a:cubicBezTo>
                    <a:pt x="360" y="170"/>
                    <a:pt x="360" y="170"/>
                    <a:pt x="360" y="170"/>
                  </a:cubicBezTo>
                  <a:cubicBezTo>
                    <a:pt x="358" y="171"/>
                    <a:pt x="356" y="170"/>
                    <a:pt x="356" y="171"/>
                  </a:cubicBezTo>
                  <a:cubicBezTo>
                    <a:pt x="355" y="171"/>
                    <a:pt x="355" y="171"/>
                    <a:pt x="355" y="171"/>
                  </a:cubicBezTo>
                  <a:cubicBezTo>
                    <a:pt x="354" y="171"/>
                    <a:pt x="354" y="172"/>
                    <a:pt x="352" y="171"/>
                  </a:cubicBezTo>
                  <a:cubicBezTo>
                    <a:pt x="352" y="173"/>
                    <a:pt x="350" y="172"/>
                    <a:pt x="349" y="172"/>
                  </a:cubicBezTo>
                  <a:cubicBezTo>
                    <a:pt x="349" y="173"/>
                    <a:pt x="349" y="172"/>
                    <a:pt x="348" y="173"/>
                  </a:cubicBezTo>
                  <a:cubicBezTo>
                    <a:pt x="348" y="172"/>
                    <a:pt x="347" y="173"/>
                    <a:pt x="347" y="174"/>
                  </a:cubicBezTo>
                  <a:cubicBezTo>
                    <a:pt x="347" y="173"/>
                    <a:pt x="347" y="173"/>
                    <a:pt x="346" y="172"/>
                  </a:cubicBezTo>
                  <a:cubicBezTo>
                    <a:pt x="346" y="173"/>
                    <a:pt x="344" y="172"/>
                    <a:pt x="344" y="173"/>
                  </a:cubicBezTo>
                  <a:cubicBezTo>
                    <a:pt x="345" y="173"/>
                    <a:pt x="344" y="173"/>
                    <a:pt x="344" y="173"/>
                  </a:cubicBezTo>
                  <a:cubicBezTo>
                    <a:pt x="344" y="174"/>
                    <a:pt x="345" y="174"/>
                    <a:pt x="345" y="174"/>
                  </a:cubicBezTo>
                  <a:cubicBezTo>
                    <a:pt x="343" y="175"/>
                    <a:pt x="342" y="173"/>
                    <a:pt x="341" y="174"/>
                  </a:cubicBezTo>
                  <a:cubicBezTo>
                    <a:pt x="342" y="174"/>
                    <a:pt x="342" y="175"/>
                    <a:pt x="342" y="175"/>
                  </a:cubicBezTo>
                  <a:cubicBezTo>
                    <a:pt x="341" y="175"/>
                    <a:pt x="340" y="176"/>
                    <a:pt x="340" y="176"/>
                  </a:cubicBezTo>
                  <a:cubicBezTo>
                    <a:pt x="340" y="175"/>
                    <a:pt x="340" y="175"/>
                    <a:pt x="341" y="175"/>
                  </a:cubicBezTo>
                  <a:cubicBezTo>
                    <a:pt x="339" y="175"/>
                    <a:pt x="337" y="176"/>
                    <a:pt x="336" y="176"/>
                  </a:cubicBezTo>
                  <a:cubicBezTo>
                    <a:pt x="337" y="176"/>
                    <a:pt x="338" y="176"/>
                    <a:pt x="338" y="177"/>
                  </a:cubicBezTo>
                  <a:cubicBezTo>
                    <a:pt x="337" y="177"/>
                    <a:pt x="336" y="177"/>
                    <a:pt x="335" y="177"/>
                  </a:cubicBezTo>
                  <a:cubicBezTo>
                    <a:pt x="336" y="178"/>
                    <a:pt x="333" y="178"/>
                    <a:pt x="334" y="179"/>
                  </a:cubicBezTo>
                  <a:cubicBezTo>
                    <a:pt x="334" y="179"/>
                    <a:pt x="334" y="178"/>
                    <a:pt x="333" y="178"/>
                  </a:cubicBezTo>
                  <a:cubicBezTo>
                    <a:pt x="333" y="178"/>
                    <a:pt x="332" y="179"/>
                    <a:pt x="331" y="179"/>
                  </a:cubicBezTo>
                  <a:cubicBezTo>
                    <a:pt x="331" y="178"/>
                    <a:pt x="332" y="179"/>
                    <a:pt x="332" y="178"/>
                  </a:cubicBezTo>
                  <a:cubicBezTo>
                    <a:pt x="331" y="177"/>
                    <a:pt x="331" y="178"/>
                    <a:pt x="330" y="179"/>
                  </a:cubicBezTo>
                  <a:cubicBezTo>
                    <a:pt x="330" y="178"/>
                    <a:pt x="329" y="178"/>
                    <a:pt x="329" y="179"/>
                  </a:cubicBezTo>
                  <a:cubicBezTo>
                    <a:pt x="329" y="179"/>
                    <a:pt x="329" y="179"/>
                    <a:pt x="329" y="180"/>
                  </a:cubicBezTo>
                  <a:cubicBezTo>
                    <a:pt x="328" y="180"/>
                    <a:pt x="328" y="179"/>
                    <a:pt x="327" y="178"/>
                  </a:cubicBezTo>
                  <a:cubicBezTo>
                    <a:pt x="327" y="180"/>
                    <a:pt x="325" y="180"/>
                    <a:pt x="325" y="180"/>
                  </a:cubicBezTo>
                  <a:cubicBezTo>
                    <a:pt x="326" y="180"/>
                    <a:pt x="327" y="179"/>
                    <a:pt x="327" y="180"/>
                  </a:cubicBezTo>
                  <a:cubicBezTo>
                    <a:pt x="326" y="180"/>
                    <a:pt x="324" y="182"/>
                    <a:pt x="323" y="181"/>
                  </a:cubicBezTo>
                  <a:cubicBezTo>
                    <a:pt x="324" y="182"/>
                    <a:pt x="323" y="180"/>
                    <a:pt x="324" y="181"/>
                  </a:cubicBezTo>
                  <a:cubicBezTo>
                    <a:pt x="324" y="180"/>
                    <a:pt x="324" y="180"/>
                    <a:pt x="323" y="180"/>
                  </a:cubicBezTo>
                  <a:cubicBezTo>
                    <a:pt x="323" y="181"/>
                    <a:pt x="322" y="181"/>
                    <a:pt x="321" y="180"/>
                  </a:cubicBezTo>
                  <a:cubicBezTo>
                    <a:pt x="321" y="182"/>
                    <a:pt x="322" y="180"/>
                    <a:pt x="322" y="181"/>
                  </a:cubicBezTo>
                  <a:cubicBezTo>
                    <a:pt x="322" y="181"/>
                    <a:pt x="322" y="182"/>
                    <a:pt x="322" y="182"/>
                  </a:cubicBezTo>
                  <a:cubicBezTo>
                    <a:pt x="321" y="181"/>
                    <a:pt x="320" y="181"/>
                    <a:pt x="321" y="182"/>
                  </a:cubicBezTo>
                  <a:cubicBezTo>
                    <a:pt x="320" y="183"/>
                    <a:pt x="318" y="181"/>
                    <a:pt x="318" y="183"/>
                  </a:cubicBezTo>
                  <a:cubicBezTo>
                    <a:pt x="318" y="182"/>
                    <a:pt x="319" y="183"/>
                    <a:pt x="319" y="183"/>
                  </a:cubicBezTo>
                  <a:cubicBezTo>
                    <a:pt x="318" y="183"/>
                    <a:pt x="318" y="184"/>
                    <a:pt x="317" y="183"/>
                  </a:cubicBezTo>
                  <a:cubicBezTo>
                    <a:pt x="316" y="184"/>
                    <a:pt x="318" y="183"/>
                    <a:pt x="318" y="184"/>
                  </a:cubicBezTo>
                  <a:cubicBezTo>
                    <a:pt x="317" y="184"/>
                    <a:pt x="316" y="183"/>
                    <a:pt x="315" y="183"/>
                  </a:cubicBezTo>
                  <a:cubicBezTo>
                    <a:pt x="315" y="185"/>
                    <a:pt x="312" y="184"/>
                    <a:pt x="311" y="186"/>
                  </a:cubicBezTo>
                  <a:cubicBezTo>
                    <a:pt x="311" y="185"/>
                    <a:pt x="311" y="185"/>
                    <a:pt x="310" y="185"/>
                  </a:cubicBezTo>
                  <a:cubicBezTo>
                    <a:pt x="310" y="186"/>
                    <a:pt x="310" y="186"/>
                    <a:pt x="309" y="187"/>
                  </a:cubicBezTo>
                  <a:cubicBezTo>
                    <a:pt x="310" y="185"/>
                    <a:pt x="308" y="187"/>
                    <a:pt x="307" y="187"/>
                  </a:cubicBezTo>
                  <a:cubicBezTo>
                    <a:pt x="308" y="187"/>
                    <a:pt x="307" y="187"/>
                    <a:pt x="307" y="186"/>
                  </a:cubicBezTo>
                  <a:cubicBezTo>
                    <a:pt x="306" y="187"/>
                    <a:pt x="305" y="187"/>
                    <a:pt x="305" y="187"/>
                  </a:cubicBezTo>
                  <a:cubicBezTo>
                    <a:pt x="305" y="188"/>
                    <a:pt x="305" y="188"/>
                    <a:pt x="305" y="188"/>
                  </a:cubicBezTo>
                  <a:cubicBezTo>
                    <a:pt x="304" y="187"/>
                    <a:pt x="302" y="189"/>
                    <a:pt x="299" y="189"/>
                  </a:cubicBezTo>
                  <a:cubicBezTo>
                    <a:pt x="299" y="189"/>
                    <a:pt x="300" y="188"/>
                    <a:pt x="299" y="188"/>
                  </a:cubicBezTo>
                  <a:cubicBezTo>
                    <a:pt x="299" y="189"/>
                    <a:pt x="298" y="189"/>
                    <a:pt x="298" y="189"/>
                  </a:cubicBezTo>
                  <a:cubicBezTo>
                    <a:pt x="298" y="189"/>
                    <a:pt x="298" y="190"/>
                    <a:pt x="298" y="190"/>
                  </a:cubicBezTo>
                  <a:cubicBezTo>
                    <a:pt x="297" y="190"/>
                    <a:pt x="297" y="191"/>
                    <a:pt x="296" y="190"/>
                  </a:cubicBezTo>
                  <a:cubicBezTo>
                    <a:pt x="296" y="190"/>
                    <a:pt x="296" y="190"/>
                    <a:pt x="296" y="190"/>
                  </a:cubicBezTo>
                  <a:cubicBezTo>
                    <a:pt x="296" y="191"/>
                    <a:pt x="296" y="191"/>
                    <a:pt x="296" y="192"/>
                  </a:cubicBezTo>
                  <a:cubicBezTo>
                    <a:pt x="296" y="191"/>
                    <a:pt x="295" y="191"/>
                    <a:pt x="295" y="191"/>
                  </a:cubicBezTo>
                  <a:cubicBezTo>
                    <a:pt x="295" y="191"/>
                    <a:pt x="295" y="191"/>
                    <a:pt x="295" y="190"/>
                  </a:cubicBezTo>
                  <a:cubicBezTo>
                    <a:pt x="294" y="192"/>
                    <a:pt x="293" y="192"/>
                    <a:pt x="292" y="192"/>
                  </a:cubicBezTo>
                  <a:cubicBezTo>
                    <a:pt x="293" y="194"/>
                    <a:pt x="289" y="193"/>
                    <a:pt x="288" y="193"/>
                  </a:cubicBezTo>
                  <a:cubicBezTo>
                    <a:pt x="289" y="195"/>
                    <a:pt x="286" y="194"/>
                    <a:pt x="286" y="195"/>
                  </a:cubicBezTo>
                  <a:cubicBezTo>
                    <a:pt x="286" y="195"/>
                    <a:pt x="285" y="194"/>
                    <a:pt x="285" y="194"/>
                  </a:cubicBezTo>
                  <a:cubicBezTo>
                    <a:pt x="284" y="195"/>
                    <a:pt x="284" y="196"/>
                    <a:pt x="283" y="195"/>
                  </a:cubicBezTo>
                  <a:cubicBezTo>
                    <a:pt x="283" y="196"/>
                    <a:pt x="283" y="196"/>
                    <a:pt x="282" y="196"/>
                  </a:cubicBezTo>
                  <a:cubicBezTo>
                    <a:pt x="282" y="196"/>
                    <a:pt x="282" y="196"/>
                    <a:pt x="282" y="195"/>
                  </a:cubicBezTo>
                  <a:cubicBezTo>
                    <a:pt x="281" y="196"/>
                    <a:pt x="281" y="196"/>
                    <a:pt x="280" y="196"/>
                  </a:cubicBezTo>
                  <a:cubicBezTo>
                    <a:pt x="280" y="196"/>
                    <a:pt x="280" y="196"/>
                    <a:pt x="279" y="196"/>
                  </a:cubicBezTo>
                  <a:cubicBezTo>
                    <a:pt x="279" y="197"/>
                    <a:pt x="279" y="198"/>
                    <a:pt x="279" y="197"/>
                  </a:cubicBezTo>
                  <a:cubicBezTo>
                    <a:pt x="278" y="197"/>
                    <a:pt x="279" y="197"/>
                    <a:pt x="279" y="198"/>
                  </a:cubicBezTo>
                  <a:cubicBezTo>
                    <a:pt x="278" y="198"/>
                    <a:pt x="277" y="199"/>
                    <a:pt x="276" y="198"/>
                  </a:cubicBezTo>
                  <a:cubicBezTo>
                    <a:pt x="276" y="200"/>
                    <a:pt x="275" y="199"/>
                    <a:pt x="274" y="200"/>
                  </a:cubicBezTo>
                  <a:cubicBezTo>
                    <a:pt x="274" y="199"/>
                    <a:pt x="275" y="199"/>
                    <a:pt x="274" y="198"/>
                  </a:cubicBezTo>
                  <a:cubicBezTo>
                    <a:pt x="274" y="199"/>
                    <a:pt x="274" y="198"/>
                    <a:pt x="273" y="198"/>
                  </a:cubicBezTo>
                  <a:cubicBezTo>
                    <a:pt x="273" y="200"/>
                    <a:pt x="272" y="199"/>
                    <a:pt x="272" y="200"/>
                  </a:cubicBezTo>
                  <a:cubicBezTo>
                    <a:pt x="272" y="200"/>
                    <a:pt x="273" y="200"/>
                    <a:pt x="273" y="200"/>
                  </a:cubicBezTo>
                  <a:cubicBezTo>
                    <a:pt x="272" y="200"/>
                    <a:pt x="272" y="201"/>
                    <a:pt x="271" y="201"/>
                  </a:cubicBezTo>
                  <a:cubicBezTo>
                    <a:pt x="271" y="200"/>
                    <a:pt x="271" y="200"/>
                    <a:pt x="271" y="199"/>
                  </a:cubicBezTo>
                  <a:cubicBezTo>
                    <a:pt x="271" y="200"/>
                    <a:pt x="270" y="200"/>
                    <a:pt x="270" y="200"/>
                  </a:cubicBezTo>
                  <a:cubicBezTo>
                    <a:pt x="270" y="200"/>
                    <a:pt x="270" y="201"/>
                    <a:pt x="270" y="201"/>
                  </a:cubicBezTo>
                  <a:cubicBezTo>
                    <a:pt x="269" y="201"/>
                    <a:pt x="270" y="200"/>
                    <a:pt x="269" y="200"/>
                  </a:cubicBezTo>
                  <a:cubicBezTo>
                    <a:pt x="269" y="201"/>
                    <a:pt x="268" y="202"/>
                    <a:pt x="268" y="202"/>
                  </a:cubicBezTo>
                  <a:cubicBezTo>
                    <a:pt x="268" y="202"/>
                    <a:pt x="269" y="201"/>
                    <a:pt x="268" y="201"/>
                  </a:cubicBezTo>
                  <a:cubicBezTo>
                    <a:pt x="268" y="201"/>
                    <a:pt x="267" y="201"/>
                    <a:pt x="267" y="201"/>
                  </a:cubicBezTo>
                  <a:cubicBezTo>
                    <a:pt x="268" y="201"/>
                    <a:pt x="268" y="202"/>
                    <a:pt x="267" y="202"/>
                  </a:cubicBezTo>
                  <a:cubicBezTo>
                    <a:pt x="266" y="201"/>
                    <a:pt x="266" y="203"/>
                    <a:pt x="265" y="202"/>
                  </a:cubicBezTo>
                  <a:cubicBezTo>
                    <a:pt x="264" y="203"/>
                    <a:pt x="264" y="203"/>
                    <a:pt x="264" y="204"/>
                  </a:cubicBezTo>
                  <a:cubicBezTo>
                    <a:pt x="264" y="203"/>
                    <a:pt x="263" y="205"/>
                    <a:pt x="262" y="204"/>
                  </a:cubicBezTo>
                  <a:cubicBezTo>
                    <a:pt x="263" y="204"/>
                    <a:pt x="263" y="203"/>
                    <a:pt x="264" y="203"/>
                  </a:cubicBezTo>
                  <a:cubicBezTo>
                    <a:pt x="261" y="203"/>
                    <a:pt x="259" y="205"/>
                    <a:pt x="256" y="205"/>
                  </a:cubicBezTo>
                  <a:cubicBezTo>
                    <a:pt x="256" y="206"/>
                    <a:pt x="255" y="206"/>
                    <a:pt x="256" y="206"/>
                  </a:cubicBezTo>
                  <a:cubicBezTo>
                    <a:pt x="256" y="207"/>
                    <a:pt x="257" y="206"/>
                    <a:pt x="257" y="207"/>
                  </a:cubicBezTo>
                  <a:cubicBezTo>
                    <a:pt x="256" y="206"/>
                    <a:pt x="256" y="207"/>
                    <a:pt x="255" y="207"/>
                  </a:cubicBezTo>
                  <a:cubicBezTo>
                    <a:pt x="255" y="207"/>
                    <a:pt x="255" y="206"/>
                    <a:pt x="255" y="206"/>
                  </a:cubicBezTo>
                  <a:cubicBezTo>
                    <a:pt x="254" y="208"/>
                    <a:pt x="252" y="207"/>
                    <a:pt x="251" y="209"/>
                  </a:cubicBezTo>
                  <a:cubicBezTo>
                    <a:pt x="251" y="208"/>
                    <a:pt x="252" y="208"/>
                    <a:pt x="251" y="207"/>
                  </a:cubicBezTo>
                  <a:cubicBezTo>
                    <a:pt x="251" y="208"/>
                    <a:pt x="251" y="208"/>
                    <a:pt x="250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8"/>
                    <a:pt x="250" y="208"/>
                    <a:pt x="249" y="208"/>
                  </a:cubicBezTo>
                  <a:cubicBezTo>
                    <a:pt x="249" y="209"/>
                    <a:pt x="246" y="209"/>
                    <a:pt x="246" y="210"/>
                  </a:cubicBezTo>
                  <a:cubicBezTo>
                    <a:pt x="243" y="210"/>
                    <a:pt x="240" y="214"/>
                    <a:pt x="237" y="213"/>
                  </a:cubicBezTo>
                  <a:cubicBezTo>
                    <a:pt x="236" y="215"/>
                    <a:pt x="236" y="214"/>
                    <a:pt x="236" y="215"/>
                  </a:cubicBezTo>
                  <a:cubicBezTo>
                    <a:pt x="235" y="215"/>
                    <a:pt x="235" y="215"/>
                    <a:pt x="235" y="215"/>
                  </a:cubicBezTo>
                  <a:cubicBezTo>
                    <a:pt x="235" y="216"/>
                    <a:pt x="232" y="216"/>
                    <a:pt x="232" y="216"/>
                  </a:cubicBezTo>
                  <a:cubicBezTo>
                    <a:pt x="232" y="216"/>
                    <a:pt x="233" y="218"/>
                    <a:pt x="231" y="217"/>
                  </a:cubicBezTo>
                  <a:cubicBezTo>
                    <a:pt x="231" y="217"/>
                    <a:pt x="232" y="217"/>
                    <a:pt x="232" y="217"/>
                  </a:cubicBezTo>
                  <a:cubicBezTo>
                    <a:pt x="228" y="218"/>
                    <a:pt x="224" y="220"/>
                    <a:pt x="220" y="222"/>
                  </a:cubicBezTo>
                  <a:cubicBezTo>
                    <a:pt x="220" y="221"/>
                    <a:pt x="220" y="221"/>
                    <a:pt x="220" y="221"/>
                  </a:cubicBezTo>
                  <a:cubicBezTo>
                    <a:pt x="219" y="222"/>
                    <a:pt x="219" y="220"/>
                    <a:pt x="219" y="222"/>
                  </a:cubicBezTo>
                  <a:cubicBezTo>
                    <a:pt x="217" y="222"/>
                    <a:pt x="216" y="224"/>
                    <a:pt x="214" y="224"/>
                  </a:cubicBezTo>
                  <a:cubicBezTo>
                    <a:pt x="214" y="225"/>
                    <a:pt x="211" y="226"/>
                    <a:pt x="210" y="225"/>
                  </a:cubicBezTo>
                  <a:cubicBezTo>
                    <a:pt x="208" y="228"/>
                    <a:pt x="205" y="229"/>
                    <a:pt x="202" y="229"/>
                  </a:cubicBezTo>
                  <a:cubicBezTo>
                    <a:pt x="202" y="230"/>
                    <a:pt x="200" y="230"/>
                    <a:pt x="200" y="231"/>
                  </a:cubicBezTo>
                  <a:cubicBezTo>
                    <a:pt x="200" y="230"/>
                    <a:pt x="199" y="231"/>
                    <a:pt x="199" y="231"/>
                  </a:cubicBezTo>
                  <a:cubicBezTo>
                    <a:pt x="197" y="232"/>
                    <a:pt x="197" y="232"/>
                    <a:pt x="195" y="233"/>
                  </a:cubicBezTo>
                  <a:cubicBezTo>
                    <a:pt x="194" y="233"/>
                    <a:pt x="193" y="235"/>
                    <a:pt x="191" y="234"/>
                  </a:cubicBezTo>
                  <a:cubicBezTo>
                    <a:pt x="191" y="235"/>
                    <a:pt x="189" y="236"/>
                    <a:pt x="189" y="235"/>
                  </a:cubicBezTo>
                  <a:cubicBezTo>
                    <a:pt x="189" y="237"/>
                    <a:pt x="188" y="236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7" y="237"/>
                    <a:pt x="187" y="237"/>
                    <a:pt x="187" y="237"/>
                  </a:cubicBezTo>
                  <a:cubicBezTo>
                    <a:pt x="186" y="237"/>
                    <a:pt x="187" y="238"/>
                    <a:pt x="187" y="238"/>
                  </a:cubicBezTo>
                  <a:cubicBezTo>
                    <a:pt x="186" y="237"/>
                    <a:pt x="185" y="239"/>
                    <a:pt x="184" y="239"/>
                  </a:cubicBezTo>
                  <a:cubicBezTo>
                    <a:pt x="184" y="239"/>
                    <a:pt x="183" y="238"/>
                    <a:pt x="183" y="239"/>
                  </a:cubicBezTo>
                  <a:cubicBezTo>
                    <a:pt x="183" y="239"/>
                    <a:pt x="184" y="240"/>
                    <a:pt x="183" y="239"/>
                  </a:cubicBezTo>
                  <a:cubicBezTo>
                    <a:pt x="182" y="239"/>
                    <a:pt x="181" y="241"/>
                    <a:pt x="180" y="240"/>
                  </a:cubicBezTo>
                  <a:cubicBezTo>
                    <a:pt x="180" y="241"/>
                    <a:pt x="178" y="242"/>
                    <a:pt x="176" y="242"/>
                  </a:cubicBezTo>
                  <a:cubicBezTo>
                    <a:pt x="176" y="242"/>
                    <a:pt x="176" y="242"/>
                    <a:pt x="176" y="243"/>
                  </a:cubicBezTo>
                  <a:cubicBezTo>
                    <a:pt x="175" y="242"/>
                    <a:pt x="175" y="244"/>
                    <a:pt x="175" y="244"/>
                  </a:cubicBezTo>
                  <a:cubicBezTo>
                    <a:pt x="174" y="243"/>
                    <a:pt x="174" y="243"/>
                    <a:pt x="173" y="243"/>
                  </a:cubicBezTo>
                  <a:cubicBezTo>
                    <a:pt x="173" y="244"/>
                    <a:pt x="171" y="244"/>
                    <a:pt x="171" y="245"/>
                  </a:cubicBezTo>
                  <a:cubicBezTo>
                    <a:pt x="171" y="245"/>
                    <a:pt x="171" y="244"/>
                    <a:pt x="170" y="245"/>
                  </a:cubicBezTo>
                  <a:cubicBezTo>
                    <a:pt x="169" y="247"/>
                    <a:pt x="167" y="247"/>
                    <a:pt x="165" y="248"/>
                  </a:cubicBezTo>
                  <a:cubicBezTo>
                    <a:pt x="166" y="248"/>
                    <a:pt x="165" y="249"/>
                    <a:pt x="164" y="249"/>
                  </a:cubicBezTo>
                  <a:cubicBezTo>
                    <a:pt x="164" y="248"/>
                    <a:pt x="165" y="248"/>
                    <a:pt x="165" y="248"/>
                  </a:cubicBezTo>
                  <a:cubicBezTo>
                    <a:pt x="162" y="251"/>
                    <a:pt x="154" y="252"/>
                    <a:pt x="153" y="255"/>
                  </a:cubicBezTo>
                  <a:cubicBezTo>
                    <a:pt x="152" y="255"/>
                    <a:pt x="151" y="256"/>
                    <a:pt x="151" y="256"/>
                  </a:cubicBezTo>
                  <a:cubicBezTo>
                    <a:pt x="151" y="256"/>
                    <a:pt x="152" y="256"/>
                    <a:pt x="151" y="257"/>
                  </a:cubicBezTo>
                  <a:cubicBezTo>
                    <a:pt x="151" y="257"/>
                    <a:pt x="151" y="256"/>
                    <a:pt x="150" y="256"/>
                  </a:cubicBezTo>
                  <a:cubicBezTo>
                    <a:pt x="150" y="257"/>
                    <a:pt x="150" y="257"/>
                    <a:pt x="149" y="257"/>
                  </a:cubicBezTo>
                  <a:cubicBezTo>
                    <a:pt x="149" y="257"/>
                    <a:pt x="149" y="256"/>
                    <a:pt x="148" y="257"/>
                  </a:cubicBezTo>
                  <a:cubicBezTo>
                    <a:pt x="147" y="258"/>
                    <a:pt x="146" y="257"/>
                    <a:pt x="144" y="259"/>
                  </a:cubicBezTo>
                  <a:cubicBezTo>
                    <a:pt x="140" y="260"/>
                    <a:pt x="135" y="265"/>
                    <a:pt x="130" y="266"/>
                  </a:cubicBezTo>
                  <a:cubicBezTo>
                    <a:pt x="129" y="266"/>
                    <a:pt x="130" y="267"/>
                    <a:pt x="129" y="267"/>
                  </a:cubicBezTo>
                  <a:cubicBezTo>
                    <a:pt x="129" y="266"/>
                    <a:pt x="127" y="269"/>
                    <a:pt x="127" y="268"/>
                  </a:cubicBezTo>
                  <a:cubicBezTo>
                    <a:pt x="126" y="268"/>
                    <a:pt x="126" y="269"/>
                    <a:pt x="125" y="269"/>
                  </a:cubicBezTo>
                  <a:cubicBezTo>
                    <a:pt x="126" y="270"/>
                    <a:pt x="128" y="269"/>
                    <a:pt x="129" y="269"/>
                  </a:cubicBezTo>
                  <a:close/>
                  <a:moveTo>
                    <a:pt x="297" y="189"/>
                  </a:moveTo>
                  <a:cubicBezTo>
                    <a:pt x="297" y="189"/>
                    <a:pt x="298" y="189"/>
                    <a:pt x="298" y="189"/>
                  </a:cubicBezTo>
                  <a:cubicBezTo>
                    <a:pt x="297" y="188"/>
                    <a:pt x="297" y="189"/>
                    <a:pt x="297" y="189"/>
                  </a:cubicBezTo>
                  <a:cubicBezTo>
                    <a:pt x="297" y="189"/>
                    <a:pt x="297" y="190"/>
                    <a:pt x="297" y="190"/>
                  </a:cubicBezTo>
                  <a:cubicBezTo>
                    <a:pt x="297" y="190"/>
                    <a:pt x="297" y="190"/>
                    <a:pt x="297" y="189"/>
                  </a:cubicBezTo>
                  <a:close/>
                  <a:moveTo>
                    <a:pt x="326" y="256"/>
                  </a:moveTo>
                  <a:cubicBezTo>
                    <a:pt x="325" y="257"/>
                    <a:pt x="325" y="256"/>
                    <a:pt x="324" y="256"/>
                  </a:cubicBezTo>
                  <a:cubicBezTo>
                    <a:pt x="324" y="257"/>
                    <a:pt x="324" y="258"/>
                    <a:pt x="325" y="258"/>
                  </a:cubicBezTo>
                  <a:cubicBezTo>
                    <a:pt x="325" y="257"/>
                    <a:pt x="326" y="258"/>
                    <a:pt x="326" y="257"/>
                  </a:cubicBezTo>
                  <a:cubicBezTo>
                    <a:pt x="325" y="257"/>
                    <a:pt x="325" y="257"/>
                    <a:pt x="326" y="256"/>
                  </a:cubicBezTo>
                  <a:close/>
                  <a:moveTo>
                    <a:pt x="324" y="258"/>
                  </a:moveTo>
                  <a:cubicBezTo>
                    <a:pt x="324" y="258"/>
                    <a:pt x="322" y="258"/>
                    <a:pt x="323" y="258"/>
                  </a:cubicBezTo>
                  <a:cubicBezTo>
                    <a:pt x="323" y="258"/>
                    <a:pt x="324" y="259"/>
                    <a:pt x="324" y="258"/>
                  </a:cubicBezTo>
                  <a:cubicBezTo>
                    <a:pt x="324" y="258"/>
                    <a:pt x="324" y="258"/>
                    <a:pt x="324" y="258"/>
                  </a:cubicBezTo>
                  <a:close/>
                  <a:moveTo>
                    <a:pt x="308" y="264"/>
                  </a:moveTo>
                  <a:cubicBezTo>
                    <a:pt x="307" y="264"/>
                    <a:pt x="307" y="264"/>
                    <a:pt x="307" y="264"/>
                  </a:cubicBezTo>
                  <a:cubicBezTo>
                    <a:pt x="306" y="265"/>
                    <a:pt x="307" y="265"/>
                    <a:pt x="308" y="265"/>
                  </a:cubicBezTo>
                  <a:cubicBezTo>
                    <a:pt x="307" y="265"/>
                    <a:pt x="308" y="264"/>
                    <a:pt x="308" y="264"/>
                  </a:cubicBezTo>
                  <a:close/>
                  <a:moveTo>
                    <a:pt x="300" y="269"/>
                  </a:moveTo>
                  <a:cubicBezTo>
                    <a:pt x="301" y="268"/>
                    <a:pt x="302" y="268"/>
                    <a:pt x="303" y="268"/>
                  </a:cubicBezTo>
                  <a:cubicBezTo>
                    <a:pt x="302" y="267"/>
                    <a:pt x="300" y="268"/>
                    <a:pt x="300" y="269"/>
                  </a:cubicBezTo>
                  <a:close/>
                  <a:moveTo>
                    <a:pt x="291" y="276"/>
                  </a:moveTo>
                  <a:cubicBezTo>
                    <a:pt x="291" y="277"/>
                    <a:pt x="290" y="279"/>
                    <a:pt x="291" y="278"/>
                  </a:cubicBezTo>
                  <a:cubicBezTo>
                    <a:pt x="291" y="278"/>
                    <a:pt x="291" y="276"/>
                    <a:pt x="291" y="276"/>
                  </a:cubicBezTo>
                  <a:close/>
                  <a:moveTo>
                    <a:pt x="266" y="290"/>
                  </a:moveTo>
                  <a:cubicBezTo>
                    <a:pt x="265" y="290"/>
                    <a:pt x="265" y="292"/>
                    <a:pt x="265" y="292"/>
                  </a:cubicBezTo>
                  <a:cubicBezTo>
                    <a:pt x="265" y="291"/>
                    <a:pt x="266" y="291"/>
                    <a:pt x="266" y="290"/>
                  </a:cubicBezTo>
                  <a:close/>
                  <a:moveTo>
                    <a:pt x="243" y="306"/>
                  </a:moveTo>
                  <a:cubicBezTo>
                    <a:pt x="243" y="306"/>
                    <a:pt x="242" y="306"/>
                    <a:pt x="242" y="307"/>
                  </a:cubicBezTo>
                  <a:cubicBezTo>
                    <a:pt x="243" y="306"/>
                    <a:pt x="243" y="308"/>
                    <a:pt x="244" y="307"/>
                  </a:cubicBezTo>
                  <a:cubicBezTo>
                    <a:pt x="243" y="307"/>
                    <a:pt x="243" y="306"/>
                    <a:pt x="243" y="306"/>
                  </a:cubicBezTo>
                  <a:close/>
                  <a:moveTo>
                    <a:pt x="240" y="306"/>
                  </a:moveTo>
                  <a:cubicBezTo>
                    <a:pt x="239" y="306"/>
                    <a:pt x="239" y="306"/>
                    <a:pt x="239" y="306"/>
                  </a:cubicBezTo>
                  <a:cubicBezTo>
                    <a:pt x="239" y="306"/>
                    <a:pt x="239" y="307"/>
                    <a:pt x="239" y="307"/>
                  </a:cubicBezTo>
                  <a:cubicBezTo>
                    <a:pt x="239" y="306"/>
                    <a:pt x="240" y="307"/>
                    <a:pt x="240" y="307"/>
                  </a:cubicBezTo>
                  <a:cubicBezTo>
                    <a:pt x="241" y="306"/>
                    <a:pt x="239" y="307"/>
                    <a:pt x="239" y="306"/>
                  </a:cubicBezTo>
                  <a:cubicBezTo>
                    <a:pt x="239" y="306"/>
                    <a:pt x="240" y="306"/>
                    <a:pt x="240" y="306"/>
                  </a:cubicBezTo>
                  <a:close/>
                  <a:moveTo>
                    <a:pt x="231" y="309"/>
                  </a:moveTo>
                  <a:cubicBezTo>
                    <a:pt x="230" y="310"/>
                    <a:pt x="231" y="311"/>
                    <a:pt x="232" y="310"/>
                  </a:cubicBezTo>
                  <a:cubicBezTo>
                    <a:pt x="231" y="311"/>
                    <a:pt x="231" y="309"/>
                    <a:pt x="232" y="309"/>
                  </a:cubicBezTo>
                  <a:cubicBezTo>
                    <a:pt x="232" y="309"/>
                    <a:pt x="232" y="309"/>
                    <a:pt x="232" y="309"/>
                  </a:cubicBezTo>
                  <a:cubicBezTo>
                    <a:pt x="231" y="309"/>
                    <a:pt x="232" y="309"/>
                    <a:pt x="231" y="309"/>
                  </a:cubicBezTo>
                  <a:close/>
                  <a:moveTo>
                    <a:pt x="226" y="312"/>
                  </a:moveTo>
                  <a:cubicBezTo>
                    <a:pt x="226" y="314"/>
                    <a:pt x="225" y="311"/>
                    <a:pt x="225" y="312"/>
                  </a:cubicBezTo>
                  <a:cubicBezTo>
                    <a:pt x="225" y="312"/>
                    <a:pt x="225" y="313"/>
                    <a:pt x="226" y="313"/>
                  </a:cubicBezTo>
                  <a:cubicBezTo>
                    <a:pt x="226" y="312"/>
                    <a:pt x="227" y="314"/>
                    <a:pt x="227" y="313"/>
                  </a:cubicBezTo>
                  <a:cubicBezTo>
                    <a:pt x="226" y="313"/>
                    <a:pt x="227" y="312"/>
                    <a:pt x="226" y="312"/>
                  </a:cubicBezTo>
                  <a:close/>
                  <a:moveTo>
                    <a:pt x="225" y="315"/>
                  </a:moveTo>
                  <a:cubicBezTo>
                    <a:pt x="225" y="316"/>
                    <a:pt x="224" y="317"/>
                    <a:pt x="225" y="317"/>
                  </a:cubicBezTo>
                  <a:cubicBezTo>
                    <a:pt x="225" y="317"/>
                    <a:pt x="225" y="317"/>
                    <a:pt x="225" y="316"/>
                  </a:cubicBezTo>
                  <a:cubicBezTo>
                    <a:pt x="225" y="317"/>
                    <a:pt x="225" y="317"/>
                    <a:pt x="225" y="317"/>
                  </a:cubicBezTo>
                  <a:cubicBezTo>
                    <a:pt x="225" y="316"/>
                    <a:pt x="225" y="316"/>
                    <a:pt x="225" y="315"/>
                  </a:cubicBezTo>
                  <a:close/>
                  <a:moveTo>
                    <a:pt x="220" y="312"/>
                  </a:moveTo>
                  <a:cubicBezTo>
                    <a:pt x="220" y="312"/>
                    <a:pt x="220" y="313"/>
                    <a:pt x="220" y="313"/>
                  </a:cubicBezTo>
                  <a:cubicBezTo>
                    <a:pt x="221" y="313"/>
                    <a:pt x="220" y="314"/>
                    <a:pt x="220" y="314"/>
                  </a:cubicBezTo>
                  <a:cubicBezTo>
                    <a:pt x="220" y="314"/>
                    <a:pt x="221" y="315"/>
                    <a:pt x="221" y="314"/>
                  </a:cubicBezTo>
                  <a:cubicBezTo>
                    <a:pt x="220" y="314"/>
                    <a:pt x="221" y="313"/>
                    <a:pt x="220" y="312"/>
                  </a:cubicBezTo>
                  <a:close/>
                  <a:moveTo>
                    <a:pt x="216" y="316"/>
                  </a:moveTo>
                  <a:cubicBezTo>
                    <a:pt x="217" y="315"/>
                    <a:pt x="216" y="315"/>
                    <a:pt x="217" y="314"/>
                  </a:cubicBezTo>
                  <a:cubicBezTo>
                    <a:pt x="216" y="314"/>
                    <a:pt x="217" y="317"/>
                    <a:pt x="215" y="315"/>
                  </a:cubicBezTo>
                  <a:cubicBezTo>
                    <a:pt x="215" y="316"/>
                    <a:pt x="215" y="317"/>
                    <a:pt x="215" y="317"/>
                  </a:cubicBezTo>
                  <a:cubicBezTo>
                    <a:pt x="216" y="317"/>
                    <a:pt x="216" y="319"/>
                    <a:pt x="217" y="318"/>
                  </a:cubicBezTo>
                  <a:cubicBezTo>
                    <a:pt x="216" y="318"/>
                    <a:pt x="216" y="317"/>
                    <a:pt x="216" y="317"/>
                  </a:cubicBezTo>
                  <a:cubicBezTo>
                    <a:pt x="216" y="316"/>
                    <a:pt x="217" y="316"/>
                    <a:pt x="217" y="316"/>
                  </a:cubicBezTo>
                  <a:cubicBezTo>
                    <a:pt x="218" y="316"/>
                    <a:pt x="218" y="317"/>
                    <a:pt x="219" y="317"/>
                  </a:cubicBezTo>
                  <a:cubicBezTo>
                    <a:pt x="219" y="316"/>
                    <a:pt x="219" y="316"/>
                    <a:pt x="219" y="316"/>
                  </a:cubicBezTo>
                  <a:cubicBezTo>
                    <a:pt x="218" y="316"/>
                    <a:pt x="218" y="315"/>
                    <a:pt x="216" y="316"/>
                  </a:cubicBezTo>
                  <a:close/>
                  <a:moveTo>
                    <a:pt x="217" y="320"/>
                  </a:moveTo>
                  <a:cubicBezTo>
                    <a:pt x="216" y="320"/>
                    <a:pt x="216" y="322"/>
                    <a:pt x="217" y="322"/>
                  </a:cubicBezTo>
                  <a:cubicBezTo>
                    <a:pt x="217" y="322"/>
                    <a:pt x="217" y="320"/>
                    <a:pt x="216" y="321"/>
                  </a:cubicBezTo>
                  <a:cubicBezTo>
                    <a:pt x="216" y="320"/>
                    <a:pt x="217" y="320"/>
                    <a:pt x="217" y="320"/>
                  </a:cubicBezTo>
                  <a:close/>
                  <a:moveTo>
                    <a:pt x="206" y="328"/>
                  </a:moveTo>
                  <a:cubicBezTo>
                    <a:pt x="206" y="328"/>
                    <a:pt x="207" y="328"/>
                    <a:pt x="207" y="328"/>
                  </a:cubicBezTo>
                  <a:cubicBezTo>
                    <a:pt x="206" y="327"/>
                    <a:pt x="206" y="327"/>
                    <a:pt x="206" y="327"/>
                  </a:cubicBezTo>
                  <a:cubicBezTo>
                    <a:pt x="205" y="328"/>
                    <a:pt x="206" y="329"/>
                    <a:pt x="206" y="328"/>
                  </a:cubicBezTo>
                  <a:cubicBezTo>
                    <a:pt x="206" y="328"/>
                    <a:pt x="206" y="328"/>
                    <a:pt x="206" y="328"/>
                  </a:cubicBezTo>
                  <a:close/>
                  <a:moveTo>
                    <a:pt x="192" y="329"/>
                  </a:moveTo>
                  <a:cubicBezTo>
                    <a:pt x="192" y="329"/>
                    <a:pt x="192" y="330"/>
                    <a:pt x="191" y="330"/>
                  </a:cubicBezTo>
                  <a:cubicBezTo>
                    <a:pt x="191" y="330"/>
                    <a:pt x="191" y="331"/>
                    <a:pt x="192" y="331"/>
                  </a:cubicBezTo>
                  <a:cubicBezTo>
                    <a:pt x="192" y="330"/>
                    <a:pt x="192" y="330"/>
                    <a:pt x="192" y="330"/>
                  </a:cubicBezTo>
                  <a:cubicBezTo>
                    <a:pt x="192" y="330"/>
                    <a:pt x="192" y="329"/>
                    <a:pt x="192" y="329"/>
                  </a:cubicBezTo>
                  <a:close/>
                  <a:moveTo>
                    <a:pt x="191" y="332"/>
                  </a:moveTo>
                  <a:cubicBezTo>
                    <a:pt x="190" y="332"/>
                    <a:pt x="190" y="332"/>
                    <a:pt x="190" y="332"/>
                  </a:cubicBezTo>
                  <a:cubicBezTo>
                    <a:pt x="190" y="332"/>
                    <a:pt x="189" y="332"/>
                    <a:pt x="189" y="333"/>
                  </a:cubicBezTo>
                  <a:cubicBezTo>
                    <a:pt x="190" y="333"/>
                    <a:pt x="190" y="333"/>
                    <a:pt x="190" y="334"/>
                  </a:cubicBezTo>
                  <a:cubicBezTo>
                    <a:pt x="190" y="333"/>
                    <a:pt x="191" y="333"/>
                    <a:pt x="191" y="333"/>
                  </a:cubicBezTo>
                  <a:cubicBezTo>
                    <a:pt x="191" y="332"/>
                    <a:pt x="190" y="333"/>
                    <a:pt x="190" y="333"/>
                  </a:cubicBezTo>
                  <a:cubicBezTo>
                    <a:pt x="190" y="333"/>
                    <a:pt x="190" y="332"/>
                    <a:pt x="191" y="332"/>
                  </a:cubicBezTo>
                  <a:close/>
                  <a:moveTo>
                    <a:pt x="188" y="335"/>
                  </a:moveTo>
                  <a:cubicBezTo>
                    <a:pt x="187" y="335"/>
                    <a:pt x="187" y="335"/>
                    <a:pt x="187" y="336"/>
                  </a:cubicBezTo>
                  <a:cubicBezTo>
                    <a:pt x="187" y="336"/>
                    <a:pt x="188" y="336"/>
                    <a:pt x="188" y="336"/>
                  </a:cubicBezTo>
                  <a:cubicBezTo>
                    <a:pt x="187" y="336"/>
                    <a:pt x="186" y="337"/>
                    <a:pt x="187" y="337"/>
                  </a:cubicBezTo>
                  <a:cubicBezTo>
                    <a:pt x="187" y="337"/>
                    <a:pt x="188" y="337"/>
                    <a:pt x="188" y="337"/>
                  </a:cubicBezTo>
                  <a:cubicBezTo>
                    <a:pt x="188" y="336"/>
                    <a:pt x="188" y="336"/>
                    <a:pt x="188" y="335"/>
                  </a:cubicBezTo>
                  <a:close/>
                  <a:moveTo>
                    <a:pt x="185" y="333"/>
                  </a:moveTo>
                  <a:cubicBezTo>
                    <a:pt x="185" y="334"/>
                    <a:pt x="185" y="334"/>
                    <a:pt x="185" y="335"/>
                  </a:cubicBezTo>
                  <a:cubicBezTo>
                    <a:pt x="186" y="336"/>
                    <a:pt x="185" y="334"/>
                    <a:pt x="186" y="334"/>
                  </a:cubicBezTo>
                  <a:cubicBezTo>
                    <a:pt x="185" y="334"/>
                    <a:pt x="186" y="335"/>
                    <a:pt x="186" y="334"/>
                  </a:cubicBezTo>
                  <a:cubicBezTo>
                    <a:pt x="185" y="334"/>
                    <a:pt x="186" y="334"/>
                    <a:pt x="185" y="333"/>
                  </a:cubicBezTo>
                  <a:close/>
                  <a:moveTo>
                    <a:pt x="181" y="341"/>
                  </a:moveTo>
                  <a:cubicBezTo>
                    <a:pt x="181" y="341"/>
                    <a:pt x="182" y="342"/>
                    <a:pt x="182" y="341"/>
                  </a:cubicBezTo>
                  <a:cubicBezTo>
                    <a:pt x="181" y="341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2" y="340"/>
                    <a:pt x="182" y="340"/>
                  </a:cubicBezTo>
                  <a:cubicBezTo>
                    <a:pt x="182" y="340"/>
                    <a:pt x="181" y="340"/>
                    <a:pt x="181" y="341"/>
                  </a:cubicBezTo>
                  <a:close/>
                  <a:moveTo>
                    <a:pt x="180" y="340"/>
                  </a:moveTo>
                  <a:cubicBezTo>
                    <a:pt x="181" y="340"/>
                    <a:pt x="182" y="340"/>
                    <a:pt x="182" y="339"/>
                  </a:cubicBezTo>
                  <a:cubicBezTo>
                    <a:pt x="181" y="339"/>
                    <a:pt x="181" y="340"/>
                    <a:pt x="180" y="340"/>
                  </a:cubicBezTo>
                  <a:close/>
                  <a:moveTo>
                    <a:pt x="176" y="338"/>
                  </a:moveTo>
                  <a:cubicBezTo>
                    <a:pt x="177" y="338"/>
                    <a:pt x="177" y="338"/>
                    <a:pt x="178" y="337"/>
                  </a:cubicBezTo>
                  <a:cubicBezTo>
                    <a:pt x="177" y="336"/>
                    <a:pt x="176" y="337"/>
                    <a:pt x="176" y="338"/>
                  </a:cubicBezTo>
                  <a:close/>
                  <a:moveTo>
                    <a:pt x="144" y="365"/>
                  </a:moveTo>
                  <a:cubicBezTo>
                    <a:pt x="144" y="365"/>
                    <a:pt x="144" y="365"/>
                    <a:pt x="143" y="365"/>
                  </a:cubicBezTo>
                  <a:cubicBezTo>
                    <a:pt x="143" y="366"/>
                    <a:pt x="143" y="366"/>
                    <a:pt x="143" y="367"/>
                  </a:cubicBezTo>
                  <a:cubicBezTo>
                    <a:pt x="144" y="367"/>
                    <a:pt x="144" y="366"/>
                    <a:pt x="144" y="366"/>
                  </a:cubicBezTo>
                  <a:cubicBezTo>
                    <a:pt x="144" y="366"/>
                    <a:pt x="144" y="365"/>
                    <a:pt x="144" y="365"/>
                  </a:cubicBezTo>
                  <a:close/>
                  <a:moveTo>
                    <a:pt x="132" y="359"/>
                  </a:moveTo>
                  <a:cubicBezTo>
                    <a:pt x="133" y="359"/>
                    <a:pt x="134" y="360"/>
                    <a:pt x="134" y="359"/>
                  </a:cubicBezTo>
                  <a:cubicBezTo>
                    <a:pt x="134" y="359"/>
                    <a:pt x="133" y="358"/>
                    <a:pt x="132" y="359"/>
                  </a:cubicBezTo>
                  <a:close/>
                  <a:moveTo>
                    <a:pt x="120" y="377"/>
                  </a:moveTo>
                  <a:cubicBezTo>
                    <a:pt x="121" y="378"/>
                    <a:pt x="119" y="378"/>
                    <a:pt x="119" y="379"/>
                  </a:cubicBezTo>
                  <a:cubicBezTo>
                    <a:pt x="119" y="379"/>
                    <a:pt x="120" y="379"/>
                    <a:pt x="120" y="379"/>
                  </a:cubicBezTo>
                  <a:cubicBezTo>
                    <a:pt x="120" y="378"/>
                    <a:pt x="120" y="378"/>
                    <a:pt x="121" y="379"/>
                  </a:cubicBezTo>
                  <a:cubicBezTo>
                    <a:pt x="121" y="378"/>
                    <a:pt x="120" y="376"/>
                    <a:pt x="120" y="377"/>
                  </a:cubicBezTo>
                  <a:close/>
                  <a:moveTo>
                    <a:pt x="115" y="381"/>
                  </a:moveTo>
                  <a:cubicBezTo>
                    <a:pt x="114" y="380"/>
                    <a:pt x="114" y="381"/>
                    <a:pt x="114" y="380"/>
                  </a:cubicBezTo>
                  <a:cubicBezTo>
                    <a:pt x="114" y="381"/>
                    <a:pt x="114" y="382"/>
                    <a:pt x="114" y="382"/>
                  </a:cubicBezTo>
                  <a:cubicBezTo>
                    <a:pt x="114" y="382"/>
                    <a:pt x="115" y="382"/>
                    <a:pt x="115" y="382"/>
                  </a:cubicBezTo>
                  <a:cubicBezTo>
                    <a:pt x="115" y="381"/>
                    <a:pt x="115" y="381"/>
                    <a:pt x="115" y="381"/>
                  </a:cubicBezTo>
                  <a:close/>
                  <a:moveTo>
                    <a:pt x="109" y="383"/>
                  </a:moveTo>
                  <a:cubicBezTo>
                    <a:pt x="109" y="384"/>
                    <a:pt x="109" y="384"/>
                    <a:pt x="108" y="384"/>
                  </a:cubicBezTo>
                  <a:cubicBezTo>
                    <a:pt x="109" y="384"/>
                    <a:pt x="109" y="384"/>
                    <a:pt x="109" y="385"/>
                  </a:cubicBezTo>
                  <a:cubicBezTo>
                    <a:pt x="109" y="384"/>
                    <a:pt x="109" y="384"/>
                    <a:pt x="110" y="384"/>
                  </a:cubicBezTo>
                  <a:cubicBezTo>
                    <a:pt x="109" y="384"/>
                    <a:pt x="109" y="383"/>
                    <a:pt x="109" y="383"/>
                  </a:cubicBezTo>
                  <a:close/>
                  <a:moveTo>
                    <a:pt x="110" y="380"/>
                  </a:moveTo>
                  <a:cubicBezTo>
                    <a:pt x="110" y="379"/>
                    <a:pt x="110" y="379"/>
                    <a:pt x="110" y="378"/>
                  </a:cubicBezTo>
                  <a:cubicBezTo>
                    <a:pt x="109" y="378"/>
                    <a:pt x="109" y="379"/>
                    <a:pt x="110" y="380"/>
                  </a:cubicBezTo>
                  <a:close/>
                  <a:moveTo>
                    <a:pt x="116" y="323"/>
                  </a:moveTo>
                  <a:cubicBezTo>
                    <a:pt x="116" y="323"/>
                    <a:pt x="117" y="322"/>
                    <a:pt x="117" y="322"/>
                  </a:cubicBezTo>
                  <a:cubicBezTo>
                    <a:pt x="117" y="322"/>
                    <a:pt x="116" y="322"/>
                    <a:pt x="116" y="323"/>
                  </a:cubicBezTo>
                  <a:close/>
                  <a:moveTo>
                    <a:pt x="124" y="269"/>
                  </a:moveTo>
                  <a:cubicBezTo>
                    <a:pt x="124" y="269"/>
                    <a:pt x="124" y="270"/>
                    <a:pt x="124" y="270"/>
                  </a:cubicBezTo>
                  <a:cubicBezTo>
                    <a:pt x="124" y="270"/>
                    <a:pt x="125" y="270"/>
                    <a:pt x="125" y="270"/>
                  </a:cubicBezTo>
                  <a:cubicBezTo>
                    <a:pt x="125" y="269"/>
                    <a:pt x="125" y="269"/>
                    <a:pt x="124" y="269"/>
                  </a:cubicBezTo>
                  <a:close/>
                  <a:moveTo>
                    <a:pt x="115" y="323"/>
                  </a:moveTo>
                  <a:cubicBezTo>
                    <a:pt x="114" y="323"/>
                    <a:pt x="113" y="324"/>
                    <a:pt x="114" y="324"/>
                  </a:cubicBezTo>
                  <a:cubicBezTo>
                    <a:pt x="114" y="324"/>
                    <a:pt x="114" y="324"/>
                    <a:pt x="114" y="324"/>
                  </a:cubicBezTo>
                  <a:cubicBezTo>
                    <a:pt x="114" y="324"/>
                    <a:pt x="114" y="324"/>
                    <a:pt x="115" y="324"/>
                  </a:cubicBezTo>
                  <a:cubicBezTo>
                    <a:pt x="115" y="324"/>
                    <a:pt x="116" y="324"/>
                    <a:pt x="115" y="324"/>
                  </a:cubicBezTo>
                  <a:cubicBezTo>
                    <a:pt x="115" y="324"/>
                    <a:pt x="115" y="324"/>
                    <a:pt x="115" y="323"/>
                  </a:cubicBezTo>
                  <a:close/>
                  <a:moveTo>
                    <a:pt x="111" y="319"/>
                  </a:moveTo>
                  <a:cubicBezTo>
                    <a:pt x="111" y="319"/>
                    <a:pt x="111" y="319"/>
                    <a:pt x="111" y="319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1" y="319"/>
                    <a:pt x="111" y="320"/>
                    <a:pt x="111" y="320"/>
                  </a:cubicBezTo>
                  <a:cubicBezTo>
                    <a:pt x="112" y="320"/>
                    <a:pt x="112" y="320"/>
                    <a:pt x="112" y="319"/>
                  </a:cubicBezTo>
                  <a:cubicBezTo>
                    <a:pt x="112" y="319"/>
                    <a:pt x="112" y="319"/>
                    <a:pt x="112" y="319"/>
                  </a:cubicBezTo>
                  <a:cubicBezTo>
                    <a:pt x="112" y="319"/>
                    <a:pt x="112" y="319"/>
                    <a:pt x="111" y="319"/>
                  </a:cubicBezTo>
                  <a:close/>
                  <a:moveTo>
                    <a:pt x="90" y="398"/>
                  </a:moveTo>
                  <a:cubicBezTo>
                    <a:pt x="91" y="399"/>
                    <a:pt x="91" y="398"/>
                    <a:pt x="92" y="398"/>
                  </a:cubicBezTo>
                  <a:cubicBezTo>
                    <a:pt x="91" y="398"/>
                    <a:pt x="90" y="397"/>
                    <a:pt x="90" y="398"/>
                  </a:cubicBezTo>
                  <a:close/>
                  <a:moveTo>
                    <a:pt x="90" y="381"/>
                  </a:moveTo>
                  <a:cubicBezTo>
                    <a:pt x="91" y="381"/>
                    <a:pt x="92" y="381"/>
                    <a:pt x="92" y="380"/>
                  </a:cubicBezTo>
                  <a:cubicBezTo>
                    <a:pt x="91" y="380"/>
                    <a:pt x="90" y="380"/>
                    <a:pt x="90" y="381"/>
                  </a:cubicBezTo>
                  <a:close/>
                  <a:moveTo>
                    <a:pt x="81" y="401"/>
                  </a:moveTo>
                  <a:cubicBezTo>
                    <a:pt x="81" y="400"/>
                    <a:pt x="82" y="400"/>
                    <a:pt x="81" y="399"/>
                  </a:cubicBezTo>
                  <a:cubicBezTo>
                    <a:pt x="81" y="400"/>
                    <a:pt x="80" y="400"/>
                    <a:pt x="81" y="401"/>
                  </a:cubicBezTo>
                  <a:close/>
                  <a:moveTo>
                    <a:pt x="82" y="386"/>
                  </a:moveTo>
                  <a:cubicBezTo>
                    <a:pt x="81" y="385"/>
                    <a:pt x="83" y="385"/>
                    <a:pt x="82" y="384"/>
                  </a:cubicBezTo>
                  <a:cubicBezTo>
                    <a:pt x="82" y="385"/>
                    <a:pt x="81" y="385"/>
                    <a:pt x="82" y="386"/>
                  </a:cubicBezTo>
                  <a:close/>
                  <a:moveTo>
                    <a:pt x="78" y="405"/>
                  </a:moveTo>
                  <a:cubicBezTo>
                    <a:pt x="78" y="405"/>
                    <a:pt x="78" y="405"/>
                    <a:pt x="78" y="405"/>
                  </a:cubicBezTo>
                  <a:cubicBezTo>
                    <a:pt x="78" y="405"/>
                    <a:pt x="78" y="405"/>
                    <a:pt x="79" y="405"/>
                  </a:cubicBezTo>
                  <a:cubicBezTo>
                    <a:pt x="78" y="405"/>
                    <a:pt x="79" y="404"/>
                    <a:pt x="79" y="404"/>
                  </a:cubicBezTo>
                  <a:cubicBezTo>
                    <a:pt x="78" y="405"/>
                    <a:pt x="78" y="404"/>
                    <a:pt x="78" y="405"/>
                  </a:cubicBezTo>
                  <a:close/>
                  <a:moveTo>
                    <a:pt x="77" y="402"/>
                  </a:moveTo>
                  <a:cubicBezTo>
                    <a:pt x="77" y="402"/>
                    <a:pt x="77" y="403"/>
                    <a:pt x="77" y="403"/>
                  </a:cubicBezTo>
                  <a:cubicBezTo>
                    <a:pt x="77" y="403"/>
                    <a:pt x="77" y="402"/>
                    <a:pt x="77" y="402"/>
                  </a:cubicBezTo>
                  <a:cubicBezTo>
                    <a:pt x="77" y="402"/>
                    <a:pt x="78" y="402"/>
                    <a:pt x="78" y="402"/>
                  </a:cubicBezTo>
                  <a:cubicBezTo>
                    <a:pt x="78" y="402"/>
                    <a:pt x="77" y="401"/>
                    <a:pt x="77" y="402"/>
                  </a:cubicBezTo>
                  <a:close/>
                  <a:moveTo>
                    <a:pt x="76" y="402"/>
                  </a:moveTo>
                  <a:cubicBezTo>
                    <a:pt x="76" y="403"/>
                    <a:pt x="75" y="402"/>
                    <a:pt x="75" y="403"/>
                  </a:cubicBezTo>
                  <a:cubicBezTo>
                    <a:pt x="76" y="403"/>
                    <a:pt x="76" y="404"/>
                    <a:pt x="77" y="403"/>
                  </a:cubicBezTo>
                  <a:cubicBezTo>
                    <a:pt x="76" y="403"/>
                    <a:pt x="77" y="402"/>
                    <a:pt x="76" y="402"/>
                  </a:cubicBezTo>
                  <a:close/>
                  <a:moveTo>
                    <a:pt x="74" y="403"/>
                  </a:moveTo>
                  <a:cubicBezTo>
                    <a:pt x="74" y="404"/>
                    <a:pt x="73" y="403"/>
                    <a:pt x="72" y="404"/>
                  </a:cubicBezTo>
                  <a:cubicBezTo>
                    <a:pt x="73" y="404"/>
                    <a:pt x="73" y="404"/>
                    <a:pt x="74" y="404"/>
                  </a:cubicBezTo>
                  <a:cubicBezTo>
                    <a:pt x="74" y="404"/>
                    <a:pt x="75" y="404"/>
                    <a:pt x="74" y="403"/>
                  </a:cubicBezTo>
                  <a:close/>
                  <a:moveTo>
                    <a:pt x="68" y="408"/>
                  </a:moveTo>
                  <a:cubicBezTo>
                    <a:pt x="69" y="408"/>
                    <a:pt x="69" y="408"/>
                    <a:pt x="69" y="409"/>
                  </a:cubicBezTo>
                  <a:cubicBezTo>
                    <a:pt x="69" y="409"/>
                    <a:pt x="68" y="409"/>
                    <a:pt x="68" y="409"/>
                  </a:cubicBezTo>
                  <a:cubicBezTo>
                    <a:pt x="68" y="410"/>
                    <a:pt x="69" y="410"/>
                    <a:pt x="70" y="410"/>
                  </a:cubicBezTo>
                  <a:cubicBezTo>
                    <a:pt x="69" y="409"/>
                    <a:pt x="71" y="409"/>
                    <a:pt x="71" y="409"/>
                  </a:cubicBezTo>
                  <a:cubicBezTo>
                    <a:pt x="71" y="409"/>
                    <a:pt x="71" y="409"/>
                    <a:pt x="71" y="408"/>
                  </a:cubicBezTo>
                  <a:cubicBezTo>
                    <a:pt x="71" y="408"/>
                    <a:pt x="71" y="408"/>
                    <a:pt x="71" y="408"/>
                  </a:cubicBezTo>
                  <a:cubicBezTo>
                    <a:pt x="71" y="408"/>
                    <a:pt x="71" y="408"/>
                    <a:pt x="70" y="408"/>
                  </a:cubicBezTo>
                  <a:cubicBezTo>
                    <a:pt x="70" y="408"/>
                    <a:pt x="70" y="409"/>
                    <a:pt x="70" y="409"/>
                  </a:cubicBezTo>
                  <a:cubicBezTo>
                    <a:pt x="70" y="408"/>
                    <a:pt x="70" y="408"/>
                    <a:pt x="70" y="408"/>
                  </a:cubicBezTo>
                  <a:cubicBezTo>
                    <a:pt x="70" y="408"/>
                    <a:pt x="69" y="408"/>
                    <a:pt x="69" y="407"/>
                  </a:cubicBezTo>
                  <a:cubicBezTo>
                    <a:pt x="69" y="407"/>
                    <a:pt x="69" y="408"/>
                    <a:pt x="68" y="408"/>
                  </a:cubicBezTo>
                  <a:cubicBezTo>
                    <a:pt x="68" y="408"/>
                    <a:pt x="68" y="407"/>
                    <a:pt x="68" y="408"/>
                  </a:cubicBezTo>
                  <a:close/>
                  <a:moveTo>
                    <a:pt x="66" y="383"/>
                  </a:moveTo>
                  <a:cubicBezTo>
                    <a:pt x="66" y="382"/>
                    <a:pt x="66" y="382"/>
                    <a:pt x="66" y="382"/>
                  </a:cubicBezTo>
                  <a:cubicBezTo>
                    <a:pt x="65" y="381"/>
                    <a:pt x="64" y="383"/>
                    <a:pt x="64" y="382"/>
                  </a:cubicBezTo>
                  <a:cubicBezTo>
                    <a:pt x="65" y="383"/>
                    <a:pt x="63" y="383"/>
                    <a:pt x="63" y="384"/>
                  </a:cubicBezTo>
                  <a:cubicBezTo>
                    <a:pt x="64" y="384"/>
                    <a:pt x="64" y="383"/>
                    <a:pt x="66" y="383"/>
                  </a:cubicBezTo>
                  <a:cubicBezTo>
                    <a:pt x="66" y="383"/>
                    <a:pt x="66" y="383"/>
                    <a:pt x="66" y="384"/>
                  </a:cubicBezTo>
                  <a:cubicBezTo>
                    <a:pt x="67" y="383"/>
                    <a:pt x="66" y="383"/>
                    <a:pt x="67" y="382"/>
                  </a:cubicBezTo>
                  <a:cubicBezTo>
                    <a:pt x="67" y="382"/>
                    <a:pt x="67" y="383"/>
                    <a:pt x="66" y="383"/>
                  </a:cubicBezTo>
                  <a:close/>
                  <a:moveTo>
                    <a:pt x="59" y="388"/>
                  </a:moveTo>
                  <a:cubicBezTo>
                    <a:pt x="60" y="388"/>
                    <a:pt x="61" y="388"/>
                    <a:pt x="61" y="387"/>
                  </a:cubicBezTo>
                  <a:cubicBezTo>
                    <a:pt x="60" y="387"/>
                    <a:pt x="59" y="387"/>
                    <a:pt x="59" y="388"/>
                  </a:cubicBezTo>
                  <a:close/>
                  <a:moveTo>
                    <a:pt x="54" y="393"/>
                  </a:moveTo>
                  <a:cubicBezTo>
                    <a:pt x="54" y="393"/>
                    <a:pt x="54" y="393"/>
                    <a:pt x="54" y="393"/>
                  </a:cubicBezTo>
                  <a:cubicBezTo>
                    <a:pt x="54" y="392"/>
                    <a:pt x="54" y="392"/>
                    <a:pt x="54" y="391"/>
                  </a:cubicBezTo>
                  <a:cubicBezTo>
                    <a:pt x="54" y="391"/>
                    <a:pt x="55" y="391"/>
                    <a:pt x="55" y="391"/>
                  </a:cubicBezTo>
                  <a:cubicBezTo>
                    <a:pt x="55" y="390"/>
                    <a:pt x="56" y="390"/>
                    <a:pt x="55" y="390"/>
                  </a:cubicBezTo>
                  <a:cubicBezTo>
                    <a:pt x="53" y="391"/>
                    <a:pt x="50" y="390"/>
                    <a:pt x="49" y="393"/>
                  </a:cubicBezTo>
                  <a:cubicBezTo>
                    <a:pt x="51" y="394"/>
                    <a:pt x="54" y="392"/>
                    <a:pt x="54" y="393"/>
                  </a:cubicBezTo>
                  <a:close/>
                  <a:moveTo>
                    <a:pt x="44" y="396"/>
                  </a:moveTo>
                  <a:cubicBezTo>
                    <a:pt x="44" y="396"/>
                    <a:pt x="45" y="396"/>
                    <a:pt x="46" y="396"/>
                  </a:cubicBezTo>
                  <a:cubicBezTo>
                    <a:pt x="45" y="395"/>
                    <a:pt x="46" y="395"/>
                    <a:pt x="45" y="394"/>
                  </a:cubicBezTo>
                  <a:cubicBezTo>
                    <a:pt x="46" y="394"/>
                    <a:pt x="46" y="394"/>
                    <a:pt x="47" y="395"/>
                  </a:cubicBezTo>
                  <a:cubicBezTo>
                    <a:pt x="47" y="394"/>
                    <a:pt x="47" y="394"/>
                    <a:pt x="47" y="393"/>
                  </a:cubicBezTo>
                  <a:cubicBezTo>
                    <a:pt x="47" y="394"/>
                    <a:pt x="47" y="394"/>
                    <a:pt x="47" y="394"/>
                  </a:cubicBezTo>
                  <a:cubicBezTo>
                    <a:pt x="46" y="393"/>
                    <a:pt x="46" y="395"/>
                    <a:pt x="45" y="394"/>
                  </a:cubicBezTo>
                  <a:cubicBezTo>
                    <a:pt x="45" y="394"/>
                    <a:pt x="45" y="395"/>
                    <a:pt x="45" y="395"/>
                  </a:cubicBezTo>
                  <a:cubicBezTo>
                    <a:pt x="45" y="394"/>
                    <a:pt x="43" y="396"/>
                    <a:pt x="44" y="396"/>
                  </a:cubicBezTo>
                  <a:close/>
                  <a:moveTo>
                    <a:pt x="36" y="377"/>
                  </a:moveTo>
                  <a:cubicBezTo>
                    <a:pt x="36" y="377"/>
                    <a:pt x="37" y="377"/>
                    <a:pt x="37" y="377"/>
                  </a:cubicBezTo>
                  <a:cubicBezTo>
                    <a:pt x="37" y="376"/>
                    <a:pt x="37" y="375"/>
                    <a:pt x="36" y="375"/>
                  </a:cubicBezTo>
                  <a:cubicBezTo>
                    <a:pt x="36" y="377"/>
                    <a:pt x="36" y="377"/>
                    <a:pt x="36" y="377"/>
                  </a:cubicBezTo>
                  <a:close/>
                  <a:moveTo>
                    <a:pt x="34" y="379"/>
                  </a:moveTo>
                  <a:cubicBezTo>
                    <a:pt x="33" y="380"/>
                    <a:pt x="34" y="380"/>
                    <a:pt x="34" y="381"/>
                  </a:cubicBezTo>
                  <a:cubicBezTo>
                    <a:pt x="34" y="381"/>
                    <a:pt x="34" y="381"/>
                    <a:pt x="34" y="381"/>
                  </a:cubicBezTo>
                  <a:cubicBezTo>
                    <a:pt x="34" y="381"/>
                    <a:pt x="34" y="382"/>
                    <a:pt x="34" y="381"/>
                  </a:cubicBezTo>
                  <a:cubicBezTo>
                    <a:pt x="33" y="380"/>
                    <a:pt x="35" y="382"/>
                    <a:pt x="35" y="381"/>
                  </a:cubicBezTo>
                  <a:cubicBezTo>
                    <a:pt x="34" y="380"/>
                    <a:pt x="34" y="380"/>
                    <a:pt x="34" y="379"/>
                  </a:cubicBezTo>
                  <a:close/>
                  <a:moveTo>
                    <a:pt x="15" y="392"/>
                  </a:moveTo>
                  <a:cubicBezTo>
                    <a:pt x="15" y="392"/>
                    <a:pt x="15" y="392"/>
                    <a:pt x="15" y="392"/>
                  </a:cubicBezTo>
                  <a:cubicBezTo>
                    <a:pt x="15" y="392"/>
                    <a:pt x="15" y="393"/>
                    <a:pt x="16" y="392"/>
                  </a:cubicBezTo>
                  <a:cubicBezTo>
                    <a:pt x="16" y="392"/>
                    <a:pt x="16" y="392"/>
                    <a:pt x="16" y="392"/>
                  </a:cubicBezTo>
                  <a:cubicBezTo>
                    <a:pt x="15" y="391"/>
                    <a:pt x="15" y="392"/>
                    <a:pt x="15" y="392"/>
                  </a:cubicBezTo>
                  <a:close/>
                  <a:moveTo>
                    <a:pt x="8" y="423"/>
                  </a:moveTo>
                  <a:cubicBezTo>
                    <a:pt x="8" y="422"/>
                    <a:pt x="7" y="422"/>
                    <a:pt x="7" y="421"/>
                  </a:cubicBezTo>
                  <a:cubicBezTo>
                    <a:pt x="6" y="423"/>
                    <a:pt x="7" y="424"/>
                    <a:pt x="9" y="424"/>
                  </a:cubicBezTo>
                  <a:cubicBezTo>
                    <a:pt x="9" y="423"/>
                    <a:pt x="8" y="423"/>
                    <a:pt x="8" y="423"/>
                  </a:cubicBezTo>
                  <a:close/>
                  <a:moveTo>
                    <a:pt x="6" y="425"/>
                  </a:moveTo>
                  <a:cubicBezTo>
                    <a:pt x="6" y="426"/>
                    <a:pt x="7" y="427"/>
                    <a:pt x="8" y="426"/>
                  </a:cubicBezTo>
                  <a:cubicBezTo>
                    <a:pt x="7" y="426"/>
                    <a:pt x="7" y="426"/>
                    <a:pt x="7" y="425"/>
                  </a:cubicBezTo>
                  <a:cubicBezTo>
                    <a:pt x="7" y="425"/>
                    <a:pt x="7" y="425"/>
                    <a:pt x="7" y="425"/>
                  </a:cubicBezTo>
                  <a:cubicBezTo>
                    <a:pt x="7" y="426"/>
                    <a:pt x="6" y="425"/>
                    <a:pt x="6" y="4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淘宝网Chenying0907出品 134"/>
            <p:cNvSpPr>
              <a:spLocks/>
            </p:cNvSpPr>
            <p:nvPr/>
          </p:nvSpPr>
          <p:spPr bwMode="auto">
            <a:xfrm>
              <a:off x="7388" y="3550"/>
              <a:ext cx="9" cy="2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1 h 1"/>
                <a:gd name="T4" fmla="*/ 3 w 4"/>
                <a:gd name="T5" fmla="*/ 0 h 1"/>
                <a:gd name="T6" fmla="*/ 1 w 4"/>
                <a:gd name="T7" fmla="*/ 1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0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淘宝网Chenying0907出品 135"/>
            <p:cNvSpPr>
              <a:spLocks/>
            </p:cNvSpPr>
            <p:nvPr/>
          </p:nvSpPr>
          <p:spPr bwMode="auto">
            <a:xfrm>
              <a:off x="8383" y="3107"/>
              <a:ext cx="14" cy="7"/>
            </a:xfrm>
            <a:custGeom>
              <a:avLst/>
              <a:gdLst>
                <a:gd name="T0" fmla="*/ 1 w 6"/>
                <a:gd name="T1" fmla="*/ 2 h 3"/>
                <a:gd name="T2" fmla="*/ 1 w 6"/>
                <a:gd name="T3" fmla="*/ 1 h 3"/>
                <a:gd name="T4" fmla="*/ 3 w 6"/>
                <a:gd name="T5" fmla="*/ 0 h 3"/>
                <a:gd name="T6" fmla="*/ 5 w 6"/>
                <a:gd name="T7" fmla="*/ 1 h 3"/>
                <a:gd name="T8" fmla="*/ 4 w 6"/>
                <a:gd name="T9" fmla="*/ 3 h 3"/>
                <a:gd name="T10" fmla="*/ 2 w 6"/>
                <a:gd name="T11" fmla="*/ 3 h 3"/>
                <a:gd name="T12" fmla="*/ 3 w 6"/>
                <a:gd name="T13" fmla="*/ 3 h 3"/>
                <a:gd name="T14" fmla="*/ 2 w 6"/>
                <a:gd name="T15" fmla="*/ 1 h 3"/>
                <a:gd name="T16" fmla="*/ 0 w 6"/>
                <a:gd name="T17" fmla="*/ 3 h 3"/>
                <a:gd name="T18" fmla="*/ 1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1"/>
                    <a:pt x="3" y="0"/>
                  </a:cubicBezTo>
                  <a:cubicBezTo>
                    <a:pt x="3" y="1"/>
                    <a:pt x="4" y="2"/>
                    <a:pt x="5" y="1"/>
                  </a:cubicBezTo>
                  <a:cubicBezTo>
                    <a:pt x="6" y="2"/>
                    <a:pt x="4" y="1"/>
                    <a:pt x="4" y="3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淘宝网Chenying0907出品 136"/>
            <p:cNvSpPr>
              <a:spLocks/>
            </p:cNvSpPr>
            <p:nvPr/>
          </p:nvSpPr>
          <p:spPr bwMode="auto">
            <a:xfrm>
              <a:off x="8940" y="2967"/>
              <a:ext cx="4" cy="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1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淘宝网Chenying0907出品 137"/>
            <p:cNvSpPr>
              <a:spLocks/>
            </p:cNvSpPr>
            <p:nvPr/>
          </p:nvSpPr>
          <p:spPr bwMode="auto">
            <a:xfrm>
              <a:off x="9056" y="2923"/>
              <a:ext cx="7" cy="4"/>
            </a:xfrm>
            <a:custGeom>
              <a:avLst/>
              <a:gdLst>
                <a:gd name="T0" fmla="*/ 3 w 3"/>
                <a:gd name="T1" fmla="*/ 1 h 2"/>
                <a:gd name="T2" fmla="*/ 3 w 3"/>
                <a:gd name="T3" fmla="*/ 1 h 2"/>
                <a:gd name="T4" fmla="*/ 2 w 3"/>
                <a:gd name="T5" fmla="*/ 2 h 2"/>
                <a:gd name="T6" fmla="*/ 1 w 3"/>
                <a:gd name="T7" fmla="*/ 1 h 2"/>
                <a:gd name="T8" fmla="*/ 3 w 3"/>
                <a:gd name="T9" fmla="*/ 0 h 2"/>
                <a:gd name="T10" fmla="*/ 3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0"/>
                    <a:pt x="2" y="1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淘宝网Chenying0907出品 138"/>
            <p:cNvSpPr>
              <a:spLocks/>
            </p:cNvSpPr>
            <p:nvPr/>
          </p:nvSpPr>
          <p:spPr bwMode="auto">
            <a:xfrm>
              <a:off x="9008" y="2951"/>
              <a:ext cx="10" cy="2"/>
            </a:xfrm>
            <a:custGeom>
              <a:avLst/>
              <a:gdLst>
                <a:gd name="T0" fmla="*/ 1 w 4"/>
                <a:gd name="T1" fmla="*/ 1 h 1"/>
                <a:gd name="T2" fmla="*/ 2 w 4"/>
                <a:gd name="T3" fmla="*/ 0 h 1"/>
                <a:gd name="T4" fmla="*/ 1 w 4"/>
                <a:gd name="T5" fmla="*/ 0 h 1"/>
                <a:gd name="T6" fmla="*/ 4 w 4"/>
                <a:gd name="T7" fmla="*/ 0 h 1"/>
                <a:gd name="T8" fmla="*/ 1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1" y="1"/>
                    <a:pt x="3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淘宝网Chenying0907出品 139"/>
            <p:cNvSpPr>
              <a:spLocks/>
            </p:cNvSpPr>
            <p:nvPr/>
          </p:nvSpPr>
          <p:spPr bwMode="auto">
            <a:xfrm>
              <a:off x="8996" y="2953"/>
              <a:ext cx="3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淘宝网Chenying0907出品 140"/>
            <p:cNvSpPr>
              <a:spLocks/>
            </p:cNvSpPr>
            <p:nvPr/>
          </p:nvSpPr>
          <p:spPr bwMode="auto">
            <a:xfrm>
              <a:off x="8982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1 h 2"/>
                <a:gd name="T6" fmla="*/ 1 w 2"/>
                <a:gd name="T7" fmla="*/ 2 h 2"/>
                <a:gd name="T8" fmla="*/ 1 w 2"/>
                <a:gd name="T9" fmla="*/ 1 h 2"/>
                <a:gd name="T10" fmla="*/ 0 w 2"/>
                <a:gd name="T11" fmla="*/ 0 h 2"/>
                <a:gd name="T12" fmla="*/ 1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淘宝网Chenying0907出品 141"/>
            <p:cNvSpPr>
              <a:spLocks/>
            </p:cNvSpPr>
            <p:nvPr/>
          </p:nvSpPr>
          <p:spPr bwMode="auto">
            <a:xfrm>
              <a:off x="8959" y="2960"/>
              <a:ext cx="14" cy="7"/>
            </a:xfrm>
            <a:custGeom>
              <a:avLst/>
              <a:gdLst>
                <a:gd name="T0" fmla="*/ 4 w 6"/>
                <a:gd name="T1" fmla="*/ 2 h 3"/>
                <a:gd name="T2" fmla="*/ 4 w 6"/>
                <a:gd name="T3" fmla="*/ 3 h 3"/>
                <a:gd name="T4" fmla="*/ 2 w 6"/>
                <a:gd name="T5" fmla="*/ 3 h 3"/>
                <a:gd name="T6" fmla="*/ 2 w 6"/>
                <a:gd name="T7" fmla="*/ 2 h 3"/>
                <a:gd name="T8" fmla="*/ 0 w 6"/>
                <a:gd name="T9" fmla="*/ 1 h 3"/>
                <a:gd name="T10" fmla="*/ 2 w 6"/>
                <a:gd name="T11" fmla="*/ 1 h 3"/>
                <a:gd name="T12" fmla="*/ 2 w 6"/>
                <a:gd name="T13" fmla="*/ 0 h 3"/>
                <a:gd name="T14" fmla="*/ 4 w 6"/>
                <a:gd name="T15" fmla="*/ 1 h 3"/>
                <a:gd name="T16" fmla="*/ 3 w 6"/>
                <a:gd name="T17" fmla="*/ 1 h 3"/>
                <a:gd name="T18" fmla="*/ 4 w 6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4" y="2"/>
                  </a:moveTo>
                  <a:cubicBezTo>
                    <a:pt x="6" y="2"/>
                    <a:pt x="3" y="2"/>
                    <a:pt x="4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4" y="3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淘宝网Chenying0907出品 142"/>
            <p:cNvSpPr>
              <a:spLocks/>
            </p:cNvSpPr>
            <p:nvPr/>
          </p:nvSpPr>
          <p:spPr bwMode="auto">
            <a:xfrm>
              <a:off x="8949" y="2967"/>
              <a:ext cx="7" cy="5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1 h 2"/>
                <a:gd name="T4" fmla="*/ 3 w 3"/>
                <a:gd name="T5" fmla="*/ 0 h 2"/>
                <a:gd name="T6" fmla="*/ 2 w 3"/>
                <a:gd name="T7" fmla="*/ 2 h 2"/>
                <a:gd name="T8" fmla="*/ 0 w 3"/>
                <a:gd name="T9" fmla="*/ 1 h 2"/>
                <a:gd name="T10" fmla="*/ 0 w 3"/>
                <a:gd name="T11" fmla="*/ 0 h 2"/>
                <a:gd name="T12" fmla="*/ 1 w 3"/>
                <a:gd name="T13" fmla="*/ 0 h 2"/>
                <a:gd name="T14" fmla="*/ 3 w 3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淘宝网Chenying0907出品 143"/>
            <p:cNvSpPr>
              <a:spLocks/>
            </p:cNvSpPr>
            <p:nvPr/>
          </p:nvSpPr>
          <p:spPr bwMode="auto">
            <a:xfrm>
              <a:off x="8954" y="2953"/>
              <a:ext cx="5" cy="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1 w 2"/>
                <a:gd name="T5" fmla="*/ 1 h 2"/>
                <a:gd name="T6" fmla="*/ 2 w 2"/>
                <a:gd name="T7" fmla="*/ 2 h 2"/>
                <a:gd name="T8" fmla="*/ 1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淘宝网Chenying0907出品 144"/>
            <p:cNvSpPr>
              <a:spLocks/>
            </p:cNvSpPr>
            <p:nvPr/>
          </p:nvSpPr>
          <p:spPr bwMode="auto">
            <a:xfrm>
              <a:off x="8951" y="2960"/>
              <a:ext cx="8" cy="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2 h 2"/>
                <a:gd name="T4" fmla="*/ 1 w 3"/>
                <a:gd name="T5" fmla="*/ 2 h 2"/>
                <a:gd name="T6" fmla="*/ 0 w 3"/>
                <a:gd name="T7" fmla="*/ 2 h 2"/>
                <a:gd name="T8" fmla="*/ 1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1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淘宝网Chenying0907出品 145"/>
            <p:cNvSpPr>
              <a:spLocks/>
            </p:cNvSpPr>
            <p:nvPr/>
          </p:nvSpPr>
          <p:spPr bwMode="auto">
            <a:xfrm>
              <a:off x="8696" y="3031"/>
              <a:ext cx="4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0 h 2"/>
                <a:gd name="T6" fmla="*/ 0 w 2"/>
                <a:gd name="T7" fmla="*/ 1 h 2"/>
                <a:gd name="T8" fmla="*/ 1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淘宝网Chenying0907出品 146"/>
            <p:cNvSpPr>
              <a:spLocks/>
            </p:cNvSpPr>
            <p:nvPr/>
          </p:nvSpPr>
          <p:spPr bwMode="auto">
            <a:xfrm>
              <a:off x="8693" y="3031"/>
              <a:ext cx="3" cy="8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1 h 3"/>
                <a:gd name="T12" fmla="*/ 0 w 1"/>
                <a:gd name="T13" fmla="*/ 1 h 3"/>
                <a:gd name="T14" fmla="*/ 1 w 1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淘宝网Chenying0907出品 147"/>
            <p:cNvSpPr>
              <a:spLocks/>
            </p:cNvSpPr>
            <p:nvPr/>
          </p:nvSpPr>
          <p:spPr bwMode="auto">
            <a:xfrm>
              <a:off x="8670" y="3039"/>
              <a:ext cx="4" cy="7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淘宝网Chenying0907出品 148"/>
            <p:cNvSpPr>
              <a:spLocks/>
            </p:cNvSpPr>
            <p:nvPr/>
          </p:nvSpPr>
          <p:spPr bwMode="auto">
            <a:xfrm>
              <a:off x="8636" y="3050"/>
              <a:ext cx="7" cy="7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1 h 3"/>
                <a:gd name="T4" fmla="*/ 1 w 3"/>
                <a:gd name="T5" fmla="*/ 1 h 3"/>
                <a:gd name="T6" fmla="*/ 0 w 3"/>
                <a:gd name="T7" fmla="*/ 1 h 3"/>
                <a:gd name="T8" fmla="*/ 1 w 3"/>
                <a:gd name="T9" fmla="*/ 0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3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1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淘宝网Chenying0907出品 149"/>
            <p:cNvSpPr>
              <a:spLocks/>
            </p:cNvSpPr>
            <p:nvPr/>
          </p:nvSpPr>
          <p:spPr bwMode="auto">
            <a:xfrm>
              <a:off x="8622" y="3048"/>
              <a:ext cx="10" cy="7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2 h 3"/>
                <a:gd name="T4" fmla="*/ 3 w 4"/>
                <a:gd name="T5" fmla="*/ 1 h 3"/>
                <a:gd name="T6" fmla="*/ 3 w 4"/>
                <a:gd name="T7" fmla="*/ 3 h 3"/>
                <a:gd name="T8" fmla="*/ 0 w 4"/>
                <a:gd name="T9" fmla="*/ 1 h 3"/>
                <a:gd name="T10" fmla="*/ 0 w 4"/>
                <a:gd name="T11" fmla="*/ 0 h 3"/>
                <a:gd name="T12" fmla="*/ 1 w 4"/>
                <a:gd name="T13" fmla="*/ 0 h 3"/>
                <a:gd name="T14" fmla="*/ 3 w 4"/>
                <a:gd name="T15" fmla="*/ 0 h 3"/>
                <a:gd name="T16" fmla="*/ 4 w 4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1"/>
                    <a:pt x="3" y="2"/>
                    <a:pt x="3" y="3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3" y="0"/>
                  </a:cubicBezTo>
                  <a:cubicBezTo>
                    <a:pt x="2" y="2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淘宝网Chenying0907出品 150"/>
            <p:cNvSpPr>
              <a:spLocks/>
            </p:cNvSpPr>
            <p:nvPr/>
          </p:nvSpPr>
          <p:spPr bwMode="auto">
            <a:xfrm>
              <a:off x="8622" y="3053"/>
              <a:ext cx="3" cy="7"/>
            </a:xfrm>
            <a:custGeom>
              <a:avLst/>
              <a:gdLst>
                <a:gd name="T0" fmla="*/ 0 w 1"/>
                <a:gd name="T1" fmla="*/ 1 h 3"/>
                <a:gd name="T2" fmla="*/ 1 w 1"/>
                <a:gd name="T3" fmla="*/ 1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1" y="2"/>
                    <a:pt x="0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1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淘宝网Chenying0907出品 151"/>
            <p:cNvSpPr>
              <a:spLocks noEditPoints="1"/>
            </p:cNvSpPr>
            <p:nvPr/>
          </p:nvSpPr>
          <p:spPr bwMode="auto">
            <a:xfrm>
              <a:off x="6895" y="3351"/>
              <a:ext cx="1675" cy="1433"/>
            </a:xfrm>
            <a:custGeom>
              <a:avLst/>
              <a:gdLst>
                <a:gd name="T0" fmla="*/ 463 w 707"/>
                <a:gd name="T1" fmla="*/ 175 h 605"/>
                <a:gd name="T2" fmla="*/ 216 w 707"/>
                <a:gd name="T3" fmla="*/ 333 h 605"/>
                <a:gd name="T4" fmla="*/ 41 w 707"/>
                <a:gd name="T5" fmla="*/ 483 h 605"/>
                <a:gd name="T6" fmla="*/ 539 w 707"/>
                <a:gd name="T7" fmla="*/ 159 h 605"/>
                <a:gd name="T8" fmla="*/ 638 w 707"/>
                <a:gd name="T9" fmla="*/ 138 h 605"/>
                <a:gd name="T10" fmla="*/ 455 w 707"/>
                <a:gd name="T11" fmla="*/ 240 h 605"/>
                <a:gd name="T12" fmla="*/ 318 w 707"/>
                <a:gd name="T13" fmla="*/ 325 h 605"/>
                <a:gd name="T14" fmla="*/ 232 w 707"/>
                <a:gd name="T15" fmla="*/ 385 h 605"/>
                <a:gd name="T16" fmla="*/ 157 w 707"/>
                <a:gd name="T17" fmla="*/ 441 h 605"/>
                <a:gd name="T18" fmla="*/ 322 w 707"/>
                <a:gd name="T19" fmla="*/ 331 h 605"/>
                <a:gd name="T20" fmla="*/ 506 w 707"/>
                <a:gd name="T21" fmla="*/ 225 h 605"/>
                <a:gd name="T22" fmla="*/ 670 w 707"/>
                <a:gd name="T23" fmla="*/ 159 h 605"/>
                <a:gd name="T24" fmla="*/ 656 w 707"/>
                <a:gd name="T25" fmla="*/ 175 h 605"/>
                <a:gd name="T26" fmla="*/ 649 w 707"/>
                <a:gd name="T27" fmla="*/ 183 h 605"/>
                <a:gd name="T28" fmla="*/ 540 w 707"/>
                <a:gd name="T29" fmla="*/ 254 h 605"/>
                <a:gd name="T30" fmla="*/ 502 w 707"/>
                <a:gd name="T31" fmla="*/ 361 h 605"/>
                <a:gd name="T32" fmla="*/ 508 w 707"/>
                <a:gd name="T33" fmla="*/ 393 h 605"/>
                <a:gd name="T34" fmla="*/ 572 w 707"/>
                <a:gd name="T35" fmla="*/ 403 h 605"/>
                <a:gd name="T36" fmla="*/ 576 w 707"/>
                <a:gd name="T37" fmla="*/ 427 h 605"/>
                <a:gd name="T38" fmla="*/ 582 w 707"/>
                <a:gd name="T39" fmla="*/ 434 h 605"/>
                <a:gd name="T40" fmla="*/ 568 w 707"/>
                <a:gd name="T41" fmla="*/ 457 h 605"/>
                <a:gd name="T42" fmla="*/ 523 w 707"/>
                <a:gd name="T43" fmla="*/ 469 h 605"/>
                <a:gd name="T44" fmla="*/ 498 w 707"/>
                <a:gd name="T45" fmla="*/ 478 h 605"/>
                <a:gd name="T46" fmla="*/ 531 w 707"/>
                <a:gd name="T47" fmla="*/ 462 h 605"/>
                <a:gd name="T48" fmla="*/ 515 w 707"/>
                <a:gd name="T49" fmla="*/ 461 h 605"/>
                <a:gd name="T50" fmla="*/ 528 w 707"/>
                <a:gd name="T51" fmla="*/ 448 h 605"/>
                <a:gd name="T52" fmla="*/ 440 w 707"/>
                <a:gd name="T53" fmla="*/ 501 h 605"/>
                <a:gd name="T54" fmla="*/ 436 w 707"/>
                <a:gd name="T55" fmla="*/ 514 h 605"/>
                <a:gd name="T56" fmla="*/ 393 w 707"/>
                <a:gd name="T57" fmla="*/ 541 h 605"/>
                <a:gd name="T58" fmla="*/ 342 w 707"/>
                <a:gd name="T59" fmla="*/ 537 h 605"/>
                <a:gd name="T60" fmla="*/ 346 w 707"/>
                <a:gd name="T61" fmla="*/ 422 h 605"/>
                <a:gd name="T62" fmla="*/ 258 w 707"/>
                <a:gd name="T63" fmla="*/ 421 h 605"/>
                <a:gd name="T64" fmla="*/ 264 w 707"/>
                <a:gd name="T65" fmla="*/ 411 h 605"/>
                <a:gd name="T66" fmla="*/ 248 w 707"/>
                <a:gd name="T67" fmla="*/ 404 h 605"/>
                <a:gd name="T68" fmla="*/ 195 w 707"/>
                <a:gd name="T69" fmla="*/ 444 h 605"/>
                <a:gd name="T70" fmla="*/ 153 w 707"/>
                <a:gd name="T71" fmla="*/ 475 h 605"/>
                <a:gd name="T72" fmla="*/ 127 w 707"/>
                <a:gd name="T73" fmla="*/ 492 h 605"/>
                <a:gd name="T74" fmla="*/ 113 w 707"/>
                <a:gd name="T75" fmla="*/ 506 h 605"/>
                <a:gd name="T76" fmla="*/ 98 w 707"/>
                <a:gd name="T77" fmla="*/ 516 h 605"/>
                <a:gd name="T78" fmla="*/ 92 w 707"/>
                <a:gd name="T79" fmla="*/ 520 h 605"/>
                <a:gd name="T80" fmla="*/ 75 w 707"/>
                <a:gd name="T81" fmla="*/ 533 h 605"/>
                <a:gd name="T82" fmla="*/ 51 w 707"/>
                <a:gd name="T83" fmla="*/ 553 h 605"/>
                <a:gd name="T84" fmla="*/ 28 w 707"/>
                <a:gd name="T85" fmla="*/ 573 h 605"/>
                <a:gd name="T86" fmla="*/ 5 w 707"/>
                <a:gd name="T87" fmla="*/ 582 h 605"/>
                <a:gd name="T88" fmla="*/ 492 w 707"/>
                <a:gd name="T89" fmla="*/ 141 h 605"/>
                <a:gd name="T90" fmla="*/ 437 w 707"/>
                <a:gd name="T91" fmla="*/ 98 h 605"/>
                <a:gd name="T92" fmla="*/ 222 w 707"/>
                <a:gd name="T93" fmla="*/ 228 h 605"/>
                <a:gd name="T94" fmla="*/ 666 w 707"/>
                <a:gd name="T95" fmla="*/ 163 h 605"/>
                <a:gd name="T96" fmla="*/ 100 w 707"/>
                <a:gd name="T97" fmla="*/ 511 h 605"/>
                <a:gd name="T98" fmla="*/ 645 w 707"/>
                <a:gd name="T99" fmla="*/ 170 h 605"/>
                <a:gd name="T100" fmla="*/ 635 w 707"/>
                <a:gd name="T101" fmla="*/ 186 h 605"/>
                <a:gd name="T102" fmla="*/ 578 w 707"/>
                <a:gd name="T103" fmla="*/ 443 h 605"/>
                <a:gd name="T104" fmla="*/ 578 w 707"/>
                <a:gd name="T105" fmla="*/ 438 h 605"/>
                <a:gd name="T106" fmla="*/ 551 w 707"/>
                <a:gd name="T107" fmla="*/ 456 h 605"/>
                <a:gd name="T108" fmla="*/ 548 w 707"/>
                <a:gd name="T109" fmla="*/ 456 h 605"/>
                <a:gd name="T110" fmla="*/ 529 w 707"/>
                <a:gd name="T111" fmla="*/ 468 h 605"/>
                <a:gd name="T112" fmla="*/ 506 w 707"/>
                <a:gd name="T113" fmla="*/ 336 h 605"/>
                <a:gd name="T114" fmla="*/ 382 w 707"/>
                <a:gd name="T115" fmla="*/ 541 h 605"/>
                <a:gd name="T116" fmla="*/ 251 w 707"/>
                <a:gd name="T117" fmla="*/ 397 h 605"/>
                <a:gd name="T118" fmla="*/ 242 w 707"/>
                <a:gd name="T119" fmla="*/ 406 h 605"/>
                <a:gd name="T120" fmla="*/ 139 w 707"/>
                <a:gd name="T121" fmla="*/ 484 h 605"/>
                <a:gd name="T122" fmla="*/ 115 w 707"/>
                <a:gd name="T123" fmla="*/ 476 h 605"/>
                <a:gd name="T124" fmla="*/ 95 w 707"/>
                <a:gd name="T125" fmla="*/ 52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7" h="605">
                  <a:moveTo>
                    <a:pt x="691" y="30"/>
                  </a:moveTo>
                  <a:cubicBezTo>
                    <a:pt x="691" y="30"/>
                    <a:pt x="692" y="30"/>
                    <a:pt x="691" y="31"/>
                  </a:cubicBezTo>
                  <a:cubicBezTo>
                    <a:pt x="686" y="34"/>
                    <a:pt x="682" y="38"/>
                    <a:pt x="677" y="41"/>
                  </a:cubicBezTo>
                  <a:cubicBezTo>
                    <a:pt x="676" y="43"/>
                    <a:pt x="674" y="43"/>
                    <a:pt x="673" y="45"/>
                  </a:cubicBezTo>
                  <a:cubicBezTo>
                    <a:pt x="668" y="48"/>
                    <a:pt x="662" y="51"/>
                    <a:pt x="657" y="55"/>
                  </a:cubicBezTo>
                  <a:cubicBezTo>
                    <a:pt x="657" y="55"/>
                    <a:pt x="657" y="55"/>
                    <a:pt x="656" y="55"/>
                  </a:cubicBezTo>
                  <a:cubicBezTo>
                    <a:pt x="653" y="59"/>
                    <a:pt x="647" y="61"/>
                    <a:pt x="644" y="65"/>
                  </a:cubicBezTo>
                  <a:cubicBezTo>
                    <a:pt x="644" y="65"/>
                    <a:pt x="643" y="65"/>
                    <a:pt x="643" y="65"/>
                  </a:cubicBezTo>
                  <a:cubicBezTo>
                    <a:pt x="642" y="65"/>
                    <a:pt x="642" y="65"/>
                    <a:pt x="642" y="66"/>
                  </a:cubicBezTo>
                  <a:cubicBezTo>
                    <a:pt x="641" y="66"/>
                    <a:pt x="640" y="66"/>
                    <a:pt x="639" y="67"/>
                  </a:cubicBezTo>
                  <a:cubicBezTo>
                    <a:pt x="637" y="69"/>
                    <a:pt x="634" y="70"/>
                    <a:pt x="631" y="72"/>
                  </a:cubicBezTo>
                  <a:cubicBezTo>
                    <a:pt x="631" y="72"/>
                    <a:pt x="630" y="72"/>
                    <a:pt x="629" y="73"/>
                  </a:cubicBezTo>
                  <a:cubicBezTo>
                    <a:pt x="627" y="75"/>
                    <a:pt x="624" y="77"/>
                    <a:pt x="622" y="79"/>
                  </a:cubicBezTo>
                  <a:cubicBezTo>
                    <a:pt x="619" y="79"/>
                    <a:pt x="618" y="81"/>
                    <a:pt x="616" y="82"/>
                  </a:cubicBezTo>
                  <a:cubicBezTo>
                    <a:pt x="614" y="85"/>
                    <a:pt x="609" y="86"/>
                    <a:pt x="606" y="89"/>
                  </a:cubicBezTo>
                  <a:cubicBezTo>
                    <a:pt x="602" y="89"/>
                    <a:pt x="600" y="94"/>
                    <a:pt x="595" y="95"/>
                  </a:cubicBezTo>
                  <a:cubicBezTo>
                    <a:pt x="589" y="99"/>
                    <a:pt x="582" y="104"/>
                    <a:pt x="576" y="107"/>
                  </a:cubicBezTo>
                  <a:cubicBezTo>
                    <a:pt x="575" y="108"/>
                    <a:pt x="573" y="108"/>
                    <a:pt x="573" y="109"/>
                  </a:cubicBezTo>
                  <a:cubicBezTo>
                    <a:pt x="571" y="109"/>
                    <a:pt x="571" y="110"/>
                    <a:pt x="570" y="110"/>
                  </a:cubicBezTo>
                  <a:cubicBezTo>
                    <a:pt x="562" y="115"/>
                    <a:pt x="555" y="120"/>
                    <a:pt x="547" y="124"/>
                  </a:cubicBezTo>
                  <a:cubicBezTo>
                    <a:pt x="547" y="124"/>
                    <a:pt x="547" y="125"/>
                    <a:pt x="547" y="125"/>
                  </a:cubicBezTo>
                  <a:cubicBezTo>
                    <a:pt x="541" y="127"/>
                    <a:pt x="537" y="131"/>
                    <a:pt x="532" y="133"/>
                  </a:cubicBezTo>
                  <a:cubicBezTo>
                    <a:pt x="529" y="135"/>
                    <a:pt x="526" y="137"/>
                    <a:pt x="523" y="138"/>
                  </a:cubicBezTo>
                  <a:cubicBezTo>
                    <a:pt x="522" y="139"/>
                    <a:pt x="522" y="140"/>
                    <a:pt x="521" y="140"/>
                  </a:cubicBezTo>
                  <a:cubicBezTo>
                    <a:pt x="519" y="142"/>
                    <a:pt x="516" y="143"/>
                    <a:pt x="513" y="144"/>
                  </a:cubicBezTo>
                  <a:cubicBezTo>
                    <a:pt x="511" y="147"/>
                    <a:pt x="507" y="147"/>
                    <a:pt x="505" y="150"/>
                  </a:cubicBezTo>
                  <a:cubicBezTo>
                    <a:pt x="496" y="154"/>
                    <a:pt x="488" y="160"/>
                    <a:pt x="480" y="165"/>
                  </a:cubicBezTo>
                  <a:cubicBezTo>
                    <a:pt x="476" y="166"/>
                    <a:pt x="474" y="169"/>
                    <a:pt x="470" y="170"/>
                  </a:cubicBezTo>
                  <a:cubicBezTo>
                    <a:pt x="469" y="171"/>
                    <a:pt x="468" y="171"/>
                    <a:pt x="467" y="171"/>
                  </a:cubicBezTo>
                  <a:cubicBezTo>
                    <a:pt x="467" y="172"/>
                    <a:pt x="466" y="173"/>
                    <a:pt x="466" y="173"/>
                  </a:cubicBezTo>
                  <a:cubicBezTo>
                    <a:pt x="465" y="173"/>
                    <a:pt x="464" y="173"/>
                    <a:pt x="463" y="175"/>
                  </a:cubicBezTo>
                  <a:cubicBezTo>
                    <a:pt x="461" y="175"/>
                    <a:pt x="461" y="177"/>
                    <a:pt x="459" y="177"/>
                  </a:cubicBezTo>
                  <a:cubicBezTo>
                    <a:pt x="458" y="177"/>
                    <a:pt x="457" y="177"/>
                    <a:pt x="457" y="179"/>
                  </a:cubicBezTo>
                  <a:cubicBezTo>
                    <a:pt x="453" y="179"/>
                    <a:pt x="451" y="183"/>
                    <a:pt x="446" y="184"/>
                  </a:cubicBezTo>
                  <a:cubicBezTo>
                    <a:pt x="446" y="184"/>
                    <a:pt x="445" y="186"/>
                    <a:pt x="444" y="185"/>
                  </a:cubicBezTo>
                  <a:cubicBezTo>
                    <a:pt x="444" y="185"/>
                    <a:pt x="444" y="186"/>
                    <a:pt x="444" y="186"/>
                  </a:cubicBezTo>
                  <a:cubicBezTo>
                    <a:pt x="427" y="196"/>
                    <a:pt x="410" y="206"/>
                    <a:pt x="393" y="217"/>
                  </a:cubicBezTo>
                  <a:cubicBezTo>
                    <a:pt x="393" y="217"/>
                    <a:pt x="392" y="217"/>
                    <a:pt x="392" y="217"/>
                  </a:cubicBezTo>
                  <a:cubicBezTo>
                    <a:pt x="385" y="221"/>
                    <a:pt x="378" y="225"/>
                    <a:pt x="371" y="230"/>
                  </a:cubicBezTo>
                  <a:cubicBezTo>
                    <a:pt x="369" y="231"/>
                    <a:pt x="367" y="231"/>
                    <a:pt x="366" y="233"/>
                  </a:cubicBezTo>
                  <a:cubicBezTo>
                    <a:pt x="362" y="235"/>
                    <a:pt x="358" y="239"/>
                    <a:pt x="353" y="240"/>
                  </a:cubicBezTo>
                  <a:cubicBezTo>
                    <a:pt x="353" y="241"/>
                    <a:pt x="353" y="241"/>
                    <a:pt x="353" y="241"/>
                  </a:cubicBezTo>
                  <a:cubicBezTo>
                    <a:pt x="350" y="242"/>
                    <a:pt x="348" y="245"/>
                    <a:pt x="345" y="246"/>
                  </a:cubicBezTo>
                  <a:cubicBezTo>
                    <a:pt x="344" y="246"/>
                    <a:pt x="344" y="247"/>
                    <a:pt x="344" y="247"/>
                  </a:cubicBezTo>
                  <a:cubicBezTo>
                    <a:pt x="343" y="247"/>
                    <a:pt x="342" y="248"/>
                    <a:pt x="341" y="249"/>
                  </a:cubicBezTo>
                  <a:cubicBezTo>
                    <a:pt x="335" y="252"/>
                    <a:pt x="331" y="257"/>
                    <a:pt x="325" y="259"/>
                  </a:cubicBezTo>
                  <a:cubicBezTo>
                    <a:pt x="324" y="259"/>
                    <a:pt x="325" y="260"/>
                    <a:pt x="324" y="260"/>
                  </a:cubicBezTo>
                  <a:cubicBezTo>
                    <a:pt x="315" y="265"/>
                    <a:pt x="306" y="273"/>
                    <a:pt x="297" y="278"/>
                  </a:cubicBezTo>
                  <a:cubicBezTo>
                    <a:pt x="297" y="279"/>
                    <a:pt x="296" y="279"/>
                    <a:pt x="296" y="280"/>
                  </a:cubicBezTo>
                  <a:cubicBezTo>
                    <a:pt x="295" y="279"/>
                    <a:pt x="295" y="280"/>
                    <a:pt x="295" y="280"/>
                  </a:cubicBezTo>
                  <a:cubicBezTo>
                    <a:pt x="293" y="282"/>
                    <a:pt x="290" y="282"/>
                    <a:pt x="289" y="284"/>
                  </a:cubicBezTo>
                  <a:cubicBezTo>
                    <a:pt x="288" y="284"/>
                    <a:pt x="288" y="284"/>
                    <a:pt x="288" y="284"/>
                  </a:cubicBezTo>
                  <a:cubicBezTo>
                    <a:pt x="284" y="287"/>
                    <a:pt x="280" y="288"/>
                    <a:pt x="277" y="291"/>
                  </a:cubicBezTo>
                  <a:cubicBezTo>
                    <a:pt x="275" y="291"/>
                    <a:pt x="274" y="294"/>
                    <a:pt x="272" y="293"/>
                  </a:cubicBezTo>
                  <a:cubicBezTo>
                    <a:pt x="272" y="296"/>
                    <a:pt x="268" y="296"/>
                    <a:pt x="267" y="298"/>
                  </a:cubicBezTo>
                  <a:cubicBezTo>
                    <a:pt x="265" y="298"/>
                    <a:pt x="265" y="300"/>
                    <a:pt x="263" y="299"/>
                  </a:cubicBezTo>
                  <a:cubicBezTo>
                    <a:pt x="263" y="303"/>
                    <a:pt x="260" y="301"/>
                    <a:pt x="259" y="303"/>
                  </a:cubicBezTo>
                  <a:cubicBezTo>
                    <a:pt x="256" y="303"/>
                    <a:pt x="254" y="308"/>
                    <a:pt x="251" y="309"/>
                  </a:cubicBezTo>
                  <a:cubicBezTo>
                    <a:pt x="249" y="310"/>
                    <a:pt x="247" y="312"/>
                    <a:pt x="244" y="313"/>
                  </a:cubicBezTo>
                  <a:cubicBezTo>
                    <a:pt x="241" y="318"/>
                    <a:pt x="235" y="318"/>
                    <a:pt x="233" y="322"/>
                  </a:cubicBezTo>
                  <a:cubicBezTo>
                    <a:pt x="232" y="322"/>
                    <a:pt x="232" y="322"/>
                    <a:pt x="232" y="322"/>
                  </a:cubicBezTo>
                  <a:cubicBezTo>
                    <a:pt x="226" y="325"/>
                    <a:pt x="222" y="331"/>
                    <a:pt x="216" y="333"/>
                  </a:cubicBezTo>
                  <a:cubicBezTo>
                    <a:pt x="216" y="334"/>
                    <a:pt x="214" y="334"/>
                    <a:pt x="214" y="335"/>
                  </a:cubicBezTo>
                  <a:cubicBezTo>
                    <a:pt x="213" y="335"/>
                    <a:pt x="212" y="336"/>
                    <a:pt x="211" y="338"/>
                  </a:cubicBezTo>
                  <a:cubicBezTo>
                    <a:pt x="208" y="339"/>
                    <a:pt x="204" y="343"/>
                    <a:pt x="201" y="345"/>
                  </a:cubicBezTo>
                  <a:cubicBezTo>
                    <a:pt x="200" y="345"/>
                    <a:pt x="199" y="345"/>
                    <a:pt x="198" y="347"/>
                  </a:cubicBezTo>
                  <a:cubicBezTo>
                    <a:pt x="195" y="348"/>
                    <a:pt x="193" y="351"/>
                    <a:pt x="190" y="352"/>
                  </a:cubicBezTo>
                  <a:cubicBezTo>
                    <a:pt x="187" y="356"/>
                    <a:pt x="180" y="358"/>
                    <a:pt x="177" y="363"/>
                  </a:cubicBezTo>
                  <a:cubicBezTo>
                    <a:pt x="177" y="362"/>
                    <a:pt x="176" y="362"/>
                    <a:pt x="176" y="362"/>
                  </a:cubicBezTo>
                  <a:cubicBezTo>
                    <a:pt x="176" y="365"/>
                    <a:pt x="172" y="364"/>
                    <a:pt x="171" y="367"/>
                  </a:cubicBezTo>
                  <a:cubicBezTo>
                    <a:pt x="171" y="367"/>
                    <a:pt x="170" y="367"/>
                    <a:pt x="170" y="367"/>
                  </a:cubicBezTo>
                  <a:cubicBezTo>
                    <a:pt x="170" y="368"/>
                    <a:pt x="169" y="368"/>
                    <a:pt x="168" y="370"/>
                  </a:cubicBezTo>
                  <a:cubicBezTo>
                    <a:pt x="165" y="371"/>
                    <a:pt x="162" y="373"/>
                    <a:pt x="159" y="376"/>
                  </a:cubicBezTo>
                  <a:cubicBezTo>
                    <a:pt x="158" y="377"/>
                    <a:pt x="155" y="378"/>
                    <a:pt x="154" y="381"/>
                  </a:cubicBezTo>
                  <a:cubicBezTo>
                    <a:pt x="152" y="382"/>
                    <a:pt x="150" y="384"/>
                    <a:pt x="147" y="385"/>
                  </a:cubicBezTo>
                  <a:cubicBezTo>
                    <a:pt x="148" y="386"/>
                    <a:pt x="146" y="385"/>
                    <a:pt x="146" y="387"/>
                  </a:cubicBezTo>
                  <a:cubicBezTo>
                    <a:pt x="143" y="388"/>
                    <a:pt x="141" y="391"/>
                    <a:pt x="138" y="393"/>
                  </a:cubicBezTo>
                  <a:cubicBezTo>
                    <a:pt x="138" y="393"/>
                    <a:pt x="138" y="393"/>
                    <a:pt x="138" y="394"/>
                  </a:cubicBezTo>
                  <a:cubicBezTo>
                    <a:pt x="134" y="395"/>
                    <a:pt x="133" y="399"/>
                    <a:pt x="129" y="400"/>
                  </a:cubicBezTo>
                  <a:cubicBezTo>
                    <a:pt x="129" y="402"/>
                    <a:pt x="127" y="401"/>
                    <a:pt x="126" y="403"/>
                  </a:cubicBezTo>
                  <a:cubicBezTo>
                    <a:pt x="126" y="403"/>
                    <a:pt x="125" y="404"/>
                    <a:pt x="124" y="404"/>
                  </a:cubicBezTo>
                  <a:cubicBezTo>
                    <a:pt x="121" y="408"/>
                    <a:pt x="117" y="410"/>
                    <a:pt x="114" y="414"/>
                  </a:cubicBezTo>
                  <a:cubicBezTo>
                    <a:pt x="113" y="413"/>
                    <a:pt x="113" y="415"/>
                    <a:pt x="112" y="414"/>
                  </a:cubicBezTo>
                  <a:cubicBezTo>
                    <a:pt x="112" y="415"/>
                    <a:pt x="112" y="415"/>
                    <a:pt x="112" y="416"/>
                  </a:cubicBezTo>
                  <a:cubicBezTo>
                    <a:pt x="111" y="416"/>
                    <a:pt x="111" y="417"/>
                    <a:pt x="110" y="416"/>
                  </a:cubicBezTo>
                  <a:cubicBezTo>
                    <a:pt x="103" y="423"/>
                    <a:pt x="96" y="429"/>
                    <a:pt x="89" y="436"/>
                  </a:cubicBezTo>
                  <a:cubicBezTo>
                    <a:pt x="88" y="436"/>
                    <a:pt x="87" y="437"/>
                    <a:pt x="87" y="438"/>
                  </a:cubicBezTo>
                  <a:cubicBezTo>
                    <a:pt x="84" y="439"/>
                    <a:pt x="83" y="443"/>
                    <a:pt x="80" y="443"/>
                  </a:cubicBezTo>
                  <a:cubicBezTo>
                    <a:pt x="80" y="444"/>
                    <a:pt x="79" y="445"/>
                    <a:pt x="78" y="445"/>
                  </a:cubicBezTo>
                  <a:cubicBezTo>
                    <a:pt x="68" y="456"/>
                    <a:pt x="57" y="464"/>
                    <a:pt x="48" y="476"/>
                  </a:cubicBezTo>
                  <a:cubicBezTo>
                    <a:pt x="48" y="476"/>
                    <a:pt x="48" y="477"/>
                    <a:pt x="47" y="476"/>
                  </a:cubicBezTo>
                  <a:cubicBezTo>
                    <a:pt x="47" y="478"/>
                    <a:pt x="45" y="479"/>
                    <a:pt x="44" y="480"/>
                  </a:cubicBezTo>
                  <a:cubicBezTo>
                    <a:pt x="43" y="481"/>
                    <a:pt x="43" y="483"/>
                    <a:pt x="41" y="483"/>
                  </a:cubicBezTo>
                  <a:cubicBezTo>
                    <a:pt x="41" y="484"/>
                    <a:pt x="40" y="485"/>
                    <a:pt x="39" y="486"/>
                  </a:cubicBezTo>
                  <a:cubicBezTo>
                    <a:pt x="39" y="488"/>
                    <a:pt x="37" y="490"/>
                    <a:pt x="36" y="490"/>
                  </a:cubicBezTo>
                  <a:cubicBezTo>
                    <a:pt x="33" y="496"/>
                    <a:pt x="30" y="501"/>
                    <a:pt x="37" y="502"/>
                  </a:cubicBezTo>
                  <a:cubicBezTo>
                    <a:pt x="39" y="502"/>
                    <a:pt x="42" y="501"/>
                    <a:pt x="44" y="499"/>
                  </a:cubicBezTo>
                  <a:cubicBezTo>
                    <a:pt x="48" y="498"/>
                    <a:pt x="51" y="494"/>
                    <a:pt x="55" y="492"/>
                  </a:cubicBezTo>
                  <a:cubicBezTo>
                    <a:pt x="55" y="492"/>
                    <a:pt x="56" y="491"/>
                    <a:pt x="57" y="490"/>
                  </a:cubicBezTo>
                  <a:cubicBezTo>
                    <a:pt x="68" y="482"/>
                    <a:pt x="78" y="473"/>
                    <a:pt x="88" y="466"/>
                  </a:cubicBezTo>
                  <a:cubicBezTo>
                    <a:pt x="89" y="465"/>
                    <a:pt x="90" y="465"/>
                    <a:pt x="90" y="464"/>
                  </a:cubicBezTo>
                  <a:cubicBezTo>
                    <a:pt x="96" y="460"/>
                    <a:pt x="101" y="454"/>
                    <a:pt x="107" y="451"/>
                  </a:cubicBezTo>
                  <a:cubicBezTo>
                    <a:pt x="118" y="440"/>
                    <a:pt x="130" y="431"/>
                    <a:pt x="142" y="422"/>
                  </a:cubicBezTo>
                  <a:cubicBezTo>
                    <a:pt x="149" y="416"/>
                    <a:pt x="156" y="411"/>
                    <a:pt x="163" y="405"/>
                  </a:cubicBezTo>
                  <a:cubicBezTo>
                    <a:pt x="164" y="405"/>
                    <a:pt x="164" y="404"/>
                    <a:pt x="165" y="404"/>
                  </a:cubicBezTo>
                  <a:cubicBezTo>
                    <a:pt x="168" y="400"/>
                    <a:pt x="172" y="399"/>
                    <a:pt x="175" y="395"/>
                  </a:cubicBezTo>
                  <a:cubicBezTo>
                    <a:pt x="176" y="395"/>
                    <a:pt x="176" y="395"/>
                    <a:pt x="176" y="395"/>
                  </a:cubicBezTo>
                  <a:cubicBezTo>
                    <a:pt x="195" y="379"/>
                    <a:pt x="216" y="365"/>
                    <a:pt x="235" y="350"/>
                  </a:cubicBezTo>
                  <a:cubicBezTo>
                    <a:pt x="262" y="330"/>
                    <a:pt x="288" y="310"/>
                    <a:pt x="316" y="292"/>
                  </a:cubicBezTo>
                  <a:cubicBezTo>
                    <a:pt x="321" y="289"/>
                    <a:pt x="325" y="286"/>
                    <a:pt x="329" y="283"/>
                  </a:cubicBezTo>
                  <a:cubicBezTo>
                    <a:pt x="334" y="279"/>
                    <a:pt x="340" y="275"/>
                    <a:pt x="346" y="272"/>
                  </a:cubicBezTo>
                  <a:cubicBezTo>
                    <a:pt x="346" y="272"/>
                    <a:pt x="346" y="271"/>
                    <a:pt x="346" y="271"/>
                  </a:cubicBezTo>
                  <a:cubicBezTo>
                    <a:pt x="355" y="266"/>
                    <a:pt x="363" y="259"/>
                    <a:pt x="372" y="254"/>
                  </a:cubicBezTo>
                  <a:cubicBezTo>
                    <a:pt x="375" y="252"/>
                    <a:pt x="380" y="250"/>
                    <a:pt x="383" y="248"/>
                  </a:cubicBezTo>
                  <a:cubicBezTo>
                    <a:pt x="385" y="246"/>
                    <a:pt x="388" y="245"/>
                    <a:pt x="390" y="243"/>
                  </a:cubicBezTo>
                  <a:cubicBezTo>
                    <a:pt x="399" y="238"/>
                    <a:pt x="407" y="232"/>
                    <a:pt x="416" y="227"/>
                  </a:cubicBezTo>
                  <a:cubicBezTo>
                    <a:pt x="416" y="227"/>
                    <a:pt x="416" y="227"/>
                    <a:pt x="416" y="226"/>
                  </a:cubicBezTo>
                  <a:cubicBezTo>
                    <a:pt x="421" y="224"/>
                    <a:pt x="425" y="222"/>
                    <a:pt x="429" y="220"/>
                  </a:cubicBezTo>
                  <a:cubicBezTo>
                    <a:pt x="430" y="220"/>
                    <a:pt x="429" y="219"/>
                    <a:pt x="430" y="219"/>
                  </a:cubicBezTo>
                  <a:cubicBezTo>
                    <a:pt x="446" y="211"/>
                    <a:pt x="460" y="201"/>
                    <a:pt x="477" y="193"/>
                  </a:cubicBezTo>
                  <a:cubicBezTo>
                    <a:pt x="487" y="187"/>
                    <a:pt x="497" y="181"/>
                    <a:pt x="508" y="176"/>
                  </a:cubicBezTo>
                  <a:cubicBezTo>
                    <a:pt x="516" y="171"/>
                    <a:pt x="524" y="168"/>
                    <a:pt x="532" y="164"/>
                  </a:cubicBezTo>
                  <a:cubicBezTo>
                    <a:pt x="533" y="163"/>
                    <a:pt x="533" y="163"/>
                    <a:pt x="533" y="162"/>
                  </a:cubicBezTo>
                  <a:cubicBezTo>
                    <a:pt x="536" y="162"/>
                    <a:pt x="538" y="161"/>
                    <a:pt x="539" y="159"/>
                  </a:cubicBezTo>
                  <a:cubicBezTo>
                    <a:pt x="539" y="159"/>
                    <a:pt x="539" y="160"/>
                    <a:pt x="539" y="160"/>
                  </a:cubicBezTo>
                  <a:cubicBezTo>
                    <a:pt x="546" y="156"/>
                    <a:pt x="552" y="153"/>
                    <a:pt x="559" y="150"/>
                  </a:cubicBezTo>
                  <a:cubicBezTo>
                    <a:pt x="568" y="145"/>
                    <a:pt x="576" y="141"/>
                    <a:pt x="585" y="137"/>
                  </a:cubicBezTo>
                  <a:cubicBezTo>
                    <a:pt x="603" y="128"/>
                    <a:pt x="625" y="118"/>
                    <a:pt x="646" y="111"/>
                  </a:cubicBezTo>
                  <a:cubicBezTo>
                    <a:pt x="649" y="110"/>
                    <a:pt x="652" y="109"/>
                    <a:pt x="655" y="108"/>
                  </a:cubicBezTo>
                  <a:cubicBezTo>
                    <a:pt x="658" y="107"/>
                    <a:pt x="664" y="105"/>
                    <a:pt x="669" y="105"/>
                  </a:cubicBezTo>
                  <a:cubicBezTo>
                    <a:pt x="670" y="105"/>
                    <a:pt x="671" y="106"/>
                    <a:pt x="672" y="105"/>
                  </a:cubicBezTo>
                  <a:cubicBezTo>
                    <a:pt x="674" y="105"/>
                    <a:pt x="674" y="105"/>
                    <a:pt x="676" y="105"/>
                  </a:cubicBezTo>
                  <a:cubicBezTo>
                    <a:pt x="676" y="106"/>
                    <a:pt x="675" y="106"/>
                    <a:pt x="675" y="106"/>
                  </a:cubicBezTo>
                  <a:cubicBezTo>
                    <a:pt x="675" y="106"/>
                    <a:pt x="676" y="106"/>
                    <a:pt x="676" y="106"/>
                  </a:cubicBezTo>
                  <a:cubicBezTo>
                    <a:pt x="676" y="106"/>
                    <a:pt x="676" y="108"/>
                    <a:pt x="676" y="107"/>
                  </a:cubicBezTo>
                  <a:cubicBezTo>
                    <a:pt x="676" y="108"/>
                    <a:pt x="677" y="107"/>
                    <a:pt x="678" y="109"/>
                  </a:cubicBezTo>
                  <a:cubicBezTo>
                    <a:pt x="677" y="109"/>
                    <a:pt x="677" y="110"/>
                    <a:pt x="677" y="110"/>
                  </a:cubicBezTo>
                  <a:cubicBezTo>
                    <a:pt x="678" y="110"/>
                    <a:pt x="678" y="111"/>
                    <a:pt x="679" y="111"/>
                  </a:cubicBezTo>
                  <a:cubicBezTo>
                    <a:pt x="678" y="112"/>
                    <a:pt x="678" y="112"/>
                    <a:pt x="677" y="114"/>
                  </a:cubicBezTo>
                  <a:cubicBezTo>
                    <a:pt x="675" y="114"/>
                    <a:pt x="673" y="115"/>
                    <a:pt x="672" y="116"/>
                  </a:cubicBezTo>
                  <a:cubicBezTo>
                    <a:pt x="672" y="116"/>
                    <a:pt x="671" y="117"/>
                    <a:pt x="670" y="116"/>
                  </a:cubicBezTo>
                  <a:cubicBezTo>
                    <a:pt x="670" y="118"/>
                    <a:pt x="669" y="118"/>
                    <a:pt x="668" y="118"/>
                  </a:cubicBezTo>
                  <a:cubicBezTo>
                    <a:pt x="669" y="119"/>
                    <a:pt x="667" y="119"/>
                    <a:pt x="666" y="119"/>
                  </a:cubicBezTo>
                  <a:cubicBezTo>
                    <a:pt x="666" y="120"/>
                    <a:pt x="667" y="119"/>
                    <a:pt x="667" y="120"/>
                  </a:cubicBezTo>
                  <a:cubicBezTo>
                    <a:pt x="667" y="120"/>
                    <a:pt x="666" y="120"/>
                    <a:pt x="666" y="119"/>
                  </a:cubicBezTo>
                  <a:cubicBezTo>
                    <a:pt x="666" y="119"/>
                    <a:pt x="666" y="121"/>
                    <a:pt x="665" y="120"/>
                  </a:cubicBezTo>
                  <a:cubicBezTo>
                    <a:pt x="665" y="120"/>
                    <a:pt x="665" y="121"/>
                    <a:pt x="665" y="121"/>
                  </a:cubicBezTo>
                  <a:cubicBezTo>
                    <a:pt x="664" y="121"/>
                    <a:pt x="665" y="121"/>
                    <a:pt x="665" y="120"/>
                  </a:cubicBezTo>
                  <a:cubicBezTo>
                    <a:pt x="663" y="123"/>
                    <a:pt x="660" y="125"/>
                    <a:pt x="658" y="125"/>
                  </a:cubicBezTo>
                  <a:cubicBezTo>
                    <a:pt x="657" y="126"/>
                    <a:pt x="657" y="126"/>
                    <a:pt x="657" y="127"/>
                  </a:cubicBezTo>
                  <a:cubicBezTo>
                    <a:pt x="654" y="127"/>
                    <a:pt x="653" y="130"/>
                    <a:pt x="650" y="130"/>
                  </a:cubicBezTo>
                  <a:cubicBezTo>
                    <a:pt x="649" y="131"/>
                    <a:pt x="648" y="132"/>
                    <a:pt x="647" y="132"/>
                  </a:cubicBezTo>
                  <a:cubicBezTo>
                    <a:pt x="645" y="135"/>
                    <a:pt x="642" y="136"/>
                    <a:pt x="640" y="137"/>
                  </a:cubicBezTo>
                  <a:cubicBezTo>
                    <a:pt x="639" y="137"/>
                    <a:pt x="639" y="138"/>
                    <a:pt x="639" y="138"/>
                  </a:cubicBezTo>
                  <a:cubicBezTo>
                    <a:pt x="638" y="138"/>
                    <a:pt x="638" y="138"/>
                    <a:pt x="638" y="138"/>
                  </a:cubicBezTo>
                  <a:cubicBezTo>
                    <a:pt x="632" y="142"/>
                    <a:pt x="626" y="145"/>
                    <a:pt x="620" y="148"/>
                  </a:cubicBezTo>
                  <a:cubicBezTo>
                    <a:pt x="619" y="148"/>
                    <a:pt x="620" y="148"/>
                    <a:pt x="619" y="149"/>
                  </a:cubicBezTo>
                  <a:cubicBezTo>
                    <a:pt x="617" y="149"/>
                    <a:pt x="616" y="151"/>
                    <a:pt x="614" y="152"/>
                  </a:cubicBezTo>
                  <a:cubicBezTo>
                    <a:pt x="612" y="153"/>
                    <a:pt x="611" y="153"/>
                    <a:pt x="609" y="154"/>
                  </a:cubicBezTo>
                  <a:cubicBezTo>
                    <a:pt x="605" y="156"/>
                    <a:pt x="602" y="159"/>
                    <a:pt x="596" y="160"/>
                  </a:cubicBezTo>
                  <a:cubicBezTo>
                    <a:pt x="596" y="161"/>
                    <a:pt x="594" y="163"/>
                    <a:pt x="593" y="163"/>
                  </a:cubicBezTo>
                  <a:cubicBezTo>
                    <a:pt x="589" y="165"/>
                    <a:pt x="586" y="167"/>
                    <a:pt x="581" y="168"/>
                  </a:cubicBezTo>
                  <a:cubicBezTo>
                    <a:pt x="581" y="168"/>
                    <a:pt x="581" y="169"/>
                    <a:pt x="580" y="170"/>
                  </a:cubicBezTo>
                  <a:cubicBezTo>
                    <a:pt x="578" y="170"/>
                    <a:pt x="576" y="172"/>
                    <a:pt x="574" y="173"/>
                  </a:cubicBezTo>
                  <a:cubicBezTo>
                    <a:pt x="571" y="176"/>
                    <a:pt x="567" y="175"/>
                    <a:pt x="565" y="178"/>
                  </a:cubicBezTo>
                  <a:cubicBezTo>
                    <a:pt x="564" y="178"/>
                    <a:pt x="564" y="178"/>
                    <a:pt x="563" y="178"/>
                  </a:cubicBezTo>
                  <a:cubicBezTo>
                    <a:pt x="563" y="178"/>
                    <a:pt x="563" y="179"/>
                    <a:pt x="563" y="179"/>
                  </a:cubicBezTo>
                  <a:cubicBezTo>
                    <a:pt x="557" y="181"/>
                    <a:pt x="555" y="185"/>
                    <a:pt x="549" y="186"/>
                  </a:cubicBezTo>
                  <a:cubicBezTo>
                    <a:pt x="547" y="188"/>
                    <a:pt x="543" y="188"/>
                    <a:pt x="543" y="190"/>
                  </a:cubicBezTo>
                  <a:cubicBezTo>
                    <a:pt x="538" y="193"/>
                    <a:pt x="531" y="195"/>
                    <a:pt x="526" y="200"/>
                  </a:cubicBezTo>
                  <a:cubicBezTo>
                    <a:pt x="525" y="198"/>
                    <a:pt x="524" y="202"/>
                    <a:pt x="522" y="201"/>
                  </a:cubicBezTo>
                  <a:cubicBezTo>
                    <a:pt x="522" y="202"/>
                    <a:pt x="522" y="201"/>
                    <a:pt x="521" y="202"/>
                  </a:cubicBezTo>
                  <a:cubicBezTo>
                    <a:pt x="520" y="202"/>
                    <a:pt x="520" y="203"/>
                    <a:pt x="519" y="204"/>
                  </a:cubicBezTo>
                  <a:cubicBezTo>
                    <a:pt x="519" y="204"/>
                    <a:pt x="517" y="204"/>
                    <a:pt x="516" y="205"/>
                  </a:cubicBezTo>
                  <a:cubicBezTo>
                    <a:pt x="516" y="205"/>
                    <a:pt x="515" y="206"/>
                    <a:pt x="514" y="206"/>
                  </a:cubicBezTo>
                  <a:cubicBezTo>
                    <a:pt x="513" y="207"/>
                    <a:pt x="513" y="208"/>
                    <a:pt x="511" y="207"/>
                  </a:cubicBezTo>
                  <a:cubicBezTo>
                    <a:pt x="509" y="209"/>
                    <a:pt x="507" y="211"/>
                    <a:pt x="504" y="211"/>
                  </a:cubicBezTo>
                  <a:cubicBezTo>
                    <a:pt x="502" y="213"/>
                    <a:pt x="499" y="215"/>
                    <a:pt x="496" y="215"/>
                  </a:cubicBezTo>
                  <a:cubicBezTo>
                    <a:pt x="495" y="217"/>
                    <a:pt x="493" y="218"/>
                    <a:pt x="492" y="218"/>
                  </a:cubicBezTo>
                  <a:cubicBezTo>
                    <a:pt x="491" y="219"/>
                    <a:pt x="489" y="220"/>
                    <a:pt x="488" y="220"/>
                  </a:cubicBezTo>
                  <a:cubicBezTo>
                    <a:pt x="487" y="221"/>
                    <a:pt x="486" y="223"/>
                    <a:pt x="484" y="222"/>
                  </a:cubicBezTo>
                  <a:cubicBezTo>
                    <a:pt x="483" y="224"/>
                    <a:pt x="481" y="224"/>
                    <a:pt x="480" y="225"/>
                  </a:cubicBezTo>
                  <a:cubicBezTo>
                    <a:pt x="480" y="225"/>
                    <a:pt x="479" y="225"/>
                    <a:pt x="479" y="225"/>
                  </a:cubicBezTo>
                  <a:cubicBezTo>
                    <a:pt x="477" y="227"/>
                    <a:pt x="474" y="229"/>
                    <a:pt x="472" y="230"/>
                  </a:cubicBezTo>
                  <a:cubicBezTo>
                    <a:pt x="470" y="230"/>
                    <a:pt x="470" y="231"/>
                    <a:pt x="469" y="232"/>
                  </a:cubicBezTo>
                  <a:cubicBezTo>
                    <a:pt x="465" y="236"/>
                    <a:pt x="459" y="236"/>
                    <a:pt x="455" y="240"/>
                  </a:cubicBezTo>
                  <a:cubicBezTo>
                    <a:pt x="452" y="240"/>
                    <a:pt x="451" y="243"/>
                    <a:pt x="449" y="242"/>
                  </a:cubicBezTo>
                  <a:cubicBezTo>
                    <a:pt x="449" y="243"/>
                    <a:pt x="449" y="244"/>
                    <a:pt x="448" y="244"/>
                  </a:cubicBezTo>
                  <a:cubicBezTo>
                    <a:pt x="449" y="245"/>
                    <a:pt x="443" y="246"/>
                    <a:pt x="441" y="248"/>
                  </a:cubicBezTo>
                  <a:cubicBezTo>
                    <a:pt x="439" y="249"/>
                    <a:pt x="438" y="250"/>
                    <a:pt x="437" y="251"/>
                  </a:cubicBezTo>
                  <a:cubicBezTo>
                    <a:pt x="436" y="251"/>
                    <a:pt x="435" y="252"/>
                    <a:pt x="434" y="252"/>
                  </a:cubicBezTo>
                  <a:cubicBezTo>
                    <a:pt x="432" y="253"/>
                    <a:pt x="428" y="255"/>
                    <a:pt x="425" y="256"/>
                  </a:cubicBezTo>
                  <a:cubicBezTo>
                    <a:pt x="425" y="257"/>
                    <a:pt x="424" y="258"/>
                    <a:pt x="423" y="259"/>
                  </a:cubicBezTo>
                  <a:cubicBezTo>
                    <a:pt x="423" y="259"/>
                    <a:pt x="422" y="258"/>
                    <a:pt x="422" y="259"/>
                  </a:cubicBezTo>
                  <a:cubicBezTo>
                    <a:pt x="421" y="259"/>
                    <a:pt x="419" y="260"/>
                    <a:pt x="419" y="261"/>
                  </a:cubicBezTo>
                  <a:cubicBezTo>
                    <a:pt x="416" y="261"/>
                    <a:pt x="415" y="264"/>
                    <a:pt x="412" y="265"/>
                  </a:cubicBezTo>
                  <a:cubicBezTo>
                    <a:pt x="410" y="266"/>
                    <a:pt x="406" y="269"/>
                    <a:pt x="403" y="271"/>
                  </a:cubicBezTo>
                  <a:cubicBezTo>
                    <a:pt x="399" y="274"/>
                    <a:pt x="396" y="274"/>
                    <a:pt x="393" y="277"/>
                  </a:cubicBezTo>
                  <a:cubicBezTo>
                    <a:pt x="391" y="279"/>
                    <a:pt x="389" y="279"/>
                    <a:pt x="387" y="280"/>
                  </a:cubicBezTo>
                  <a:cubicBezTo>
                    <a:pt x="385" y="283"/>
                    <a:pt x="383" y="284"/>
                    <a:pt x="379" y="285"/>
                  </a:cubicBezTo>
                  <a:cubicBezTo>
                    <a:pt x="380" y="288"/>
                    <a:pt x="375" y="287"/>
                    <a:pt x="373" y="290"/>
                  </a:cubicBezTo>
                  <a:cubicBezTo>
                    <a:pt x="373" y="290"/>
                    <a:pt x="372" y="290"/>
                    <a:pt x="372" y="290"/>
                  </a:cubicBezTo>
                  <a:cubicBezTo>
                    <a:pt x="371" y="291"/>
                    <a:pt x="369" y="291"/>
                    <a:pt x="369" y="293"/>
                  </a:cubicBezTo>
                  <a:cubicBezTo>
                    <a:pt x="366" y="293"/>
                    <a:pt x="365" y="297"/>
                    <a:pt x="362" y="296"/>
                  </a:cubicBezTo>
                  <a:cubicBezTo>
                    <a:pt x="361" y="297"/>
                    <a:pt x="359" y="298"/>
                    <a:pt x="359" y="298"/>
                  </a:cubicBezTo>
                  <a:cubicBezTo>
                    <a:pt x="357" y="299"/>
                    <a:pt x="358" y="300"/>
                    <a:pt x="356" y="300"/>
                  </a:cubicBezTo>
                  <a:cubicBezTo>
                    <a:pt x="355" y="300"/>
                    <a:pt x="356" y="301"/>
                    <a:pt x="356" y="301"/>
                  </a:cubicBezTo>
                  <a:cubicBezTo>
                    <a:pt x="354" y="303"/>
                    <a:pt x="349" y="304"/>
                    <a:pt x="347" y="306"/>
                  </a:cubicBezTo>
                  <a:cubicBezTo>
                    <a:pt x="347" y="306"/>
                    <a:pt x="347" y="306"/>
                    <a:pt x="347" y="306"/>
                  </a:cubicBezTo>
                  <a:cubicBezTo>
                    <a:pt x="347" y="307"/>
                    <a:pt x="345" y="307"/>
                    <a:pt x="344" y="307"/>
                  </a:cubicBezTo>
                  <a:cubicBezTo>
                    <a:pt x="343" y="311"/>
                    <a:pt x="339" y="310"/>
                    <a:pt x="338" y="313"/>
                  </a:cubicBezTo>
                  <a:cubicBezTo>
                    <a:pt x="337" y="313"/>
                    <a:pt x="336" y="313"/>
                    <a:pt x="336" y="313"/>
                  </a:cubicBezTo>
                  <a:cubicBezTo>
                    <a:pt x="336" y="315"/>
                    <a:pt x="333" y="314"/>
                    <a:pt x="333" y="316"/>
                  </a:cubicBezTo>
                  <a:cubicBezTo>
                    <a:pt x="330" y="316"/>
                    <a:pt x="329" y="319"/>
                    <a:pt x="326" y="320"/>
                  </a:cubicBezTo>
                  <a:cubicBezTo>
                    <a:pt x="324" y="322"/>
                    <a:pt x="321" y="322"/>
                    <a:pt x="319" y="325"/>
                  </a:cubicBezTo>
                  <a:cubicBezTo>
                    <a:pt x="318" y="324"/>
                    <a:pt x="318" y="325"/>
                    <a:pt x="317" y="325"/>
                  </a:cubicBezTo>
                  <a:cubicBezTo>
                    <a:pt x="317" y="325"/>
                    <a:pt x="317" y="325"/>
                    <a:pt x="318" y="325"/>
                  </a:cubicBezTo>
                  <a:cubicBezTo>
                    <a:pt x="315" y="326"/>
                    <a:pt x="314" y="329"/>
                    <a:pt x="311" y="329"/>
                  </a:cubicBezTo>
                  <a:cubicBezTo>
                    <a:pt x="311" y="331"/>
                    <a:pt x="309" y="330"/>
                    <a:pt x="308" y="332"/>
                  </a:cubicBezTo>
                  <a:cubicBezTo>
                    <a:pt x="308" y="331"/>
                    <a:pt x="306" y="333"/>
                    <a:pt x="305" y="334"/>
                  </a:cubicBezTo>
                  <a:cubicBezTo>
                    <a:pt x="306" y="333"/>
                    <a:pt x="306" y="333"/>
                    <a:pt x="306" y="334"/>
                  </a:cubicBezTo>
                  <a:cubicBezTo>
                    <a:pt x="305" y="334"/>
                    <a:pt x="305" y="333"/>
                    <a:pt x="305" y="333"/>
                  </a:cubicBezTo>
                  <a:cubicBezTo>
                    <a:pt x="304" y="333"/>
                    <a:pt x="304" y="334"/>
                    <a:pt x="304" y="335"/>
                  </a:cubicBezTo>
                  <a:cubicBezTo>
                    <a:pt x="302" y="335"/>
                    <a:pt x="301" y="336"/>
                    <a:pt x="300" y="337"/>
                  </a:cubicBezTo>
                  <a:cubicBezTo>
                    <a:pt x="299" y="337"/>
                    <a:pt x="299" y="337"/>
                    <a:pt x="300" y="336"/>
                  </a:cubicBezTo>
                  <a:cubicBezTo>
                    <a:pt x="299" y="336"/>
                    <a:pt x="299" y="338"/>
                    <a:pt x="299" y="337"/>
                  </a:cubicBezTo>
                  <a:cubicBezTo>
                    <a:pt x="299" y="338"/>
                    <a:pt x="296" y="339"/>
                    <a:pt x="296" y="340"/>
                  </a:cubicBezTo>
                  <a:cubicBezTo>
                    <a:pt x="295" y="341"/>
                    <a:pt x="293" y="340"/>
                    <a:pt x="293" y="342"/>
                  </a:cubicBezTo>
                  <a:cubicBezTo>
                    <a:pt x="291" y="342"/>
                    <a:pt x="291" y="344"/>
                    <a:pt x="290" y="343"/>
                  </a:cubicBezTo>
                  <a:cubicBezTo>
                    <a:pt x="291" y="344"/>
                    <a:pt x="289" y="344"/>
                    <a:pt x="289" y="345"/>
                  </a:cubicBezTo>
                  <a:cubicBezTo>
                    <a:pt x="286" y="345"/>
                    <a:pt x="286" y="348"/>
                    <a:pt x="283" y="348"/>
                  </a:cubicBezTo>
                  <a:cubicBezTo>
                    <a:pt x="282" y="350"/>
                    <a:pt x="280" y="350"/>
                    <a:pt x="280" y="352"/>
                  </a:cubicBezTo>
                  <a:cubicBezTo>
                    <a:pt x="277" y="351"/>
                    <a:pt x="278" y="355"/>
                    <a:pt x="276" y="354"/>
                  </a:cubicBezTo>
                  <a:cubicBezTo>
                    <a:pt x="276" y="354"/>
                    <a:pt x="275" y="354"/>
                    <a:pt x="275" y="355"/>
                  </a:cubicBezTo>
                  <a:cubicBezTo>
                    <a:pt x="273" y="355"/>
                    <a:pt x="272" y="357"/>
                    <a:pt x="270" y="359"/>
                  </a:cubicBezTo>
                  <a:cubicBezTo>
                    <a:pt x="268" y="360"/>
                    <a:pt x="265" y="360"/>
                    <a:pt x="265" y="362"/>
                  </a:cubicBezTo>
                  <a:cubicBezTo>
                    <a:pt x="263" y="362"/>
                    <a:pt x="261" y="363"/>
                    <a:pt x="261" y="365"/>
                  </a:cubicBezTo>
                  <a:cubicBezTo>
                    <a:pt x="260" y="364"/>
                    <a:pt x="260" y="364"/>
                    <a:pt x="260" y="364"/>
                  </a:cubicBezTo>
                  <a:cubicBezTo>
                    <a:pt x="259" y="366"/>
                    <a:pt x="257" y="366"/>
                    <a:pt x="256" y="368"/>
                  </a:cubicBezTo>
                  <a:cubicBezTo>
                    <a:pt x="252" y="369"/>
                    <a:pt x="251" y="372"/>
                    <a:pt x="248" y="374"/>
                  </a:cubicBezTo>
                  <a:cubicBezTo>
                    <a:pt x="246" y="374"/>
                    <a:pt x="246" y="375"/>
                    <a:pt x="246" y="376"/>
                  </a:cubicBezTo>
                  <a:cubicBezTo>
                    <a:pt x="244" y="375"/>
                    <a:pt x="244" y="376"/>
                    <a:pt x="244" y="376"/>
                  </a:cubicBezTo>
                  <a:cubicBezTo>
                    <a:pt x="243" y="376"/>
                    <a:pt x="243" y="377"/>
                    <a:pt x="242" y="378"/>
                  </a:cubicBezTo>
                  <a:cubicBezTo>
                    <a:pt x="242" y="378"/>
                    <a:pt x="242" y="378"/>
                    <a:pt x="241" y="377"/>
                  </a:cubicBezTo>
                  <a:cubicBezTo>
                    <a:pt x="240" y="380"/>
                    <a:pt x="238" y="380"/>
                    <a:pt x="236" y="382"/>
                  </a:cubicBezTo>
                  <a:cubicBezTo>
                    <a:pt x="235" y="382"/>
                    <a:pt x="235" y="381"/>
                    <a:pt x="235" y="381"/>
                  </a:cubicBezTo>
                  <a:cubicBezTo>
                    <a:pt x="234" y="382"/>
                    <a:pt x="236" y="382"/>
                    <a:pt x="235" y="383"/>
                  </a:cubicBezTo>
                  <a:cubicBezTo>
                    <a:pt x="234" y="383"/>
                    <a:pt x="232" y="382"/>
                    <a:pt x="232" y="385"/>
                  </a:cubicBezTo>
                  <a:cubicBezTo>
                    <a:pt x="231" y="384"/>
                    <a:pt x="231" y="385"/>
                    <a:pt x="231" y="386"/>
                  </a:cubicBezTo>
                  <a:cubicBezTo>
                    <a:pt x="230" y="384"/>
                    <a:pt x="228" y="389"/>
                    <a:pt x="226" y="388"/>
                  </a:cubicBezTo>
                  <a:cubicBezTo>
                    <a:pt x="226" y="388"/>
                    <a:pt x="225" y="389"/>
                    <a:pt x="225" y="390"/>
                  </a:cubicBezTo>
                  <a:cubicBezTo>
                    <a:pt x="225" y="390"/>
                    <a:pt x="225" y="390"/>
                    <a:pt x="224" y="390"/>
                  </a:cubicBezTo>
                  <a:cubicBezTo>
                    <a:pt x="223" y="390"/>
                    <a:pt x="224" y="390"/>
                    <a:pt x="224" y="391"/>
                  </a:cubicBezTo>
                  <a:cubicBezTo>
                    <a:pt x="222" y="390"/>
                    <a:pt x="223" y="391"/>
                    <a:pt x="222" y="391"/>
                  </a:cubicBezTo>
                  <a:cubicBezTo>
                    <a:pt x="222" y="391"/>
                    <a:pt x="221" y="392"/>
                    <a:pt x="222" y="392"/>
                  </a:cubicBezTo>
                  <a:cubicBezTo>
                    <a:pt x="221" y="393"/>
                    <a:pt x="219" y="393"/>
                    <a:pt x="219" y="395"/>
                  </a:cubicBezTo>
                  <a:cubicBezTo>
                    <a:pt x="218" y="395"/>
                    <a:pt x="218" y="394"/>
                    <a:pt x="218" y="394"/>
                  </a:cubicBezTo>
                  <a:cubicBezTo>
                    <a:pt x="218" y="396"/>
                    <a:pt x="216" y="396"/>
                    <a:pt x="214" y="398"/>
                  </a:cubicBezTo>
                  <a:cubicBezTo>
                    <a:pt x="214" y="397"/>
                    <a:pt x="213" y="397"/>
                    <a:pt x="214" y="397"/>
                  </a:cubicBezTo>
                  <a:cubicBezTo>
                    <a:pt x="214" y="398"/>
                    <a:pt x="212" y="398"/>
                    <a:pt x="212" y="400"/>
                  </a:cubicBezTo>
                  <a:cubicBezTo>
                    <a:pt x="209" y="400"/>
                    <a:pt x="209" y="403"/>
                    <a:pt x="206" y="403"/>
                  </a:cubicBezTo>
                  <a:cubicBezTo>
                    <a:pt x="206" y="403"/>
                    <a:pt x="205" y="404"/>
                    <a:pt x="204" y="404"/>
                  </a:cubicBezTo>
                  <a:cubicBezTo>
                    <a:pt x="204" y="405"/>
                    <a:pt x="204" y="405"/>
                    <a:pt x="203" y="405"/>
                  </a:cubicBezTo>
                  <a:cubicBezTo>
                    <a:pt x="204" y="406"/>
                    <a:pt x="203" y="405"/>
                    <a:pt x="204" y="406"/>
                  </a:cubicBezTo>
                  <a:cubicBezTo>
                    <a:pt x="200" y="407"/>
                    <a:pt x="199" y="411"/>
                    <a:pt x="194" y="412"/>
                  </a:cubicBezTo>
                  <a:cubicBezTo>
                    <a:pt x="193" y="414"/>
                    <a:pt x="189" y="416"/>
                    <a:pt x="188" y="418"/>
                  </a:cubicBezTo>
                  <a:cubicBezTo>
                    <a:pt x="188" y="418"/>
                    <a:pt x="187" y="418"/>
                    <a:pt x="187" y="418"/>
                  </a:cubicBezTo>
                  <a:cubicBezTo>
                    <a:pt x="187" y="420"/>
                    <a:pt x="184" y="419"/>
                    <a:pt x="182" y="422"/>
                  </a:cubicBezTo>
                  <a:cubicBezTo>
                    <a:pt x="182" y="422"/>
                    <a:pt x="181" y="422"/>
                    <a:pt x="181" y="422"/>
                  </a:cubicBezTo>
                  <a:cubicBezTo>
                    <a:pt x="181" y="422"/>
                    <a:pt x="181" y="423"/>
                    <a:pt x="180" y="422"/>
                  </a:cubicBezTo>
                  <a:cubicBezTo>
                    <a:pt x="179" y="424"/>
                    <a:pt x="178" y="425"/>
                    <a:pt x="176" y="425"/>
                  </a:cubicBezTo>
                  <a:cubicBezTo>
                    <a:pt x="176" y="427"/>
                    <a:pt x="174" y="427"/>
                    <a:pt x="173" y="429"/>
                  </a:cubicBezTo>
                  <a:cubicBezTo>
                    <a:pt x="173" y="429"/>
                    <a:pt x="172" y="429"/>
                    <a:pt x="172" y="430"/>
                  </a:cubicBezTo>
                  <a:cubicBezTo>
                    <a:pt x="172" y="429"/>
                    <a:pt x="172" y="429"/>
                    <a:pt x="172" y="429"/>
                  </a:cubicBezTo>
                  <a:cubicBezTo>
                    <a:pt x="171" y="429"/>
                    <a:pt x="170" y="430"/>
                    <a:pt x="170" y="431"/>
                  </a:cubicBezTo>
                  <a:cubicBezTo>
                    <a:pt x="168" y="433"/>
                    <a:pt x="166" y="435"/>
                    <a:pt x="164" y="436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2" y="438"/>
                    <a:pt x="160" y="437"/>
                    <a:pt x="159" y="440"/>
                  </a:cubicBezTo>
                  <a:cubicBezTo>
                    <a:pt x="158" y="439"/>
                    <a:pt x="157" y="440"/>
                    <a:pt x="157" y="441"/>
                  </a:cubicBezTo>
                  <a:cubicBezTo>
                    <a:pt x="156" y="441"/>
                    <a:pt x="156" y="441"/>
                    <a:pt x="156" y="440"/>
                  </a:cubicBezTo>
                  <a:cubicBezTo>
                    <a:pt x="155" y="441"/>
                    <a:pt x="157" y="442"/>
                    <a:pt x="156" y="442"/>
                  </a:cubicBezTo>
                  <a:cubicBezTo>
                    <a:pt x="155" y="444"/>
                    <a:pt x="153" y="445"/>
                    <a:pt x="151" y="447"/>
                  </a:cubicBezTo>
                  <a:cubicBezTo>
                    <a:pt x="151" y="447"/>
                    <a:pt x="151" y="446"/>
                    <a:pt x="150" y="446"/>
                  </a:cubicBezTo>
                  <a:cubicBezTo>
                    <a:pt x="151" y="448"/>
                    <a:pt x="149" y="448"/>
                    <a:pt x="148" y="448"/>
                  </a:cubicBezTo>
                  <a:cubicBezTo>
                    <a:pt x="148" y="448"/>
                    <a:pt x="146" y="449"/>
                    <a:pt x="147" y="449"/>
                  </a:cubicBezTo>
                  <a:cubicBezTo>
                    <a:pt x="147" y="450"/>
                    <a:pt x="146" y="450"/>
                    <a:pt x="146" y="449"/>
                  </a:cubicBezTo>
                  <a:cubicBezTo>
                    <a:pt x="145" y="449"/>
                    <a:pt x="146" y="450"/>
                    <a:pt x="145" y="450"/>
                  </a:cubicBezTo>
                  <a:cubicBezTo>
                    <a:pt x="145" y="450"/>
                    <a:pt x="145" y="450"/>
                    <a:pt x="145" y="450"/>
                  </a:cubicBezTo>
                  <a:cubicBezTo>
                    <a:pt x="145" y="450"/>
                    <a:pt x="145" y="452"/>
                    <a:pt x="144" y="451"/>
                  </a:cubicBezTo>
                  <a:cubicBezTo>
                    <a:pt x="144" y="452"/>
                    <a:pt x="144" y="451"/>
                    <a:pt x="143" y="453"/>
                  </a:cubicBezTo>
                  <a:cubicBezTo>
                    <a:pt x="143" y="454"/>
                    <a:pt x="143" y="453"/>
                    <a:pt x="142" y="453"/>
                  </a:cubicBezTo>
                  <a:cubicBezTo>
                    <a:pt x="142" y="453"/>
                    <a:pt x="142" y="453"/>
                    <a:pt x="142" y="453"/>
                  </a:cubicBezTo>
                  <a:cubicBezTo>
                    <a:pt x="140" y="453"/>
                    <a:pt x="140" y="457"/>
                    <a:pt x="138" y="457"/>
                  </a:cubicBezTo>
                  <a:cubicBezTo>
                    <a:pt x="137" y="458"/>
                    <a:pt x="138" y="458"/>
                    <a:pt x="138" y="458"/>
                  </a:cubicBezTo>
                  <a:cubicBezTo>
                    <a:pt x="142" y="457"/>
                    <a:pt x="144" y="453"/>
                    <a:pt x="148" y="452"/>
                  </a:cubicBezTo>
                  <a:cubicBezTo>
                    <a:pt x="170" y="434"/>
                    <a:pt x="194" y="417"/>
                    <a:pt x="216" y="400"/>
                  </a:cubicBezTo>
                  <a:cubicBezTo>
                    <a:pt x="217" y="400"/>
                    <a:pt x="217" y="400"/>
                    <a:pt x="217" y="400"/>
                  </a:cubicBezTo>
                  <a:cubicBezTo>
                    <a:pt x="218" y="400"/>
                    <a:pt x="217" y="400"/>
                    <a:pt x="218" y="399"/>
                  </a:cubicBezTo>
                  <a:cubicBezTo>
                    <a:pt x="218" y="399"/>
                    <a:pt x="218" y="398"/>
                    <a:pt x="219" y="399"/>
                  </a:cubicBezTo>
                  <a:cubicBezTo>
                    <a:pt x="220" y="397"/>
                    <a:pt x="222" y="396"/>
                    <a:pt x="224" y="395"/>
                  </a:cubicBezTo>
                  <a:cubicBezTo>
                    <a:pt x="228" y="391"/>
                    <a:pt x="233" y="389"/>
                    <a:pt x="236" y="386"/>
                  </a:cubicBezTo>
                  <a:cubicBezTo>
                    <a:pt x="241" y="384"/>
                    <a:pt x="244" y="379"/>
                    <a:pt x="249" y="377"/>
                  </a:cubicBezTo>
                  <a:cubicBezTo>
                    <a:pt x="250" y="377"/>
                    <a:pt x="250" y="377"/>
                    <a:pt x="250" y="376"/>
                  </a:cubicBezTo>
                  <a:cubicBezTo>
                    <a:pt x="267" y="366"/>
                    <a:pt x="284" y="355"/>
                    <a:pt x="300" y="344"/>
                  </a:cubicBezTo>
                  <a:cubicBezTo>
                    <a:pt x="301" y="344"/>
                    <a:pt x="302" y="344"/>
                    <a:pt x="302" y="342"/>
                  </a:cubicBezTo>
                  <a:cubicBezTo>
                    <a:pt x="306" y="341"/>
                    <a:pt x="309" y="338"/>
                    <a:pt x="313" y="336"/>
                  </a:cubicBezTo>
                  <a:cubicBezTo>
                    <a:pt x="313" y="336"/>
                    <a:pt x="313" y="336"/>
                    <a:pt x="313" y="335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7" y="333"/>
                    <a:pt x="319" y="332"/>
                    <a:pt x="320" y="330"/>
                  </a:cubicBezTo>
                  <a:cubicBezTo>
                    <a:pt x="321" y="331"/>
                    <a:pt x="322" y="330"/>
                    <a:pt x="322" y="331"/>
                  </a:cubicBezTo>
                  <a:cubicBezTo>
                    <a:pt x="323" y="330"/>
                    <a:pt x="324" y="329"/>
                    <a:pt x="325" y="329"/>
                  </a:cubicBezTo>
                  <a:cubicBezTo>
                    <a:pt x="327" y="325"/>
                    <a:pt x="331" y="325"/>
                    <a:pt x="334" y="323"/>
                  </a:cubicBezTo>
                  <a:cubicBezTo>
                    <a:pt x="334" y="322"/>
                    <a:pt x="335" y="321"/>
                    <a:pt x="336" y="322"/>
                  </a:cubicBezTo>
                  <a:cubicBezTo>
                    <a:pt x="340" y="319"/>
                    <a:pt x="343" y="317"/>
                    <a:pt x="347" y="314"/>
                  </a:cubicBezTo>
                  <a:cubicBezTo>
                    <a:pt x="349" y="314"/>
                    <a:pt x="352" y="312"/>
                    <a:pt x="353" y="310"/>
                  </a:cubicBezTo>
                  <a:cubicBezTo>
                    <a:pt x="356" y="309"/>
                    <a:pt x="360" y="308"/>
                    <a:pt x="362" y="305"/>
                  </a:cubicBezTo>
                  <a:cubicBezTo>
                    <a:pt x="365" y="305"/>
                    <a:pt x="368" y="302"/>
                    <a:pt x="370" y="300"/>
                  </a:cubicBezTo>
                  <a:cubicBezTo>
                    <a:pt x="372" y="299"/>
                    <a:pt x="375" y="298"/>
                    <a:pt x="377" y="297"/>
                  </a:cubicBezTo>
                  <a:cubicBezTo>
                    <a:pt x="378" y="296"/>
                    <a:pt x="380" y="294"/>
                    <a:pt x="382" y="294"/>
                  </a:cubicBezTo>
                  <a:cubicBezTo>
                    <a:pt x="383" y="293"/>
                    <a:pt x="384" y="292"/>
                    <a:pt x="385" y="292"/>
                  </a:cubicBezTo>
                  <a:cubicBezTo>
                    <a:pt x="385" y="292"/>
                    <a:pt x="384" y="291"/>
                    <a:pt x="385" y="291"/>
                  </a:cubicBezTo>
                  <a:cubicBezTo>
                    <a:pt x="387" y="289"/>
                    <a:pt x="392" y="289"/>
                    <a:pt x="394" y="285"/>
                  </a:cubicBezTo>
                  <a:cubicBezTo>
                    <a:pt x="398" y="283"/>
                    <a:pt x="403" y="281"/>
                    <a:pt x="406" y="278"/>
                  </a:cubicBezTo>
                  <a:cubicBezTo>
                    <a:pt x="409" y="278"/>
                    <a:pt x="411" y="276"/>
                    <a:pt x="413" y="274"/>
                  </a:cubicBezTo>
                  <a:cubicBezTo>
                    <a:pt x="417" y="274"/>
                    <a:pt x="418" y="271"/>
                    <a:pt x="422" y="270"/>
                  </a:cubicBezTo>
                  <a:cubicBezTo>
                    <a:pt x="424" y="268"/>
                    <a:pt x="427" y="267"/>
                    <a:pt x="428" y="265"/>
                  </a:cubicBezTo>
                  <a:cubicBezTo>
                    <a:pt x="430" y="266"/>
                    <a:pt x="429" y="265"/>
                    <a:pt x="430" y="265"/>
                  </a:cubicBezTo>
                  <a:cubicBezTo>
                    <a:pt x="437" y="261"/>
                    <a:pt x="445" y="258"/>
                    <a:pt x="450" y="253"/>
                  </a:cubicBezTo>
                  <a:cubicBezTo>
                    <a:pt x="452" y="254"/>
                    <a:pt x="453" y="251"/>
                    <a:pt x="455" y="253"/>
                  </a:cubicBezTo>
                  <a:cubicBezTo>
                    <a:pt x="455" y="252"/>
                    <a:pt x="455" y="252"/>
                    <a:pt x="455" y="251"/>
                  </a:cubicBezTo>
                  <a:cubicBezTo>
                    <a:pt x="457" y="251"/>
                    <a:pt x="458" y="250"/>
                    <a:pt x="460" y="248"/>
                  </a:cubicBezTo>
                  <a:cubicBezTo>
                    <a:pt x="462" y="249"/>
                    <a:pt x="465" y="245"/>
                    <a:pt x="468" y="245"/>
                  </a:cubicBezTo>
                  <a:cubicBezTo>
                    <a:pt x="468" y="245"/>
                    <a:pt x="468" y="244"/>
                    <a:pt x="468" y="244"/>
                  </a:cubicBezTo>
                  <a:cubicBezTo>
                    <a:pt x="472" y="242"/>
                    <a:pt x="477" y="240"/>
                    <a:pt x="480" y="237"/>
                  </a:cubicBezTo>
                  <a:cubicBezTo>
                    <a:pt x="480" y="237"/>
                    <a:pt x="481" y="237"/>
                    <a:pt x="481" y="238"/>
                  </a:cubicBezTo>
                  <a:cubicBezTo>
                    <a:pt x="482" y="236"/>
                    <a:pt x="484" y="237"/>
                    <a:pt x="485" y="235"/>
                  </a:cubicBezTo>
                  <a:cubicBezTo>
                    <a:pt x="487" y="235"/>
                    <a:pt x="487" y="235"/>
                    <a:pt x="488" y="233"/>
                  </a:cubicBezTo>
                  <a:cubicBezTo>
                    <a:pt x="488" y="233"/>
                    <a:pt x="489" y="233"/>
                    <a:pt x="489" y="233"/>
                  </a:cubicBezTo>
                  <a:cubicBezTo>
                    <a:pt x="490" y="233"/>
                    <a:pt x="491" y="231"/>
                    <a:pt x="492" y="232"/>
                  </a:cubicBezTo>
                  <a:cubicBezTo>
                    <a:pt x="493" y="232"/>
                    <a:pt x="494" y="231"/>
                    <a:pt x="495" y="231"/>
                  </a:cubicBezTo>
                  <a:cubicBezTo>
                    <a:pt x="498" y="228"/>
                    <a:pt x="502" y="227"/>
                    <a:pt x="506" y="225"/>
                  </a:cubicBezTo>
                  <a:cubicBezTo>
                    <a:pt x="506" y="225"/>
                    <a:pt x="506" y="225"/>
                    <a:pt x="506" y="225"/>
                  </a:cubicBezTo>
                  <a:cubicBezTo>
                    <a:pt x="509" y="224"/>
                    <a:pt x="510" y="222"/>
                    <a:pt x="513" y="222"/>
                  </a:cubicBezTo>
                  <a:cubicBezTo>
                    <a:pt x="515" y="219"/>
                    <a:pt x="519" y="219"/>
                    <a:pt x="521" y="217"/>
                  </a:cubicBezTo>
                  <a:cubicBezTo>
                    <a:pt x="523" y="216"/>
                    <a:pt x="526" y="216"/>
                    <a:pt x="527" y="214"/>
                  </a:cubicBezTo>
                  <a:cubicBezTo>
                    <a:pt x="531" y="214"/>
                    <a:pt x="533" y="211"/>
                    <a:pt x="536" y="211"/>
                  </a:cubicBezTo>
                  <a:cubicBezTo>
                    <a:pt x="536" y="209"/>
                    <a:pt x="538" y="210"/>
                    <a:pt x="539" y="208"/>
                  </a:cubicBezTo>
                  <a:cubicBezTo>
                    <a:pt x="540" y="208"/>
                    <a:pt x="540" y="207"/>
                    <a:pt x="540" y="208"/>
                  </a:cubicBezTo>
                  <a:cubicBezTo>
                    <a:pt x="550" y="203"/>
                    <a:pt x="559" y="199"/>
                    <a:pt x="569" y="195"/>
                  </a:cubicBezTo>
                  <a:cubicBezTo>
                    <a:pt x="569" y="195"/>
                    <a:pt x="569" y="195"/>
                    <a:pt x="569" y="194"/>
                  </a:cubicBezTo>
                  <a:cubicBezTo>
                    <a:pt x="571" y="194"/>
                    <a:pt x="572" y="193"/>
                    <a:pt x="573" y="194"/>
                  </a:cubicBezTo>
                  <a:cubicBezTo>
                    <a:pt x="573" y="194"/>
                    <a:pt x="574" y="193"/>
                    <a:pt x="573" y="193"/>
                  </a:cubicBezTo>
                  <a:cubicBezTo>
                    <a:pt x="578" y="192"/>
                    <a:pt x="583" y="188"/>
                    <a:pt x="587" y="187"/>
                  </a:cubicBezTo>
                  <a:cubicBezTo>
                    <a:pt x="590" y="186"/>
                    <a:pt x="593" y="184"/>
                    <a:pt x="597" y="183"/>
                  </a:cubicBezTo>
                  <a:cubicBezTo>
                    <a:pt x="597" y="183"/>
                    <a:pt x="598" y="182"/>
                    <a:pt x="599" y="183"/>
                  </a:cubicBezTo>
                  <a:cubicBezTo>
                    <a:pt x="599" y="182"/>
                    <a:pt x="606" y="178"/>
                    <a:pt x="606" y="179"/>
                  </a:cubicBezTo>
                  <a:cubicBezTo>
                    <a:pt x="608" y="178"/>
                    <a:pt x="610" y="178"/>
                    <a:pt x="611" y="176"/>
                  </a:cubicBezTo>
                  <a:cubicBezTo>
                    <a:pt x="611" y="176"/>
                    <a:pt x="611" y="177"/>
                    <a:pt x="611" y="177"/>
                  </a:cubicBezTo>
                  <a:cubicBezTo>
                    <a:pt x="612" y="177"/>
                    <a:pt x="612" y="176"/>
                    <a:pt x="612" y="176"/>
                  </a:cubicBezTo>
                  <a:cubicBezTo>
                    <a:pt x="616" y="175"/>
                    <a:pt x="619" y="172"/>
                    <a:pt x="623" y="173"/>
                  </a:cubicBezTo>
                  <a:cubicBezTo>
                    <a:pt x="623" y="173"/>
                    <a:pt x="623" y="172"/>
                    <a:pt x="623" y="172"/>
                  </a:cubicBezTo>
                  <a:cubicBezTo>
                    <a:pt x="626" y="172"/>
                    <a:pt x="631" y="168"/>
                    <a:pt x="634" y="169"/>
                  </a:cubicBezTo>
                  <a:cubicBezTo>
                    <a:pt x="634" y="169"/>
                    <a:pt x="634" y="169"/>
                    <a:pt x="634" y="168"/>
                  </a:cubicBezTo>
                  <a:cubicBezTo>
                    <a:pt x="639" y="167"/>
                    <a:pt x="643" y="164"/>
                    <a:pt x="648" y="165"/>
                  </a:cubicBezTo>
                  <a:cubicBezTo>
                    <a:pt x="651" y="163"/>
                    <a:pt x="656" y="161"/>
                    <a:pt x="659" y="161"/>
                  </a:cubicBezTo>
                  <a:cubicBezTo>
                    <a:pt x="659" y="161"/>
                    <a:pt x="660" y="161"/>
                    <a:pt x="660" y="161"/>
                  </a:cubicBezTo>
                  <a:cubicBezTo>
                    <a:pt x="660" y="161"/>
                    <a:pt x="661" y="162"/>
                    <a:pt x="661" y="162"/>
                  </a:cubicBezTo>
                  <a:cubicBezTo>
                    <a:pt x="662" y="161"/>
                    <a:pt x="663" y="160"/>
                    <a:pt x="664" y="160"/>
                  </a:cubicBezTo>
                  <a:cubicBezTo>
                    <a:pt x="665" y="160"/>
                    <a:pt x="666" y="161"/>
                    <a:pt x="666" y="159"/>
                  </a:cubicBezTo>
                  <a:cubicBezTo>
                    <a:pt x="667" y="159"/>
                    <a:pt x="667" y="160"/>
                    <a:pt x="667" y="160"/>
                  </a:cubicBezTo>
                  <a:cubicBezTo>
                    <a:pt x="667" y="159"/>
                    <a:pt x="668" y="159"/>
                    <a:pt x="668" y="159"/>
                  </a:cubicBezTo>
                  <a:cubicBezTo>
                    <a:pt x="668" y="159"/>
                    <a:pt x="669" y="159"/>
                    <a:pt x="670" y="159"/>
                  </a:cubicBezTo>
                  <a:cubicBezTo>
                    <a:pt x="670" y="160"/>
                    <a:pt x="669" y="160"/>
                    <a:pt x="669" y="160"/>
                  </a:cubicBezTo>
                  <a:cubicBezTo>
                    <a:pt x="669" y="161"/>
                    <a:pt x="670" y="159"/>
                    <a:pt x="670" y="160"/>
                  </a:cubicBezTo>
                  <a:cubicBezTo>
                    <a:pt x="670" y="161"/>
                    <a:pt x="669" y="161"/>
                    <a:pt x="669" y="163"/>
                  </a:cubicBezTo>
                  <a:cubicBezTo>
                    <a:pt x="668" y="162"/>
                    <a:pt x="668" y="163"/>
                    <a:pt x="668" y="164"/>
                  </a:cubicBezTo>
                  <a:cubicBezTo>
                    <a:pt x="667" y="164"/>
                    <a:pt x="667" y="163"/>
                    <a:pt x="666" y="163"/>
                  </a:cubicBezTo>
                  <a:cubicBezTo>
                    <a:pt x="666" y="164"/>
                    <a:pt x="667" y="164"/>
                    <a:pt x="668" y="164"/>
                  </a:cubicBezTo>
                  <a:cubicBezTo>
                    <a:pt x="667" y="165"/>
                    <a:pt x="668" y="165"/>
                    <a:pt x="668" y="166"/>
                  </a:cubicBezTo>
                  <a:cubicBezTo>
                    <a:pt x="667" y="166"/>
                    <a:pt x="667" y="167"/>
                    <a:pt x="666" y="166"/>
                  </a:cubicBezTo>
                  <a:cubicBezTo>
                    <a:pt x="666" y="166"/>
                    <a:pt x="666" y="167"/>
                    <a:pt x="665" y="167"/>
                  </a:cubicBezTo>
                  <a:cubicBezTo>
                    <a:pt x="665" y="167"/>
                    <a:pt x="666" y="167"/>
                    <a:pt x="666" y="167"/>
                  </a:cubicBezTo>
                  <a:cubicBezTo>
                    <a:pt x="665" y="168"/>
                    <a:pt x="664" y="167"/>
                    <a:pt x="666" y="166"/>
                  </a:cubicBezTo>
                  <a:cubicBezTo>
                    <a:pt x="665" y="166"/>
                    <a:pt x="665" y="166"/>
                    <a:pt x="665" y="165"/>
                  </a:cubicBezTo>
                  <a:cubicBezTo>
                    <a:pt x="665" y="165"/>
                    <a:pt x="665" y="166"/>
                    <a:pt x="664" y="166"/>
                  </a:cubicBezTo>
                  <a:cubicBezTo>
                    <a:pt x="664" y="167"/>
                    <a:pt x="664" y="166"/>
                    <a:pt x="665" y="166"/>
                  </a:cubicBezTo>
                  <a:cubicBezTo>
                    <a:pt x="665" y="167"/>
                    <a:pt x="664" y="167"/>
                    <a:pt x="663" y="167"/>
                  </a:cubicBezTo>
                  <a:cubicBezTo>
                    <a:pt x="663" y="168"/>
                    <a:pt x="664" y="168"/>
                    <a:pt x="665" y="168"/>
                  </a:cubicBezTo>
                  <a:cubicBezTo>
                    <a:pt x="664" y="168"/>
                    <a:pt x="663" y="169"/>
                    <a:pt x="662" y="169"/>
                  </a:cubicBezTo>
                  <a:cubicBezTo>
                    <a:pt x="663" y="169"/>
                    <a:pt x="663" y="169"/>
                    <a:pt x="663" y="170"/>
                  </a:cubicBezTo>
                  <a:cubicBezTo>
                    <a:pt x="663" y="170"/>
                    <a:pt x="662" y="169"/>
                    <a:pt x="662" y="169"/>
                  </a:cubicBezTo>
                  <a:cubicBezTo>
                    <a:pt x="661" y="169"/>
                    <a:pt x="662" y="168"/>
                    <a:pt x="662" y="168"/>
                  </a:cubicBezTo>
                  <a:cubicBezTo>
                    <a:pt x="662" y="168"/>
                    <a:pt x="662" y="167"/>
                    <a:pt x="662" y="167"/>
                  </a:cubicBezTo>
                  <a:cubicBezTo>
                    <a:pt x="662" y="168"/>
                    <a:pt x="662" y="168"/>
                    <a:pt x="662" y="168"/>
                  </a:cubicBezTo>
                  <a:cubicBezTo>
                    <a:pt x="662" y="169"/>
                    <a:pt x="661" y="169"/>
                    <a:pt x="661" y="169"/>
                  </a:cubicBezTo>
                  <a:cubicBezTo>
                    <a:pt x="661" y="169"/>
                    <a:pt x="661" y="170"/>
                    <a:pt x="661" y="171"/>
                  </a:cubicBezTo>
                  <a:cubicBezTo>
                    <a:pt x="661" y="171"/>
                    <a:pt x="661" y="170"/>
                    <a:pt x="661" y="170"/>
                  </a:cubicBezTo>
                  <a:cubicBezTo>
                    <a:pt x="660" y="171"/>
                    <a:pt x="661" y="171"/>
                    <a:pt x="661" y="171"/>
                  </a:cubicBezTo>
                  <a:cubicBezTo>
                    <a:pt x="661" y="172"/>
                    <a:pt x="660" y="171"/>
                    <a:pt x="659" y="172"/>
                  </a:cubicBezTo>
                  <a:cubicBezTo>
                    <a:pt x="659" y="171"/>
                    <a:pt x="660" y="171"/>
                    <a:pt x="660" y="171"/>
                  </a:cubicBezTo>
                  <a:cubicBezTo>
                    <a:pt x="658" y="171"/>
                    <a:pt x="656" y="172"/>
                    <a:pt x="657" y="174"/>
                  </a:cubicBezTo>
                  <a:cubicBezTo>
                    <a:pt x="657" y="174"/>
                    <a:pt x="657" y="173"/>
                    <a:pt x="656" y="173"/>
                  </a:cubicBezTo>
                  <a:cubicBezTo>
                    <a:pt x="656" y="174"/>
                    <a:pt x="656" y="174"/>
                    <a:pt x="656" y="175"/>
                  </a:cubicBezTo>
                  <a:cubicBezTo>
                    <a:pt x="656" y="175"/>
                    <a:pt x="656" y="174"/>
                    <a:pt x="656" y="174"/>
                  </a:cubicBezTo>
                  <a:cubicBezTo>
                    <a:pt x="655" y="174"/>
                    <a:pt x="655" y="175"/>
                    <a:pt x="654" y="175"/>
                  </a:cubicBezTo>
                  <a:cubicBezTo>
                    <a:pt x="654" y="176"/>
                    <a:pt x="654" y="175"/>
                    <a:pt x="655" y="175"/>
                  </a:cubicBezTo>
                  <a:cubicBezTo>
                    <a:pt x="655" y="176"/>
                    <a:pt x="654" y="176"/>
                    <a:pt x="653" y="175"/>
                  </a:cubicBezTo>
                  <a:cubicBezTo>
                    <a:pt x="653" y="175"/>
                    <a:pt x="655" y="175"/>
                    <a:pt x="654" y="174"/>
                  </a:cubicBezTo>
                  <a:cubicBezTo>
                    <a:pt x="654" y="174"/>
                    <a:pt x="654" y="174"/>
                    <a:pt x="655" y="175"/>
                  </a:cubicBezTo>
                  <a:cubicBezTo>
                    <a:pt x="654" y="174"/>
                    <a:pt x="655" y="174"/>
                    <a:pt x="655" y="174"/>
                  </a:cubicBezTo>
                  <a:cubicBezTo>
                    <a:pt x="654" y="173"/>
                    <a:pt x="653" y="173"/>
                    <a:pt x="653" y="173"/>
                  </a:cubicBezTo>
                  <a:cubicBezTo>
                    <a:pt x="653" y="173"/>
                    <a:pt x="654" y="174"/>
                    <a:pt x="653" y="173"/>
                  </a:cubicBezTo>
                  <a:cubicBezTo>
                    <a:pt x="653" y="174"/>
                    <a:pt x="654" y="174"/>
                    <a:pt x="654" y="174"/>
                  </a:cubicBezTo>
                  <a:cubicBezTo>
                    <a:pt x="654" y="175"/>
                    <a:pt x="653" y="175"/>
                    <a:pt x="652" y="175"/>
                  </a:cubicBezTo>
                  <a:cubicBezTo>
                    <a:pt x="652" y="175"/>
                    <a:pt x="653" y="175"/>
                    <a:pt x="653" y="175"/>
                  </a:cubicBezTo>
                  <a:cubicBezTo>
                    <a:pt x="653" y="176"/>
                    <a:pt x="652" y="175"/>
                    <a:pt x="651" y="175"/>
                  </a:cubicBezTo>
                  <a:cubicBezTo>
                    <a:pt x="651" y="176"/>
                    <a:pt x="652" y="177"/>
                    <a:pt x="651" y="178"/>
                  </a:cubicBezTo>
                  <a:cubicBezTo>
                    <a:pt x="651" y="178"/>
                    <a:pt x="651" y="177"/>
                    <a:pt x="652" y="178"/>
                  </a:cubicBezTo>
                  <a:cubicBezTo>
                    <a:pt x="651" y="178"/>
                    <a:pt x="651" y="179"/>
                    <a:pt x="651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9"/>
                    <a:pt x="650" y="179"/>
                    <a:pt x="650" y="179"/>
                  </a:cubicBezTo>
                  <a:cubicBezTo>
                    <a:pt x="650" y="178"/>
                    <a:pt x="651" y="178"/>
                    <a:pt x="650" y="177"/>
                  </a:cubicBezTo>
                  <a:cubicBezTo>
                    <a:pt x="650" y="177"/>
                    <a:pt x="650" y="178"/>
                    <a:pt x="650" y="178"/>
                  </a:cubicBezTo>
                  <a:cubicBezTo>
                    <a:pt x="649" y="179"/>
                    <a:pt x="650" y="177"/>
                    <a:pt x="650" y="177"/>
                  </a:cubicBezTo>
                  <a:cubicBezTo>
                    <a:pt x="649" y="177"/>
                    <a:pt x="649" y="178"/>
                    <a:pt x="648" y="178"/>
                  </a:cubicBezTo>
                  <a:cubicBezTo>
                    <a:pt x="649" y="178"/>
                    <a:pt x="649" y="180"/>
                    <a:pt x="650" y="179"/>
                  </a:cubicBezTo>
                  <a:cubicBezTo>
                    <a:pt x="650" y="180"/>
                    <a:pt x="649" y="179"/>
                    <a:pt x="649" y="180"/>
                  </a:cubicBezTo>
                  <a:cubicBezTo>
                    <a:pt x="648" y="180"/>
                    <a:pt x="649" y="179"/>
                    <a:pt x="648" y="178"/>
                  </a:cubicBezTo>
                  <a:cubicBezTo>
                    <a:pt x="647" y="178"/>
                    <a:pt x="647" y="179"/>
                    <a:pt x="647" y="179"/>
                  </a:cubicBezTo>
                  <a:cubicBezTo>
                    <a:pt x="647" y="179"/>
                    <a:pt x="648" y="179"/>
                    <a:pt x="648" y="178"/>
                  </a:cubicBezTo>
                  <a:cubicBezTo>
                    <a:pt x="648" y="180"/>
                    <a:pt x="649" y="181"/>
                    <a:pt x="650" y="181"/>
                  </a:cubicBezTo>
                  <a:cubicBezTo>
                    <a:pt x="650" y="181"/>
                    <a:pt x="648" y="182"/>
                    <a:pt x="650" y="182"/>
                  </a:cubicBezTo>
                  <a:cubicBezTo>
                    <a:pt x="649" y="183"/>
                    <a:pt x="648" y="182"/>
                    <a:pt x="648" y="182"/>
                  </a:cubicBezTo>
                  <a:cubicBezTo>
                    <a:pt x="648" y="183"/>
                    <a:pt x="649" y="182"/>
                    <a:pt x="649" y="183"/>
                  </a:cubicBezTo>
                  <a:cubicBezTo>
                    <a:pt x="650" y="182"/>
                    <a:pt x="651" y="183"/>
                    <a:pt x="652" y="184"/>
                  </a:cubicBezTo>
                  <a:cubicBezTo>
                    <a:pt x="652" y="183"/>
                    <a:pt x="652" y="183"/>
                    <a:pt x="652" y="182"/>
                  </a:cubicBezTo>
                  <a:cubicBezTo>
                    <a:pt x="653" y="183"/>
                    <a:pt x="653" y="183"/>
                    <a:pt x="653" y="184"/>
                  </a:cubicBezTo>
                  <a:cubicBezTo>
                    <a:pt x="653" y="183"/>
                    <a:pt x="654" y="184"/>
                    <a:pt x="654" y="185"/>
                  </a:cubicBezTo>
                  <a:cubicBezTo>
                    <a:pt x="653" y="183"/>
                    <a:pt x="653" y="185"/>
                    <a:pt x="653" y="186"/>
                  </a:cubicBezTo>
                  <a:cubicBezTo>
                    <a:pt x="652" y="187"/>
                    <a:pt x="653" y="185"/>
                    <a:pt x="652" y="185"/>
                  </a:cubicBezTo>
                  <a:cubicBezTo>
                    <a:pt x="651" y="186"/>
                    <a:pt x="651" y="186"/>
                    <a:pt x="651" y="186"/>
                  </a:cubicBezTo>
                  <a:cubicBezTo>
                    <a:pt x="651" y="187"/>
                    <a:pt x="651" y="186"/>
                    <a:pt x="652" y="186"/>
                  </a:cubicBezTo>
                  <a:cubicBezTo>
                    <a:pt x="651" y="187"/>
                    <a:pt x="649" y="187"/>
                    <a:pt x="650" y="188"/>
                  </a:cubicBezTo>
                  <a:cubicBezTo>
                    <a:pt x="645" y="190"/>
                    <a:pt x="642" y="195"/>
                    <a:pt x="637" y="196"/>
                  </a:cubicBezTo>
                  <a:cubicBezTo>
                    <a:pt x="634" y="199"/>
                    <a:pt x="630" y="201"/>
                    <a:pt x="626" y="203"/>
                  </a:cubicBezTo>
                  <a:cubicBezTo>
                    <a:pt x="625" y="206"/>
                    <a:pt x="622" y="205"/>
                    <a:pt x="621" y="208"/>
                  </a:cubicBezTo>
                  <a:cubicBezTo>
                    <a:pt x="619" y="207"/>
                    <a:pt x="619" y="209"/>
                    <a:pt x="617" y="209"/>
                  </a:cubicBezTo>
                  <a:cubicBezTo>
                    <a:pt x="617" y="212"/>
                    <a:pt x="611" y="210"/>
                    <a:pt x="610" y="213"/>
                  </a:cubicBezTo>
                  <a:cubicBezTo>
                    <a:pt x="610" y="213"/>
                    <a:pt x="610" y="213"/>
                    <a:pt x="609" y="213"/>
                  </a:cubicBezTo>
                  <a:cubicBezTo>
                    <a:pt x="608" y="215"/>
                    <a:pt x="605" y="214"/>
                    <a:pt x="604" y="216"/>
                  </a:cubicBezTo>
                  <a:cubicBezTo>
                    <a:pt x="603" y="216"/>
                    <a:pt x="603" y="217"/>
                    <a:pt x="603" y="216"/>
                  </a:cubicBezTo>
                  <a:cubicBezTo>
                    <a:pt x="601" y="218"/>
                    <a:pt x="599" y="220"/>
                    <a:pt x="597" y="221"/>
                  </a:cubicBezTo>
                  <a:cubicBezTo>
                    <a:pt x="593" y="224"/>
                    <a:pt x="588" y="226"/>
                    <a:pt x="584" y="229"/>
                  </a:cubicBezTo>
                  <a:cubicBezTo>
                    <a:pt x="581" y="231"/>
                    <a:pt x="578" y="233"/>
                    <a:pt x="575" y="234"/>
                  </a:cubicBezTo>
                  <a:cubicBezTo>
                    <a:pt x="573" y="235"/>
                    <a:pt x="571" y="237"/>
                    <a:pt x="569" y="237"/>
                  </a:cubicBezTo>
                  <a:cubicBezTo>
                    <a:pt x="567" y="239"/>
                    <a:pt x="563" y="239"/>
                    <a:pt x="562" y="242"/>
                  </a:cubicBezTo>
                  <a:cubicBezTo>
                    <a:pt x="561" y="242"/>
                    <a:pt x="559" y="243"/>
                    <a:pt x="558" y="244"/>
                  </a:cubicBezTo>
                  <a:cubicBezTo>
                    <a:pt x="556" y="245"/>
                    <a:pt x="553" y="246"/>
                    <a:pt x="552" y="248"/>
                  </a:cubicBezTo>
                  <a:cubicBezTo>
                    <a:pt x="549" y="248"/>
                    <a:pt x="548" y="251"/>
                    <a:pt x="544" y="251"/>
                  </a:cubicBezTo>
                  <a:cubicBezTo>
                    <a:pt x="544" y="252"/>
                    <a:pt x="546" y="251"/>
                    <a:pt x="546" y="252"/>
                  </a:cubicBezTo>
                  <a:cubicBezTo>
                    <a:pt x="545" y="252"/>
                    <a:pt x="543" y="253"/>
                    <a:pt x="541" y="253"/>
                  </a:cubicBezTo>
                  <a:cubicBezTo>
                    <a:pt x="541" y="253"/>
                    <a:pt x="541" y="253"/>
                    <a:pt x="541" y="253"/>
                  </a:cubicBezTo>
                  <a:cubicBezTo>
                    <a:pt x="541" y="255"/>
                    <a:pt x="543" y="254"/>
                    <a:pt x="544" y="254"/>
                  </a:cubicBezTo>
                  <a:cubicBezTo>
                    <a:pt x="543" y="255"/>
                    <a:pt x="541" y="254"/>
                    <a:pt x="541" y="255"/>
                  </a:cubicBezTo>
                  <a:cubicBezTo>
                    <a:pt x="541" y="255"/>
                    <a:pt x="541" y="254"/>
                    <a:pt x="540" y="254"/>
                  </a:cubicBezTo>
                  <a:cubicBezTo>
                    <a:pt x="541" y="255"/>
                    <a:pt x="540" y="255"/>
                    <a:pt x="540" y="255"/>
                  </a:cubicBezTo>
                  <a:cubicBezTo>
                    <a:pt x="539" y="255"/>
                    <a:pt x="540" y="256"/>
                    <a:pt x="538" y="256"/>
                  </a:cubicBezTo>
                  <a:cubicBezTo>
                    <a:pt x="539" y="260"/>
                    <a:pt x="541" y="263"/>
                    <a:pt x="543" y="266"/>
                  </a:cubicBezTo>
                  <a:cubicBezTo>
                    <a:pt x="543" y="266"/>
                    <a:pt x="543" y="266"/>
                    <a:pt x="544" y="266"/>
                  </a:cubicBezTo>
                  <a:cubicBezTo>
                    <a:pt x="545" y="269"/>
                    <a:pt x="548" y="269"/>
                    <a:pt x="547" y="273"/>
                  </a:cubicBezTo>
                  <a:cubicBezTo>
                    <a:pt x="548" y="274"/>
                    <a:pt x="549" y="275"/>
                    <a:pt x="549" y="277"/>
                  </a:cubicBezTo>
                  <a:cubicBezTo>
                    <a:pt x="552" y="280"/>
                    <a:pt x="551" y="284"/>
                    <a:pt x="551" y="288"/>
                  </a:cubicBezTo>
                  <a:cubicBezTo>
                    <a:pt x="550" y="288"/>
                    <a:pt x="550" y="288"/>
                    <a:pt x="550" y="288"/>
                  </a:cubicBezTo>
                  <a:cubicBezTo>
                    <a:pt x="550" y="289"/>
                    <a:pt x="550" y="289"/>
                    <a:pt x="550" y="290"/>
                  </a:cubicBezTo>
                  <a:cubicBezTo>
                    <a:pt x="549" y="291"/>
                    <a:pt x="549" y="292"/>
                    <a:pt x="547" y="293"/>
                  </a:cubicBezTo>
                  <a:cubicBezTo>
                    <a:pt x="544" y="300"/>
                    <a:pt x="535" y="301"/>
                    <a:pt x="529" y="305"/>
                  </a:cubicBezTo>
                  <a:cubicBezTo>
                    <a:pt x="529" y="308"/>
                    <a:pt x="529" y="311"/>
                    <a:pt x="531" y="313"/>
                  </a:cubicBezTo>
                  <a:cubicBezTo>
                    <a:pt x="531" y="313"/>
                    <a:pt x="532" y="313"/>
                    <a:pt x="532" y="313"/>
                  </a:cubicBezTo>
                  <a:cubicBezTo>
                    <a:pt x="534" y="316"/>
                    <a:pt x="537" y="317"/>
                    <a:pt x="538" y="321"/>
                  </a:cubicBezTo>
                  <a:cubicBezTo>
                    <a:pt x="540" y="322"/>
                    <a:pt x="541" y="328"/>
                    <a:pt x="538" y="329"/>
                  </a:cubicBezTo>
                  <a:cubicBezTo>
                    <a:pt x="538" y="329"/>
                    <a:pt x="538" y="330"/>
                    <a:pt x="538" y="331"/>
                  </a:cubicBezTo>
                  <a:cubicBezTo>
                    <a:pt x="537" y="331"/>
                    <a:pt x="537" y="331"/>
                    <a:pt x="536" y="331"/>
                  </a:cubicBezTo>
                  <a:cubicBezTo>
                    <a:pt x="536" y="331"/>
                    <a:pt x="537" y="331"/>
                    <a:pt x="536" y="333"/>
                  </a:cubicBezTo>
                  <a:cubicBezTo>
                    <a:pt x="535" y="333"/>
                    <a:pt x="532" y="335"/>
                    <a:pt x="533" y="336"/>
                  </a:cubicBezTo>
                  <a:cubicBezTo>
                    <a:pt x="531" y="335"/>
                    <a:pt x="531" y="336"/>
                    <a:pt x="530" y="336"/>
                  </a:cubicBezTo>
                  <a:cubicBezTo>
                    <a:pt x="530" y="336"/>
                    <a:pt x="531" y="337"/>
                    <a:pt x="530" y="337"/>
                  </a:cubicBezTo>
                  <a:cubicBezTo>
                    <a:pt x="528" y="337"/>
                    <a:pt x="527" y="337"/>
                    <a:pt x="526" y="339"/>
                  </a:cubicBezTo>
                  <a:cubicBezTo>
                    <a:pt x="526" y="339"/>
                    <a:pt x="527" y="340"/>
                    <a:pt x="527" y="340"/>
                  </a:cubicBezTo>
                  <a:cubicBezTo>
                    <a:pt x="528" y="340"/>
                    <a:pt x="528" y="339"/>
                    <a:pt x="529" y="340"/>
                  </a:cubicBezTo>
                  <a:cubicBezTo>
                    <a:pt x="529" y="339"/>
                    <a:pt x="530" y="339"/>
                    <a:pt x="531" y="339"/>
                  </a:cubicBezTo>
                  <a:cubicBezTo>
                    <a:pt x="528" y="340"/>
                    <a:pt x="526" y="341"/>
                    <a:pt x="528" y="344"/>
                  </a:cubicBezTo>
                  <a:cubicBezTo>
                    <a:pt x="528" y="344"/>
                    <a:pt x="529" y="344"/>
                    <a:pt x="530" y="344"/>
                  </a:cubicBezTo>
                  <a:cubicBezTo>
                    <a:pt x="527" y="347"/>
                    <a:pt x="523" y="349"/>
                    <a:pt x="520" y="350"/>
                  </a:cubicBezTo>
                  <a:cubicBezTo>
                    <a:pt x="516" y="353"/>
                    <a:pt x="510" y="354"/>
                    <a:pt x="506" y="358"/>
                  </a:cubicBezTo>
                  <a:cubicBezTo>
                    <a:pt x="506" y="357"/>
                    <a:pt x="506" y="358"/>
                    <a:pt x="505" y="358"/>
                  </a:cubicBezTo>
                  <a:cubicBezTo>
                    <a:pt x="504" y="359"/>
                    <a:pt x="503" y="359"/>
                    <a:pt x="502" y="361"/>
                  </a:cubicBezTo>
                  <a:cubicBezTo>
                    <a:pt x="501" y="361"/>
                    <a:pt x="501" y="360"/>
                    <a:pt x="501" y="360"/>
                  </a:cubicBezTo>
                  <a:cubicBezTo>
                    <a:pt x="493" y="362"/>
                    <a:pt x="485" y="367"/>
                    <a:pt x="477" y="370"/>
                  </a:cubicBezTo>
                  <a:cubicBezTo>
                    <a:pt x="470" y="375"/>
                    <a:pt x="461" y="377"/>
                    <a:pt x="454" y="381"/>
                  </a:cubicBezTo>
                  <a:cubicBezTo>
                    <a:pt x="454" y="381"/>
                    <a:pt x="454" y="381"/>
                    <a:pt x="454" y="380"/>
                  </a:cubicBezTo>
                  <a:cubicBezTo>
                    <a:pt x="441" y="387"/>
                    <a:pt x="429" y="391"/>
                    <a:pt x="418" y="399"/>
                  </a:cubicBezTo>
                  <a:cubicBezTo>
                    <a:pt x="416" y="398"/>
                    <a:pt x="416" y="401"/>
                    <a:pt x="413" y="401"/>
                  </a:cubicBezTo>
                  <a:cubicBezTo>
                    <a:pt x="411" y="402"/>
                    <a:pt x="408" y="404"/>
                    <a:pt x="405" y="406"/>
                  </a:cubicBezTo>
                  <a:cubicBezTo>
                    <a:pt x="404" y="406"/>
                    <a:pt x="404" y="407"/>
                    <a:pt x="404" y="407"/>
                  </a:cubicBezTo>
                  <a:cubicBezTo>
                    <a:pt x="404" y="407"/>
                    <a:pt x="403" y="407"/>
                    <a:pt x="403" y="407"/>
                  </a:cubicBezTo>
                  <a:cubicBezTo>
                    <a:pt x="399" y="410"/>
                    <a:pt x="395" y="412"/>
                    <a:pt x="390" y="415"/>
                  </a:cubicBezTo>
                  <a:cubicBezTo>
                    <a:pt x="383" y="420"/>
                    <a:pt x="373" y="424"/>
                    <a:pt x="366" y="430"/>
                  </a:cubicBezTo>
                  <a:cubicBezTo>
                    <a:pt x="362" y="431"/>
                    <a:pt x="362" y="434"/>
                    <a:pt x="358" y="434"/>
                  </a:cubicBezTo>
                  <a:cubicBezTo>
                    <a:pt x="353" y="439"/>
                    <a:pt x="347" y="443"/>
                    <a:pt x="341" y="446"/>
                  </a:cubicBezTo>
                  <a:cubicBezTo>
                    <a:pt x="339" y="448"/>
                    <a:pt x="336" y="449"/>
                    <a:pt x="334" y="451"/>
                  </a:cubicBezTo>
                  <a:cubicBezTo>
                    <a:pt x="326" y="456"/>
                    <a:pt x="320" y="463"/>
                    <a:pt x="311" y="468"/>
                  </a:cubicBezTo>
                  <a:cubicBezTo>
                    <a:pt x="310" y="470"/>
                    <a:pt x="308" y="471"/>
                    <a:pt x="306" y="472"/>
                  </a:cubicBezTo>
                  <a:cubicBezTo>
                    <a:pt x="309" y="473"/>
                    <a:pt x="311" y="471"/>
                    <a:pt x="313" y="470"/>
                  </a:cubicBezTo>
                  <a:cubicBezTo>
                    <a:pt x="317" y="468"/>
                    <a:pt x="322" y="465"/>
                    <a:pt x="326" y="463"/>
                  </a:cubicBezTo>
                  <a:cubicBezTo>
                    <a:pt x="329" y="461"/>
                    <a:pt x="332" y="460"/>
                    <a:pt x="336" y="458"/>
                  </a:cubicBezTo>
                  <a:cubicBezTo>
                    <a:pt x="351" y="451"/>
                    <a:pt x="365" y="443"/>
                    <a:pt x="380" y="437"/>
                  </a:cubicBezTo>
                  <a:cubicBezTo>
                    <a:pt x="381" y="437"/>
                    <a:pt x="381" y="436"/>
                    <a:pt x="381" y="436"/>
                  </a:cubicBezTo>
                  <a:cubicBezTo>
                    <a:pt x="409" y="423"/>
                    <a:pt x="436" y="409"/>
                    <a:pt x="468" y="402"/>
                  </a:cubicBezTo>
                  <a:cubicBezTo>
                    <a:pt x="472" y="400"/>
                    <a:pt x="476" y="400"/>
                    <a:pt x="481" y="399"/>
                  </a:cubicBezTo>
                  <a:cubicBezTo>
                    <a:pt x="481" y="399"/>
                    <a:pt x="481" y="399"/>
                    <a:pt x="481" y="399"/>
                  </a:cubicBezTo>
                  <a:cubicBezTo>
                    <a:pt x="485" y="399"/>
                    <a:pt x="491" y="396"/>
                    <a:pt x="494" y="398"/>
                  </a:cubicBezTo>
                  <a:cubicBezTo>
                    <a:pt x="494" y="398"/>
                    <a:pt x="494" y="397"/>
                    <a:pt x="494" y="397"/>
                  </a:cubicBezTo>
                  <a:cubicBezTo>
                    <a:pt x="495" y="397"/>
                    <a:pt x="495" y="397"/>
                    <a:pt x="495" y="397"/>
                  </a:cubicBezTo>
                  <a:cubicBezTo>
                    <a:pt x="497" y="395"/>
                    <a:pt x="499" y="393"/>
                    <a:pt x="502" y="392"/>
                  </a:cubicBezTo>
                  <a:cubicBezTo>
                    <a:pt x="503" y="393"/>
                    <a:pt x="503" y="392"/>
                    <a:pt x="504" y="392"/>
                  </a:cubicBezTo>
                  <a:cubicBezTo>
                    <a:pt x="504" y="392"/>
                    <a:pt x="504" y="393"/>
                    <a:pt x="504" y="393"/>
                  </a:cubicBezTo>
                  <a:cubicBezTo>
                    <a:pt x="506" y="392"/>
                    <a:pt x="507" y="394"/>
                    <a:pt x="508" y="393"/>
                  </a:cubicBezTo>
                  <a:cubicBezTo>
                    <a:pt x="509" y="394"/>
                    <a:pt x="508" y="396"/>
                    <a:pt x="510" y="396"/>
                  </a:cubicBezTo>
                  <a:cubicBezTo>
                    <a:pt x="510" y="396"/>
                    <a:pt x="509" y="396"/>
                    <a:pt x="509" y="397"/>
                  </a:cubicBezTo>
                  <a:cubicBezTo>
                    <a:pt x="512" y="399"/>
                    <a:pt x="514" y="400"/>
                    <a:pt x="517" y="402"/>
                  </a:cubicBezTo>
                  <a:cubicBezTo>
                    <a:pt x="518" y="403"/>
                    <a:pt x="518" y="404"/>
                    <a:pt x="518" y="405"/>
                  </a:cubicBezTo>
                  <a:cubicBezTo>
                    <a:pt x="517" y="405"/>
                    <a:pt x="517" y="407"/>
                    <a:pt x="516" y="407"/>
                  </a:cubicBezTo>
                  <a:cubicBezTo>
                    <a:pt x="516" y="407"/>
                    <a:pt x="517" y="407"/>
                    <a:pt x="518" y="407"/>
                  </a:cubicBezTo>
                  <a:cubicBezTo>
                    <a:pt x="518" y="407"/>
                    <a:pt x="517" y="407"/>
                    <a:pt x="518" y="407"/>
                  </a:cubicBezTo>
                  <a:cubicBezTo>
                    <a:pt x="525" y="405"/>
                    <a:pt x="532" y="401"/>
                    <a:pt x="538" y="400"/>
                  </a:cubicBezTo>
                  <a:cubicBezTo>
                    <a:pt x="543" y="398"/>
                    <a:pt x="548" y="396"/>
                    <a:pt x="552" y="395"/>
                  </a:cubicBezTo>
                  <a:cubicBezTo>
                    <a:pt x="553" y="395"/>
                    <a:pt x="553" y="394"/>
                    <a:pt x="553" y="393"/>
                  </a:cubicBezTo>
                  <a:cubicBezTo>
                    <a:pt x="555" y="392"/>
                    <a:pt x="557" y="392"/>
                    <a:pt x="558" y="393"/>
                  </a:cubicBezTo>
                  <a:cubicBezTo>
                    <a:pt x="559" y="393"/>
                    <a:pt x="559" y="393"/>
                    <a:pt x="559" y="392"/>
                  </a:cubicBezTo>
                  <a:cubicBezTo>
                    <a:pt x="561" y="392"/>
                    <a:pt x="564" y="392"/>
                    <a:pt x="566" y="393"/>
                  </a:cubicBezTo>
                  <a:cubicBezTo>
                    <a:pt x="566" y="393"/>
                    <a:pt x="566" y="393"/>
                    <a:pt x="566" y="394"/>
                  </a:cubicBezTo>
                  <a:cubicBezTo>
                    <a:pt x="567" y="394"/>
                    <a:pt x="568" y="393"/>
                    <a:pt x="569" y="394"/>
                  </a:cubicBezTo>
                  <a:cubicBezTo>
                    <a:pt x="568" y="394"/>
                    <a:pt x="568" y="395"/>
                    <a:pt x="568" y="395"/>
                  </a:cubicBezTo>
                  <a:cubicBezTo>
                    <a:pt x="568" y="395"/>
                    <a:pt x="569" y="396"/>
                    <a:pt x="568" y="396"/>
                  </a:cubicBezTo>
                  <a:cubicBezTo>
                    <a:pt x="568" y="396"/>
                    <a:pt x="569" y="396"/>
                    <a:pt x="570" y="396"/>
                  </a:cubicBezTo>
                  <a:cubicBezTo>
                    <a:pt x="570" y="396"/>
                    <a:pt x="569" y="395"/>
                    <a:pt x="570" y="394"/>
                  </a:cubicBezTo>
                  <a:cubicBezTo>
                    <a:pt x="570" y="394"/>
                    <a:pt x="571" y="394"/>
                    <a:pt x="571" y="394"/>
                  </a:cubicBezTo>
                  <a:cubicBezTo>
                    <a:pt x="571" y="395"/>
                    <a:pt x="572" y="395"/>
                    <a:pt x="573" y="395"/>
                  </a:cubicBezTo>
                  <a:cubicBezTo>
                    <a:pt x="572" y="396"/>
                    <a:pt x="571" y="395"/>
                    <a:pt x="571" y="396"/>
                  </a:cubicBezTo>
                  <a:cubicBezTo>
                    <a:pt x="571" y="396"/>
                    <a:pt x="571" y="396"/>
                    <a:pt x="571" y="397"/>
                  </a:cubicBezTo>
                  <a:cubicBezTo>
                    <a:pt x="571" y="397"/>
                    <a:pt x="572" y="396"/>
                    <a:pt x="572" y="398"/>
                  </a:cubicBezTo>
                  <a:cubicBezTo>
                    <a:pt x="573" y="398"/>
                    <a:pt x="574" y="398"/>
                    <a:pt x="575" y="398"/>
                  </a:cubicBezTo>
                  <a:cubicBezTo>
                    <a:pt x="575" y="399"/>
                    <a:pt x="574" y="399"/>
                    <a:pt x="574" y="399"/>
                  </a:cubicBezTo>
                  <a:cubicBezTo>
                    <a:pt x="574" y="400"/>
                    <a:pt x="574" y="399"/>
                    <a:pt x="575" y="400"/>
                  </a:cubicBezTo>
                  <a:cubicBezTo>
                    <a:pt x="576" y="400"/>
                    <a:pt x="578" y="399"/>
                    <a:pt x="578" y="401"/>
                  </a:cubicBezTo>
                  <a:cubicBezTo>
                    <a:pt x="577" y="401"/>
                    <a:pt x="577" y="401"/>
                    <a:pt x="576" y="401"/>
                  </a:cubicBezTo>
                  <a:cubicBezTo>
                    <a:pt x="577" y="402"/>
                    <a:pt x="574" y="402"/>
                    <a:pt x="574" y="404"/>
                  </a:cubicBezTo>
                  <a:cubicBezTo>
                    <a:pt x="573" y="403"/>
                    <a:pt x="573" y="403"/>
                    <a:pt x="572" y="403"/>
                  </a:cubicBezTo>
                  <a:cubicBezTo>
                    <a:pt x="572" y="404"/>
                    <a:pt x="574" y="404"/>
                    <a:pt x="573" y="404"/>
                  </a:cubicBezTo>
                  <a:cubicBezTo>
                    <a:pt x="573" y="404"/>
                    <a:pt x="574" y="405"/>
                    <a:pt x="574" y="404"/>
                  </a:cubicBezTo>
                  <a:cubicBezTo>
                    <a:pt x="575" y="404"/>
                    <a:pt x="575" y="406"/>
                    <a:pt x="575" y="406"/>
                  </a:cubicBezTo>
                  <a:cubicBezTo>
                    <a:pt x="575" y="406"/>
                    <a:pt x="575" y="407"/>
                    <a:pt x="575" y="406"/>
                  </a:cubicBezTo>
                  <a:cubicBezTo>
                    <a:pt x="575" y="407"/>
                    <a:pt x="572" y="408"/>
                    <a:pt x="572" y="407"/>
                  </a:cubicBezTo>
                  <a:cubicBezTo>
                    <a:pt x="572" y="407"/>
                    <a:pt x="572" y="408"/>
                    <a:pt x="571" y="409"/>
                  </a:cubicBezTo>
                  <a:cubicBezTo>
                    <a:pt x="571" y="408"/>
                    <a:pt x="570" y="410"/>
                    <a:pt x="570" y="409"/>
                  </a:cubicBezTo>
                  <a:cubicBezTo>
                    <a:pt x="570" y="410"/>
                    <a:pt x="573" y="409"/>
                    <a:pt x="573" y="411"/>
                  </a:cubicBezTo>
                  <a:cubicBezTo>
                    <a:pt x="575" y="411"/>
                    <a:pt x="576" y="411"/>
                    <a:pt x="576" y="409"/>
                  </a:cubicBezTo>
                  <a:cubicBezTo>
                    <a:pt x="576" y="409"/>
                    <a:pt x="578" y="409"/>
                    <a:pt x="577" y="409"/>
                  </a:cubicBezTo>
                  <a:cubicBezTo>
                    <a:pt x="578" y="408"/>
                    <a:pt x="578" y="410"/>
                    <a:pt x="579" y="410"/>
                  </a:cubicBezTo>
                  <a:cubicBezTo>
                    <a:pt x="578" y="410"/>
                    <a:pt x="578" y="410"/>
                    <a:pt x="577" y="411"/>
                  </a:cubicBezTo>
                  <a:cubicBezTo>
                    <a:pt x="577" y="411"/>
                    <a:pt x="577" y="411"/>
                    <a:pt x="577" y="412"/>
                  </a:cubicBezTo>
                  <a:cubicBezTo>
                    <a:pt x="577" y="412"/>
                    <a:pt x="576" y="411"/>
                    <a:pt x="575" y="411"/>
                  </a:cubicBezTo>
                  <a:cubicBezTo>
                    <a:pt x="575" y="413"/>
                    <a:pt x="575" y="413"/>
                    <a:pt x="575" y="414"/>
                  </a:cubicBezTo>
                  <a:cubicBezTo>
                    <a:pt x="573" y="414"/>
                    <a:pt x="572" y="417"/>
                    <a:pt x="571" y="415"/>
                  </a:cubicBezTo>
                  <a:cubicBezTo>
                    <a:pt x="570" y="415"/>
                    <a:pt x="570" y="415"/>
                    <a:pt x="570" y="415"/>
                  </a:cubicBezTo>
                  <a:cubicBezTo>
                    <a:pt x="571" y="416"/>
                    <a:pt x="573" y="416"/>
                    <a:pt x="575" y="417"/>
                  </a:cubicBezTo>
                  <a:cubicBezTo>
                    <a:pt x="574" y="418"/>
                    <a:pt x="572" y="418"/>
                    <a:pt x="571" y="417"/>
                  </a:cubicBezTo>
                  <a:cubicBezTo>
                    <a:pt x="572" y="419"/>
                    <a:pt x="573" y="421"/>
                    <a:pt x="576" y="420"/>
                  </a:cubicBezTo>
                  <a:cubicBezTo>
                    <a:pt x="576" y="421"/>
                    <a:pt x="577" y="421"/>
                    <a:pt x="576" y="421"/>
                  </a:cubicBezTo>
                  <a:cubicBezTo>
                    <a:pt x="575" y="421"/>
                    <a:pt x="575" y="420"/>
                    <a:pt x="574" y="420"/>
                  </a:cubicBezTo>
                  <a:cubicBezTo>
                    <a:pt x="573" y="421"/>
                    <a:pt x="573" y="421"/>
                    <a:pt x="573" y="422"/>
                  </a:cubicBezTo>
                  <a:cubicBezTo>
                    <a:pt x="574" y="422"/>
                    <a:pt x="574" y="421"/>
                    <a:pt x="574" y="421"/>
                  </a:cubicBezTo>
                  <a:cubicBezTo>
                    <a:pt x="574" y="422"/>
                    <a:pt x="574" y="422"/>
                    <a:pt x="574" y="423"/>
                  </a:cubicBezTo>
                  <a:cubicBezTo>
                    <a:pt x="574" y="422"/>
                    <a:pt x="574" y="422"/>
                    <a:pt x="574" y="422"/>
                  </a:cubicBezTo>
                  <a:cubicBezTo>
                    <a:pt x="573" y="423"/>
                    <a:pt x="571" y="424"/>
                    <a:pt x="570" y="424"/>
                  </a:cubicBezTo>
                  <a:cubicBezTo>
                    <a:pt x="570" y="424"/>
                    <a:pt x="569" y="425"/>
                    <a:pt x="570" y="425"/>
                  </a:cubicBezTo>
                  <a:cubicBezTo>
                    <a:pt x="571" y="426"/>
                    <a:pt x="570" y="424"/>
                    <a:pt x="571" y="425"/>
                  </a:cubicBezTo>
                  <a:cubicBezTo>
                    <a:pt x="573" y="426"/>
                    <a:pt x="573" y="425"/>
                    <a:pt x="574" y="428"/>
                  </a:cubicBezTo>
                  <a:cubicBezTo>
                    <a:pt x="575" y="428"/>
                    <a:pt x="575" y="427"/>
                    <a:pt x="576" y="427"/>
                  </a:cubicBezTo>
                  <a:cubicBezTo>
                    <a:pt x="576" y="428"/>
                    <a:pt x="575" y="428"/>
                    <a:pt x="575" y="428"/>
                  </a:cubicBezTo>
                  <a:cubicBezTo>
                    <a:pt x="574" y="428"/>
                    <a:pt x="575" y="429"/>
                    <a:pt x="574" y="428"/>
                  </a:cubicBezTo>
                  <a:cubicBezTo>
                    <a:pt x="574" y="429"/>
                    <a:pt x="574" y="429"/>
                    <a:pt x="574" y="429"/>
                  </a:cubicBezTo>
                  <a:cubicBezTo>
                    <a:pt x="574" y="430"/>
                    <a:pt x="573" y="429"/>
                    <a:pt x="573" y="430"/>
                  </a:cubicBezTo>
                  <a:cubicBezTo>
                    <a:pt x="573" y="430"/>
                    <a:pt x="574" y="431"/>
                    <a:pt x="574" y="431"/>
                  </a:cubicBezTo>
                  <a:cubicBezTo>
                    <a:pt x="573" y="432"/>
                    <a:pt x="573" y="433"/>
                    <a:pt x="572" y="433"/>
                  </a:cubicBezTo>
                  <a:cubicBezTo>
                    <a:pt x="572" y="433"/>
                    <a:pt x="572" y="433"/>
                    <a:pt x="572" y="432"/>
                  </a:cubicBezTo>
                  <a:cubicBezTo>
                    <a:pt x="571" y="432"/>
                    <a:pt x="571" y="433"/>
                    <a:pt x="571" y="433"/>
                  </a:cubicBezTo>
                  <a:cubicBezTo>
                    <a:pt x="571" y="432"/>
                    <a:pt x="571" y="432"/>
                    <a:pt x="571" y="431"/>
                  </a:cubicBezTo>
                  <a:cubicBezTo>
                    <a:pt x="570" y="433"/>
                    <a:pt x="570" y="435"/>
                    <a:pt x="572" y="436"/>
                  </a:cubicBezTo>
                  <a:cubicBezTo>
                    <a:pt x="572" y="434"/>
                    <a:pt x="575" y="437"/>
                    <a:pt x="575" y="435"/>
                  </a:cubicBezTo>
                  <a:cubicBezTo>
                    <a:pt x="576" y="436"/>
                    <a:pt x="575" y="437"/>
                    <a:pt x="576" y="437"/>
                  </a:cubicBezTo>
                  <a:cubicBezTo>
                    <a:pt x="576" y="436"/>
                    <a:pt x="577" y="437"/>
                    <a:pt x="577" y="435"/>
                  </a:cubicBezTo>
                  <a:cubicBezTo>
                    <a:pt x="579" y="436"/>
                    <a:pt x="580" y="433"/>
                    <a:pt x="581" y="432"/>
                  </a:cubicBezTo>
                  <a:cubicBezTo>
                    <a:pt x="581" y="431"/>
                    <a:pt x="580" y="432"/>
                    <a:pt x="578" y="432"/>
                  </a:cubicBezTo>
                  <a:cubicBezTo>
                    <a:pt x="579" y="431"/>
                    <a:pt x="579" y="431"/>
                    <a:pt x="578" y="431"/>
                  </a:cubicBezTo>
                  <a:cubicBezTo>
                    <a:pt x="578" y="430"/>
                    <a:pt x="579" y="431"/>
                    <a:pt x="579" y="430"/>
                  </a:cubicBezTo>
                  <a:cubicBezTo>
                    <a:pt x="578" y="430"/>
                    <a:pt x="577" y="430"/>
                    <a:pt x="577" y="429"/>
                  </a:cubicBezTo>
                  <a:cubicBezTo>
                    <a:pt x="577" y="428"/>
                    <a:pt x="578" y="427"/>
                    <a:pt x="579" y="428"/>
                  </a:cubicBezTo>
                  <a:cubicBezTo>
                    <a:pt x="579" y="428"/>
                    <a:pt x="580" y="427"/>
                    <a:pt x="580" y="427"/>
                  </a:cubicBezTo>
                  <a:cubicBezTo>
                    <a:pt x="581" y="427"/>
                    <a:pt x="580" y="428"/>
                    <a:pt x="580" y="429"/>
                  </a:cubicBezTo>
                  <a:cubicBezTo>
                    <a:pt x="580" y="430"/>
                    <a:pt x="581" y="429"/>
                    <a:pt x="582" y="429"/>
                  </a:cubicBezTo>
                  <a:cubicBezTo>
                    <a:pt x="582" y="429"/>
                    <a:pt x="583" y="429"/>
                    <a:pt x="583" y="428"/>
                  </a:cubicBezTo>
                  <a:cubicBezTo>
                    <a:pt x="584" y="428"/>
                    <a:pt x="584" y="428"/>
                    <a:pt x="585" y="428"/>
                  </a:cubicBezTo>
                  <a:cubicBezTo>
                    <a:pt x="586" y="428"/>
                    <a:pt x="584" y="427"/>
                    <a:pt x="584" y="426"/>
                  </a:cubicBezTo>
                  <a:cubicBezTo>
                    <a:pt x="585" y="426"/>
                    <a:pt x="585" y="427"/>
                    <a:pt x="587" y="427"/>
                  </a:cubicBezTo>
                  <a:cubicBezTo>
                    <a:pt x="585" y="428"/>
                    <a:pt x="586" y="430"/>
                    <a:pt x="584" y="431"/>
                  </a:cubicBezTo>
                  <a:cubicBezTo>
                    <a:pt x="584" y="431"/>
                    <a:pt x="585" y="431"/>
                    <a:pt x="585" y="431"/>
                  </a:cubicBezTo>
                  <a:cubicBezTo>
                    <a:pt x="585" y="432"/>
                    <a:pt x="586" y="432"/>
                    <a:pt x="586" y="433"/>
                  </a:cubicBezTo>
                  <a:cubicBezTo>
                    <a:pt x="586" y="434"/>
                    <a:pt x="584" y="433"/>
                    <a:pt x="584" y="435"/>
                  </a:cubicBezTo>
                  <a:cubicBezTo>
                    <a:pt x="584" y="434"/>
                    <a:pt x="583" y="434"/>
                    <a:pt x="582" y="434"/>
                  </a:cubicBezTo>
                  <a:cubicBezTo>
                    <a:pt x="583" y="434"/>
                    <a:pt x="582" y="436"/>
                    <a:pt x="583" y="436"/>
                  </a:cubicBezTo>
                  <a:cubicBezTo>
                    <a:pt x="582" y="437"/>
                    <a:pt x="582" y="435"/>
                    <a:pt x="581" y="436"/>
                  </a:cubicBezTo>
                  <a:cubicBezTo>
                    <a:pt x="582" y="437"/>
                    <a:pt x="582" y="439"/>
                    <a:pt x="584" y="439"/>
                  </a:cubicBezTo>
                  <a:cubicBezTo>
                    <a:pt x="583" y="440"/>
                    <a:pt x="581" y="441"/>
                    <a:pt x="579" y="442"/>
                  </a:cubicBezTo>
                  <a:cubicBezTo>
                    <a:pt x="580" y="443"/>
                    <a:pt x="581" y="443"/>
                    <a:pt x="582" y="444"/>
                  </a:cubicBezTo>
                  <a:cubicBezTo>
                    <a:pt x="581" y="445"/>
                    <a:pt x="581" y="443"/>
                    <a:pt x="580" y="443"/>
                  </a:cubicBezTo>
                  <a:cubicBezTo>
                    <a:pt x="581" y="444"/>
                    <a:pt x="581" y="444"/>
                    <a:pt x="580" y="445"/>
                  </a:cubicBezTo>
                  <a:cubicBezTo>
                    <a:pt x="581" y="445"/>
                    <a:pt x="582" y="445"/>
                    <a:pt x="582" y="445"/>
                  </a:cubicBezTo>
                  <a:cubicBezTo>
                    <a:pt x="583" y="445"/>
                    <a:pt x="583" y="446"/>
                    <a:pt x="584" y="446"/>
                  </a:cubicBezTo>
                  <a:cubicBezTo>
                    <a:pt x="585" y="446"/>
                    <a:pt x="584" y="445"/>
                    <a:pt x="585" y="444"/>
                  </a:cubicBezTo>
                  <a:cubicBezTo>
                    <a:pt x="585" y="445"/>
                    <a:pt x="585" y="445"/>
                    <a:pt x="585" y="446"/>
                  </a:cubicBezTo>
                  <a:cubicBezTo>
                    <a:pt x="584" y="446"/>
                    <a:pt x="584" y="447"/>
                    <a:pt x="583" y="447"/>
                  </a:cubicBezTo>
                  <a:cubicBezTo>
                    <a:pt x="582" y="447"/>
                    <a:pt x="583" y="447"/>
                    <a:pt x="582" y="446"/>
                  </a:cubicBezTo>
                  <a:cubicBezTo>
                    <a:pt x="581" y="446"/>
                    <a:pt x="581" y="447"/>
                    <a:pt x="581" y="448"/>
                  </a:cubicBezTo>
                  <a:cubicBezTo>
                    <a:pt x="580" y="447"/>
                    <a:pt x="581" y="447"/>
                    <a:pt x="581" y="447"/>
                  </a:cubicBezTo>
                  <a:cubicBezTo>
                    <a:pt x="579" y="448"/>
                    <a:pt x="577" y="447"/>
                    <a:pt x="578" y="449"/>
                  </a:cubicBezTo>
                  <a:cubicBezTo>
                    <a:pt x="579" y="449"/>
                    <a:pt x="580" y="450"/>
                    <a:pt x="580" y="449"/>
                  </a:cubicBezTo>
                  <a:cubicBezTo>
                    <a:pt x="581" y="450"/>
                    <a:pt x="582" y="450"/>
                    <a:pt x="582" y="451"/>
                  </a:cubicBezTo>
                  <a:cubicBezTo>
                    <a:pt x="583" y="451"/>
                    <a:pt x="582" y="450"/>
                    <a:pt x="583" y="450"/>
                  </a:cubicBezTo>
                  <a:cubicBezTo>
                    <a:pt x="583" y="451"/>
                    <a:pt x="582" y="452"/>
                    <a:pt x="581" y="452"/>
                  </a:cubicBezTo>
                  <a:cubicBezTo>
                    <a:pt x="581" y="452"/>
                    <a:pt x="581" y="453"/>
                    <a:pt x="581" y="453"/>
                  </a:cubicBezTo>
                  <a:cubicBezTo>
                    <a:pt x="582" y="454"/>
                    <a:pt x="582" y="452"/>
                    <a:pt x="584" y="453"/>
                  </a:cubicBezTo>
                  <a:cubicBezTo>
                    <a:pt x="583" y="454"/>
                    <a:pt x="581" y="454"/>
                    <a:pt x="580" y="455"/>
                  </a:cubicBezTo>
                  <a:cubicBezTo>
                    <a:pt x="581" y="456"/>
                    <a:pt x="583" y="453"/>
                    <a:pt x="584" y="454"/>
                  </a:cubicBezTo>
                  <a:cubicBezTo>
                    <a:pt x="583" y="456"/>
                    <a:pt x="579" y="456"/>
                    <a:pt x="577" y="457"/>
                  </a:cubicBezTo>
                  <a:cubicBezTo>
                    <a:pt x="573" y="457"/>
                    <a:pt x="571" y="460"/>
                    <a:pt x="568" y="460"/>
                  </a:cubicBezTo>
                  <a:cubicBezTo>
                    <a:pt x="568" y="459"/>
                    <a:pt x="569" y="459"/>
                    <a:pt x="570" y="459"/>
                  </a:cubicBezTo>
                  <a:cubicBezTo>
                    <a:pt x="569" y="458"/>
                    <a:pt x="569" y="458"/>
                    <a:pt x="568" y="458"/>
                  </a:cubicBezTo>
                  <a:cubicBezTo>
                    <a:pt x="568" y="458"/>
                    <a:pt x="568" y="457"/>
                    <a:pt x="569" y="457"/>
                  </a:cubicBezTo>
                  <a:cubicBezTo>
                    <a:pt x="569" y="456"/>
                    <a:pt x="568" y="456"/>
                    <a:pt x="568" y="456"/>
                  </a:cubicBezTo>
                  <a:cubicBezTo>
                    <a:pt x="567" y="456"/>
                    <a:pt x="568" y="457"/>
                    <a:pt x="568" y="457"/>
                  </a:cubicBezTo>
                  <a:cubicBezTo>
                    <a:pt x="567" y="456"/>
                    <a:pt x="566" y="457"/>
                    <a:pt x="564" y="456"/>
                  </a:cubicBezTo>
                  <a:cubicBezTo>
                    <a:pt x="564" y="456"/>
                    <a:pt x="564" y="455"/>
                    <a:pt x="564" y="454"/>
                  </a:cubicBezTo>
                  <a:cubicBezTo>
                    <a:pt x="563" y="454"/>
                    <a:pt x="563" y="454"/>
                    <a:pt x="562" y="454"/>
                  </a:cubicBezTo>
                  <a:cubicBezTo>
                    <a:pt x="563" y="456"/>
                    <a:pt x="563" y="457"/>
                    <a:pt x="563" y="458"/>
                  </a:cubicBezTo>
                  <a:cubicBezTo>
                    <a:pt x="562" y="461"/>
                    <a:pt x="559" y="460"/>
                    <a:pt x="557" y="462"/>
                  </a:cubicBezTo>
                  <a:cubicBezTo>
                    <a:pt x="557" y="461"/>
                    <a:pt x="555" y="462"/>
                    <a:pt x="555" y="462"/>
                  </a:cubicBezTo>
                  <a:cubicBezTo>
                    <a:pt x="554" y="462"/>
                    <a:pt x="554" y="462"/>
                    <a:pt x="554" y="461"/>
                  </a:cubicBezTo>
                  <a:cubicBezTo>
                    <a:pt x="553" y="462"/>
                    <a:pt x="553" y="461"/>
                    <a:pt x="553" y="461"/>
                  </a:cubicBezTo>
                  <a:cubicBezTo>
                    <a:pt x="552" y="461"/>
                    <a:pt x="552" y="462"/>
                    <a:pt x="552" y="463"/>
                  </a:cubicBezTo>
                  <a:cubicBezTo>
                    <a:pt x="551" y="463"/>
                    <a:pt x="551" y="463"/>
                    <a:pt x="551" y="462"/>
                  </a:cubicBezTo>
                  <a:cubicBezTo>
                    <a:pt x="550" y="463"/>
                    <a:pt x="549" y="463"/>
                    <a:pt x="548" y="465"/>
                  </a:cubicBezTo>
                  <a:cubicBezTo>
                    <a:pt x="546" y="464"/>
                    <a:pt x="544" y="467"/>
                    <a:pt x="540" y="467"/>
                  </a:cubicBezTo>
                  <a:cubicBezTo>
                    <a:pt x="540" y="468"/>
                    <a:pt x="541" y="468"/>
                    <a:pt x="542" y="469"/>
                  </a:cubicBezTo>
                  <a:cubicBezTo>
                    <a:pt x="541" y="469"/>
                    <a:pt x="540" y="470"/>
                    <a:pt x="539" y="469"/>
                  </a:cubicBezTo>
                  <a:cubicBezTo>
                    <a:pt x="539" y="469"/>
                    <a:pt x="540" y="469"/>
                    <a:pt x="541" y="469"/>
                  </a:cubicBezTo>
                  <a:cubicBezTo>
                    <a:pt x="540" y="468"/>
                    <a:pt x="540" y="468"/>
                    <a:pt x="539" y="468"/>
                  </a:cubicBezTo>
                  <a:cubicBezTo>
                    <a:pt x="539" y="467"/>
                    <a:pt x="539" y="467"/>
                    <a:pt x="538" y="467"/>
                  </a:cubicBezTo>
                  <a:cubicBezTo>
                    <a:pt x="539" y="466"/>
                    <a:pt x="539" y="466"/>
                    <a:pt x="539" y="465"/>
                  </a:cubicBezTo>
                  <a:cubicBezTo>
                    <a:pt x="538" y="465"/>
                    <a:pt x="538" y="465"/>
                    <a:pt x="537" y="465"/>
                  </a:cubicBezTo>
                  <a:cubicBezTo>
                    <a:pt x="536" y="467"/>
                    <a:pt x="533" y="466"/>
                    <a:pt x="531" y="468"/>
                  </a:cubicBezTo>
                  <a:cubicBezTo>
                    <a:pt x="532" y="468"/>
                    <a:pt x="533" y="468"/>
                    <a:pt x="532" y="469"/>
                  </a:cubicBezTo>
                  <a:cubicBezTo>
                    <a:pt x="532" y="469"/>
                    <a:pt x="533" y="469"/>
                    <a:pt x="533" y="469"/>
                  </a:cubicBezTo>
                  <a:cubicBezTo>
                    <a:pt x="534" y="469"/>
                    <a:pt x="533" y="469"/>
                    <a:pt x="533" y="470"/>
                  </a:cubicBezTo>
                  <a:cubicBezTo>
                    <a:pt x="532" y="470"/>
                    <a:pt x="532" y="470"/>
                    <a:pt x="531" y="470"/>
                  </a:cubicBezTo>
                  <a:cubicBezTo>
                    <a:pt x="531" y="470"/>
                    <a:pt x="531" y="471"/>
                    <a:pt x="532" y="471"/>
                  </a:cubicBezTo>
                  <a:cubicBezTo>
                    <a:pt x="529" y="471"/>
                    <a:pt x="527" y="473"/>
                    <a:pt x="524" y="473"/>
                  </a:cubicBezTo>
                  <a:cubicBezTo>
                    <a:pt x="525" y="472"/>
                    <a:pt x="526" y="473"/>
                    <a:pt x="527" y="472"/>
                  </a:cubicBezTo>
                  <a:cubicBezTo>
                    <a:pt x="526" y="471"/>
                    <a:pt x="524" y="472"/>
                    <a:pt x="523" y="472"/>
                  </a:cubicBezTo>
                  <a:cubicBezTo>
                    <a:pt x="522" y="472"/>
                    <a:pt x="524" y="471"/>
                    <a:pt x="524" y="471"/>
                  </a:cubicBezTo>
                  <a:cubicBezTo>
                    <a:pt x="523" y="471"/>
                    <a:pt x="523" y="470"/>
                    <a:pt x="523" y="471"/>
                  </a:cubicBezTo>
                  <a:cubicBezTo>
                    <a:pt x="522" y="471"/>
                    <a:pt x="522" y="470"/>
                    <a:pt x="523" y="469"/>
                  </a:cubicBezTo>
                  <a:cubicBezTo>
                    <a:pt x="522" y="469"/>
                    <a:pt x="522" y="469"/>
                    <a:pt x="522" y="469"/>
                  </a:cubicBezTo>
                  <a:cubicBezTo>
                    <a:pt x="521" y="470"/>
                    <a:pt x="522" y="470"/>
                    <a:pt x="521" y="472"/>
                  </a:cubicBezTo>
                  <a:cubicBezTo>
                    <a:pt x="521" y="471"/>
                    <a:pt x="521" y="471"/>
                    <a:pt x="520" y="471"/>
                  </a:cubicBezTo>
                  <a:cubicBezTo>
                    <a:pt x="520" y="471"/>
                    <a:pt x="520" y="473"/>
                    <a:pt x="520" y="473"/>
                  </a:cubicBezTo>
                  <a:cubicBezTo>
                    <a:pt x="521" y="475"/>
                    <a:pt x="521" y="473"/>
                    <a:pt x="521" y="472"/>
                  </a:cubicBezTo>
                  <a:cubicBezTo>
                    <a:pt x="522" y="473"/>
                    <a:pt x="521" y="473"/>
                    <a:pt x="522" y="474"/>
                  </a:cubicBezTo>
                  <a:cubicBezTo>
                    <a:pt x="521" y="475"/>
                    <a:pt x="520" y="474"/>
                    <a:pt x="519" y="476"/>
                  </a:cubicBezTo>
                  <a:cubicBezTo>
                    <a:pt x="516" y="475"/>
                    <a:pt x="515" y="479"/>
                    <a:pt x="512" y="477"/>
                  </a:cubicBezTo>
                  <a:cubicBezTo>
                    <a:pt x="512" y="476"/>
                    <a:pt x="513" y="477"/>
                    <a:pt x="513" y="476"/>
                  </a:cubicBezTo>
                  <a:cubicBezTo>
                    <a:pt x="512" y="476"/>
                    <a:pt x="510" y="478"/>
                    <a:pt x="509" y="477"/>
                  </a:cubicBezTo>
                  <a:cubicBezTo>
                    <a:pt x="509" y="477"/>
                    <a:pt x="508" y="477"/>
                    <a:pt x="508" y="477"/>
                  </a:cubicBezTo>
                  <a:cubicBezTo>
                    <a:pt x="508" y="478"/>
                    <a:pt x="508" y="478"/>
                    <a:pt x="508" y="479"/>
                  </a:cubicBezTo>
                  <a:cubicBezTo>
                    <a:pt x="508" y="479"/>
                    <a:pt x="509" y="479"/>
                    <a:pt x="509" y="478"/>
                  </a:cubicBezTo>
                  <a:cubicBezTo>
                    <a:pt x="509" y="479"/>
                    <a:pt x="509" y="480"/>
                    <a:pt x="508" y="481"/>
                  </a:cubicBezTo>
                  <a:cubicBezTo>
                    <a:pt x="510" y="482"/>
                    <a:pt x="510" y="480"/>
                    <a:pt x="512" y="480"/>
                  </a:cubicBezTo>
                  <a:cubicBezTo>
                    <a:pt x="510" y="482"/>
                    <a:pt x="508" y="483"/>
                    <a:pt x="506" y="483"/>
                  </a:cubicBezTo>
                  <a:cubicBezTo>
                    <a:pt x="506" y="482"/>
                    <a:pt x="506" y="482"/>
                    <a:pt x="507" y="481"/>
                  </a:cubicBezTo>
                  <a:cubicBezTo>
                    <a:pt x="507" y="481"/>
                    <a:pt x="507" y="481"/>
                    <a:pt x="507" y="481"/>
                  </a:cubicBezTo>
                  <a:cubicBezTo>
                    <a:pt x="505" y="482"/>
                    <a:pt x="503" y="482"/>
                    <a:pt x="500" y="482"/>
                  </a:cubicBezTo>
                  <a:cubicBezTo>
                    <a:pt x="500" y="483"/>
                    <a:pt x="500" y="483"/>
                    <a:pt x="500" y="484"/>
                  </a:cubicBezTo>
                  <a:cubicBezTo>
                    <a:pt x="498" y="483"/>
                    <a:pt x="497" y="483"/>
                    <a:pt x="497" y="486"/>
                  </a:cubicBezTo>
                  <a:cubicBezTo>
                    <a:pt x="495" y="485"/>
                    <a:pt x="494" y="486"/>
                    <a:pt x="492" y="485"/>
                  </a:cubicBezTo>
                  <a:cubicBezTo>
                    <a:pt x="492" y="485"/>
                    <a:pt x="493" y="485"/>
                    <a:pt x="493" y="484"/>
                  </a:cubicBezTo>
                  <a:cubicBezTo>
                    <a:pt x="495" y="484"/>
                    <a:pt x="497" y="482"/>
                    <a:pt x="498" y="481"/>
                  </a:cubicBezTo>
                  <a:cubicBezTo>
                    <a:pt x="496" y="481"/>
                    <a:pt x="496" y="482"/>
                    <a:pt x="495" y="481"/>
                  </a:cubicBezTo>
                  <a:cubicBezTo>
                    <a:pt x="495" y="482"/>
                    <a:pt x="495" y="482"/>
                    <a:pt x="495" y="482"/>
                  </a:cubicBezTo>
                  <a:cubicBezTo>
                    <a:pt x="493" y="482"/>
                    <a:pt x="492" y="483"/>
                    <a:pt x="491" y="483"/>
                  </a:cubicBezTo>
                  <a:cubicBezTo>
                    <a:pt x="490" y="484"/>
                    <a:pt x="489" y="486"/>
                    <a:pt x="488" y="485"/>
                  </a:cubicBezTo>
                  <a:cubicBezTo>
                    <a:pt x="489" y="483"/>
                    <a:pt x="492" y="482"/>
                    <a:pt x="492" y="481"/>
                  </a:cubicBezTo>
                  <a:cubicBezTo>
                    <a:pt x="493" y="481"/>
                    <a:pt x="493" y="481"/>
                    <a:pt x="492" y="481"/>
                  </a:cubicBezTo>
                  <a:cubicBezTo>
                    <a:pt x="495" y="481"/>
                    <a:pt x="497" y="480"/>
                    <a:pt x="498" y="478"/>
                  </a:cubicBezTo>
                  <a:cubicBezTo>
                    <a:pt x="500" y="478"/>
                    <a:pt x="502" y="477"/>
                    <a:pt x="502" y="475"/>
                  </a:cubicBezTo>
                  <a:cubicBezTo>
                    <a:pt x="502" y="475"/>
                    <a:pt x="502" y="475"/>
                    <a:pt x="503" y="475"/>
                  </a:cubicBezTo>
                  <a:cubicBezTo>
                    <a:pt x="503" y="476"/>
                    <a:pt x="503" y="476"/>
                    <a:pt x="502" y="476"/>
                  </a:cubicBezTo>
                  <a:cubicBezTo>
                    <a:pt x="504" y="477"/>
                    <a:pt x="504" y="475"/>
                    <a:pt x="505" y="476"/>
                  </a:cubicBezTo>
                  <a:cubicBezTo>
                    <a:pt x="507" y="474"/>
                    <a:pt x="511" y="474"/>
                    <a:pt x="514" y="472"/>
                  </a:cubicBezTo>
                  <a:cubicBezTo>
                    <a:pt x="514" y="471"/>
                    <a:pt x="513" y="471"/>
                    <a:pt x="514" y="471"/>
                  </a:cubicBezTo>
                  <a:cubicBezTo>
                    <a:pt x="514" y="471"/>
                    <a:pt x="515" y="471"/>
                    <a:pt x="515" y="472"/>
                  </a:cubicBezTo>
                  <a:cubicBezTo>
                    <a:pt x="516" y="472"/>
                    <a:pt x="515" y="472"/>
                    <a:pt x="515" y="471"/>
                  </a:cubicBezTo>
                  <a:cubicBezTo>
                    <a:pt x="517" y="471"/>
                    <a:pt x="516" y="471"/>
                    <a:pt x="517" y="470"/>
                  </a:cubicBezTo>
                  <a:cubicBezTo>
                    <a:pt x="517" y="471"/>
                    <a:pt x="518" y="470"/>
                    <a:pt x="519" y="471"/>
                  </a:cubicBezTo>
                  <a:cubicBezTo>
                    <a:pt x="518" y="470"/>
                    <a:pt x="519" y="470"/>
                    <a:pt x="519" y="469"/>
                  </a:cubicBezTo>
                  <a:cubicBezTo>
                    <a:pt x="519" y="469"/>
                    <a:pt x="519" y="470"/>
                    <a:pt x="520" y="469"/>
                  </a:cubicBezTo>
                  <a:cubicBezTo>
                    <a:pt x="520" y="468"/>
                    <a:pt x="523" y="469"/>
                    <a:pt x="523" y="467"/>
                  </a:cubicBezTo>
                  <a:cubicBezTo>
                    <a:pt x="524" y="468"/>
                    <a:pt x="524" y="467"/>
                    <a:pt x="524" y="468"/>
                  </a:cubicBezTo>
                  <a:cubicBezTo>
                    <a:pt x="525" y="468"/>
                    <a:pt x="525" y="468"/>
                    <a:pt x="526" y="467"/>
                  </a:cubicBezTo>
                  <a:cubicBezTo>
                    <a:pt x="526" y="467"/>
                    <a:pt x="525" y="467"/>
                    <a:pt x="525" y="466"/>
                  </a:cubicBezTo>
                  <a:cubicBezTo>
                    <a:pt x="526" y="466"/>
                    <a:pt x="528" y="466"/>
                    <a:pt x="528" y="465"/>
                  </a:cubicBezTo>
                  <a:cubicBezTo>
                    <a:pt x="529" y="465"/>
                    <a:pt x="529" y="465"/>
                    <a:pt x="531" y="465"/>
                  </a:cubicBezTo>
                  <a:cubicBezTo>
                    <a:pt x="531" y="464"/>
                    <a:pt x="530" y="465"/>
                    <a:pt x="530" y="464"/>
                  </a:cubicBezTo>
                  <a:cubicBezTo>
                    <a:pt x="530" y="462"/>
                    <a:pt x="530" y="463"/>
                    <a:pt x="531" y="463"/>
                  </a:cubicBezTo>
                  <a:cubicBezTo>
                    <a:pt x="531" y="463"/>
                    <a:pt x="530" y="463"/>
                    <a:pt x="530" y="464"/>
                  </a:cubicBezTo>
                  <a:cubicBezTo>
                    <a:pt x="530" y="464"/>
                    <a:pt x="531" y="464"/>
                    <a:pt x="531" y="464"/>
                  </a:cubicBezTo>
                  <a:cubicBezTo>
                    <a:pt x="531" y="463"/>
                    <a:pt x="531" y="462"/>
                    <a:pt x="532" y="462"/>
                  </a:cubicBezTo>
                  <a:cubicBezTo>
                    <a:pt x="532" y="461"/>
                    <a:pt x="531" y="462"/>
                    <a:pt x="531" y="462"/>
                  </a:cubicBezTo>
                  <a:cubicBezTo>
                    <a:pt x="531" y="461"/>
                    <a:pt x="532" y="462"/>
                    <a:pt x="533" y="460"/>
                  </a:cubicBezTo>
                  <a:cubicBezTo>
                    <a:pt x="533" y="461"/>
                    <a:pt x="532" y="461"/>
                    <a:pt x="532" y="462"/>
                  </a:cubicBezTo>
                  <a:cubicBezTo>
                    <a:pt x="534" y="463"/>
                    <a:pt x="535" y="461"/>
                    <a:pt x="536" y="461"/>
                  </a:cubicBezTo>
                  <a:cubicBezTo>
                    <a:pt x="535" y="460"/>
                    <a:pt x="534" y="460"/>
                    <a:pt x="534" y="460"/>
                  </a:cubicBezTo>
                  <a:cubicBezTo>
                    <a:pt x="534" y="459"/>
                    <a:pt x="534" y="458"/>
                    <a:pt x="532" y="458"/>
                  </a:cubicBezTo>
                  <a:cubicBezTo>
                    <a:pt x="533" y="459"/>
                    <a:pt x="531" y="460"/>
                    <a:pt x="530" y="460"/>
                  </a:cubicBezTo>
                  <a:cubicBezTo>
                    <a:pt x="530" y="461"/>
                    <a:pt x="530" y="461"/>
                    <a:pt x="531" y="462"/>
                  </a:cubicBezTo>
                  <a:cubicBezTo>
                    <a:pt x="530" y="463"/>
                    <a:pt x="530" y="462"/>
                    <a:pt x="529" y="461"/>
                  </a:cubicBezTo>
                  <a:cubicBezTo>
                    <a:pt x="527" y="463"/>
                    <a:pt x="525" y="464"/>
                    <a:pt x="524" y="465"/>
                  </a:cubicBezTo>
                  <a:cubicBezTo>
                    <a:pt x="523" y="466"/>
                    <a:pt x="523" y="464"/>
                    <a:pt x="523" y="463"/>
                  </a:cubicBezTo>
                  <a:cubicBezTo>
                    <a:pt x="522" y="464"/>
                    <a:pt x="522" y="463"/>
                    <a:pt x="522" y="463"/>
                  </a:cubicBezTo>
                  <a:cubicBezTo>
                    <a:pt x="521" y="463"/>
                    <a:pt x="523" y="462"/>
                    <a:pt x="522" y="462"/>
                  </a:cubicBezTo>
                  <a:cubicBezTo>
                    <a:pt x="521" y="463"/>
                    <a:pt x="521" y="463"/>
                    <a:pt x="520" y="463"/>
                  </a:cubicBezTo>
                  <a:cubicBezTo>
                    <a:pt x="519" y="465"/>
                    <a:pt x="520" y="465"/>
                    <a:pt x="520" y="466"/>
                  </a:cubicBezTo>
                  <a:cubicBezTo>
                    <a:pt x="521" y="466"/>
                    <a:pt x="520" y="465"/>
                    <a:pt x="521" y="465"/>
                  </a:cubicBezTo>
                  <a:cubicBezTo>
                    <a:pt x="522" y="465"/>
                    <a:pt x="522" y="466"/>
                    <a:pt x="523" y="466"/>
                  </a:cubicBezTo>
                  <a:cubicBezTo>
                    <a:pt x="523" y="466"/>
                    <a:pt x="521" y="467"/>
                    <a:pt x="521" y="466"/>
                  </a:cubicBezTo>
                  <a:cubicBezTo>
                    <a:pt x="521" y="466"/>
                    <a:pt x="520" y="466"/>
                    <a:pt x="520" y="467"/>
                  </a:cubicBezTo>
                  <a:cubicBezTo>
                    <a:pt x="519" y="466"/>
                    <a:pt x="519" y="467"/>
                    <a:pt x="518" y="465"/>
                  </a:cubicBezTo>
                  <a:cubicBezTo>
                    <a:pt x="517" y="466"/>
                    <a:pt x="515" y="466"/>
                    <a:pt x="514" y="466"/>
                  </a:cubicBezTo>
                  <a:cubicBezTo>
                    <a:pt x="514" y="467"/>
                    <a:pt x="515" y="467"/>
                    <a:pt x="516" y="467"/>
                  </a:cubicBezTo>
                  <a:cubicBezTo>
                    <a:pt x="515" y="469"/>
                    <a:pt x="514" y="466"/>
                    <a:pt x="513" y="467"/>
                  </a:cubicBezTo>
                  <a:cubicBezTo>
                    <a:pt x="513" y="468"/>
                    <a:pt x="513" y="468"/>
                    <a:pt x="513" y="468"/>
                  </a:cubicBezTo>
                  <a:cubicBezTo>
                    <a:pt x="512" y="469"/>
                    <a:pt x="511" y="470"/>
                    <a:pt x="509" y="470"/>
                  </a:cubicBezTo>
                  <a:cubicBezTo>
                    <a:pt x="509" y="470"/>
                    <a:pt x="510" y="470"/>
                    <a:pt x="510" y="471"/>
                  </a:cubicBezTo>
                  <a:cubicBezTo>
                    <a:pt x="509" y="470"/>
                    <a:pt x="509" y="471"/>
                    <a:pt x="509" y="472"/>
                  </a:cubicBezTo>
                  <a:cubicBezTo>
                    <a:pt x="509" y="471"/>
                    <a:pt x="508" y="471"/>
                    <a:pt x="508" y="471"/>
                  </a:cubicBezTo>
                  <a:cubicBezTo>
                    <a:pt x="509" y="471"/>
                    <a:pt x="507" y="470"/>
                    <a:pt x="509" y="468"/>
                  </a:cubicBezTo>
                  <a:cubicBezTo>
                    <a:pt x="509" y="468"/>
                    <a:pt x="509" y="469"/>
                    <a:pt x="509" y="469"/>
                  </a:cubicBezTo>
                  <a:cubicBezTo>
                    <a:pt x="510" y="469"/>
                    <a:pt x="511" y="469"/>
                    <a:pt x="511" y="468"/>
                  </a:cubicBezTo>
                  <a:cubicBezTo>
                    <a:pt x="511" y="467"/>
                    <a:pt x="509" y="469"/>
                    <a:pt x="510" y="467"/>
                  </a:cubicBezTo>
                  <a:cubicBezTo>
                    <a:pt x="509" y="467"/>
                    <a:pt x="509" y="467"/>
                    <a:pt x="509" y="467"/>
                  </a:cubicBezTo>
                  <a:cubicBezTo>
                    <a:pt x="508" y="466"/>
                    <a:pt x="509" y="466"/>
                    <a:pt x="508" y="466"/>
                  </a:cubicBezTo>
                  <a:cubicBezTo>
                    <a:pt x="509" y="465"/>
                    <a:pt x="510" y="465"/>
                    <a:pt x="511" y="464"/>
                  </a:cubicBezTo>
                  <a:cubicBezTo>
                    <a:pt x="511" y="464"/>
                    <a:pt x="510" y="464"/>
                    <a:pt x="510" y="464"/>
                  </a:cubicBezTo>
                  <a:cubicBezTo>
                    <a:pt x="510" y="463"/>
                    <a:pt x="513" y="463"/>
                    <a:pt x="513" y="464"/>
                  </a:cubicBezTo>
                  <a:cubicBezTo>
                    <a:pt x="514" y="463"/>
                    <a:pt x="514" y="462"/>
                    <a:pt x="514" y="462"/>
                  </a:cubicBezTo>
                  <a:cubicBezTo>
                    <a:pt x="514" y="462"/>
                    <a:pt x="516" y="462"/>
                    <a:pt x="515" y="461"/>
                  </a:cubicBezTo>
                  <a:cubicBezTo>
                    <a:pt x="516" y="461"/>
                    <a:pt x="516" y="462"/>
                    <a:pt x="515" y="462"/>
                  </a:cubicBezTo>
                  <a:cubicBezTo>
                    <a:pt x="517" y="462"/>
                    <a:pt x="518" y="460"/>
                    <a:pt x="520" y="460"/>
                  </a:cubicBezTo>
                  <a:cubicBezTo>
                    <a:pt x="521" y="460"/>
                    <a:pt x="521" y="459"/>
                    <a:pt x="521" y="459"/>
                  </a:cubicBezTo>
                  <a:cubicBezTo>
                    <a:pt x="521" y="459"/>
                    <a:pt x="522" y="459"/>
                    <a:pt x="521" y="460"/>
                  </a:cubicBezTo>
                  <a:cubicBezTo>
                    <a:pt x="523" y="459"/>
                    <a:pt x="523" y="458"/>
                    <a:pt x="524" y="457"/>
                  </a:cubicBezTo>
                  <a:cubicBezTo>
                    <a:pt x="528" y="459"/>
                    <a:pt x="530" y="457"/>
                    <a:pt x="533" y="455"/>
                  </a:cubicBezTo>
                  <a:cubicBezTo>
                    <a:pt x="533" y="455"/>
                    <a:pt x="533" y="455"/>
                    <a:pt x="533" y="454"/>
                  </a:cubicBezTo>
                  <a:cubicBezTo>
                    <a:pt x="534" y="454"/>
                    <a:pt x="533" y="454"/>
                    <a:pt x="533" y="455"/>
                  </a:cubicBezTo>
                  <a:cubicBezTo>
                    <a:pt x="539" y="452"/>
                    <a:pt x="545" y="449"/>
                    <a:pt x="552" y="448"/>
                  </a:cubicBezTo>
                  <a:cubicBezTo>
                    <a:pt x="552" y="447"/>
                    <a:pt x="552" y="447"/>
                    <a:pt x="552" y="447"/>
                  </a:cubicBezTo>
                  <a:cubicBezTo>
                    <a:pt x="553" y="447"/>
                    <a:pt x="555" y="446"/>
                    <a:pt x="556" y="445"/>
                  </a:cubicBezTo>
                  <a:cubicBezTo>
                    <a:pt x="555" y="445"/>
                    <a:pt x="555" y="444"/>
                    <a:pt x="554" y="444"/>
                  </a:cubicBezTo>
                  <a:cubicBezTo>
                    <a:pt x="554" y="444"/>
                    <a:pt x="553" y="444"/>
                    <a:pt x="553" y="445"/>
                  </a:cubicBezTo>
                  <a:cubicBezTo>
                    <a:pt x="551" y="446"/>
                    <a:pt x="547" y="444"/>
                    <a:pt x="546" y="447"/>
                  </a:cubicBezTo>
                  <a:cubicBezTo>
                    <a:pt x="545" y="447"/>
                    <a:pt x="543" y="447"/>
                    <a:pt x="542" y="448"/>
                  </a:cubicBezTo>
                  <a:cubicBezTo>
                    <a:pt x="542" y="448"/>
                    <a:pt x="542" y="448"/>
                    <a:pt x="543" y="448"/>
                  </a:cubicBezTo>
                  <a:cubicBezTo>
                    <a:pt x="542" y="449"/>
                    <a:pt x="540" y="449"/>
                    <a:pt x="539" y="450"/>
                  </a:cubicBezTo>
                  <a:cubicBezTo>
                    <a:pt x="539" y="450"/>
                    <a:pt x="539" y="449"/>
                    <a:pt x="539" y="449"/>
                  </a:cubicBezTo>
                  <a:cubicBezTo>
                    <a:pt x="539" y="450"/>
                    <a:pt x="538" y="450"/>
                    <a:pt x="538" y="451"/>
                  </a:cubicBezTo>
                  <a:cubicBezTo>
                    <a:pt x="537" y="451"/>
                    <a:pt x="536" y="451"/>
                    <a:pt x="536" y="452"/>
                  </a:cubicBezTo>
                  <a:cubicBezTo>
                    <a:pt x="535" y="452"/>
                    <a:pt x="534" y="452"/>
                    <a:pt x="534" y="452"/>
                  </a:cubicBezTo>
                  <a:cubicBezTo>
                    <a:pt x="533" y="451"/>
                    <a:pt x="536" y="450"/>
                    <a:pt x="537" y="449"/>
                  </a:cubicBezTo>
                  <a:cubicBezTo>
                    <a:pt x="537" y="448"/>
                    <a:pt x="536" y="449"/>
                    <a:pt x="536" y="448"/>
                  </a:cubicBezTo>
                  <a:cubicBezTo>
                    <a:pt x="538" y="448"/>
                    <a:pt x="540" y="447"/>
                    <a:pt x="541" y="445"/>
                  </a:cubicBezTo>
                  <a:cubicBezTo>
                    <a:pt x="541" y="446"/>
                    <a:pt x="540" y="447"/>
                    <a:pt x="541" y="447"/>
                  </a:cubicBezTo>
                  <a:cubicBezTo>
                    <a:pt x="546" y="444"/>
                    <a:pt x="552" y="445"/>
                    <a:pt x="556" y="441"/>
                  </a:cubicBezTo>
                  <a:cubicBezTo>
                    <a:pt x="554" y="439"/>
                    <a:pt x="552" y="441"/>
                    <a:pt x="551" y="442"/>
                  </a:cubicBezTo>
                  <a:cubicBezTo>
                    <a:pt x="548" y="440"/>
                    <a:pt x="546" y="440"/>
                    <a:pt x="545" y="442"/>
                  </a:cubicBezTo>
                  <a:cubicBezTo>
                    <a:pt x="544" y="441"/>
                    <a:pt x="542" y="442"/>
                    <a:pt x="542" y="443"/>
                  </a:cubicBezTo>
                  <a:cubicBezTo>
                    <a:pt x="538" y="442"/>
                    <a:pt x="536" y="445"/>
                    <a:pt x="532" y="446"/>
                  </a:cubicBezTo>
                  <a:cubicBezTo>
                    <a:pt x="532" y="448"/>
                    <a:pt x="529" y="448"/>
                    <a:pt x="528" y="448"/>
                  </a:cubicBezTo>
                  <a:cubicBezTo>
                    <a:pt x="527" y="448"/>
                    <a:pt x="527" y="449"/>
                    <a:pt x="527" y="449"/>
                  </a:cubicBezTo>
                  <a:cubicBezTo>
                    <a:pt x="527" y="450"/>
                    <a:pt x="527" y="450"/>
                    <a:pt x="527" y="449"/>
                  </a:cubicBezTo>
                  <a:cubicBezTo>
                    <a:pt x="526" y="451"/>
                    <a:pt x="523" y="451"/>
                    <a:pt x="521" y="452"/>
                  </a:cubicBezTo>
                  <a:cubicBezTo>
                    <a:pt x="521" y="454"/>
                    <a:pt x="523" y="452"/>
                    <a:pt x="524" y="452"/>
                  </a:cubicBezTo>
                  <a:cubicBezTo>
                    <a:pt x="525" y="453"/>
                    <a:pt x="523" y="453"/>
                    <a:pt x="523" y="454"/>
                  </a:cubicBezTo>
                  <a:cubicBezTo>
                    <a:pt x="523" y="455"/>
                    <a:pt x="525" y="454"/>
                    <a:pt x="525" y="455"/>
                  </a:cubicBezTo>
                  <a:cubicBezTo>
                    <a:pt x="524" y="455"/>
                    <a:pt x="522" y="456"/>
                    <a:pt x="522" y="455"/>
                  </a:cubicBezTo>
                  <a:cubicBezTo>
                    <a:pt x="521" y="457"/>
                    <a:pt x="520" y="457"/>
                    <a:pt x="518" y="457"/>
                  </a:cubicBezTo>
                  <a:cubicBezTo>
                    <a:pt x="518" y="458"/>
                    <a:pt x="517" y="460"/>
                    <a:pt x="515" y="458"/>
                  </a:cubicBezTo>
                  <a:cubicBezTo>
                    <a:pt x="517" y="455"/>
                    <a:pt x="520" y="456"/>
                    <a:pt x="522" y="454"/>
                  </a:cubicBezTo>
                  <a:cubicBezTo>
                    <a:pt x="522" y="454"/>
                    <a:pt x="520" y="454"/>
                    <a:pt x="520" y="454"/>
                  </a:cubicBezTo>
                  <a:cubicBezTo>
                    <a:pt x="518" y="456"/>
                    <a:pt x="513" y="456"/>
                    <a:pt x="512" y="459"/>
                  </a:cubicBezTo>
                  <a:cubicBezTo>
                    <a:pt x="511" y="459"/>
                    <a:pt x="513" y="458"/>
                    <a:pt x="512" y="458"/>
                  </a:cubicBezTo>
                  <a:cubicBezTo>
                    <a:pt x="510" y="458"/>
                    <a:pt x="506" y="459"/>
                    <a:pt x="506" y="461"/>
                  </a:cubicBezTo>
                  <a:cubicBezTo>
                    <a:pt x="506" y="461"/>
                    <a:pt x="506" y="461"/>
                    <a:pt x="506" y="460"/>
                  </a:cubicBezTo>
                  <a:cubicBezTo>
                    <a:pt x="498" y="463"/>
                    <a:pt x="493" y="466"/>
                    <a:pt x="487" y="470"/>
                  </a:cubicBezTo>
                  <a:cubicBezTo>
                    <a:pt x="487" y="471"/>
                    <a:pt x="487" y="471"/>
                    <a:pt x="487" y="470"/>
                  </a:cubicBezTo>
                  <a:cubicBezTo>
                    <a:pt x="488" y="471"/>
                    <a:pt x="487" y="472"/>
                    <a:pt x="486" y="471"/>
                  </a:cubicBezTo>
                  <a:cubicBezTo>
                    <a:pt x="487" y="472"/>
                    <a:pt x="486" y="471"/>
                    <a:pt x="485" y="472"/>
                  </a:cubicBezTo>
                  <a:cubicBezTo>
                    <a:pt x="484" y="472"/>
                    <a:pt x="482" y="474"/>
                    <a:pt x="480" y="474"/>
                  </a:cubicBezTo>
                  <a:cubicBezTo>
                    <a:pt x="480" y="475"/>
                    <a:pt x="479" y="475"/>
                    <a:pt x="479" y="476"/>
                  </a:cubicBezTo>
                  <a:cubicBezTo>
                    <a:pt x="474" y="478"/>
                    <a:pt x="469" y="481"/>
                    <a:pt x="465" y="484"/>
                  </a:cubicBezTo>
                  <a:cubicBezTo>
                    <a:pt x="462" y="485"/>
                    <a:pt x="459" y="486"/>
                    <a:pt x="457" y="488"/>
                  </a:cubicBezTo>
                  <a:cubicBezTo>
                    <a:pt x="456" y="488"/>
                    <a:pt x="456" y="488"/>
                    <a:pt x="456" y="487"/>
                  </a:cubicBezTo>
                  <a:cubicBezTo>
                    <a:pt x="452" y="492"/>
                    <a:pt x="446" y="492"/>
                    <a:pt x="442" y="496"/>
                  </a:cubicBezTo>
                  <a:cubicBezTo>
                    <a:pt x="442" y="496"/>
                    <a:pt x="442" y="496"/>
                    <a:pt x="442" y="496"/>
                  </a:cubicBezTo>
                  <a:cubicBezTo>
                    <a:pt x="441" y="496"/>
                    <a:pt x="441" y="498"/>
                    <a:pt x="440" y="497"/>
                  </a:cubicBezTo>
                  <a:cubicBezTo>
                    <a:pt x="440" y="498"/>
                    <a:pt x="440" y="499"/>
                    <a:pt x="439" y="500"/>
                  </a:cubicBezTo>
                  <a:cubicBezTo>
                    <a:pt x="443" y="499"/>
                    <a:pt x="446" y="497"/>
                    <a:pt x="449" y="495"/>
                  </a:cubicBezTo>
                  <a:cubicBezTo>
                    <a:pt x="449" y="497"/>
                    <a:pt x="445" y="497"/>
                    <a:pt x="445" y="499"/>
                  </a:cubicBezTo>
                  <a:cubicBezTo>
                    <a:pt x="443" y="499"/>
                    <a:pt x="442" y="501"/>
                    <a:pt x="440" y="501"/>
                  </a:cubicBezTo>
                  <a:cubicBezTo>
                    <a:pt x="437" y="503"/>
                    <a:pt x="434" y="504"/>
                    <a:pt x="432" y="506"/>
                  </a:cubicBezTo>
                  <a:cubicBezTo>
                    <a:pt x="432" y="507"/>
                    <a:pt x="432" y="507"/>
                    <a:pt x="433" y="507"/>
                  </a:cubicBezTo>
                  <a:cubicBezTo>
                    <a:pt x="434" y="506"/>
                    <a:pt x="436" y="508"/>
                    <a:pt x="437" y="505"/>
                  </a:cubicBezTo>
                  <a:cubicBezTo>
                    <a:pt x="438" y="506"/>
                    <a:pt x="440" y="506"/>
                    <a:pt x="440" y="504"/>
                  </a:cubicBezTo>
                  <a:cubicBezTo>
                    <a:pt x="441" y="504"/>
                    <a:pt x="443" y="504"/>
                    <a:pt x="443" y="502"/>
                  </a:cubicBezTo>
                  <a:cubicBezTo>
                    <a:pt x="445" y="503"/>
                    <a:pt x="446" y="500"/>
                    <a:pt x="449" y="500"/>
                  </a:cubicBezTo>
                  <a:cubicBezTo>
                    <a:pt x="450" y="499"/>
                    <a:pt x="452" y="499"/>
                    <a:pt x="453" y="498"/>
                  </a:cubicBezTo>
                  <a:cubicBezTo>
                    <a:pt x="458" y="497"/>
                    <a:pt x="461" y="492"/>
                    <a:pt x="466" y="493"/>
                  </a:cubicBezTo>
                  <a:cubicBezTo>
                    <a:pt x="465" y="494"/>
                    <a:pt x="463" y="495"/>
                    <a:pt x="462" y="496"/>
                  </a:cubicBezTo>
                  <a:cubicBezTo>
                    <a:pt x="462" y="496"/>
                    <a:pt x="462" y="496"/>
                    <a:pt x="463" y="496"/>
                  </a:cubicBezTo>
                  <a:cubicBezTo>
                    <a:pt x="461" y="497"/>
                    <a:pt x="459" y="499"/>
                    <a:pt x="456" y="499"/>
                  </a:cubicBezTo>
                  <a:cubicBezTo>
                    <a:pt x="455" y="502"/>
                    <a:pt x="452" y="501"/>
                    <a:pt x="451" y="503"/>
                  </a:cubicBezTo>
                  <a:cubicBezTo>
                    <a:pt x="452" y="504"/>
                    <a:pt x="454" y="502"/>
                    <a:pt x="455" y="503"/>
                  </a:cubicBezTo>
                  <a:cubicBezTo>
                    <a:pt x="456" y="501"/>
                    <a:pt x="461" y="499"/>
                    <a:pt x="461" y="501"/>
                  </a:cubicBezTo>
                  <a:cubicBezTo>
                    <a:pt x="458" y="499"/>
                    <a:pt x="455" y="506"/>
                    <a:pt x="453" y="504"/>
                  </a:cubicBezTo>
                  <a:cubicBezTo>
                    <a:pt x="453" y="504"/>
                    <a:pt x="451" y="506"/>
                    <a:pt x="452" y="506"/>
                  </a:cubicBezTo>
                  <a:cubicBezTo>
                    <a:pt x="452" y="507"/>
                    <a:pt x="450" y="506"/>
                    <a:pt x="448" y="506"/>
                  </a:cubicBezTo>
                  <a:cubicBezTo>
                    <a:pt x="448" y="507"/>
                    <a:pt x="448" y="507"/>
                    <a:pt x="448" y="507"/>
                  </a:cubicBezTo>
                  <a:cubicBezTo>
                    <a:pt x="448" y="508"/>
                    <a:pt x="449" y="508"/>
                    <a:pt x="449" y="507"/>
                  </a:cubicBezTo>
                  <a:cubicBezTo>
                    <a:pt x="449" y="509"/>
                    <a:pt x="446" y="508"/>
                    <a:pt x="445" y="509"/>
                  </a:cubicBezTo>
                  <a:cubicBezTo>
                    <a:pt x="444" y="509"/>
                    <a:pt x="445" y="508"/>
                    <a:pt x="444" y="508"/>
                  </a:cubicBezTo>
                  <a:cubicBezTo>
                    <a:pt x="443" y="508"/>
                    <a:pt x="443" y="509"/>
                    <a:pt x="443" y="510"/>
                  </a:cubicBezTo>
                  <a:cubicBezTo>
                    <a:pt x="444" y="510"/>
                    <a:pt x="444" y="509"/>
                    <a:pt x="444" y="509"/>
                  </a:cubicBezTo>
                  <a:cubicBezTo>
                    <a:pt x="444" y="510"/>
                    <a:pt x="443" y="511"/>
                    <a:pt x="443" y="511"/>
                  </a:cubicBezTo>
                  <a:cubicBezTo>
                    <a:pt x="442" y="511"/>
                    <a:pt x="443" y="510"/>
                    <a:pt x="443" y="509"/>
                  </a:cubicBezTo>
                  <a:cubicBezTo>
                    <a:pt x="440" y="509"/>
                    <a:pt x="441" y="510"/>
                    <a:pt x="440" y="512"/>
                  </a:cubicBezTo>
                  <a:cubicBezTo>
                    <a:pt x="439" y="512"/>
                    <a:pt x="440" y="511"/>
                    <a:pt x="440" y="511"/>
                  </a:cubicBezTo>
                  <a:cubicBezTo>
                    <a:pt x="438" y="511"/>
                    <a:pt x="439" y="512"/>
                    <a:pt x="439" y="513"/>
                  </a:cubicBezTo>
                  <a:cubicBezTo>
                    <a:pt x="438" y="513"/>
                    <a:pt x="438" y="512"/>
                    <a:pt x="437" y="512"/>
                  </a:cubicBezTo>
                  <a:cubicBezTo>
                    <a:pt x="437" y="512"/>
                    <a:pt x="438" y="513"/>
                    <a:pt x="438" y="514"/>
                  </a:cubicBezTo>
                  <a:cubicBezTo>
                    <a:pt x="438" y="514"/>
                    <a:pt x="437" y="514"/>
                    <a:pt x="436" y="514"/>
                  </a:cubicBezTo>
                  <a:cubicBezTo>
                    <a:pt x="437" y="514"/>
                    <a:pt x="437" y="513"/>
                    <a:pt x="437" y="513"/>
                  </a:cubicBezTo>
                  <a:cubicBezTo>
                    <a:pt x="435" y="513"/>
                    <a:pt x="434" y="516"/>
                    <a:pt x="431" y="515"/>
                  </a:cubicBezTo>
                  <a:cubicBezTo>
                    <a:pt x="431" y="516"/>
                    <a:pt x="431" y="517"/>
                    <a:pt x="432" y="517"/>
                  </a:cubicBezTo>
                  <a:cubicBezTo>
                    <a:pt x="431" y="518"/>
                    <a:pt x="431" y="518"/>
                    <a:pt x="430" y="519"/>
                  </a:cubicBezTo>
                  <a:cubicBezTo>
                    <a:pt x="429" y="518"/>
                    <a:pt x="430" y="518"/>
                    <a:pt x="430" y="517"/>
                  </a:cubicBezTo>
                  <a:cubicBezTo>
                    <a:pt x="429" y="516"/>
                    <a:pt x="428" y="518"/>
                    <a:pt x="427" y="518"/>
                  </a:cubicBezTo>
                  <a:cubicBezTo>
                    <a:pt x="427" y="518"/>
                    <a:pt x="428" y="518"/>
                    <a:pt x="428" y="518"/>
                  </a:cubicBezTo>
                  <a:cubicBezTo>
                    <a:pt x="428" y="517"/>
                    <a:pt x="427" y="517"/>
                    <a:pt x="426" y="517"/>
                  </a:cubicBezTo>
                  <a:cubicBezTo>
                    <a:pt x="426" y="517"/>
                    <a:pt x="426" y="518"/>
                    <a:pt x="425" y="518"/>
                  </a:cubicBezTo>
                  <a:cubicBezTo>
                    <a:pt x="427" y="519"/>
                    <a:pt x="425" y="522"/>
                    <a:pt x="423" y="521"/>
                  </a:cubicBezTo>
                  <a:cubicBezTo>
                    <a:pt x="423" y="522"/>
                    <a:pt x="424" y="522"/>
                    <a:pt x="424" y="523"/>
                  </a:cubicBezTo>
                  <a:cubicBezTo>
                    <a:pt x="422" y="522"/>
                    <a:pt x="423" y="523"/>
                    <a:pt x="422" y="524"/>
                  </a:cubicBezTo>
                  <a:cubicBezTo>
                    <a:pt x="420" y="524"/>
                    <a:pt x="420" y="526"/>
                    <a:pt x="418" y="525"/>
                  </a:cubicBezTo>
                  <a:cubicBezTo>
                    <a:pt x="418" y="526"/>
                    <a:pt x="418" y="526"/>
                    <a:pt x="418" y="526"/>
                  </a:cubicBezTo>
                  <a:cubicBezTo>
                    <a:pt x="417" y="527"/>
                    <a:pt x="417" y="525"/>
                    <a:pt x="416" y="525"/>
                  </a:cubicBezTo>
                  <a:cubicBezTo>
                    <a:pt x="416" y="526"/>
                    <a:pt x="414" y="524"/>
                    <a:pt x="414" y="526"/>
                  </a:cubicBezTo>
                  <a:cubicBezTo>
                    <a:pt x="414" y="526"/>
                    <a:pt x="415" y="528"/>
                    <a:pt x="415" y="527"/>
                  </a:cubicBezTo>
                  <a:cubicBezTo>
                    <a:pt x="416" y="528"/>
                    <a:pt x="414" y="528"/>
                    <a:pt x="414" y="528"/>
                  </a:cubicBezTo>
                  <a:cubicBezTo>
                    <a:pt x="414" y="529"/>
                    <a:pt x="413" y="530"/>
                    <a:pt x="412" y="530"/>
                  </a:cubicBezTo>
                  <a:cubicBezTo>
                    <a:pt x="411" y="530"/>
                    <a:pt x="411" y="530"/>
                    <a:pt x="411" y="529"/>
                  </a:cubicBezTo>
                  <a:cubicBezTo>
                    <a:pt x="410" y="530"/>
                    <a:pt x="410" y="530"/>
                    <a:pt x="410" y="532"/>
                  </a:cubicBezTo>
                  <a:cubicBezTo>
                    <a:pt x="407" y="531"/>
                    <a:pt x="406" y="534"/>
                    <a:pt x="404" y="534"/>
                  </a:cubicBezTo>
                  <a:cubicBezTo>
                    <a:pt x="403" y="534"/>
                    <a:pt x="404" y="534"/>
                    <a:pt x="404" y="533"/>
                  </a:cubicBezTo>
                  <a:cubicBezTo>
                    <a:pt x="403" y="533"/>
                    <a:pt x="403" y="534"/>
                    <a:pt x="403" y="535"/>
                  </a:cubicBezTo>
                  <a:cubicBezTo>
                    <a:pt x="402" y="534"/>
                    <a:pt x="401" y="536"/>
                    <a:pt x="401" y="535"/>
                  </a:cubicBezTo>
                  <a:cubicBezTo>
                    <a:pt x="401" y="536"/>
                    <a:pt x="401" y="536"/>
                    <a:pt x="402" y="536"/>
                  </a:cubicBezTo>
                  <a:cubicBezTo>
                    <a:pt x="401" y="537"/>
                    <a:pt x="400" y="537"/>
                    <a:pt x="400" y="537"/>
                  </a:cubicBezTo>
                  <a:cubicBezTo>
                    <a:pt x="400" y="538"/>
                    <a:pt x="400" y="538"/>
                    <a:pt x="400" y="538"/>
                  </a:cubicBezTo>
                  <a:cubicBezTo>
                    <a:pt x="399" y="539"/>
                    <a:pt x="397" y="539"/>
                    <a:pt x="397" y="539"/>
                  </a:cubicBezTo>
                  <a:cubicBezTo>
                    <a:pt x="397" y="538"/>
                    <a:pt x="398" y="538"/>
                    <a:pt x="398" y="538"/>
                  </a:cubicBezTo>
                  <a:cubicBezTo>
                    <a:pt x="397" y="538"/>
                    <a:pt x="394" y="539"/>
                    <a:pt x="393" y="541"/>
                  </a:cubicBezTo>
                  <a:cubicBezTo>
                    <a:pt x="392" y="540"/>
                    <a:pt x="393" y="539"/>
                    <a:pt x="393" y="538"/>
                  </a:cubicBezTo>
                  <a:cubicBezTo>
                    <a:pt x="393" y="539"/>
                    <a:pt x="392" y="539"/>
                    <a:pt x="392" y="540"/>
                  </a:cubicBezTo>
                  <a:cubicBezTo>
                    <a:pt x="391" y="539"/>
                    <a:pt x="391" y="540"/>
                    <a:pt x="389" y="540"/>
                  </a:cubicBezTo>
                  <a:cubicBezTo>
                    <a:pt x="389" y="540"/>
                    <a:pt x="390" y="540"/>
                    <a:pt x="390" y="540"/>
                  </a:cubicBezTo>
                  <a:cubicBezTo>
                    <a:pt x="390" y="541"/>
                    <a:pt x="389" y="540"/>
                    <a:pt x="389" y="541"/>
                  </a:cubicBezTo>
                  <a:cubicBezTo>
                    <a:pt x="388" y="541"/>
                    <a:pt x="389" y="540"/>
                    <a:pt x="388" y="540"/>
                  </a:cubicBezTo>
                  <a:cubicBezTo>
                    <a:pt x="388" y="541"/>
                    <a:pt x="387" y="542"/>
                    <a:pt x="385" y="542"/>
                  </a:cubicBezTo>
                  <a:cubicBezTo>
                    <a:pt x="385" y="544"/>
                    <a:pt x="387" y="543"/>
                    <a:pt x="388" y="544"/>
                  </a:cubicBezTo>
                  <a:cubicBezTo>
                    <a:pt x="387" y="544"/>
                    <a:pt x="387" y="544"/>
                    <a:pt x="386" y="544"/>
                  </a:cubicBezTo>
                  <a:cubicBezTo>
                    <a:pt x="386" y="544"/>
                    <a:pt x="386" y="544"/>
                    <a:pt x="386" y="543"/>
                  </a:cubicBezTo>
                  <a:cubicBezTo>
                    <a:pt x="384" y="543"/>
                    <a:pt x="384" y="545"/>
                    <a:pt x="382" y="544"/>
                  </a:cubicBezTo>
                  <a:cubicBezTo>
                    <a:pt x="382" y="545"/>
                    <a:pt x="382" y="545"/>
                    <a:pt x="383" y="545"/>
                  </a:cubicBezTo>
                  <a:cubicBezTo>
                    <a:pt x="382" y="546"/>
                    <a:pt x="381" y="545"/>
                    <a:pt x="381" y="545"/>
                  </a:cubicBezTo>
                  <a:cubicBezTo>
                    <a:pt x="382" y="544"/>
                    <a:pt x="382" y="544"/>
                    <a:pt x="382" y="543"/>
                  </a:cubicBezTo>
                  <a:cubicBezTo>
                    <a:pt x="382" y="543"/>
                    <a:pt x="382" y="543"/>
                    <a:pt x="381" y="543"/>
                  </a:cubicBezTo>
                  <a:cubicBezTo>
                    <a:pt x="380" y="543"/>
                    <a:pt x="381" y="543"/>
                    <a:pt x="381" y="544"/>
                  </a:cubicBezTo>
                  <a:cubicBezTo>
                    <a:pt x="380" y="543"/>
                    <a:pt x="380" y="544"/>
                    <a:pt x="379" y="543"/>
                  </a:cubicBezTo>
                  <a:cubicBezTo>
                    <a:pt x="378" y="543"/>
                    <a:pt x="379" y="544"/>
                    <a:pt x="378" y="544"/>
                  </a:cubicBezTo>
                  <a:cubicBezTo>
                    <a:pt x="377" y="544"/>
                    <a:pt x="378" y="542"/>
                    <a:pt x="377" y="543"/>
                  </a:cubicBezTo>
                  <a:cubicBezTo>
                    <a:pt x="377" y="543"/>
                    <a:pt x="377" y="543"/>
                    <a:pt x="377" y="544"/>
                  </a:cubicBezTo>
                  <a:cubicBezTo>
                    <a:pt x="376" y="544"/>
                    <a:pt x="376" y="545"/>
                    <a:pt x="375" y="546"/>
                  </a:cubicBezTo>
                  <a:cubicBezTo>
                    <a:pt x="375" y="546"/>
                    <a:pt x="375" y="545"/>
                    <a:pt x="375" y="545"/>
                  </a:cubicBezTo>
                  <a:cubicBezTo>
                    <a:pt x="369" y="548"/>
                    <a:pt x="360" y="550"/>
                    <a:pt x="351" y="550"/>
                  </a:cubicBezTo>
                  <a:cubicBezTo>
                    <a:pt x="350" y="550"/>
                    <a:pt x="350" y="549"/>
                    <a:pt x="349" y="550"/>
                  </a:cubicBezTo>
                  <a:cubicBezTo>
                    <a:pt x="348" y="549"/>
                    <a:pt x="346" y="549"/>
                    <a:pt x="343" y="549"/>
                  </a:cubicBezTo>
                  <a:cubicBezTo>
                    <a:pt x="345" y="546"/>
                    <a:pt x="341" y="544"/>
                    <a:pt x="341" y="544"/>
                  </a:cubicBezTo>
                  <a:cubicBezTo>
                    <a:pt x="341" y="544"/>
                    <a:pt x="342" y="543"/>
                    <a:pt x="342" y="542"/>
                  </a:cubicBezTo>
                  <a:cubicBezTo>
                    <a:pt x="341" y="542"/>
                    <a:pt x="341" y="542"/>
                    <a:pt x="340" y="542"/>
                  </a:cubicBezTo>
                  <a:cubicBezTo>
                    <a:pt x="341" y="540"/>
                    <a:pt x="342" y="540"/>
                    <a:pt x="343" y="539"/>
                  </a:cubicBezTo>
                  <a:cubicBezTo>
                    <a:pt x="344" y="538"/>
                    <a:pt x="342" y="538"/>
                    <a:pt x="343" y="538"/>
                  </a:cubicBezTo>
                  <a:cubicBezTo>
                    <a:pt x="343" y="537"/>
                    <a:pt x="342" y="537"/>
                    <a:pt x="342" y="537"/>
                  </a:cubicBezTo>
                  <a:cubicBezTo>
                    <a:pt x="342" y="536"/>
                    <a:pt x="342" y="536"/>
                    <a:pt x="342" y="536"/>
                  </a:cubicBezTo>
                  <a:cubicBezTo>
                    <a:pt x="342" y="536"/>
                    <a:pt x="342" y="535"/>
                    <a:pt x="341" y="535"/>
                  </a:cubicBezTo>
                  <a:cubicBezTo>
                    <a:pt x="342" y="534"/>
                    <a:pt x="341" y="533"/>
                    <a:pt x="342" y="532"/>
                  </a:cubicBezTo>
                  <a:cubicBezTo>
                    <a:pt x="342" y="531"/>
                    <a:pt x="341" y="531"/>
                    <a:pt x="340" y="531"/>
                  </a:cubicBezTo>
                  <a:cubicBezTo>
                    <a:pt x="341" y="529"/>
                    <a:pt x="340" y="527"/>
                    <a:pt x="341" y="527"/>
                  </a:cubicBezTo>
                  <a:cubicBezTo>
                    <a:pt x="340" y="526"/>
                    <a:pt x="340" y="526"/>
                    <a:pt x="340" y="525"/>
                  </a:cubicBezTo>
                  <a:cubicBezTo>
                    <a:pt x="341" y="525"/>
                    <a:pt x="341" y="523"/>
                    <a:pt x="340" y="523"/>
                  </a:cubicBezTo>
                  <a:cubicBezTo>
                    <a:pt x="340" y="523"/>
                    <a:pt x="340" y="522"/>
                    <a:pt x="341" y="522"/>
                  </a:cubicBezTo>
                  <a:cubicBezTo>
                    <a:pt x="341" y="521"/>
                    <a:pt x="340" y="521"/>
                    <a:pt x="340" y="522"/>
                  </a:cubicBezTo>
                  <a:cubicBezTo>
                    <a:pt x="339" y="520"/>
                    <a:pt x="341" y="520"/>
                    <a:pt x="341" y="519"/>
                  </a:cubicBezTo>
                  <a:cubicBezTo>
                    <a:pt x="338" y="518"/>
                    <a:pt x="336" y="514"/>
                    <a:pt x="334" y="511"/>
                  </a:cubicBezTo>
                  <a:cubicBezTo>
                    <a:pt x="334" y="511"/>
                    <a:pt x="334" y="512"/>
                    <a:pt x="334" y="512"/>
                  </a:cubicBezTo>
                  <a:cubicBezTo>
                    <a:pt x="330" y="505"/>
                    <a:pt x="318" y="502"/>
                    <a:pt x="320" y="490"/>
                  </a:cubicBezTo>
                  <a:cubicBezTo>
                    <a:pt x="312" y="492"/>
                    <a:pt x="305" y="498"/>
                    <a:pt x="297" y="501"/>
                  </a:cubicBezTo>
                  <a:cubicBezTo>
                    <a:pt x="293" y="503"/>
                    <a:pt x="290" y="506"/>
                    <a:pt x="284" y="505"/>
                  </a:cubicBezTo>
                  <a:cubicBezTo>
                    <a:pt x="281" y="507"/>
                    <a:pt x="277" y="507"/>
                    <a:pt x="275" y="507"/>
                  </a:cubicBezTo>
                  <a:cubicBezTo>
                    <a:pt x="274" y="508"/>
                    <a:pt x="274" y="507"/>
                    <a:pt x="273" y="507"/>
                  </a:cubicBezTo>
                  <a:cubicBezTo>
                    <a:pt x="273" y="507"/>
                    <a:pt x="273" y="508"/>
                    <a:pt x="271" y="507"/>
                  </a:cubicBezTo>
                  <a:cubicBezTo>
                    <a:pt x="270" y="509"/>
                    <a:pt x="269" y="512"/>
                    <a:pt x="266" y="512"/>
                  </a:cubicBezTo>
                  <a:cubicBezTo>
                    <a:pt x="267" y="509"/>
                    <a:pt x="269" y="509"/>
                    <a:pt x="269" y="507"/>
                  </a:cubicBezTo>
                  <a:cubicBezTo>
                    <a:pt x="268" y="506"/>
                    <a:pt x="267" y="505"/>
                    <a:pt x="267" y="504"/>
                  </a:cubicBezTo>
                  <a:cubicBezTo>
                    <a:pt x="267" y="503"/>
                    <a:pt x="267" y="501"/>
                    <a:pt x="267" y="500"/>
                  </a:cubicBezTo>
                  <a:cubicBezTo>
                    <a:pt x="270" y="497"/>
                    <a:pt x="272" y="495"/>
                    <a:pt x="274" y="492"/>
                  </a:cubicBezTo>
                  <a:cubicBezTo>
                    <a:pt x="276" y="489"/>
                    <a:pt x="279" y="487"/>
                    <a:pt x="281" y="485"/>
                  </a:cubicBezTo>
                  <a:cubicBezTo>
                    <a:pt x="283" y="483"/>
                    <a:pt x="284" y="478"/>
                    <a:pt x="287" y="476"/>
                  </a:cubicBezTo>
                  <a:cubicBezTo>
                    <a:pt x="287" y="474"/>
                    <a:pt x="288" y="473"/>
                    <a:pt x="289" y="473"/>
                  </a:cubicBezTo>
                  <a:cubicBezTo>
                    <a:pt x="289" y="472"/>
                    <a:pt x="289" y="471"/>
                    <a:pt x="289" y="471"/>
                  </a:cubicBezTo>
                  <a:cubicBezTo>
                    <a:pt x="290" y="469"/>
                    <a:pt x="290" y="466"/>
                    <a:pt x="293" y="466"/>
                  </a:cubicBezTo>
                  <a:cubicBezTo>
                    <a:pt x="297" y="462"/>
                    <a:pt x="301" y="457"/>
                    <a:pt x="305" y="453"/>
                  </a:cubicBezTo>
                  <a:cubicBezTo>
                    <a:pt x="315" y="443"/>
                    <a:pt x="325" y="436"/>
                    <a:pt x="337" y="428"/>
                  </a:cubicBezTo>
                  <a:cubicBezTo>
                    <a:pt x="340" y="426"/>
                    <a:pt x="343" y="424"/>
                    <a:pt x="346" y="422"/>
                  </a:cubicBezTo>
                  <a:cubicBezTo>
                    <a:pt x="350" y="420"/>
                    <a:pt x="354" y="418"/>
                    <a:pt x="357" y="415"/>
                  </a:cubicBezTo>
                  <a:cubicBezTo>
                    <a:pt x="359" y="415"/>
                    <a:pt x="360" y="414"/>
                    <a:pt x="361" y="412"/>
                  </a:cubicBezTo>
                  <a:cubicBezTo>
                    <a:pt x="361" y="411"/>
                    <a:pt x="361" y="410"/>
                    <a:pt x="360" y="409"/>
                  </a:cubicBezTo>
                  <a:cubicBezTo>
                    <a:pt x="360" y="407"/>
                    <a:pt x="359" y="406"/>
                    <a:pt x="358" y="406"/>
                  </a:cubicBezTo>
                  <a:cubicBezTo>
                    <a:pt x="358" y="403"/>
                    <a:pt x="358" y="400"/>
                    <a:pt x="356" y="399"/>
                  </a:cubicBezTo>
                  <a:cubicBezTo>
                    <a:pt x="357" y="397"/>
                    <a:pt x="355" y="397"/>
                    <a:pt x="356" y="396"/>
                  </a:cubicBezTo>
                  <a:cubicBezTo>
                    <a:pt x="352" y="396"/>
                    <a:pt x="349" y="399"/>
                    <a:pt x="345" y="399"/>
                  </a:cubicBezTo>
                  <a:cubicBezTo>
                    <a:pt x="341" y="401"/>
                    <a:pt x="337" y="402"/>
                    <a:pt x="334" y="406"/>
                  </a:cubicBezTo>
                  <a:cubicBezTo>
                    <a:pt x="330" y="409"/>
                    <a:pt x="325" y="411"/>
                    <a:pt x="321" y="414"/>
                  </a:cubicBezTo>
                  <a:cubicBezTo>
                    <a:pt x="318" y="415"/>
                    <a:pt x="316" y="417"/>
                    <a:pt x="313" y="416"/>
                  </a:cubicBezTo>
                  <a:cubicBezTo>
                    <a:pt x="313" y="417"/>
                    <a:pt x="312" y="417"/>
                    <a:pt x="312" y="418"/>
                  </a:cubicBezTo>
                  <a:cubicBezTo>
                    <a:pt x="307" y="419"/>
                    <a:pt x="301" y="422"/>
                    <a:pt x="296" y="422"/>
                  </a:cubicBezTo>
                  <a:cubicBezTo>
                    <a:pt x="296" y="424"/>
                    <a:pt x="294" y="423"/>
                    <a:pt x="293" y="424"/>
                  </a:cubicBezTo>
                  <a:cubicBezTo>
                    <a:pt x="293" y="424"/>
                    <a:pt x="293" y="423"/>
                    <a:pt x="293" y="423"/>
                  </a:cubicBezTo>
                  <a:cubicBezTo>
                    <a:pt x="293" y="424"/>
                    <a:pt x="291" y="424"/>
                    <a:pt x="291" y="425"/>
                  </a:cubicBezTo>
                  <a:cubicBezTo>
                    <a:pt x="290" y="424"/>
                    <a:pt x="288" y="424"/>
                    <a:pt x="288" y="425"/>
                  </a:cubicBezTo>
                  <a:cubicBezTo>
                    <a:pt x="285" y="424"/>
                    <a:pt x="280" y="427"/>
                    <a:pt x="278" y="424"/>
                  </a:cubicBezTo>
                  <a:cubicBezTo>
                    <a:pt x="277" y="425"/>
                    <a:pt x="276" y="424"/>
                    <a:pt x="274" y="423"/>
                  </a:cubicBezTo>
                  <a:cubicBezTo>
                    <a:pt x="273" y="421"/>
                    <a:pt x="273" y="419"/>
                    <a:pt x="271" y="418"/>
                  </a:cubicBezTo>
                  <a:cubicBezTo>
                    <a:pt x="271" y="417"/>
                    <a:pt x="272" y="417"/>
                    <a:pt x="272" y="417"/>
                  </a:cubicBezTo>
                  <a:cubicBezTo>
                    <a:pt x="272" y="416"/>
                    <a:pt x="271" y="417"/>
                    <a:pt x="270" y="416"/>
                  </a:cubicBezTo>
                  <a:cubicBezTo>
                    <a:pt x="271" y="415"/>
                    <a:pt x="269" y="415"/>
                    <a:pt x="269" y="414"/>
                  </a:cubicBezTo>
                  <a:cubicBezTo>
                    <a:pt x="267" y="415"/>
                    <a:pt x="266" y="415"/>
                    <a:pt x="265" y="416"/>
                  </a:cubicBezTo>
                  <a:cubicBezTo>
                    <a:pt x="264" y="416"/>
                    <a:pt x="264" y="415"/>
                    <a:pt x="263" y="415"/>
                  </a:cubicBezTo>
                  <a:cubicBezTo>
                    <a:pt x="263" y="416"/>
                    <a:pt x="264" y="416"/>
                    <a:pt x="263" y="417"/>
                  </a:cubicBezTo>
                  <a:cubicBezTo>
                    <a:pt x="263" y="417"/>
                    <a:pt x="262" y="417"/>
                    <a:pt x="262" y="417"/>
                  </a:cubicBezTo>
                  <a:cubicBezTo>
                    <a:pt x="262" y="417"/>
                    <a:pt x="263" y="418"/>
                    <a:pt x="263" y="418"/>
                  </a:cubicBezTo>
                  <a:cubicBezTo>
                    <a:pt x="264" y="419"/>
                    <a:pt x="262" y="418"/>
                    <a:pt x="262" y="419"/>
                  </a:cubicBezTo>
                  <a:cubicBezTo>
                    <a:pt x="261" y="419"/>
                    <a:pt x="262" y="418"/>
                    <a:pt x="261" y="418"/>
                  </a:cubicBezTo>
                  <a:cubicBezTo>
                    <a:pt x="261" y="418"/>
                    <a:pt x="261" y="420"/>
                    <a:pt x="261" y="419"/>
                  </a:cubicBezTo>
                  <a:cubicBezTo>
                    <a:pt x="261" y="419"/>
                    <a:pt x="259" y="421"/>
                    <a:pt x="258" y="421"/>
                  </a:cubicBezTo>
                  <a:cubicBezTo>
                    <a:pt x="257" y="422"/>
                    <a:pt x="256" y="424"/>
                    <a:pt x="254" y="423"/>
                  </a:cubicBezTo>
                  <a:cubicBezTo>
                    <a:pt x="255" y="425"/>
                    <a:pt x="251" y="425"/>
                    <a:pt x="250" y="428"/>
                  </a:cubicBezTo>
                  <a:cubicBezTo>
                    <a:pt x="248" y="428"/>
                    <a:pt x="246" y="432"/>
                    <a:pt x="243" y="432"/>
                  </a:cubicBezTo>
                  <a:cubicBezTo>
                    <a:pt x="243" y="433"/>
                    <a:pt x="243" y="432"/>
                    <a:pt x="242" y="433"/>
                  </a:cubicBezTo>
                  <a:cubicBezTo>
                    <a:pt x="242" y="433"/>
                    <a:pt x="242" y="433"/>
                    <a:pt x="242" y="433"/>
                  </a:cubicBezTo>
                  <a:cubicBezTo>
                    <a:pt x="242" y="433"/>
                    <a:pt x="242" y="434"/>
                    <a:pt x="241" y="435"/>
                  </a:cubicBezTo>
                  <a:cubicBezTo>
                    <a:pt x="236" y="435"/>
                    <a:pt x="236" y="439"/>
                    <a:pt x="230" y="439"/>
                  </a:cubicBezTo>
                  <a:cubicBezTo>
                    <a:pt x="230" y="440"/>
                    <a:pt x="230" y="440"/>
                    <a:pt x="231" y="440"/>
                  </a:cubicBezTo>
                  <a:cubicBezTo>
                    <a:pt x="230" y="440"/>
                    <a:pt x="230" y="441"/>
                    <a:pt x="230" y="442"/>
                  </a:cubicBezTo>
                  <a:cubicBezTo>
                    <a:pt x="226" y="443"/>
                    <a:pt x="222" y="446"/>
                    <a:pt x="219" y="449"/>
                  </a:cubicBezTo>
                  <a:cubicBezTo>
                    <a:pt x="218" y="449"/>
                    <a:pt x="219" y="449"/>
                    <a:pt x="218" y="449"/>
                  </a:cubicBezTo>
                  <a:cubicBezTo>
                    <a:pt x="218" y="449"/>
                    <a:pt x="218" y="450"/>
                    <a:pt x="218" y="450"/>
                  </a:cubicBezTo>
                  <a:cubicBezTo>
                    <a:pt x="215" y="452"/>
                    <a:pt x="213" y="454"/>
                    <a:pt x="211" y="456"/>
                  </a:cubicBezTo>
                  <a:cubicBezTo>
                    <a:pt x="211" y="455"/>
                    <a:pt x="210" y="455"/>
                    <a:pt x="209" y="454"/>
                  </a:cubicBezTo>
                  <a:cubicBezTo>
                    <a:pt x="212" y="453"/>
                    <a:pt x="214" y="451"/>
                    <a:pt x="217" y="449"/>
                  </a:cubicBezTo>
                  <a:cubicBezTo>
                    <a:pt x="217" y="449"/>
                    <a:pt x="217" y="448"/>
                    <a:pt x="217" y="448"/>
                  </a:cubicBezTo>
                  <a:cubicBezTo>
                    <a:pt x="217" y="448"/>
                    <a:pt x="218" y="448"/>
                    <a:pt x="218" y="448"/>
                  </a:cubicBezTo>
                  <a:cubicBezTo>
                    <a:pt x="221" y="445"/>
                    <a:pt x="225" y="442"/>
                    <a:pt x="229" y="440"/>
                  </a:cubicBezTo>
                  <a:cubicBezTo>
                    <a:pt x="229" y="440"/>
                    <a:pt x="229" y="439"/>
                    <a:pt x="229" y="439"/>
                  </a:cubicBezTo>
                  <a:cubicBezTo>
                    <a:pt x="230" y="439"/>
                    <a:pt x="230" y="439"/>
                    <a:pt x="231" y="439"/>
                  </a:cubicBezTo>
                  <a:cubicBezTo>
                    <a:pt x="232" y="436"/>
                    <a:pt x="238" y="434"/>
                    <a:pt x="241" y="430"/>
                  </a:cubicBezTo>
                  <a:cubicBezTo>
                    <a:pt x="242" y="431"/>
                    <a:pt x="242" y="429"/>
                    <a:pt x="244" y="429"/>
                  </a:cubicBezTo>
                  <a:cubicBezTo>
                    <a:pt x="244" y="428"/>
                    <a:pt x="243" y="429"/>
                    <a:pt x="243" y="428"/>
                  </a:cubicBezTo>
                  <a:cubicBezTo>
                    <a:pt x="244" y="426"/>
                    <a:pt x="245" y="426"/>
                    <a:pt x="246" y="426"/>
                  </a:cubicBezTo>
                  <a:cubicBezTo>
                    <a:pt x="246" y="425"/>
                    <a:pt x="247" y="425"/>
                    <a:pt x="249" y="425"/>
                  </a:cubicBezTo>
                  <a:cubicBezTo>
                    <a:pt x="247" y="423"/>
                    <a:pt x="249" y="425"/>
                    <a:pt x="250" y="423"/>
                  </a:cubicBezTo>
                  <a:cubicBezTo>
                    <a:pt x="251" y="423"/>
                    <a:pt x="253" y="420"/>
                    <a:pt x="255" y="421"/>
                  </a:cubicBezTo>
                  <a:cubicBezTo>
                    <a:pt x="256" y="420"/>
                    <a:pt x="257" y="419"/>
                    <a:pt x="257" y="418"/>
                  </a:cubicBezTo>
                  <a:cubicBezTo>
                    <a:pt x="257" y="418"/>
                    <a:pt x="258" y="419"/>
                    <a:pt x="258" y="419"/>
                  </a:cubicBezTo>
                  <a:cubicBezTo>
                    <a:pt x="259" y="418"/>
                    <a:pt x="258" y="417"/>
                    <a:pt x="258" y="417"/>
                  </a:cubicBezTo>
                  <a:cubicBezTo>
                    <a:pt x="259" y="415"/>
                    <a:pt x="265" y="414"/>
                    <a:pt x="264" y="411"/>
                  </a:cubicBezTo>
                  <a:cubicBezTo>
                    <a:pt x="266" y="411"/>
                    <a:pt x="267" y="408"/>
                    <a:pt x="268" y="409"/>
                  </a:cubicBezTo>
                  <a:cubicBezTo>
                    <a:pt x="269" y="409"/>
                    <a:pt x="268" y="408"/>
                    <a:pt x="269" y="408"/>
                  </a:cubicBezTo>
                  <a:cubicBezTo>
                    <a:pt x="268" y="407"/>
                    <a:pt x="267" y="407"/>
                    <a:pt x="266" y="407"/>
                  </a:cubicBezTo>
                  <a:cubicBezTo>
                    <a:pt x="266" y="407"/>
                    <a:pt x="266" y="407"/>
                    <a:pt x="266" y="406"/>
                  </a:cubicBezTo>
                  <a:cubicBezTo>
                    <a:pt x="266" y="405"/>
                    <a:pt x="265" y="405"/>
                    <a:pt x="264" y="405"/>
                  </a:cubicBezTo>
                  <a:cubicBezTo>
                    <a:pt x="266" y="405"/>
                    <a:pt x="265" y="403"/>
                    <a:pt x="264" y="403"/>
                  </a:cubicBezTo>
                  <a:cubicBezTo>
                    <a:pt x="263" y="402"/>
                    <a:pt x="264" y="402"/>
                    <a:pt x="265" y="402"/>
                  </a:cubicBezTo>
                  <a:cubicBezTo>
                    <a:pt x="264" y="401"/>
                    <a:pt x="264" y="401"/>
                    <a:pt x="264" y="401"/>
                  </a:cubicBezTo>
                  <a:cubicBezTo>
                    <a:pt x="264" y="400"/>
                    <a:pt x="263" y="399"/>
                    <a:pt x="264" y="398"/>
                  </a:cubicBezTo>
                  <a:cubicBezTo>
                    <a:pt x="263" y="398"/>
                    <a:pt x="264" y="397"/>
                    <a:pt x="263" y="396"/>
                  </a:cubicBezTo>
                  <a:cubicBezTo>
                    <a:pt x="263" y="396"/>
                    <a:pt x="262" y="397"/>
                    <a:pt x="262" y="397"/>
                  </a:cubicBezTo>
                  <a:cubicBezTo>
                    <a:pt x="261" y="396"/>
                    <a:pt x="261" y="398"/>
                    <a:pt x="261" y="398"/>
                  </a:cubicBezTo>
                  <a:cubicBezTo>
                    <a:pt x="261" y="398"/>
                    <a:pt x="260" y="398"/>
                    <a:pt x="259" y="398"/>
                  </a:cubicBezTo>
                  <a:cubicBezTo>
                    <a:pt x="259" y="398"/>
                    <a:pt x="260" y="398"/>
                    <a:pt x="259" y="397"/>
                  </a:cubicBezTo>
                  <a:cubicBezTo>
                    <a:pt x="258" y="398"/>
                    <a:pt x="259" y="398"/>
                    <a:pt x="258" y="399"/>
                  </a:cubicBezTo>
                  <a:cubicBezTo>
                    <a:pt x="259" y="399"/>
                    <a:pt x="260" y="398"/>
                    <a:pt x="260" y="399"/>
                  </a:cubicBezTo>
                  <a:cubicBezTo>
                    <a:pt x="260" y="400"/>
                    <a:pt x="258" y="398"/>
                    <a:pt x="258" y="400"/>
                  </a:cubicBezTo>
                  <a:cubicBezTo>
                    <a:pt x="256" y="400"/>
                    <a:pt x="256" y="398"/>
                    <a:pt x="255" y="399"/>
                  </a:cubicBezTo>
                  <a:cubicBezTo>
                    <a:pt x="255" y="399"/>
                    <a:pt x="256" y="400"/>
                    <a:pt x="257" y="400"/>
                  </a:cubicBezTo>
                  <a:cubicBezTo>
                    <a:pt x="256" y="401"/>
                    <a:pt x="256" y="400"/>
                    <a:pt x="255" y="401"/>
                  </a:cubicBezTo>
                  <a:cubicBezTo>
                    <a:pt x="255" y="401"/>
                    <a:pt x="255" y="401"/>
                    <a:pt x="256" y="401"/>
                  </a:cubicBezTo>
                  <a:cubicBezTo>
                    <a:pt x="256" y="401"/>
                    <a:pt x="255" y="402"/>
                    <a:pt x="255" y="401"/>
                  </a:cubicBezTo>
                  <a:cubicBezTo>
                    <a:pt x="255" y="402"/>
                    <a:pt x="255" y="402"/>
                    <a:pt x="255" y="402"/>
                  </a:cubicBezTo>
                  <a:cubicBezTo>
                    <a:pt x="255" y="403"/>
                    <a:pt x="254" y="403"/>
                    <a:pt x="253" y="403"/>
                  </a:cubicBezTo>
                  <a:cubicBezTo>
                    <a:pt x="252" y="404"/>
                    <a:pt x="254" y="403"/>
                    <a:pt x="253" y="404"/>
                  </a:cubicBezTo>
                  <a:cubicBezTo>
                    <a:pt x="252" y="404"/>
                    <a:pt x="253" y="403"/>
                    <a:pt x="252" y="403"/>
                  </a:cubicBezTo>
                  <a:cubicBezTo>
                    <a:pt x="252" y="403"/>
                    <a:pt x="252" y="404"/>
                    <a:pt x="252" y="404"/>
                  </a:cubicBezTo>
                  <a:cubicBezTo>
                    <a:pt x="251" y="404"/>
                    <a:pt x="251" y="405"/>
                    <a:pt x="251" y="404"/>
                  </a:cubicBezTo>
                  <a:cubicBezTo>
                    <a:pt x="251" y="405"/>
                    <a:pt x="251" y="405"/>
                    <a:pt x="251" y="406"/>
                  </a:cubicBezTo>
                  <a:cubicBezTo>
                    <a:pt x="250" y="405"/>
                    <a:pt x="250" y="405"/>
                    <a:pt x="250" y="405"/>
                  </a:cubicBezTo>
                  <a:cubicBezTo>
                    <a:pt x="250" y="405"/>
                    <a:pt x="250" y="405"/>
                    <a:pt x="248" y="404"/>
                  </a:cubicBezTo>
                  <a:cubicBezTo>
                    <a:pt x="248" y="405"/>
                    <a:pt x="249" y="405"/>
                    <a:pt x="249" y="405"/>
                  </a:cubicBezTo>
                  <a:cubicBezTo>
                    <a:pt x="249" y="406"/>
                    <a:pt x="247" y="408"/>
                    <a:pt x="247" y="407"/>
                  </a:cubicBezTo>
                  <a:cubicBezTo>
                    <a:pt x="245" y="409"/>
                    <a:pt x="242" y="412"/>
                    <a:pt x="239" y="412"/>
                  </a:cubicBezTo>
                  <a:cubicBezTo>
                    <a:pt x="239" y="413"/>
                    <a:pt x="239" y="413"/>
                    <a:pt x="239" y="414"/>
                  </a:cubicBezTo>
                  <a:cubicBezTo>
                    <a:pt x="234" y="415"/>
                    <a:pt x="231" y="420"/>
                    <a:pt x="226" y="422"/>
                  </a:cubicBezTo>
                  <a:cubicBezTo>
                    <a:pt x="226" y="423"/>
                    <a:pt x="226" y="423"/>
                    <a:pt x="226" y="423"/>
                  </a:cubicBezTo>
                  <a:cubicBezTo>
                    <a:pt x="226" y="423"/>
                    <a:pt x="225" y="423"/>
                    <a:pt x="225" y="423"/>
                  </a:cubicBezTo>
                  <a:cubicBezTo>
                    <a:pt x="226" y="424"/>
                    <a:pt x="224" y="425"/>
                    <a:pt x="223" y="425"/>
                  </a:cubicBezTo>
                  <a:cubicBezTo>
                    <a:pt x="223" y="425"/>
                    <a:pt x="223" y="425"/>
                    <a:pt x="222" y="425"/>
                  </a:cubicBezTo>
                  <a:cubicBezTo>
                    <a:pt x="221" y="425"/>
                    <a:pt x="222" y="427"/>
                    <a:pt x="221" y="425"/>
                  </a:cubicBezTo>
                  <a:cubicBezTo>
                    <a:pt x="221" y="426"/>
                    <a:pt x="221" y="426"/>
                    <a:pt x="221" y="427"/>
                  </a:cubicBezTo>
                  <a:cubicBezTo>
                    <a:pt x="220" y="427"/>
                    <a:pt x="220" y="427"/>
                    <a:pt x="219" y="428"/>
                  </a:cubicBezTo>
                  <a:cubicBezTo>
                    <a:pt x="219" y="428"/>
                    <a:pt x="219" y="428"/>
                    <a:pt x="218" y="428"/>
                  </a:cubicBezTo>
                  <a:cubicBezTo>
                    <a:pt x="218" y="428"/>
                    <a:pt x="219" y="429"/>
                    <a:pt x="218" y="429"/>
                  </a:cubicBezTo>
                  <a:cubicBezTo>
                    <a:pt x="218" y="429"/>
                    <a:pt x="218" y="428"/>
                    <a:pt x="217" y="428"/>
                  </a:cubicBezTo>
                  <a:cubicBezTo>
                    <a:pt x="217" y="429"/>
                    <a:pt x="218" y="430"/>
                    <a:pt x="217" y="431"/>
                  </a:cubicBezTo>
                  <a:cubicBezTo>
                    <a:pt x="217" y="430"/>
                    <a:pt x="217" y="430"/>
                    <a:pt x="217" y="430"/>
                  </a:cubicBezTo>
                  <a:cubicBezTo>
                    <a:pt x="217" y="429"/>
                    <a:pt x="216" y="431"/>
                    <a:pt x="216" y="430"/>
                  </a:cubicBezTo>
                  <a:cubicBezTo>
                    <a:pt x="215" y="430"/>
                    <a:pt x="216" y="430"/>
                    <a:pt x="216" y="431"/>
                  </a:cubicBezTo>
                  <a:cubicBezTo>
                    <a:pt x="214" y="431"/>
                    <a:pt x="213" y="432"/>
                    <a:pt x="212" y="432"/>
                  </a:cubicBezTo>
                  <a:cubicBezTo>
                    <a:pt x="212" y="432"/>
                    <a:pt x="212" y="433"/>
                    <a:pt x="212" y="433"/>
                  </a:cubicBezTo>
                  <a:cubicBezTo>
                    <a:pt x="211" y="434"/>
                    <a:pt x="210" y="432"/>
                    <a:pt x="211" y="434"/>
                  </a:cubicBezTo>
                  <a:cubicBezTo>
                    <a:pt x="210" y="433"/>
                    <a:pt x="209" y="435"/>
                    <a:pt x="208" y="436"/>
                  </a:cubicBezTo>
                  <a:cubicBezTo>
                    <a:pt x="208" y="436"/>
                    <a:pt x="208" y="435"/>
                    <a:pt x="208" y="435"/>
                  </a:cubicBezTo>
                  <a:cubicBezTo>
                    <a:pt x="207" y="436"/>
                    <a:pt x="207" y="437"/>
                    <a:pt x="206" y="436"/>
                  </a:cubicBezTo>
                  <a:cubicBezTo>
                    <a:pt x="205" y="437"/>
                    <a:pt x="207" y="437"/>
                    <a:pt x="206" y="437"/>
                  </a:cubicBezTo>
                  <a:cubicBezTo>
                    <a:pt x="205" y="437"/>
                    <a:pt x="204" y="438"/>
                    <a:pt x="204" y="439"/>
                  </a:cubicBezTo>
                  <a:cubicBezTo>
                    <a:pt x="204" y="438"/>
                    <a:pt x="204" y="438"/>
                    <a:pt x="203" y="438"/>
                  </a:cubicBezTo>
                  <a:cubicBezTo>
                    <a:pt x="204" y="439"/>
                    <a:pt x="203" y="439"/>
                    <a:pt x="202" y="440"/>
                  </a:cubicBezTo>
                  <a:cubicBezTo>
                    <a:pt x="200" y="440"/>
                    <a:pt x="196" y="443"/>
                    <a:pt x="196" y="445"/>
                  </a:cubicBezTo>
                  <a:cubicBezTo>
                    <a:pt x="195" y="445"/>
                    <a:pt x="195" y="444"/>
                    <a:pt x="195" y="444"/>
                  </a:cubicBezTo>
                  <a:cubicBezTo>
                    <a:pt x="195" y="445"/>
                    <a:pt x="193" y="446"/>
                    <a:pt x="194" y="446"/>
                  </a:cubicBezTo>
                  <a:cubicBezTo>
                    <a:pt x="194" y="447"/>
                    <a:pt x="193" y="446"/>
                    <a:pt x="193" y="446"/>
                  </a:cubicBezTo>
                  <a:cubicBezTo>
                    <a:pt x="192" y="446"/>
                    <a:pt x="191" y="447"/>
                    <a:pt x="192" y="447"/>
                  </a:cubicBezTo>
                  <a:cubicBezTo>
                    <a:pt x="191" y="447"/>
                    <a:pt x="189" y="448"/>
                    <a:pt x="188" y="448"/>
                  </a:cubicBezTo>
                  <a:cubicBezTo>
                    <a:pt x="189" y="448"/>
                    <a:pt x="188" y="449"/>
                    <a:pt x="188" y="449"/>
                  </a:cubicBezTo>
                  <a:cubicBezTo>
                    <a:pt x="186" y="450"/>
                    <a:pt x="185" y="451"/>
                    <a:pt x="183" y="452"/>
                  </a:cubicBezTo>
                  <a:cubicBezTo>
                    <a:pt x="183" y="452"/>
                    <a:pt x="183" y="453"/>
                    <a:pt x="182" y="453"/>
                  </a:cubicBezTo>
                  <a:cubicBezTo>
                    <a:pt x="183" y="453"/>
                    <a:pt x="182" y="454"/>
                    <a:pt x="181" y="454"/>
                  </a:cubicBezTo>
                  <a:cubicBezTo>
                    <a:pt x="181" y="454"/>
                    <a:pt x="182" y="454"/>
                    <a:pt x="182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0" y="455"/>
                    <a:pt x="180" y="456"/>
                    <a:pt x="179" y="455"/>
                  </a:cubicBezTo>
                  <a:cubicBezTo>
                    <a:pt x="180" y="456"/>
                    <a:pt x="179" y="456"/>
                    <a:pt x="179" y="457"/>
                  </a:cubicBezTo>
                  <a:cubicBezTo>
                    <a:pt x="178" y="457"/>
                    <a:pt x="179" y="456"/>
                    <a:pt x="178" y="456"/>
                  </a:cubicBezTo>
                  <a:cubicBezTo>
                    <a:pt x="175" y="457"/>
                    <a:pt x="175" y="462"/>
                    <a:pt x="172" y="461"/>
                  </a:cubicBezTo>
                  <a:cubicBezTo>
                    <a:pt x="172" y="462"/>
                    <a:pt x="169" y="463"/>
                    <a:pt x="168" y="463"/>
                  </a:cubicBezTo>
                  <a:cubicBezTo>
                    <a:pt x="169" y="463"/>
                    <a:pt x="168" y="463"/>
                    <a:pt x="168" y="464"/>
                  </a:cubicBezTo>
                  <a:cubicBezTo>
                    <a:pt x="166" y="464"/>
                    <a:pt x="166" y="466"/>
                    <a:pt x="165" y="466"/>
                  </a:cubicBezTo>
                  <a:cubicBezTo>
                    <a:pt x="165" y="466"/>
                    <a:pt x="166" y="465"/>
                    <a:pt x="165" y="465"/>
                  </a:cubicBezTo>
                  <a:cubicBezTo>
                    <a:pt x="165" y="466"/>
                    <a:pt x="165" y="467"/>
                    <a:pt x="165" y="467"/>
                  </a:cubicBezTo>
                  <a:cubicBezTo>
                    <a:pt x="164" y="468"/>
                    <a:pt x="165" y="467"/>
                    <a:pt x="164" y="467"/>
                  </a:cubicBezTo>
                  <a:cubicBezTo>
                    <a:pt x="163" y="468"/>
                    <a:pt x="162" y="468"/>
                    <a:pt x="161" y="469"/>
                  </a:cubicBezTo>
                  <a:cubicBezTo>
                    <a:pt x="160" y="469"/>
                    <a:pt x="160" y="468"/>
                    <a:pt x="160" y="468"/>
                  </a:cubicBezTo>
                  <a:cubicBezTo>
                    <a:pt x="160" y="468"/>
                    <a:pt x="159" y="470"/>
                    <a:pt x="160" y="469"/>
                  </a:cubicBezTo>
                  <a:cubicBezTo>
                    <a:pt x="160" y="470"/>
                    <a:pt x="159" y="470"/>
                    <a:pt x="159" y="470"/>
                  </a:cubicBezTo>
                  <a:cubicBezTo>
                    <a:pt x="159" y="470"/>
                    <a:pt x="160" y="470"/>
                    <a:pt x="160" y="471"/>
                  </a:cubicBezTo>
                  <a:cubicBezTo>
                    <a:pt x="160" y="471"/>
                    <a:pt x="158" y="470"/>
                    <a:pt x="159" y="471"/>
                  </a:cubicBezTo>
                  <a:cubicBezTo>
                    <a:pt x="159" y="472"/>
                    <a:pt x="158" y="471"/>
                    <a:pt x="159" y="470"/>
                  </a:cubicBezTo>
                  <a:cubicBezTo>
                    <a:pt x="157" y="471"/>
                    <a:pt x="158" y="472"/>
                    <a:pt x="157" y="473"/>
                  </a:cubicBezTo>
                  <a:cubicBezTo>
                    <a:pt x="157" y="472"/>
                    <a:pt x="157" y="472"/>
                    <a:pt x="156" y="472"/>
                  </a:cubicBezTo>
                  <a:cubicBezTo>
                    <a:pt x="156" y="472"/>
                    <a:pt x="156" y="473"/>
                    <a:pt x="157" y="473"/>
                  </a:cubicBezTo>
                  <a:cubicBezTo>
                    <a:pt x="155" y="473"/>
                    <a:pt x="155" y="475"/>
                    <a:pt x="153" y="475"/>
                  </a:cubicBezTo>
                  <a:cubicBezTo>
                    <a:pt x="152" y="475"/>
                    <a:pt x="153" y="475"/>
                    <a:pt x="153" y="476"/>
                  </a:cubicBezTo>
                  <a:cubicBezTo>
                    <a:pt x="152" y="476"/>
                    <a:pt x="152" y="476"/>
                    <a:pt x="151" y="476"/>
                  </a:cubicBezTo>
                  <a:cubicBezTo>
                    <a:pt x="152" y="475"/>
                    <a:pt x="152" y="475"/>
                    <a:pt x="151" y="475"/>
                  </a:cubicBezTo>
                  <a:cubicBezTo>
                    <a:pt x="151" y="476"/>
                    <a:pt x="151" y="476"/>
                    <a:pt x="150" y="477"/>
                  </a:cubicBezTo>
                  <a:cubicBezTo>
                    <a:pt x="150" y="477"/>
                    <a:pt x="150" y="477"/>
                    <a:pt x="150" y="477"/>
                  </a:cubicBezTo>
                  <a:cubicBezTo>
                    <a:pt x="150" y="477"/>
                    <a:pt x="149" y="478"/>
                    <a:pt x="150" y="478"/>
                  </a:cubicBezTo>
                  <a:cubicBezTo>
                    <a:pt x="149" y="479"/>
                    <a:pt x="148" y="478"/>
                    <a:pt x="148" y="479"/>
                  </a:cubicBezTo>
                  <a:cubicBezTo>
                    <a:pt x="148" y="479"/>
                    <a:pt x="146" y="480"/>
                    <a:pt x="145" y="481"/>
                  </a:cubicBezTo>
                  <a:cubicBezTo>
                    <a:pt x="145" y="481"/>
                    <a:pt x="145" y="481"/>
                    <a:pt x="146" y="481"/>
                  </a:cubicBezTo>
                  <a:cubicBezTo>
                    <a:pt x="145" y="482"/>
                    <a:pt x="144" y="481"/>
                    <a:pt x="144" y="483"/>
                  </a:cubicBezTo>
                  <a:cubicBezTo>
                    <a:pt x="144" y="482"/>
                    <a:pt x="143" y="482"/>
                    <a:pt x="143" y="482"/>
                  </a:cubicBezTo>
                  <a:cubicBezTo>
                    <a:pt x="142" y="482"/>
                    <a:pt x="144" y="482"/>
                    <a:pt x="143" y="483"/>
                  </a:cubicBezTo>
                  <a:cubicBezTo>
                    <a:pt x="143" y="483"/>
                    <a:pt x="140" y="484"/>
                    <a:pt x="142" y="484"/>
                  </a:cubicBezTo>
                  <a:cubicBezTo>
                    <a:pt x="141" y="485"/>
                    <a:pt x="140" y="484"/>
                    <a:pt x="140" y="484"/>
                  </a:cubicBezTo>
                  <a:cubicBezTo>
                    <a:pt x="140" y="484"/>
                    <a:pt x="140" y="484"/>
                    <a:pt x="141" y="484"/>
                  </a:cubicBezTo>
                  <a:cubicBezTo>
                    <a:pt x="140" y="484"/>
                    <a:pt x="139" y="485"/>
                    <a:pt x="139" y="487"/>
                  </a:cubicBezTo>
                  <a:cubicBezTo>
                    <a:pt x="138" y="487"/>
                    <a:pt x="137" y="486"/>
                    <a:pt x="137" y="488"/>
                  </a:cubicBezTo>
                  <a:cubicBezTo>
                    <a:pt x="137" y="488"/>
                    <a:pt x="137" y="487"/>
                    <a:pt x="136" y="487"/>
                  </a:cubicBezTo>
                  <a:cubicBezTo>
                    <a:pt x="137" y="488"/>
                    <a:pt x="136" y="489"/>
                    <a:pt x="135" y="489"/>
                  </a:cubicBezTo>
                  <a:cubicBezTo>
                    <a:pt x="135" y="488"/>
                    <a:pt x="135" y="487"/>
                    <a:pt x="136" y="488"/>
                  </a:cubicBezTo>
                  <a:cubicBezTo>
                    <a:pt x="135" y="486"/>
                    <a:pt x="134" y="488"/>
                    <a:pt x="134" y="488"/>
                  </a:cubicBezTo>
                  <a:cubicBezTo>
                    <a:pt x="134" y="488"/>
                    <a:pt x="135" y="488"/>
                    <a:pt x="135" y="489"/>
                  </a:cubicBezTo>
                  <a:cubicBezTo>
                    <a:pt x="134" y="489"/>
                    <a:pt x="133" y="488"/>
                    <a:pt x="133" y="489"/>
                  </a:cubicBezTo>
                  <a:cubicBezTo>
                    <a:pt x="133" y="489"/>
                    <a:pt x="133" y="489"/>
                    <a:pt x="133" y="490"/>
                  </a:cubicBezTo>
                  <a:cubicBezTo>
                    <a:pt x="134" y="490"/>
                    <a:pt x="134" y="489"/>
                    <a:pt x="134" y="490"/>
                  </a:cubicBezTo>
                  <a:cubicBezTo>
                    <a:pt x="134" y="491"/>
                    <a:pt x="133" y="490"/>
                    <a:pt x="133" y="491"/>
                  </a:cubicBezTo>
                  <a:cubicBezTo>
                    <a:pt x="131" y="490"/>
                    <a:pt x="130" y="494"/>
                    <a:pt x="128" y="494"/>
                  </a:cubicBezTo>
                  <a:cubicBezTo>
                    <a:pt x="128" y="494"/>
                    <a:pt x="128" y="495"/>
                    <a:pt x="129" y="495"/>
                  </a:cubicBezTo>
                  <a:cubicBezTo>
                    <a:pt x="127" y="495"/>
                    <a:pt x="129" y="494"/>
                    <a:pt x="129" y="492"/>
                  </a:cubicBezTo>
                  <a:cubicBezTo>
                    <a:pt x="129" y="493"/>
                    <a:pt x="129" y="492"/>
                    <a:pt x="130" y="492"/>
                  </a:cubicBezTo>
                  <a:cubicBezTo>
                    <a:pt x="129" y="491"/>
                    <a:pt x="129" y="493"/>
                    <a:pt x="127" y="492"/>
                  </a:cubicBezTo>
                  <a:cubicBezTo>
                    <a:pt x="127" y="493"/>
                    <a:pt x="126" y="493"/>
                    <a:pt x="126" y="494"/>
                  </a:cubicBezTo>
                  <a:cubicBezTo>
                    <a:pt x="126" y="493"/>
                    <a:pt x="127" y="494"/>
                    <a:pt x="128" y="493"/>
                  </a:cubicBezTo>
                  <a:cubicBezTo>
                    <a:pt x="129" y="494"/>
                    <a:pt x="127" y="494"/>
                    <a:pt x="127" y="494"/>
                  </a:cubicBezTo>
                  <a:cubicBezTo>
                    <a:pt x="127" y="495"/>
                    <a:pt x="127" y="496"/>
                    <a:pt x="128" y="495"/>
                  </a:cubicBezTo>
                  <a:cubicBezTo>
                    <a:pt x="128" y="496"/>
                    <a:pt x="127" y="496"/>
                    <a:pt x="128" y="496"/>
                  </a:cubicBezTo>
                  <a:cubicBezTo>
                    <a:pt x="128" y="497"/>
                    <a:pt x="127" y="496"/>
                    <a:pt x="126" y="496"/>
                  </a:cubicBezTo>
                  <a:cubicBezTo>
                    <a:pt x="126" y="495"/>
                    <a:pt x="127" y="496"/>
                    <a:pt x="127" y="495"/>
                  </a:cubicBezTo>
                  <a:cubicBezTo>
                    <a:pt x="126" y="495"/>
                    <a:pt x="125" y="496"/>
                    <a:pt x="126" y="497"/>
                  </a:cubicBezTo>
                  <a:cubicBezTo>
                    <a:pt x="125" y="497"/>
                    <a:pt x="124" y="495"/>
                    <a:pt x="123" y="495"/>
                  </a:cubicBezTo>
                  <a:cubicBezTo>
                    <a:pt x="123" y="495"/>
                    <a:pt x="124" y="496"/>
                    <a:pt x="124" y="497"/>
                  </a:cubicBezTo>
                  <a:cubicBezTo>
                    <a:pt x="123" y="497"/>
                    <a:pt x="122" y="498"/>
                    <a:pt x="122" y="497"/>
                  </a:cubicBezTo>
                  <a:cubicBezTo>
                    <a:pt x="122" y="497"/>
                    <a:pt x="122" y="497"/>
                    <a:pt x="122" y="497"/>
                  </a:cubicBezTo>
                  <a:cubicBezTo>
                    <a:pt x="122" y="496"/>
                    <a:pt x="123" y="497"/>
                    <a:pt x="123" y="496"/>
                  </a:cubicBezTo>
                  <a:cubicBezTo>
                    <a:pt x="123" y="495"/>
                    <a:pt x="122" y="497"/>
                    <a:pt x="121" y="496"/>
                  </a:cubicBezTo>
                  <a:cubicBezTo>
                    <a:pt x="122" y="497"/>
                    <a:pt x="122" y="497"/>
                    <a:pt x="121" y="498"/>
                  </a:cubicBezTo>
                  <a:cubicBezTo>
                    <a:pt x="122" y="498"/>
                    <a:pt x="123" y="499"/>
                    <a:pt x="124" y="498"/>
                  </a:cubicBezTo>
                  <a:cubicBezTo>
                    <a:pt x="124" y="499"/>
                    <a:pt x="122" y="499"/>
                    <a:pt x="121" y="499"/>
                  </a:cubicBezTo>
                  <a:cubicBezTo>
                    <a:pt x="121" y="500"/>
                    <a:pt x="121" y="500"/>
                    <a:pt x="121" y="502"/>
                  </a:cubicBezTo>
                  <a:cubicBezTo>
                    <a:pt x="120" y="501"/>
                    <a:pt x="120" y="502"/>
                    <a:pt x="119" y="502"/>
                  </a:cubicBezTo>
                  <a:cubicBezTo>
                    <a:pt x="119" y="501"/>
                    <a:pt x="119" y="500"/>
                    <a:pt x="120" y="500"/>
                  </a:cubicBezTo>
                  <a:cubicBezTo>
                    <a:pt x="120" y="499"/>
                    <a:pt x="119" y="499"/>
                    <a:pt x="119" y="499"/>
                  </a:cubicBezTo>
                  <a:cubicBezTo>
                    <a:pt x="119" y="500"/>
                    <a:pt x="119" y="501"/>
                    <a:pt x="118" y="499"/>
                  </a:cubicBezTo>
                  <a:cubicBezTo>
                    <a:pt x="118" y="500"/>
                    <a:pt x="119" y="501"/>
                    <a:pt x="118" y="501"/>
                  </a:cubicBezTo>
                  <a:cubicBezTo>
                    <a:pt x="118" y="502"/>
                    <a:pt x="119" y="502"/>
                    <a:pt x="119" y="502"/>
                  </a:cubicBezTo>
                  <a:cubicBezTo>
                    <a:pt x="119" y="502"/>
                    <a:pt x="117" y="504"/>
                    <a:pt x="118" y="502"/>
                  </a:cubicBezTo>
                  <a:cubicBezTo>
                    <a:pt x="117" y="502"/>
                    <a:pt x="117" y="503"/>
                    <a:pt x="117" y="503"/>
                  </a:cubicBezTo>
                  <a:cubicBezTo>
                    <a:pt x="117" y="504"/>
                    <a:pt x="118" y="504"/>
                    <a:pt x="118" y="504"/>
                  </a:cubicBezTo>
                  <a:cubicBezTo>
                    <a:pt x="117" y="504"/>
                    <a:pt x="117" y="504"/>
                    <a:pt x="117" y="504"/>
                  </a:cubicBezTo>
                  <a:cubicBezTo>
                    <a:pt x="116" y="505"/>
                    <a:pt x="116" y="506"/>
                    <a:pt x="115" y="505"/>
                  </a:cubicBezTo>
                  <a:cubicBezTo>
                    <a:pt x="115" y="506"/>
                    <a:pt x="115" y="506"/>
                    <a:pt x="114" y="507"/>
                  </a:cubicBezTo>
                  <a:cubicBezTo>
                    <a:pt x="114" y="506"/>
                    <a:pt x="114" y="504"/>
                    <a:pt x="113" y="506"/>
                  </a:cubicBezTo>
                  <a:cubicBezTo>
                    <a:pt x="113" y="506"/>
                    <a:pt x="113" y="506"/>
                    <a:pt x="113" y="508"/>
                  </a:cubicBezTo>
                  <a:cubicBezTo>
                    <a:pt x="112" y="507"/>
                    <a:pt x="112" y="508"/>
                    <a:pt x="112" y="508"/>
                  </a:cubicBezTo>
                  <a:cubicBezTo>
                    <a:pt x="110" y="507"/>
                    <a:pt x="112" y="507"/>
                    <a:pt x="112" y="506"/>
                  </a:cubicBezTo>
                  <a:cubicBezTo>
                    <a:pt x="112" y="505"/>
                    <a:pt x="111" y="507"/>
                    <a:pt x="111" y="506"/>
                  </a:cubicBezTo>
                  <a:cubicBezTo>
                    <a:pt x="110" y="506"/>
                    <a:pt x="111" y="508"/>
                    <a:pt x="110" y="507"/>
                  </a:cubicBezTo>
                  <a:cubicBezTo>
                    <a:pt x="109" y="508"/>
                    <a:pt x="111" y="508"/>
                    <a:pt x="110" y="508"/>
                  </a:cubicBezTo>
                  <a:cubicBezTo>
                    <a:pt x="109" y="507"/>
                    <a:pt x="109" y="509"/>
                    <a:pt x="108" y="509"/>
                  </a:cubicBezTo>
                  <a:cubicBezTo>
                    <a:pt x="109" y="510"/>
                    <a:pt x="110" y="509"/>
                    <a:pt x="112" y="509"/>
                  </a:cubicBezTo>
                  <a:cubicBezTo>
                    <a:pt x="111" y="510"/>
                    <a:pt x="110" y="509"/>
                    <a:pt x="109" y="511"/>
                  </a:cubicBezTo>
                  <a:cubicBezTo>
                    <a:pt x="108" y="511"/>
                    <a:pt x="108" y="510"/>
                    <a:pt x="108" y="510"/>
                  </a:cubicBezTo>
                  <a:cubicBezTo>
                    <a:pt x="108" y="510"/>
                    <a:pt x="108" y="510"/>
                    <a:pt x="107" y="510"/>
                  </a:cubicBezTo>
                  <a:cubicBezTo>
                    <a:pt x="108" y="509"/>
                    <a:pt x="110" y="508"/>
                    <a:pt x="109" y="508"/>
                  </a:cubicBezTo>
                  <a:cubicBezTo>
                    <a:pt x="109" y="507"/>
                    <a:pt x="110" y="508"/>
                    <a:pt x="110" y="507"/>
                  </a:cubicBezTo>
                  <a:cubicBezTo>
                    <a:pt x="110" y="506"/>
                    <a:pt x="109" y="507"/>
                    <a:pt x="109" y="506"/>
                  </a:cubicBezTo>
                  <a:cubicBezTo>
                    <a:pt x="108" y="507"/>
                    <a:pt x="109" y="507"/>
                    <a:pt x="109" y="507"/>
                  </a:cubicBezTo>
                  <a:cubicBezTo>
                    <a:pt x="108" y="507"/>
                    <a:pt x="108" y="507"/>
                    <a:pt x="107" y="508"/>
                  </a:cubicBezTo>
                  <a:cubicBezTo>
                    <a:pt x="107" y="508"/>
                    <a:pt x="107" y="508"/>
                    <a:pt x="107" y="509"/>
                  </a:cubicBezTo>
                  <a:cubicBezTo>
                    <a:pt x="107" y="509"/>
                    <a:pt x="107" y="508"/>
                    <a:pt x="106" y="508"/>
                  </a:cubicBezTo>
                  <a:cubicBezTo>
                    <a:pt x="106" y="508"/>
                    <a:pt x="106" y="508"/>
                    <a:pt x="106" y="509"/>
                  </a:cubicBezTo>
                  <a:cubicBezTo>
                    <a:pt x="104" y="508"/>
                    <a:pt x="104" y="510"/>
                    <a:pt x="103" y="511"/>
                  </a:cubicBezTo>
                  <a:cubicBezTo>
                    <a:pt x="104" y="512"/>
                    <a:pt x="103" y="513"/>
                    <a:pt x="103" y="513"/>
                  </a:cubicBezTo>
                  <a:cubicBezTo>
                    <a:pt x="103" y="513"/>
                    <a:pt x="104" y="513"/>
                    <a:pt x="103" y="514"/>
                  </a:cubicBezTo>
                  <a:cubicBezTo>
                    <a:pt x="104" y="514"/>
                    <a:pt x="104" y="513"/>
                    <a:pt x="104" y="513"/>
                  </a:cubicBezTo>
                  <a:cubicBezTo>
                    <a:pt x="105" y="513"/>
                    <a:pt x="105" y="514"/>
                    <a:pt x="105" y="514"/>
                  </a:cubicBezTo>
                  <a:cubicBezTo>
                    <a:pt x="104" y="514"/>
                    <a:pt x="103" y="515"/>
                    <a:pt x="102" y="516"/>
                  </a:cubicBezTo>
                  <a:cubicBezTo>
                    <a:pt x="102" y="516"/>
                    <a:pt x="102" y="515"/>
                    <a:pt x="102" y="515"/>
                  </a:cubicBezTo>
                  <a:cubicBezTo>
                    <a:pt x="102" y="515"/>
                    <a:pt x="101" y="516"/>
                    <a:pt x="102" y="516"/>
                  </a:cubicBezTo>
                  <a:cubicBezTo>
                    <a:pt x="101" y="517"/>
                    <a:pt x="101" y="516"/>
                    <a:pt x="99" y="516"/>
                  </a:cubicBezTo>
                  <a:cubicBezTo>
                    <a:pt x="99" y="515"/>
                    <a:pt x="101" y="515"/>
                    <a:pt x="100" y="514"/>
                  </a:cubicBezTo>
                  <a:cubicBezTo>
                    <a:pt x="99" y="514"/>
                    <a:pt x="100" y="516"/>
                    <a:pt x="98" y="515"/>
                  </a:cubicBezTo>
                  <a:cubicBezTo>
                    <a:pt x="98" y="515"/>
                    <a:pt x="98" y="516"/>
                    <a:pt x="98" y="516"/>
                  </a:cubicBezTo>
                  <a:cubicBezTo>
                    <a:pt x="98" y="516"/>
                    <a:pt x="98" y="516"/>
                    <a:pt x="98" y="517"/>
                  </a:cubicBezTo>
                  <a:cubicBezTo>
                    <a:pt x="97" y="516"/>
                    <a:pt x="98" y="517"/>
                    <a:pt x="98" y="518"/>
                  </a:cubicBezTo>
                  <a:cubicBezTo>
                    <a:pt x="98" y="518"/>
                    <a:pt x="99" y="517"/>
                    <a:pt x="99" y="518"/>
                  </a:cubicBezTo>
                  <a:cubicBezTo>
                    <a:pt x="99" y="517"/>
                    <a:pt x="101" y="517"/>
                    <a:pt x="101" y="518"/>
                  </a:cubicBezTo>
                  <a:cubicBezTo>
                    <a:pt x="100" y="519"/>
                    <a:pt x="100" y="517"/>
                    <a:pt x="99" y="518"/>
                  </a:cubicBezTo>
                  <a:cubicBezTo>
                    <a:pt x="99" y="519"/>
                    <a:pt x="100" y="517"/>
                    <a:pt x="100" y="519"/>
                  </a:cubicBezTo>
                  <a:cubicBezTo>
                    <a:pt x="99" y="519"/>
                    <a:pt x="99" y="518"/>
                    <a:pt x="98" y="518"/>
                  </a:cubicBezTo>
                  <a:cubicBezTo>
                    <a:pt x="99" y="519"/>
                    <a:pt x="97" y="519"/>
                    <a:pt x="96" y="520"/>
                  </a:cubicBezTo>
                  <a:cubicBezTo>
                    <a:pt x="97" y="520"/>
                    <a:pt x="97" y="521"/>
                    <a:pt x="97" y="521"/>
                  </a:cubicBezTo>
                  <a:cubicBezTo>
                    <a:pt x="96" y="521"/>
                    <a:pt x="95" y="522"/>
                    <a:pt x="95" y="521"/>
                  </a:cubicBezTo>
                  <a:cubicBezTo>
                    <a:pt x="94" y="521"/>
                    <a:pt x="96" y="521"/>
                    <a:pt x="95" y="522"/>
                  </a:cubicBezTo>
                  <a:cubicBezTo>
                    <a:pt x="95" y="522"/>
                    <a:pt x="95" y="522"/>
                    <a:pt x="94" y="522"/>
                  </a:cubicBezTo>
                  <a:cubicBezTo>
                    <a:pt x="94" y="522"/>
                    <a:pt x="94" y="523"/>
                    <a:pt x="94" y="524"/>
                  </a:cubicBezTo>
                  <a:cubicBezTo>
                    <a:pt x="93" y="524"/>
                    <a:pt x="93" y="523"/>
                    <a:pt x="93" y="523"/>
                  </a:cubicBezTo>
                  <a:cubicBezTo>
                    <a:pt x="93" y="524"/>
                    <a:pt x="93" y="524"/>
                    <a:pt x="92" y="524"/>
                  </a:cubicBezTo>
                  <a:cubicBezTo>
                    <a:pt x="92" y="524"/>
                    <a:pt x="92" y="524"/>
                    <a:pt x="92" y="524"/>
                  </a:cubicBezTo>
                  <a:cubicBezTo>
                    <a:pt x="92" y="524"/>
                    <a:pt x="92" y="524"/>
                    <a:pt x="92" y="525"/>
                  </a:cubicBezTo>
                  <a:cubicBezTo>
                    <a:pt x="92" y="525"/>
                    <a:pt x="92" y="524"/>
                    <a:pt x="92" y="524"/>
                  </a:cubicBezTo>
                  <a:cubicBezTo>
                    <a:pt x="91" y="524"/>
                    <a:pt x="91" y="525"/>
                    <a:pt x="91" y="525"/>
                  </a:cubicBezTo>
                  <a:cubicBezTo>
                    <a:pt x="91" y="525"/>
                    <a:pt x="91" y="525"/>
                    <a:pt x="90" y="525"/>
                  </a:cubicBezTo>
                  <a:cubicBezTo>
                    <a:pt x="90" y="525"/>
                    <a:pt x="91" y="526"/>
                    <a:pt x="91" y="526"/>
                  </a:cubicBezTo>
                  <a:cubicBezTo>
                    <a:pt x="91" y="527"/>
                    <a:pt x="90" y="526"/>
                    <a:pt x="89" y="525"/>
                  </a:cubicBezTo>
                  <a:cubicBezTo>
                    <a:pt x="89" y="525"/>
                    <a:pt x="89" y="525"/>
                    <a:pt x="88" y="525"/>
                  </a:cubicBezTo>
                  <a:cubicBezTo>
                    <a:pt x="89" y="526"/>
                    <a:pt x="89" y="526"/>
                    <a:pt x="89" y="527"/>
                  </a:cubicBezTo>
                  <a:cubicBezTo>
                    <a:pt x="88" y="526"/>
                    <a:pt x="89" y="526"/>
                    <a:pt x="88" y="525"/>
                  </a:cubicBezTo>
                  <a:cubicBezTo>
                    <a:pt x="88" y="525"/>
                    <a:pt x="89" y="524"/>
                    <a:pt x="90" y="525"/>
                  </a:cubicBezTo>
                  <a:cubicBezTo>
                    <a:pt x="90" y="524"/>
                    <a:pt x="88" y="523"/>
                    <a:pt x="88" y="524"/>
                  </a:cubicBezTo>
                  <a:cubicBezTo>
                    <a:pt x="88" y="523"/>
                    <a:pt x="90" y="524"/>
                    <a:pt x="91" y="524"/>
                  </a:cubicBezTo>
                  <a:cubicBezTo>
                    <a:pt x="91" y="524"/>
                    <a:pt x="90" y="524"/>
                    <a:pt x="90" y="524"/>
                  </a:cubicBezTo>
                  <a:cubicBezTo>
                    <a:pt x="90" y="522"/>
                    <a:pt x="91" y="522"/>
                    <a:pt x="93" y="522"/>
                  </a:cubicBezTo>
                  <a:cubicBezTo>
                    <a:pt x="93" y="521"/>
                    <a:pt x="93" y="521"/>
                    <a:pt x="92" y="520"/>
                  </a:cubicBezTo>
                  <a:cubicBezTo>
                    <a:pt x="92" y="521"/>
                    <a:pt x="92" y="521"/>
                    <a:pt x="92" y="521"/>
                  </a:cubicBezTo>
                  <a:cubicBezTo>
                    <a:pt x="91" y="521"/>
                    <a:pt x="91" y="521"/>
                    <a:pt x="91" y="520"/>
                  </a:cubicBezTo>
                  <a:cubicBezTo>
                    <a:pt x="90" y="521"/>
                    <a:pt x="90" y="520"/>
                    <a:pt x="90" y="521"/>
                  </a:cubicBezTo>
                  <a:cubicBezTo>
                    <a:pt x="91" y="522"/>
                    <a:pt x="88" y="523"/>
                    <a:pt x="88" y="522"/>
                  </a:cubicBezTo>
                  <a:cubicBezTo>
                    <a:pt x="87" y="522"/>
                    <a:pt x="88" y="523"/>
                    <a:pt x="89" y="523"/>
                  </a:cubicBezTo>
                  <a:cubicBezTo>
                    <a:pt x="88" y="524"/>
                    <a:pt x="87" y="522"/>
                    <a:pt x="86" y="522"/>
                  </a:cubicBezTo>
                  <a:cubicBezTo>
                    <a:pt x="87" y="523"/>
                    <a:pt x="88" y="525"/>
                    <a:pt x="87" y="526"/>
                  </a:cubicBezTo>
                  <a:cubicBezTo>
                    <a:pt x="87" y="527"/>
                    <a:pt x="87" y="527"/>
                    <a:pt x="87" y="528"/>
                  </a:cubicBezTo>
                  <a:cubicBezTo>
                    <a:pt x="87" y="528"/>
                    <a:pt x="86" y="525"/>
                    <a:pt x="86" y="525"/>
                  </a:cubicBezTo>
                  <a:cubicBezTo>
                    <a:pt x="86" y="525"/>
                    <a:pt x="85" y="525"/>
                    <a:pt x="84" y="525"/>
                  </a:cubicBezTo>
                  <a:cubicBezTo>
                    <a:pt x="84" y="526"/>
                    <a:pt x="85" y="524"/>
                    <a:pt x="85" y="526"/>
                  </a:cubicBezTo>
                  <a:cubicBezTo>
                    <a:pt x="85" y="527"/>
                    <a:pt x="85" y="525"/>
                    <a:pt x="84" y="526"/>
                  </a:cubicBezTo>
                  <a:cubicBezTo>
                    <a:pt x="84" y="527"/>
                    <a:pt x="86" y="526"/>
                    <a:pt x="85" y="527"/>
                  </a:cubicBezTo>
                  <a:cubicBezTo>
                    <a:pt x="85" y="527"/>
                    <a:pt x="84" y="527"/>
                    <a:pt x="84" y="526"/>
                  </a:cubicBezTo>
                  <a:cubicBezTo>
                    <a:pt x="83" y="527"/>
                    <a:pt x="83" y="526"/>
                    <a:pt x="83" y="525"/>
                  </a:cubicBezTo>
                  <a:cubicBezTo>
                    <a:pt x="82" y="525"/>
                    <a:pt x="82" y="527"/>
                    <a:pt x="83" y="526"/>
                  </a:cubicBezTo>
                  <a:cubicBezTo>
                    <a:pt x="82" y="528"/>
                    <a:pt x="82" y="528"/>
                    <a:pt x="81" y="528"/>
                  </a:cubicBezTo>
                  <a:cubicBezTo>
                    <a:pt x="82" y="529"/>
                    <a:pt x="82" y="531"/>
                    <a:pt x="83" y="532"/>
                  </a:cubicBezTo>
                  <a:cubicBezTo>
                    <a:pt x="82" y="533"/>
                    <a:pt x="81" y="533"/>
                    <a:pt x="81" y="533"/>
                  </a:cubicBezTo>
                  <a:cubicBezTo>
                    <a:pt x="81" y="533"/>
                    <a:pt x="81" y="533"/>
                    <a:pt x="81" y="534"/>
                  </a:cubicBezTo>
                  <a:cubicBezTo>
                    <a:pt x="80" y="534"/>
                    <a:pt x="80" y="534"/>
                    <a:pt x="79" y="535"/>
                  </a:cubicBezTo>
                  <a:cubicBezTo>
                    <a:pt x="78" y="535"/>
                    <a:pt x="79" y="534"/>
                    <a:pt x="78" y="534"/>
                  </a:cubicBezTo>
                  <a:cubicBezTo>
                    <a:pt x="77" y="534"/>
                    <a:pt x="79" y="535"/>
                    <a:pt x="78" y="535"/>
                  </a:cubicBezTo>
                  <a:cubicBezTo>
                    <a:pt x="78" y="535"/>
                    <a:pt x="78" y="534"/>
                    <a:pt x="78" y="535"/>
                  </a:cubicBezTo>
                  <a:cubicBezTo>
                    <a:pt x="76" y="534"/>
                    <a:pt x="78" y="533"/>
                    <a:pt x="78" y="533"/>
                  </a:cubicBezTo>
                  <a:cubicBezTo>
                    <a:pt x="78" y="533"/>
                    <a:pt x="77" y="533"/>
                    <a:pt x="76" y="533"/>
                  </a:cubicBezTo>
                  <a:cubicBezTo>
                    <a:pt x="77" y="532"/>
                    <a:pt x="77" y="533"/>
                    <a:pt x="77" y="533"/>
                  </a:cubicBezTo>
                  <a:cubicBezTo>
                    <a:pt x="77" y="532"/>
                    <a:pt x="76" y="532"/>
                    <a:pt x="77" y="531"/>
                  </a:cubicBezTo>
                  <a:cubicBezTo>
                    <a:pt x="76" y="531"/>
                    <a:pt x="76" y="532"/>
                    <a:pt x="76" y="531"/>
                  </a:cubicBezTo>
                  <a:cubicBezTo>
                    <a:pt x="76" y="532"/>
                    <a:pt x="75" y="534"/>
                    <a:pt x="77" y="534"/>
                  </a:cubicBezTo>
                  <a:cubicBezTo>
                    <a:pt x="76" y="535"/>
                    <a:pt x="75" y="534"/>
                    <a:pt x="75" y="533"/>
                  </a:cubicBezTo>
                  <a:cubicBezTo>
                    <a:pt x="74" y="533"/>
                    <a:pt x="74" y="534"/>
                    <a:pt x="74" y="534"/>
                  </a:cubicBezTo>
                  <a:cubicBezTo>
                    <a:pt x="73" y="534"/>
                    <a:pt x="74" y="534"/>
                    <a:pt x="74" y="533"/>
                  </a:cubicBezTo>
                  <a:cubicBezTo>
                    <a:pt x="72" y="534"/>
                    <a:pt x="73" y="536"/>
                    <a:pt x="72" y="537"/>
                  </a:cubicBezTo>
                  <a:cubicBezTo>
                    <a:pt x="72" y="537"/>
                    <a:pt x="72" y="537"/>
                    <a:pt x="72" y="536"/>
                  </a:cubicBezTo>
                  <a:cubicBezTo>
                    <a:pt x="72" y="536"/>
                    <a:pt x="71" y="537"/>
                    <a:pt x="71" y="537"/>
                  </a:cubicBezTo>
                  <a:cubicBezTo>
                    <a:pt x="70" y="538"/>
                    <a:pt x="72" y="538"/>
                    <a:pt x="71" y="538"/>
                  </a:cubicBezTo>
                  <a:cubicBezTo>
                    <a:pt x="70" y="538"/>
                    <a:pt x="70" y="537"/>
                    <a:pt x="70" y="537"/>
                  </a:cubicBezTo>
                  <a:cubicBezTo>
                    <a:pt x="69" y="538"/>
                    <a:pt x="70" y="539"/>
                    <a:pt x="70" y="540"/>
                  </a:cubicBezTo>
                  <a:cubicBezTo>
                    <a:pt x="69" y="539"/>
                    <a:pt x="69" y="540"/>
                    <a:pt x="69" y="540"/>
                  </a:cubicBezTo>
                  <a:cubicBezTo>
                    <a:pt x="68" y="540"/>
                    <a:pt x="69" y="538"/>
                    <a:pt x="70" y="539"/>
                  </a:cubicBezTo>
                  <a:cubicBezTo>
                    <a:pt x="70" y="538"/>
                    <a:pt x="67" y="537"/>
                    <a:pt x="66" y="538"/>
                  </a:cubicBezTo>
                  <a:cubicBezTo>
                    <a:pt x="67" y="538"/>
                    <a:pt x="67" y="539"/>
                    <a:pt x="66" y="539"/>
                  </a:cubicBezTo>
                  <a:cubicBezTo>
                    <a:pt x="66" y="539"/>
                    <a:pt x="67" y="539"/>
                    <a:pt x="68" y="539"/>
                  </a:cubicBezTo>
                  <a:cubicBezTo>
                    <a:pt x="67" y="540"/>
                    <a:pt x="69" y="540"/>
                    <a:pt x="68" y="540"/>
                  </a:cubicBezTo>
                  <a:cubicBezTo>
                    <a:pt x="67" y="541"/>
                    <a:pt x="67" y="540"/>
                    <a:pt x="66" y="541"/>
                  </a:cubicBezTo>
                  <a:cubicBezTo>
                    <a:pt x="66" y="541"/>
                    <a:pt x="66" y="540"/>
                    <a:pt x="66" y="540"/>
                  </a:cubicBezTo>
                  <a:cubicBezTo>
                    <a:pt x="65" y="540"/>
                    <a:pt x="65" y="540"/>
                    <a:pt x="65" y="540"/>
                  </a:cubicBezTo>
                  <a:cubicBezTo>
                    <a:pt x="65" y="541"/>
                    <a:pt x="66" y="540"/>
                    <a:pt x="66" y="541"/>
                  </a:cubicBezTo>
                  <a:cubicBezTo>
                    <a:pt x="64" y="542"/>
                    <a:pt x="62" y="545"/>
                    <a:pt x="61" y="545"/>
                  </a:cubicBezTo>
                  <a:cubicBezTo>
                    <a:pt x="60" y="546"/>
                    <a:pt x="61" y="546"/>
                    <a:pt x="61" y="546"/>
                  </a:cubicBezTo>
                  <a:cubicBezTo>
                    <a:pt x="60" y="546"/>
                    <a:pt x="60" y="546"/>
                    <a:pt x="60" y="546"/>
                  </a:cubicBezTo>
                  <a:cubicBezTo>
                    <a:pt x="59" y="547"/>
                    <a:pt x="58" y="547"/>
                    <a:pt x="61" y="548"/>
                  </a:cubicBezTo>
                  <a:cubicBezTo>
                    <a:pt x="60" y="549"/>
                    <a:pt x="60" y="547"/>
                    <a:pt x="58" y="548"/>
                  </a:cubicBezTo>
                  <a:cubicBezTo>
                    <a:pt x="60" y="549"/>
                    <a:pt x="58" y="551"/>
                    <a:pt x="57" y="550"/>
                  </a:cubicBezTo>
                  <a:cubicBezTo>
                    <a:pt x="57" y="549"/>
                    <a:pt x="57" y="550"/>
                    <a:pt x="57" y="549"/>
                  </a:cubicBezTo>
                  <a:cubicBezTo>
                    <a:pt x="56" y="549"/>
                    <a:pt x="56" y="550"/>
                    <a:pt x="56" y="551"/>
                  </a:cubicBezTo>
                  <a:cubicBezTo>
                    <a:pt x="56" y="550"/>
                    <a:pt x="55" y="551"/>
                    <a:pt x="54" y="550"/>
                  </a:cubicBezTo>
                  <a:cubicBezTo>
                    <a:pt x="53" y="550"/>
                    <a:pt x="54" y="551"/>
                    <a:pt x="53" y="552"/>
                  </a:cubicBezTo>
                  <a:cubicBezTo>
                    <a:pt x="53" y="551"/>
                    <a:pt x="53" y="551"/>
                    <a:pt x="52" y="551"/>
                  </a:cubicBezTo>
                  <a:cubicBezTo>
                    <a:pt x="54" y="553"/>
                    <a:pt x="51" y="552"/>
                    <a:pt x="50" y="552"/>
                  </a:cubicBezTo>
                  <a:cubicBezTo>
                    <a:pt x="50" y="553"/>
                    <a:pt x="51" y="552"/>
                    <a:pt x="51" y="553"/>
                  </a:cubicBezTo>
                  <a:cubicBezTo>
                    <a:pt x="51" y="553"/>
                    <a:pt x="50" y="553"/>
                    <a:pt x="50" y="553"/>
                  </a:cubicBezTo>
                  <a:cubicBezTo>
                    <a:pt x="50" y="553"/>
                    <a:pt x="50" y="554"/>
                    <a:pt x="49" y="554"/>
                  </a:cubicBezTo>
                  <a:cubicBezTo>
                    <a:pt x="49" y="554"/>
                    <a:pt x="48" y="555"/>
                    <a:pt x="48" y="554"/>
                  </a:cubicBezTo>
                  <a:cubicBezTo>
                    <a:pt x="48" y="555"/>
                    <a:pt x="48" y="555"/>
                    <a:pt x="47" y="556"/>
                  </a:cubicBezTo>
                  <a:cubicBezTo>
                    <a:pt x="47" y="556"/>
                    <a:pt x="47" y="556"/>
                    <a:pt x="47" y="556"/>
                  </a:cubicBezTo>
                  <a:cubicBezTo>
                    <a:pt x="46" y="557"/>
                    <a:pt x="46" y="555"/>
                    <a:pt x="45" y="556"/>
                  </a:cubicBezTo>
                  <a:cubicBezTo>
                    <a:pt x="45" y="556"/>
                    <a:pt x="46" y="558"/>
                    <a:pt x="47" y="557"/>
                  </a:cubicBezTo>
                  <a:cubicBezTo>
                    <a:pt x="47" y="558"/>
                    <a:pt x="44" y="557"/>
                    <a:pt x="44" y="559"/>
                  </a:cubicBezTo>
                  <a:cubicBezTo>
                    <a:pt x="43" y="558"/>
                    <a:pt x="44" y="558"/>
                    <a:pt x="44" y="557"/>
                  </a:cubicBezTo>
                  <a:cubicBezTo>
                    <a:pt x="43" y="557"/>
                    <a:pt x="43" y="559"/>
                    <a:pt x="44" y="559"/>
                  </a:cubicBezTo>
                  <a:cubicBezTo>
                    <a:pt x="43" y="559"/>
                    <a:pt x="44" y="560"/>
                    <a:pt x="44" y="560"/>
                  </a:cubicBezTo>
                  <a:cubicBezTo>
                    <a:pt x="43" y="560"/>
                    <a:pt x="43" y="560"/>
                    <a:pt x="43" y="560"/>
                  </a:cubicBezTo>
                  <a:cubicBezTo>
                    <a:pt x="43" y="560"/>
                    <a:pt x="43" y="560"/>
                    <a:pt x="42" y="561"/>
                  </a:cubicBezTo>
                  <a:cubicBezTo>
                    <a:pt x="41" y="560"/>
                    <a:pt x="41" y="562"/>
                    <a:pt x="41" y="561"/>
                  </a:cubicBezTo>
                  <a:cubicBezTo>
                    <a:pt x="41" y="560"/>
                    <a:pt x="42" y="560"/>
                    <a:pt x="42" y="559"/>
                  </a:cubicBezTo>
                  <a:cubicBezTo>
                    <a:pt x="41" y="559"/>
                    <a:pt x="41" y="560"/>
                    <a:pt x="41" y="560"/>
                  </a:cubicBezTo>
                  <a:cubicBezTo>
                    <a:pt x="41" y="559"/>
                    <a:pt x="40" y="561"/>
                    <a:pt x="40" y="560"/>
                  </a:cubicBezTo>
                  <a:cubicBezTo>
                    <a:pt x="40" y="560"/>
                    <a:pt x="40" y="561"/>
                    <a:pt x="41" y="561"/>
                  </a:cubicBezTo>
                  <a:cubicBezTo>
                    <a:pt x="41" y="562"/>
                    <a:pt x="39" y="561"/>
                    <a:pt x="40" y="561"/>
                  </a:cubicBezTo>
                  <a:cubicBezTo>
                    <a:pt x="39" y="561"/>
                    <a:pt x="38" y="562"/>
                    <a:pt x="38" y="562"/>
                  </a:cubicBezTo>
                  <a:cubicBezTo>
                    <a:pt x="37" y="563"/>
                    <a:pt x="35" y="563"/>
                    <a:pt x="35" y="564"/>
                  </a:cubicBezTo>
                  <a:cubicBezTo>
                    <a:pt x="34" y="564"/>
                    <a:pt x="34" y="565"/>
                    <a:pt x="34" y="565"/>
                  </a:cubicBezTo>
                  <a:cubicBezTo>
                    <a:pt x="34" y="566"/>
                    <a:pt x="35" y="566"/>
                    <a:pt x="35" y="566"/>
                  </a:cubicBezTo>
                  <a:cubicBezTo>
                    <a:pt x="34" y="567"/>
                    <a:pt x="34" y="566"/>
                    <a:pt x="33" y="566"/>
                  </a:cubicBezTo>
                  <a:cubicBezTo>
                    <a:pt x="33" y="567"/>
                    <a:pt x="34" y="567"/>
                    <a:pt x="35" y="567"/>
                  </a:cubicBezTo>
                  <a:cubicBezTo>
                    <a:pt x="35" y="568"/>
                    <a:pt x="31" y="568"/>
                    <a:pt x="32" y="570"/>
                  </a:cubicBezTo>
                  <a:cubicBezTo>
                    <a:pt x="31" y="570"/>
                    <a:pt x="31" y="571"/>
                    <a:pt x="30" y="571"/>
                  </a:cubicBezTo>
                  <a:cubicBezTo>
                    <a:pt x="30" y="571"/>
                    <a:pt x="31" y="570"/>
                    <a:pt x="32" y="571"/>
                  </a:cubicBezTo>
                  <a:cubicBezTo>
                    <a:pt x="30" y="572"/>
                    <a:pt x="30" y="572"/>
                    <a:pt x="29" y="572"/>
                  </a:cubicBezTo>
                  <a:cubicBezTo>
                    <a:pt x="29" y="573"/>
                    <a:pt x="30" y="572"/>
                    <a:pt x="30" y="573"/>
                  </a:cubicBezTo>
                  <a:cubicBezTo>
                    <a:pt x="29" y="573"/>
                    <a:pt x="29" y="573"/>
                    <a:pt x="28" y="573"/>
                  </a:cubicBezTo>
                  <a:cubicBezTo>
                    <a:pt x="28" y="574"/>
                    <a:pt x="29" y="574"/>
                    <a:pt x="29" y="574"/>
                  </a:cubicBezTo>
                  <a:cubicBezTo>
                    <a:pt x="29" y="575"/>
                    <a:pt x="28" y="573"/>
                    <a:pt x="28" y="573"/>
                  </a:cubicBezTo>
                  <a:cubicBezTo>
                    <a:pt x="27" y="574"/>
                    <a:pt x="27" y="575"/>
                    <a:pt x="27" y="575"/>
                  </a:cubicBezTo>
                  <a:cubicBezTo>
                    <a:pt x="27" y="576"/>
                    <a:pt x="26" y="576"/>
                    <a:pt x="26" y="575"/>
                  </a:cubicBezTo>
                  <a:cubicBezTo>
                    <a:pt x="26" y="576"/>
                    <a:pt x="26" y="577"/>
                    <a:pt x="25" y="577"/>
                  </a:cubicBezTo>
                  <a:cubicBezTo>
                    <a:pt x="25" y="577"/>
                    <a:pt x="26" y="578"/>
                    <a:pt x="26" y="577"/>
                  </a:cubicBezTo>
                  <a:cubicBezTo>
                    <a:pt x="25" y="577"/>
                    <a:pt x="24" y="579"/>
                    <a:pt x="26" y="580"/>
                  </a:cubicBezTo>
                  <a:cubicBezTo>
                    <a:pt x="24" y="580"/>
                    <a:pt x="26" y="582"/>
                    <a:pt x="26" y="582"/>
                  </a:cubicBezTo>
                  <a:cubicBezTo>
                    <a:pt x="25" y="582"/>
                    <a:pt x="25" y="582"/>
                    <a:pt x="25" y="582"/>
                  </a:cubicBezTo>
                  <a:cubicBezTo>
                    <a:pt x="25" y="582"/>
                    <a:pt x="24" y="584"/>
                    <a:pt x="25" y="583"/>
                  </a:cubicBezTo>
                  <a:cubicBezTo>
                    <a:pt x="25" y="584"/>
                    <a:pt x="25" y="584"/>
                    <a:pt x="25" y="584"/>
                  </a:cubicBezTo>
                  <a:cubicBezTo>
                    <a:pt x="24" y="585"/>
                    <a:pt x="25" y="587"/>
                    <a:pt x="24" y="588"/>
                  </a:cubicBezTo>
                  <a:cubicBezTo>
                    <a:pt x="24" y="589"/>
                    <a:pt x="24" y="588"/>
                    <a:pt x="25" y="589"/>
                  </a:cubicBezTo>
                  <a:cubicBezTo>
                    <a:pt x="24" y="589"/>
                    <a:pt x="24" y="589"/>
                    <a:pt x="24" y="589"/>
                  </a:cubicBezTo>
                  <a:cubicBezTo>
                    <a:pt x="24" y="590"/>
                    <a:pt x="24" y="590"/>
                    <a:pt x="25" y="590"/>
                  </a:cubicBezTo>
                  <a:cubicBezTo>
                    <a:pt x="23" y="590"/>
                    <a:pt x="24" y="593"/>
                    <a:pt x="22" y="593"/>
                  </a:cubicBezTo>
                  <a:cubicBezTo>
                    <a:pt x="22" y="594"/>
                    <a:pt x="24" y="594"/>
                    <a:pt x="23" y="594"/>
                  </a:cubicBezTo>
                  <a:cubicBezTo>
                    <a:pt x="23" y="595"/>
                    <a:pt x="23" y="595"/>
                    <a:pt x="23" y="594"/>
                  </a:cubicBezTo>
                  <a:cubicBezTo>
                    <a:pt x="25" y="595"/>
                    <a:pt x="24" y="596"/>
                    <a:pt x="24" y="597"/>
                  </a:cubicBezTo>
                  <a:cubicBezTo>
                    <a:pt x="25" y="597"/>
                    <a:pt x="24" y="596"/>
                    <a:pt x="25" y="596"/>
                  </a:cubicBezTo>
                  <a:cubicBezTo>
                    <a:pt x="26" y="596"/>
                    <a:pt x="24" y="598"/>
                    <a:pt x="24" y="597"/>
                  </a:cubicBezTo>
                  <a:cubicBezTo>
                    <a:pt x="24" y="599"/>
                    <a:pt x="23" y="602"/>
                    <a:pt x="21" y="603"/>
                  </a:cubicBezTo>
                  <a:cubicBezTo>
                    <a:pt x="22" y="603"/>
                    <a:pt x="21" y="604"/>
                    <a:pt x="21" y="605"/>
                  </a:cubicBezTo>
                  <a:cubicBezTo>
                    <a:pt x="17" y="602"/>
                    <a:pt x="16" y="598"/>
                    <a:pt x="17" y="591"/>
                  </a:cubicBezTo>
                  <a:cubicBezTo>
                    <a:pt x="17" y="592"/>
                    <a:pt x="18" y="591"/>
                    <a:pt x="18" y="592"/>
                  </a:cubicBezTo>
                  <a:cubicBezTo>
                    <a:pt x="18" y="590"/>
                    <a:pt x="18" y="588"/>
                    <a:pt x="17" y="586"/>
                  </a:cubicBezTo>
                  <a:cubicBezTo>
                    <a:pt x="17" y="585"/>
                    <a:pt x="18" y="586"/>
                    <a:pt x="18" y="586"/>
                  </a:cubicBezTo>
                  <a:cubicBezTo>
                    <a:pt x="17" y="584"/>
                    <a:pt x="18" y="581"/>
                    <a:pt x="19" y="576"/>
                  </a:cubicBezTo>
                  <a:cubicBezTo>
                    <a:pt x="19" y="576"/>
                    <a:pt x="18" y="577"/>
                    <a:pt x="18" y="576"/>
                  </a:cubicBezTo>
                  <a:cubicBezTo>
                    <a:pt x="16" y="579"/>
                    <a:pt x="13" y="580"/>
                    <a:pt x="11" y="581"/>
                  </a:cubicBezTo>
                  <a:cubicBezTo>
                    <a:pt x="9" y="582"/>
                    <a:pt x="8" y="584"/>
                    <a:pt x="5" y="582"/>
                  </a:cubicBezTo>
                  <a:cubicBezTo>
                    <a:pt x="5" y="582"/>
                    <a:pt x="4" y="581"/>
                    <a:pt x="5" y="582"/>
                  </a:cubicBezTo>
                  <a:cubicBezTo>
                    <a:pt x="4" y="580"/>
                    <a:pt x="2" y="579"/>
                    <a:pt x="0" y="578"/>
                  </a:cubicBezTo>
                  <a:cubicBezTo>
                    <a:pt x="1" y="577"/>
                    <a:pt x="0" y="574"/>
                    <a:pt x="1" y="573"/>
                  </a:cubicBezTo>
                  <a:cubicBezTo>
                    <a:pt x="3" y="573"/>
                    <a:pt x="2" y="567"/>
                    <a:pt x="5" y="568"/>
                  </a:cubicBezTo>
                  <a:cubicBezTo>
                    <a:pt x="4" y="567"/>
                    <a:pt x="5" y="567"/>
                    <a:pt x="4" y="567"/>
                  </a:cubicBezTo>
                  <a:cubicBezTo>
                    <a:pt x="5" y="566"/>
                    <a:pt x="5" y="566"/>
                    <a:pt x="5" y="566"/>
                  </a:cubicBezTo>
                  <a:cubicBezTo>
                    <a:pt x="6" y="560"/>
                    <a:pt x="12" y="554"/>
                    <a:pt x="16" y="549"/>
                  </a:cubicBezTo>
                  <a:cubicBezTo>
                    <a:pt x="16" y="547"/>
                    <a:pt x="18" y="544"/>
                    <a:pt x="20" y="541"/>
                  </a:cubicBezTo>
                  <a:cubicBezTo>
                    <a:pt x="26" y="534"/>
                    <a:pt x="36" y="525"/>
                    <a:pt x="43" y="519"/>
                  </a:cubicBezTo>
                  <a:cubicBezTo>
                    <a:pt x="43" y="518"/>
                    <a:pt x="44" y="517"/>
                    <a:pt x="45" y="517"/>
                  </a:cubicBezTo>
                  <a:cubicBezTo>
                    <a:pt x="47" y="513"/>
                    <a:pt x="52" y="511"/>
                    <a:pt x="56" y="507"/>
                  </a:cubicBezTo>
                  <a:cubicBezTo>
                    <a:pt x="59" y="503"/>
                    <a:pt x="63" y="500"/>
                    <a:pt x="66" y="496"/>
                  </a:cubicBezTo>
                  <a:cubicBezTo>
                    <a:pt x="63" y="498"/>
                    <a:pt x="60" y="501"/>
                    <a:pt x="57" y="504"/>
                  </a:cubicBezTo>
                  <a:cubicBezTo>
                    <a:pt x="55" y="506"/>
                    <a:pt x="50" y="508"/>
                    <a:pt x="48" y="511"/>
                  </a:cubicBezTo>
                  <a:cubicBezTo>
                    <a:pt x="44" y="514"/>
                    <a:pt x="40" y="516"/>
                    <a:pt x="35" y="518"/>
                  </a:cubicBezTo>
                  <a:cubicBezTo>
                    <a:pt x="33" y="520"/>
                    <a:pt x="28" y="522"/>
                    <a:pt x="25" y="523"/>
                  </a:cubicBezTo>
                  <a:cubicBezTo>
                    <a:pt x="22" y="525"/>
                    <a:pt x="20" y="520"/>
                    <a:pt x="19" y="518"/>
                  </a:cubicBezTo>
                  <a:cubicBezTo>
                    <a:pt x="19" y="518"/>
                    <a:pt x="19" y="518"/>
                    <a:pt x="19" y="517"/>
                  </a:cubicBezTo>
                  <a:cubicBezTo>
                    <a:pt x="18" y="515"/>
                    <a:pt x="18" y="513"/>
                    <a:pt x="19" y="510"/>
                  </a:cubicBezTo>
                  <a:cubicBezTo>
                    <a:pt x="30" y="486"/>
                    <a:pt x="45" y="468"/>
                    <a:pt x="60" y="450"/>
                  </a:cubicBezTo>
                  <a:cubicBezTo>
                    <a:pt x="83" y="426"/>
                    <a:pt x="107" y="403"/>
                    <a:pt x="133" y="383"/>
                  </a:cubicBezTo>
                  <a:cubicBezTo>
                    <a:pt x="149" y="369"/>
                    <a:pt x="164" y="356"/>
                    <a:pt x="181" y="344"/>
                  </a:cubicBezTo>
                  <a:cubicBezTo>
                    <a:pt x="187" y="338"/>
                    <a:pt x="195" y="334"/>
                    <a:pt x="201" y="329"/>
                  </a:cubicBezTo>
                  <a:cubicBezTo>
                    <a:pt x="212" y="320"/>
                    <a:pt x="223" y="312"/>
                    <a:pt x="234" y="304"/>
                  </a:cubicBezTo>
                  <a:cubicBezTo>
                    <a:pt x="234" y="303"/>
                    <a:pt x="235" y="302"/>
                    <a:pt x="236" y="302"/>
                  </a:cubicBezTo>
                  <a:cubicBezTo>
                    <a:pt x="240" y="298"/>
                    <a:pt x="245" y="295"/>
                    <a:pt x="250" y="292"/>
                  </a:cubicBezTo>
                  <a:cubicBezTo>
                    <a:pt x="273" y="275"/>
                    <a:pt x="299" y="258"/>
                    <a:pt x="323" y="243"/>
                  </a:cubicBezTo>
                  <a:cubicBezTo>
                    <a:pt x="333" y="236"/>
                    <a:pt x="344" y="229"/>
                    <a:pt x="355" y="222"/>
                  </a:cubicBezTo>
                  <a:cubicBezTo>
                    <a:pt x="377" y="208"/>
                    <a:pt x="400" y="194"/>
                    <a:pt x="423" y="181"/>
                  </a:cubicBezTo>
                  <a:cubicBezTo>
                    <a:pt x="429" y="177"/>
                    <a:pt x="436" y="174"/>
                    <a:pt x="442" y="170"/>
                  </a:cubicBezTo>
                  <a:cubicBezTo>
                    <a:pt x="459" y="160"/>
                    <a:pt x="475" y="151"/>
                    <a:pt x="492" y="141"/>
                  </a:cubicBezTo>
                  <a:cubicBezTo>
                    <a:pt x="542" y="112"/>
                    <a:pt x="593" y="82"/>
                    <a:pt x="642" y="51"/>
                  </a:cubicBezTo>
                  <a:cubicBezTo>
                    <a:pt x="650" y="46"/>
                    <a:pt x="658" y="39"/>
                    <a:pt x="665" y="33"/>
                  </a:cubicBezTo>
                  <a:cubicBezTo>
                    <a:pt x="666" y="31"/>
                    <a:pt x="670" y="30"/>
                    <a:pt x="670" y="26"/>
                  </a:cubicBezTo>
                  <a:cubicBezTo>
                    <a:pt x="673" y="26"/>
                    <a:pt x="673" y="20"/>
                    <a:pt x="671" y="19"/>
                  </a:cubicBezTo>
                  <a:cubicBezTo>
                    <a:pt x="666" y="19"/>
                    <a:pt x="662" y="18"/>
                    <a:pt x="658" y="20"/>
                  </a:cubicBezTo>
                  <a:cubicBezTo>
                    <a:pt x="656" y="19"/>
                    <a:pt x="654" y="20"/>
                    <a:pt x="652" y="20"/>
                  </a:cubicBezTo>
                  <a:cubicBezTo>
                    <a:pt x="651" y="20"/>
                    <a:pt x="651" y="21"/>
                    <a:pt x="649" y="22"/>
                  </a:cubicBezTo>
                  <a:cubicBezTo>
                    <a:pt x="647" y="22"/>
                    <a:pt x="644" y="21"/>
                    <a:pt x="643" y="23"/>
                  </a:cubicBezTo>
                  <a:cubicBezTo>
                    <a:pt x="642" y="23"/>
                    <a:pt x="642" y="22"/>
                    <a:pt x="642" y="22"/>
                  </a:cubicBezTo>
                  <a:cubicBezTo>
                    <a:pt x="640" y="24"/>
                    <a:pt x="637" y="24"/>
                    <a:pt x="636" y="25"/>
                  </a:cubicBezTo>
                  <a:cubicBezTo>
                    <a:pt x="631" y="25"/>
                    <a:pt x="627" y="29"/>
                    <a:pt x="622" y="29"/>
                  </a:cubicBezTo>
                  <a:cubicBezTo>
                    <a:pt x="621" y="29"/>
                    <a:pt x="620" y="29"/>
                    <a:pt x="620" y="30"/>
                  </a:cubicBezTo>
                  <a:cubicBezTo>
                    <a:pt x="619" y="29"/>
                    <a:pt x="618" y="30"/>
                    <a:pt x="617" y="30"/>
                  </a:cubicBezTo>
                  <a:cubicBezTo>
                    <a:pt x="617" y="30"/>
                    <a:pt x="617" y="31"/>
                    <a:pt x="616" y="31"/>
                  </a:cubicBezTo>
                  <a:cubicBezTo>
                    <a:pt x="616" y="31"/>
                    <a:pt x="615" y="32"/>
                    <a:pt x="614" y="31"/>
                  </a:cubicBezTo>
                  <a:cubicBezTo>
                    <a:pt x="612" y="33"/>
                    <a:pt x="608" y="33"/>
                    <a:pt x="605" y="34"/>
                  </a:cubicBezTo>
                  <a:cubicBezTo>
                    <a:pt x="603" y="36"/>
                    <a:pt x="600" y="36"/>
                    <a:pt x="596" y="36"/>
                  </a:cubicBezTo>
                  <a:cubicBezTo>
                    <a:pt x="595" y="39"/>
                    <a:pt x="589" y="36"/>
                    <a:pt x="588" y="40"/>
                  </a:cubicBezTo>
                  <a:cubicBezTo>
                    <a:pt x="587" y="41"/>
                    <a:pt x="585" y="40"/>
                    <a:pt x="583" y="41"/>
                  </a:cubicBezTo>
                  <a:cubicBezTo>
                    <a:pt x="580" y="41"/>
                    <a:pt x="578" y="44"/>
                    <a:pt x="575" y="44"/>
                  </a:cubicBezTo>
                  <a:cubicBezTo>
                    <a:pt x="574" y="45"/>
                    <a:pt x="572" y="44"/>
                    <a:pt x="571" y="45"/>
                  </a:cubicBezTo>
                  <a:cubicBezTo>
                    <a:pt x="568" y="46"/>
                    <a:pt x="564" y="47"/>
                    <a:pt x="560" y="48"/>
                  </a:cubicBezTo>
                  <a:cubicBezTo>
                    <a:pt x="556" y="50"/>
                    <a:pt x="551" y="50"/>
                    <a:pt x="549" y="52"/>
                  </a:cubicBezTo>
                  <a:cubicBezTo>
                    <a:pt x="548" y="52"/>
                    <a:pt x="547" y="54"/>
                    <a:pt x="545" y="53"/>
                  </a:cubicBezTo>
                  <a:cubicBezTo>
                    <a:pt x="544" y="54"/>
                    <a:pt x="543" y="54"/>
                    <a:pt x="542" y="55"/>
                  </a:cubicBezTo>
                  <a:cubicBezTo>
                    <a:pt x="540" y="54"/>
                    <a:pt x="539" y="57"/>
                    <a:pt x="537" y="56"/>
                  </a:cubicBezTo>
                  <a:cubicBezTo>
                    <a:pt x="536" y="56"/>
                    <a:pt x="536" y="56"/>
                    <a:pt x="535" y="57"/>
                  </a:cubicBezTo>
                  <a:cubicBezTo>
                    <a:pt x="529" y="58"/>
                    <a:pt x="523" y="62"/>
                    <a:pt x="518" y="63"/>
                  </a:cubicBezTo>
                  <a:cubicBezTo>
                    <a:pt x="513" y="65"/>
                    <a:pt x="508" y="67"/>
                    <a:pt x="504" y="68"/>
                  </a:cubicBezTo>
                  <a:cubicBezTo>
                    <a:pt x="497" y="71"/>
                    <a:pt x="489" y="75"/>
                    <a:pt x="481" y="78"/>
                  </a:cubicBezTo>
                  <a:cubicBezTo>
                    <a:pt x="466" y="85"/>
                    <a:pt x="452" y="91"/>
                    <a:pt x="437" y="98"/>
                  </a:cubicBezTo>
                  <a:cubicBezTo>
                    <a:pt x="436" y="99"/>
                    <a:pt x="435" y="100"/>
                    <a:pt x="434" y="100"/>
                  </a:cubicBezTo>
                  <a:cubicBezTo>
                    <a:pt x="431" y="101"/>
                    <a:pt x="429" y="103"/>
                    <a:pt x="426" y="103"/>
                  </a:cubicBezTo>
                  <a:cubicBezTo>
                    <a:pt x="411" y="112"/>
                    <a:pt x="396" y="119"/>
                    <a:pt x="382" y="128"/>
                  </a:cubicBezTo>
                  <a:cubicBezTo>
                    <a:pt x="380" y="128"/>
                    <a:pt x="380" y="129"/>
                    <a:pt x="379" y="129"/>
                  </a:cubicBezTo>
                  <a:cubicBezTo>
                    <a:pt x="378" y="129"/>
                    <a:pt x="378" y="130"/>
                    <a:pt x="378" y="130"/>
                  </a:cubicBezTo>
                  <a:cubicBezTo>
                    <a:pt x="374" y="132"/>
                    <a:pt x="370" y="133"/>
                    <a:pt x="368" y="136"/>
                  </a:cubicBezTo>
                  <a:cubicBezTo>
                    <a:pt x="364" y="138"/>
                    <a:pt x="360" y="139"/>
                    <a:pt x="357" y="143"/>
                  </a:cubicBezTo>
                  <a:cubicBezTo>
                    <a:pt x="356" y="142"/>
                    <a:pt x="356" y="143"/>
                    <a:pt x="355" y="143"/>
                  </a:cubicBezTo>
                  <a:cubicBezTo>
                    <a:pt x="354" y="144"/>
                    <a:pt x="353" y="145"/>
                    <a:pt x="353" y="146"/>
                  </a:cubicBezTo>
                  <a:cubicBezTo>
                    <a:pt x="350" y="146"/>
                    <a:pt x="348" y="150"/>
                    <a:pt x="344" y="150"/>
                  </a:cubicBezTo>
                  <a:cubicBezTo>
                    <a:pt x="342" y="154"/>
                    <a:pt x="338" y="156"/>
                    <a:pt x="334" y="157"/>
                  </a:cubicBezTo>
                  <a:cubicBezTo>
                    <a:pt x="330" y="160"/>
                    <a:pt x="325" y="163"/>
                    <a:pt x="321" y="165"/>
                  </a:cubicBezTo>
                  <a:cubicBezTo>
                    <a:pt x="320" y="168"/>
                    <a:pt x="318" y="168"/>
                    <a:pt x="316" y="169"/>
                  </a:cubicBezTo>
                  <a:cubicBezTo>
                    <a:pt x="314" y="171"/>
                    <a:pt x="311" y="172"/>
                    <a:pt x="308" y="173"/>
                  </a:cubicBezTo>
                  <a:cubicBezTo>
                    <a:pt x="306" y="175"/>
                    <a:pt x="304" y="177"/>
                    <a:pt x="302" y="177"/>
                  </a:cubicBezTo>
                  <a:cubicBezTo>
                    <a:pt x="301" y="177"/>
                    <a:pt x="301" y="178"/>
                    <a:pt x="301" y="178"/>
                  </a:cubicBezTo>
                  <a:cubicBezTo>
                    <a:pt x="301" y="178"/>
                    <a:pt x="300" y="178"/>
                    <a:pt x="300" y="178"/>
                  </a:cubicBezTo>
                  <a:cubicBezTo>
                    <a:pt x="299" y="180"/>
                    <a:pt x="297" y="180"/>
                    <a:pt x="296" y="182"/>
                  </a:cubicBezTo>
                  <a:cubicBezTo>
                    <a:pt x="294" y="183"/>
                    <a:pt x="290" y="185"/>
                    <a:pt x="289" y="186"/>
                  </a:cubicBezTo>
                  <a:cubicBezTo>
                    <a:pt x="286" y="189"/>
                    <a:pt x="285" y="190"/>
                    <a:pt x="282" y="192"/>
                  </a:cubicBezTo>
                  <a:cubicBezTo>
                    <a:pt x="278" y="194"/>
                    <a:pt x="275" y="196"/>
                    <a:pt x="272" y="198"/>
                  </a:cubicBezTo>
                  <a:cubicBezTo>
                    <a:pt x="271" y="199"/>
                    <a:pt x="269" y="199"/>
                    <a:pt x="268" y="200"/>
                  </a:cubicBezTo>
                  <a:cubicBezTo>
                    <a:pt x="266" y="203"/>
                    <a:pt x="261" y="202"/>
                    <a:pt x="260" y="206"/>
                  </a:cubicBezTo>
                  <a:cubicBezTo>
                    <a:pt x="259" y="205"/>
                    <a:pt x="259" y="206"/>
                    <a:pt x="259" y="206"/>
                  </a:cubicBezTo>
                  <a:cubicBezTo>
                    <a:pt x="256" y="208"/>
                    <a:pt x="252" y="209"/>
                    <a:pt x="250" y="211"/>
                  </a:cubicBezTo>
                  <a:cubicBezTo>
                    <a:pt x="249" y="212"/>
                    <a:pt x="247" y="212"/>
                    <a:pt x="246" y="213"/>
                  </a:cubicBezTo>
                  <a:cubicBezTo>
                    <a:pt x="245" y="213"/>
                    <a:pt x="244" y="215"/>
                    <a:pt x="243" y="216"/>
                  </a:cubicBezTo>
                  <a:cubicBezTo>
                    <a:pt x="242" y="217"/>
                    <a:pt x="240" y="218"/>
                    <a:pt x="238" y="218"/>
                  </a:cubicBezTo>
                  <a:cubicBezTo>
                    <a:pt x="236" y="219"/>
                    <a:pt x="234" y="222"/>
                    <a:pt x="231" y="223"/>
                  </a:cubicBezTo>
                  <a:cubicBezTo>
                    <a:pt x="230" y="223"/>
                    <a:pt x="231" y="223"/>
                    <a:pt x="230" y="224"/>
                  </a:cubicBezTo>
                  <a:cubicBezTo>
                    <a:pt x="227" y="224"/>
                    <a:pt x="224" y="226"/>
                    <a:pt x="222" y="228"/>
                  </a:cubicBezTo>
                  <a:cubicBezTo>
                    <a:pt x="217" y="230"/>
                    <a:pt x="213" y="234"/>
                    <a:pt x="208" y="235"/>
                  </a:cubicBezTo>
                  <a:cubicBezTo>
                    <a:pt x="207" y="237"/>
                    <a:pt x="205" y="237"/>
                    <a:pt x="204" y="238"/>
                  </a:cubicBezTo>
                  <a:cubicBezTo>
                    <a:pt x="199" y="239"/>
                    <a:pt x="195" y="243"/>
                    <a:pt x="190" y="242"/>
                  </a:cubicBezTo>
                  <a:cubicBezTo>
                    <a:pt x="188" y="241"/>
                    <a:pt x="187" y="240"/>
                    <a:pt x="185" y="238"/>
                  </a:cubicBezTo>
                  <a:cubicBezTo>
                    <a:pt x="191" y="232"/>
                    <a:pt x="198" y="226"/>
                    <a:pt x="205" y="222"/>
                  </a:cubicBezTo>
                  <a:cubicBezTo>
                    <a:pt x="218" y="212"/>
                    <a:pt x="231" y="203"/>
                    <a:pt x="245" y="195"/>
                  </a:cubicBezTo>
                  <a:cubicBezTo>
                    <a:pt x="248" y="192"/>
                    <a:pt x="252" y="190"/>
                    <a:pt x="256" y="188"/>
                  </a:cubicBezTo>
                  <a:cubicBezTo>
                    <a:pt x="260" y="184"/>
                    <a:pt x="266" y="182"/>
                    <a:pt x="269" y="179"/>
                  </a:cubicBezTo>
                  <a:cubicBezTo>
                    <a:pt x="275" y="176"/>
                    <a:pt x="279" y="173"/>
                    <a:pt x="284" y="169"/>
                  </a:cubicBezTo>
                  <a:cubicBezTo>
                    <a:pt x="298" y="161"/>
                    <a:pt x="313" y="152"/>
                    <a:pt x="327" y="143"/>
                  </a:cubicBezTo>
                  <a:cubicBezTo>
                    <a:pt x="331" y="140"/>
                    <a:pt x="336" y="138"/>
                    <a:pt x="339" y="136"/>
                  </a:cubicBezTo>
                  <a:cubicBezTo>
                    <a:pt x="346" y="131"/>
                    <a:pt x="354" y="126"/>
                    <a:pt x="362" y="121"/>
                  </a:cubicBezTo>
                  <a:cubicBezTo>
                    <a:pt x="368" y="118"/>
                    <a:pt x="375" y="114"/>
                    <a:pt x="382" y="110"/>
                  </a:cubicBezTo>
                  <a:cubicBezTo>
                    <a:pt x="385" y="109"/>
                    <a:pt x="388" y="107"/>
                    <a:pt x="390" y="105"/>
                  </a:cubicBezTo>
                  <a:cubicBezTo>
                    <a:pt x="418" y="91"/>
                    <a:pt x="446" y="77"/>
                    <a:pt x="476" y="65"/>
                  </a:cubicBezTo>
                  <a:cubicBezTo>
                    <a:pt x="482" y="61"/>
                    <a:pt x="489" y="59"/>
                    <a:pt x="495" y="56"/>
                  </a:cubicBezTo>
                  <a:cubicBezTo>
                    <a:pt x="516" y="49"/>
                    <a:pt x="535" y="40"/>
                    <a:pt x="556" y="33"/>
                  </a:cubicBezTo>
                  <a:cubicBezTo>
                    <a:pt x="575" y="25"/>
                    <a:pt x="595" y="19"/>
                    <a:pt x="616" y="13"/>
                  </a:cubicBezTo>
                  <a:cubicBezTo>
                    <a:pt x="617" y="13"/>
                    <a:pt x="617" y="13"/>
                    <a:pt x="617" y="13"/>
                  </a:cubicBezTo>
                  <a:cubicBezTo>
                    <a:pt x="624" y="11"/>
                    <a:pt x="631" y="9"/>
                    <a:pt x="638" y="7"/>
                  </a:cubicBezTo>
                  <a:cubicBezTo>
                    <a:pt x="643" y="6"/>
                    <a:pt x="648" y="5"/>
                    <a:pt x="653" y="4"/>
                  </a:cubicBezTo>
                  <a:cubicBezTo>
                    <a:pt x="663" y="2"/>
                    <a:pt x="674" y="1"/>
                    <a:pt x="684" y="0"/>
                  </a:cubicBezTo>
                  <a:cubicBezTo>
                    <a:pt x="690" y="0"/>
                    <a:pt x="705" y="0"/>
                    <a:pt x="707" y="6"/>
                  </a:cubicBezTo>
                  <a:cubicBezTo>
                    <a:pt x="707" y="8"/>
                    <a:pt x="706" y="10"/>
                    <a:pt x="705" y="12"/>
                  </a:cubicBezTo>
                  <a:cubicBezTo>
                    <a:pt x="705" y="14"/>
                    <a:pt x="705" y="16"/>
                    <a:pt x="703" y="16"/>
                  </a:cubicBezTo>
                  <a:cubicBezTo>
                    <a:pt x="703" y="20"/>
                    <a:pt x="699" y="21"/>
                    <a:pt x="698" y="25"/>
                  </a:cubicBezTo>
                  <a:cubicBezTo>
                    <a:pt x="697" y="25"/>
                    <a:pt x="696" y="26"/>
                    <a:pt x="695" y="26"/>
                  </a:cubicBezTo>
                  <a:cubicBezTo>
                    <a:pt x="696" y="28"/>
                    <a:pt x="692" y="29"/>
                    <a:pt x="691" y="30"/>
                  </a:cubicBezTo>
                  <a:close/>
                  <a:moveTo>
                    <a:pt x="668" y="162"/>
                  </a:moveTo>
                  <a:cubicBezTo>
                    <a:pt x="667" y="161"/>
                    <a:pt x="666" y="162"/>
                    <a:pt x="666" y="162"/>
                  </a:cubicBezTo>
                  <a:cubicBezTo>
                    <a:pt x="668" y="162"/>
                    <a:pt x="667" y="162"/>
                    <a:pt x="666" y="163"/>
                  </a:cubicBezTo>
                  <a:cubicBezTo>
                    <a:pt x="667" y="163"/>
                    <a:pt x="668" y="162"/>
                    <a:pt x="668" y="162"/>
                  </a:cubicBezTo>
                  <a:close/>
                  <a:moveTo>
                    <a:pt x="647" y="181"/>
                  </a:moveTo>
                  <a:cubicBezTo>
                    <a:pt x="647" y="181"/>
                    <a:pt x="647" y="181"/>
                    <a:pt x="647" y="180"/>
                  </a:cubicBezTo>
                  <a:cubicBezTo>
                    <a:pt x="646" y="181"/>
                    <a:pt x="646" y="180"/>
                    <a:pt x="645" y="180"/>
                  </a:cubicBezTo>
                  <a:cubicBezTo>
                    <a:pt x="645" y="181"/>
                    <a:pt x="645" y="181"/>
                    <a:pt x="645" y="182"/>
                  </a:cubicBezTo>
                  <a:cubicBezTo>
                    <a:pt x="645" y="182"/>
                    <a:pt x="645" y="181"/>
                    <a:pt x="644" y="182"/>
                  </a:cubicBezTo>
                  <a:cubicBezTo>
                    <a:pt x="645" y="182"/>
                    <a:pt x="644" y="182"/>
                    <a:pt x="644" y="183"/>
                  </a:cubicBezTo>
                  <a:cubicBezTo>
                    <a:pt x="645" y="183"/>
                    <a:pt x="645" y="184"/>
                    <a:pt x="644" y="184"/>
                  </a:cubicBezTo>
                  <a:cubicBezTo>
                    <a:pt x="645" y="184"/>
                    <a:pt x="645" y="185"/>
                    <a:pt x="645" y="185"/>
                  </a:cubicBezTo>
                  <a:cubicBezTo>
                    <a:pt x="645" y="184"/>
                    <a:pt x="646" y="184"/>
                    <a:pt x="646" y="183"/>
                  </a:cubicBezTo>
                  <a:cubicBezTo>
                    <a:pt x="645" y="183"/>
                    <a:pt x="647" y="183"/>
                    <a:pt x="646" y="182"/>
                  </a:cubicBezTo>
                  <a:cubicBezTo>
                    <a:pt x="646" y="182"/>
                    <a:pt x="646" y="183"/>
                    <a:pt x="646" y="182"/>
                  </a:cubicBezTo>
                  <a:cubicBezTo>
                    <a:pt x="646" y="182"/>
                    <a:pt x="645" y="182"/>
                    <a:pt x="645" y="182"/>
                  </a:cubicBezTo>
                  <a:cubicBezTo>
                    <a:pt x="645" y="181"/>
                    <a:pt x="646" y="181"/>
                    <a:pt x="646" y="181"/>
                  </a:cubicBezTo>
                  <a:cubicBezTo>
                    <a:pt x="647" y="181"/>
                    <a:pt x="647" y="181"/>
                    <a:pt x="648" y="182"/>
                  </a:cubicBezTo>
                  <a:cubicBezTo>
                    <a:pt x="648" y="181"/>
                    <a:pt x="649" y="181"/>
                    <a:pt x="649" y="181"/>
                  </a:cubicBezTo>
                  <a:cubicBezTo>
                    <a:pt x="648" y="180"/>
                    <a:pt x="648" y="181"/>
                    <a:pt x="647" y="181"/>
                  </a:cubicBezTo>
                  <a:close/>
                  <a:moveTo>
                    <a:pt x="514" y="402"/>
                  </a:moveTo>
                  <a:cubicBezTo>
                    <a:pt x="514" y="401"/>
                    <a:pt x="514" y="400"/>
                    <a:pt x="513" y="400"/>
                  </a:cubicBezTo>
                  <a:cubicBezTo>
                    <a:pt x="513" y="401"/>
                    <a:pt x="514" y="401"/>
                    <a:pt x="514" y="402"/>
                  </a:cubicBezTo>
                  <a:close/>
                  <a:moveTo>
                    <a:pt x="240" y="434"/>
                  </a:moveTo>
                  <a:cubicBezTo>
                    <a:pt x="240" y="434"/>
                    <a:pt x="241" y="433"/>
                    <a:pt x="241" y="433"/>
                  </a:cubicBezTo>
                  <a:cubicBezTo>
                    <a:pt x="241" y="433"/>
                    <a:pt x="241" y="432"/>
                    <a:pt x="241" y="432"/>
                  </a:cubicBezTo>
                  <a:cubicBezTo>
                    <a:pt x="241" y="434"/>
                    <a:pt x="238" y="433"/>
                    <a:pt x="240" y="434"/>
                  </a:cubicBezTo>
                  <a:close/>
                  <a:moveTo>
                    <a:pt x="120" y="497"/>
                  </a:moveTo>
                  <a:cubicBezTo>
                    <a:pt x="120" y="497"/>
                    <a:pt x="119" y="498"/>
                    <a:pt x="120" y="498"/>
                  </a:cubicBezTo>
                  <a:cubicBezTo>
                    <a:pt x="120" y="498"/>
                    <a:pt x="120" y="497"/>
                    <a:pt x="120" y="498"/>
                  </a:cubicBezTo>
                  <a:cubicBezTo>
                    <a:pt x="120" y="499"/>
                    <a:pt x="121" y="499"/>
                    <a:pt x="120" y="500"/>
                  </a:cubicBezTo>
                  <a:cubicBezTo>
                    <a:pt x="121" y="499"/>
                    <a:pt x="121" y="499"/>
                    <a:pt x="121" y="498"/>
                  </a:cubicBezTo>
                  <a:cubicBezTo>
                    <a:pt x="121" y="498"/>
                    <a:pt x="121" y="498"/>
                    <a:pt x="120" y="497"/>
                  </a:cubicBezTo>
                  <a:close/>
                  <a:moveTo>
                    <a:pt x="100" y="511"/>
                  </a:moveTo>
                  <a:cubicBezTo>
                    <a:pt x="101" y="512"/>
                    <a:pt x="102" y="512"/>
                    <a:pt x="102" y="514"/>
                  </a:cubicBezTo>
                  <a:cubicBezTo>
                    <a:pt x="102" y="513"/>
                    <a:pt x="102" y="513"/>
                    <a:pt x="103" y="513"/>
                  </a:cubicBezTo>
                  <a:cubicBezTo>
                    <a:pt x="102" y="512"/>
                    <a:pt x="102" y="511"/>
                    <a:pt x="100" y="511"/>
                  </a:cubicBezTo>
                  <a:close/>
                  <a:moveTo>
                    <a:pt x="647" y="183"/>
                  </a:moveTo>
                  <a:cubicBezTo>
                    <a:pt x="647" y="183"/>
                    <a:pt x="647" y="184"/>
                    <a:pt x="648" y="184"/>
                  </a:cubicBezTo>
                  <a:cubicBezTo>
                    <a:pt x="648" y="183"/>
                    <a:pt x="648" y="183"/>
                    <a:pt x="647" y="183"/>
                  </a:cubicBezTo>
                  <a:close/>
                  <a:moveTo>
                    <a:pt x="647" y="168"/>
                  </a:moveTo>
                  <a:cubicBezTo>
                    <a:pt x="648" y="168"/>
                    <a:pt x="647" y="167"/>
                    <a:pt x="647" y="168"/>
                  </a:cubicBezTo>
                  <a:cubicBezTo>
                    <a:pt x="648" y="168"/>
                    <a:pt x="647" y="169"/>
                    <a:pt x="647" y="169"/>
                  </a:cubicBezTo>
                  <a:cubicBezTo>
                    <a:pt x="647" y="168"/>
                    <a:pt x="648" y="169"/>
                    <a:pt x="648" y="169"/>
                  </a:cubicBezTo>
                  <a:cubicBezTo>
                    <a:pt x="648" y="168"/>
                    <a:pt x="649" y="168"/>
                    <a:pt x="649" y="168"/>
                  </a:cubicBezTo>
                  <a:cubicBezTo>
                    <a:pt x="648" y="168"/>
                    <a:pt x="648" y="168"/>
                    <a:pt x="647" y="168"/>
                  </a:cubicBezTo>
                  <a:close/>
                  <a:moveTo>
                    <a:pt x="644" y="183"/>
                  </a:moveTo>
                  <a:cubicBezTo>
                    <a:pt x="644" y="184"/>
                    <a:pt x="642" y="183"/>
                    <a:pt x="642" y="183"/>
                  </a:cubicBezTo>
                  <a:cubicBezTo>
                    <a:pt x="643" y="184"/>
                    <a:pt x="643" y="184"/>
                    <a:pt x="644" y="184"/>
                  </a:cubicBezTo>
                  <a:cubicBezTo>
                    <a:pt x="644" y="184"/>
                    <a:pt x="643" y="185"/>
                    <a:pt x="644" y="185"/>
                  </a:cubicBezTo>
                  <a:cubicBezTo>
                    <a:pt x="645" y="185"/>
                    <a:pt x="644" y="182"/>
                    <a:pt x="644" y="183"/>
                  </a:cubicBezTo>
                  <a:close/>
                  <a:moveTo>
                    <a:pt x="643" y="186"/>
                  </a:moveTo>
                  <a:cubicBezTo>
                    <a:pt x="644" y="185"/>
                    <a:pt x="644" y="187"/>
                    <a:pt x="645" y="186"/>
                  </a:cubicBezTo>
                  <a:cubicBezTo>
                    <a:pt x="644" y="186"/>
                    <a:pt x="645" y="185"/>
                    <a:pt x="644" y="185"/>
                  </a:cubicBezTo>
                  <a:cubicBezTo>
                    <a:pt x="644" y="185"/>
                    <a:pt x="643" y="186"/>
                    <a:pt x="643" y="186"/>
                  </a:cubicBezTo>
                  <a:close/>
                  <a:moveTo>
                    <a:pt x="642" y="180"/>
                  </a:moveTo>
                  <a:cubicBezTo>
                    <a:pt x="643" y="180"/>
                    <a:pt x="644" y="180"/>
                    <a:pt x="645" y="180"/>
                  </a:cubicBezTo>
                  <a:cubicBezTo>
                    <a:pt x="644" y="180"/>
                    <a:pt x="645" y="180"/>
                    <a:pt x="645" y="179"/>
                  </a:cubicBezTo>
                  <a:cubicBezTo>
                    <a:pt x="645" y="179"/>
                    <a:pt x="645" y="179"/>
                    <a:pt x="645" y="178"/>
                  </a:cubicBezTo>
                  <a:cubicBezTo>
                    <a:pt x="645" y="179"/>
                    <a:pt x="645" y="179"/>
                    <a:pt x="644" y="179"/>
                  </a:cubicBezTo>
                  <a:cubicBezTo>
                    <a:pt x="644" y="179"/>
                    <a:pt x="644" y="179"/>
                    <a:pt x="644" y="179"/>
                  </a:cubicBezTo>
                  <a:cubicBezTo>
                    <a:pt x="644" y="179"/>
                    <a:pt x="644" y="179"/>
                    <a:pt x="644" y="180"/>
                  </a:cubicBezTo>
                  <a:cubicBezTo>
                    <a:pt x="643" y="179"/>
                    <a:pt x="643" y="180"/>
                    <a:pt x="642" y="180"/>
                  </a:cubicBezTo>
                  <a:close/>
                  <a:moveTo>
                    <a:pt x="644" y="169"/>
                  </a:moveTo>
                  <a:cubicBezTo>
                    <a:pt x="644" y="170"/>
                    <a:pt x="645" y="169"/>
                    <a:pt x="645" y="170"/>
                  </a:cubicBezTo>
                  <a:cubicBezTo>
                    <a:pt x="644" y="170"/>
                    <a:pt x="644" y="170"/>
                    <a:pt x="645" y="170"/>
                  </a:cubicBezTo>
                  <a:cubicBezTo>
                    <a:pt x="645" y="170"/>
                    <a:pt x="645" y="169"/>
                    <a:pt x="646" y="169"/>
                  </a:cubicBezTo>
                  <a:cubicBezTo>
                    <a:pt x="645" y="169"/>
                    <a:pt x="646" y="169"/>
                    <a:pt x="646" y="168"/>
                  </a:cubicBezTo>
                  <a:cubicBezTo>
                    <a:pt x="645" y="168"/>
                    <a:pt x="645" y="169"/>
                    <a:pt x="645" y="168"/>
                  </a:cubicBezTo>
                  <a:cubicBezTo>
                    <a:pt x="645" y="169"/>
                    <a:pt x="645" y="169"/>
                    <a:pt x="644" y="169"/>
                  </a:cubicBezTo>
                  <a:cubicBezTo>
                    <a:pt x="644" y="168"/>
                    <a:pt x="641" y="168"/>
                    <a:pt x="642" y="169"/>
                  </a:cubicBezTo>
                  <a:cubicBezTo>
                    <a:pt x="643" y="169"/>
                    <a:pt x="643" y="169"/>
                    <a:pt x="643" y="170"/>
                  </a:cubicBezTo>
                  <a:cubicBezTo>
                    <a:pt x="642" y="170"/>
                    <a:pt x="642" y="169"/>
                    <a:pt x="642" y="169"/>
                  </a:cubicBezTo>
                  <a:cubicBezTo>
                    <a:pt x="642" y="170"/>
                    <a:pt x="642" y="170"/>
                    <a:pt x="641" y="170"/>
                  </a:cubicBezTo>
                  <a:cubicBezTo>
                    <a:pt x="641" y="170"/>
                    <a:pt x="642" y="170"/>
                    <a:pt x="642" y="170"/>
                  </a:cubicBezTo>
                  <a:cubicBezTo>
                    <a:pt x="643" y="170"/>
                    <a:pt x="644" y="170"/>
                    <a:pt x="644" y="169"/>
                  </a:cubicBezTo>
                  <a:close/>
                  <a:moveTo>
                    <a:pt x="641" y="184"/>
                  </a:moveTo>
                  <a:cubicBezTo>
                    <a:pt x="641" y="184"/>
                    <a:pt x="641" y="184"/>
                    <a:pt x="641" y="184"/>
                  </a:cubicBezTo>
                  <a:cubicBezTo>
                    <a:pt x="641" y="184"/>
                    <a:pt x="641" y="184"/>
                    <a:pt x="640" y="185"/>
                  </a:cubicBezTo>
                  <a:cubicBezTo>
                    <a:pt x="641" y="185"/>
                    <a:pt x="642" y="185"/>
                    <a:pt x="641" y="185"/>
                  </a:cubicBezTo>
                  <a:cubicBezTo>
                    <a:pt x="641" y="185"/>
                    <a:pt x="641" y="185"/>
                    <a:pt x="641" y="184"/>
                  </a:cubicBezTo>
                  <a:close/>
                  <a:moveTo>
                    <a:pt x="639" y="185"/>
                  </a:moveTo>
                  <a:cubicBezTo>
                    <a:pt x="640" y="185"/>
                    <a:pt x="640" y="186"/>
                    <a:pt x="640" y="186"/>
                  </a:cubicBezTo>
                  <a:cubicBezTo>
                    <a:pt x="640" y="185"/>
                    <a:pt x="641" y="185"/>
                    <a:pt x="641" y="185"/>
                  </a:cubicBezTo>
                  <a:cubicBezTo>
                    <a:pt x="640" y="185"/>
                    <a:pt x="639" y="184"/>
                    <a:pt x="639" y="185"/>
                  </a:cubicBezTo>
                  <a:close/>
                  <a:moveTo>
                    <a:pt x="636" y="187"/>
                  </a:moveTo>
                  <a:cubicBezTo>
                    <a:pt x="637" y="187"/>
                    <a:pt x="637" y="188"/>
                    <a:pt x="637" y="189"/>
                  </a:cubicBezTo>
                  <a:cubicBezTo>
                    <a:pt x="637" y="189"/>
                    <a:pt x="637" y="188"/>
                    <a:pt x="636" y="189"/>
                  </a:cubicBezTo>
                  <a:cubicBezTo>
                    <a:pt x="637" y="189"/>
                    <a:pt x="637" y="189"/>
                    <a:pt x="638" y="189"/>
                  </a:cubicBezTo>
                  <a:cubicBezTo>
                    <a:pt x="638" y="189"/>
                    <a:pt x="638" y="189"/>
                    <a:pt x="638" y="188"/>
                  </a:cubicBezTo>
                  <a:cubicBezTo>
                    <a:pt x="637" y="188"/>
                    <a:pt x="637" y="187"/>
                    <a:pt x="636" y="187"/>
                  </a:cubicBezTo>
                  <a:close/>
                  <a:moveTo>
                    <a:pt x="635" y="186"/>
                  </a:moveTo>
                  <a:cubicBezTo>
                    <a:pt x="634" y="187"/>
                    <a:pt x="636" y="187"/>
                    <a:pt x="636" y="187"/>
                  </a:cubicBezTo>
                  <a:cubicBezTo>
                    <a:pt x="635" y="187"/>
                    <a:pt x="635" y="187"/>
                    <a:pt x="635" y="187"/>
                  </a:cubicBezTo>
                  <a:cubicBezTo>
                    <a:pt x="635" y="188"/>
                    <a:pt x="636" y="188"/>
                    <a:pt x="636" y="187"/>
                  </a:cubicBezTo>
                  <a:cubicBezTo>
                    <a:pt x="635" y="187"/>
                    <a:pt x="636" y="186"/>
                    <a:pt x="635" y="186"/>
                  </a:cubicBezTo>
                  <a:close/>
                  <a:moveTo>
                    <a:pt x="636" y="186"/>
                  </a:moveTo>
                  <a:cubicBezTo>
                    <a:pt x="636" y="185"/>
                    <a:pt x="636" y="184"/>
                    <a:pt x="635" y="184"/>
                  </a:cubicBezTo>
                  <a:cubicBezTo>
                    <a:pt x="635" y="185"/>
                    <a:pt x="635" y="186"/>
                    <a:pt x="636" y="186"/>
                  </a:cubicBezTo>
                  <a:close/>
                  <a:moveTo>
                    <a:pt x="632" y="172"/>
                  </a:moveTo>
                  <a:cubicBezTo>
                    <a:pt x="632" y="172"/>
                    <a:pt x="631" y="173"/>
                    <a:pt x="632" y="173"/>
                  </a:cubicBezTo>
                  <a:cubicBezTo>
                    <a:pt x="632" y="173"/>
                    <a:pt x="632" y="172"/>
                    <a:pt x="633" y="172"/>
                  </a:cubicBezTo>
                  <a:cubicBezTo>
                    <a:pt x="632" y="172"/>
                    <a:pt x="632" y="172"/>
                    <a:pt x="632" y="172"/>
                  </a:cubicBezTo>
                  <a:close/>
                  <a:moveTo>
                    <a:pt x="581" y="450"/>
                  </a:moveTo>
                  <a:cubicBezTo>
                    <a:pt x="581" y="451"/>
                    <a:pt x="581" y="451"/>
                    <a:pt x="580" y="451"/>
                  </a:cubicBezTo>
                  <a:cubicBezTo>
                    <a:pt x="581" y="452"/>
                    <a:pt x="582" y="450"/>
                    <a:pt x="581" y="450"/>
                  </a:cubicBezTo>
                  <a:close/>
                  <a:moveTo>
                    <a:pt x="576" y="453"/>
                  </a:moveTo>
                  <a:cubicBezTo>
                    <a:pt x="578" y="454"/>
                    <a:pt x="580" y="453"/>
                    <a:pt x="581" y="452"/>
                  </a:cubicBezTo>
                  <a:cubicBezTo>
                    <a:pt x="579" y="453"/>
                    <a:pt x="578" y="452"/>
                    <a:pt x="576" y="453"/>
                  </a:cubicBezTo>
                  <a:close/>
                  <a:moveTo>
                    <a:pt x="621" y="195"/>
                  </a:moveTo>
                  <a:cubicBezTo>
                    <a:pt x="622" y="195"/>
                    <a:pt x="623" y="195"/>
                    <a:pt x="623" y="194"/>
                  </a:cubicBezTo>
                  <a:cubicBezTo>
                    <a:pt x="622" y="194"/>
                    <a:pt x="622" y="194"/>
                    <a:pt x="622" y="195"/>
                  </a:cubicBezTo>
                  <a:cubicBezTo>
                    <a:pt x="622" y="195"/>
                    <a:pt x="621" y="194"/>
                    <a:pt x="621" y="195"/>
                  </a:cubicBezTo>
                  <a:close/>
                  <a:moveTo>
                    <a:pt x="578" y="438"/>
                  </a:moveTo>
                  <a:cubicBezTo>
                    <a:pt x="579" y="439"/>
                    <a:pt x="579" y="439"/>
                    <a:pt x="580" y="438"/>
                  </a:cubicBezTo>
                  <a:cubicBezTo>
                    <a:pt x="579" y="438"/>
                    <a:pt x="578" y="437"/>
                    <a:pt x="578" y="438"/>
                  </a:cubicBezTo>
                  <a:close/>
                  <a:moveTo>
                    <a:pt x="619" y="195"/>
                  </a:moveTo>
                  <a:cubicBezTo>
                    <a:pt x="620" y="195"/>
                    <a:pt x="620" y="194"/>
                    <a:pt x="620" y="194"/>
                  </a:cubicBezTo>
                  <a:cubicBezTo>
                    <a:pt x="620" y="194"/>
                    <a:pt x="621" y="194"/>
                    <a:pt x="621" y="194"/>
                  </a:cubicBezTo>
                  <a:cubicBezTo>
                    <a:pt x="620" y="193"/>
                    <a:pt x="619" y="194"/>
                    <a:pt x="619" y="195"/>
                  </a:cubicBezTo>
                  <a:close/>
                  <a:moveTo>
                    <a:pt x="578" y="443"/>
                  </a:moveTo>
                  <a:cubicBezTo>
                    <a:pt x="576" y="443"/>
                    <a:pt x="574" y="445"/>
                    <a:pt x="573" y="444"/>
                  </a:cubicBezTo>
                  <a:cubicBezTo>
                    <a:pt x="572" y="444"/>
                    <a:pt x="571" y="445"/>
                    <a:pt x="571" y="446"/>
                  </a:cubicBezTo>
                  <a:cubicBezTo>
                    <a:pt x="573" y="446"/>
                    <a:pt x="573" y="444"/>
                    <a:pt x="574" y="446"/>
                  </a:cubicBezTo>
                  <a:cubicBezTo>
                    <a:pt x="575" y="446"/>
                    <a:pt x="575" y="445"/>
                    <a:pt x="575" y="445"/>
                  </a:cubicBezTo>
                  <a:cubicBezTo>
                    <a:pt x="575" y="446"/>
                    <a:pt x="576" y="444"/>
                    <a:pt x="577" y="445"/>
                  </a:cubicBezTo>
                  <a:cubicBezTo>
                    <a:pt x="576" y="444"/>
                    <a:pt x="579" y="444"/>
                    <a:pt x="578" y="443"/>
                  </a:cubicBezTo>
                  <a:close/>
                  <a:moveTo>
                    <a:pt x="575" y="449"/>
                  </a:moveTo>
                  <a:cubicBezTo>
                    <a:pt x="575" y="450"/>
                    <a:pt x="575" y="450"/>
                    <a:pt x="575" y="450"/>
                  </a:cubicBezTo>
                  <a:cubicBezTo>
                    <a:pt x="576" y="449"/>
                    <a:pt x="577" y="450"/>
                    <a:pt x="577" y="449"/>
                  </a:cubicBezTo>
                  <a:cubicBezTo>
                    <a:pt x="576" y="449"/>
                    <a:pt x="576" y="449"/>
                    <a:pt x="575" y="449"/>
                  </a:cubicBezTo>
                  <a:close/>
                  <a:moveTo>
                    <a:pt x="576" y="453"/>
                  </a:moveTo>
                  <a:cubicBezTo>
                    <a:pt x="576" y="452"/>
                    <a:pt x="575" y="453"/>
                    <a:pt x="575" y="453"/>
                  </a:cubicBezTo>
                  <a:cubicBezTo>
                    <a:pt x="575" y="452"/>
                    <a:pt x="575" y="453"/>
                    <a:pt x="575" y="452"/>
                  </a:cubicBezTo>
                  <a:cubicBezTo>
                    <a:pt x="575" y="452"/>
                    <a:pt x="575" y="452"/>
                    <a:pt x="574" y="451"/>
                  </a:cubicBezTo>
                  <a:cubicBezTo>
                    <a:pt x="574" y="452"/>
                    <a:pt x="574" y="452"/>
                    <a:pt x="574" y="452"/>
                  </a:cubicBezTo>
                  <a:cubicBezTo>
                    <a:pt x="574" y="451"/>
                    <a:pt x="573" y="451"/>
                    <a:pt x="572" y="451"/>
                  </a:cubicBezTo>
                  <a:cubicBezTo>
                    <a:pt x="572" y="452"/>
                    <a:pt x="573" y="452"/>
                    <a:pt x="573" y="452"/>
                  </a:cubicBezTo>
                  <a:cubicBezTo>
                    <a:pt x="572" y="452"/>
                    <a:pt x="573" y="453"/>
                    <a:pt x="572" y="453"/>
                  </a:cubicBezTo>
                  <a:cubicBezTo>
                    <a:pt x="573" y="452"/>
                    <a:pt x="571" y="453"/>
                    <a:pt x="572" y="452"/>
                  </a:cubicBezTo>
                  <a:cubicBezTo>
                    <a:pt x="571" y="451"/>
                    <a:pt x="571" y="453"/>
                    <a:pt x="570" y="452"/>
                  </a:cubicBezTo>
                  <a:cubicBezTo>
                    <a:pt x="571" y="453"/>
                    <a:pt x="570" y="453"/>
                    <a:pt x="570" y="455"/>
                  </a:cubicBezTo>
                  <a:cubicBezTo>
                    <a:pt x="570" y="455"/>
                    <a:pt x="571" y="455"/>
                    <a:pt x="571" y="455"/>
                  </a:cubicBezTo>
                  <a:cubicBezTo>
                    <a:pt x="570" y="455"/>
                    <a:pt x="570" y="455"/>
                    <a:pt x="570" y="455"/>
                  </a:cubicBezTo>
                  <a:cubicBezTo>
                    <a:pt x="570" y="454"/>
                    <a:pt x="569" y="454"/>
                    <a:pt x="568" y="453"/>
                  </a:cubicBezTo>
                  <a:cubicBezTo>
                    <a:pt x="568" y="454"/>
                    <a:pt x="568" y="455"/>
                    <a:pt x="568" y="455"/>
                  </a:cubicBezTo>
                  <a:cubicBezTo>
                    <a:pt x="569" y="456"/>
                    <a:pt x="570" y="455"/>
                    <a:pt x="569" y="456"/>
                  </a:cubicBezTo>
                  <a:cubicBezTo>
                    <a:pt x="570" y="456"/>
                    <a:pt x="571" y="456"/>
                    <a:pt x="572" y="455"/>
                  </a:cubicBezTo>
                  <a:cubicBezTo>
                    <a:pt x="572" y="456"/>
                    <a:pt x="573" y="456"/>
                    <a:pt x="573" y="457"/>
                  </a:cubicBezTo>
                  <a:cubicBezTo>
                    <a:pt x="575" y="455"/>
                    <a:pt x="574" y="455"/>
                    <a:pt x="576" y="453"/>
                  </a:cubicBezTo>
                  <a:close/>
                  <a:moveTo>
                    <a:pt x="570" y="440"/>
                  </a:moveTo>
                  <a:cubicBezTo>
                    <a:pt x="570" y="439"/>
                    <a:pt x="569" y="439"/>
                    <a:pt x="570" y="440"/>
                  </a:cubicBezTo>
                  <a:cubicBezTo>
                    <a:pt x="571" y="440"/>
                    <a:pt x="572" y="441"/>
                    <a:pt x="574" y="441"/>
                  </a:cubicBezTo>
                  <a:cubicBezTo>
                    <a:pt x="574" y="442"/>
                    <a:pt x="573" y="442"/>
                    <a:pt x="574" y="442"/>
                  </a:cubicBezTo>
                  <a:cubicBezTo>
                    <a:pt x="574" y="442"/>
                    <a:pt x="574" y="442"/>
                    <a:pt x="575" y="442"/>
                  </a:cubicBezTo>
                  <a:cubicBezTo>
                    <a:pt x="575" y="441"/>
                    <a:pt x="575" y="441"/>
                    <a:pt x="575" y="440"/>
                  </a:cubicBezTo>
                  <a:cubicBezTo>
                    <a:pt x="577" y="441"/>
                    <a:pt x="577" y="438"/>
                    <a:pt x="578" y="439"/>
                  </a:cubicBezTo>
                  <a:cubicBezTo>
                    <a:pt x="578" y="439"/>
                    <a:pt x="578" y="438"/>
                    <a:pt x="578" y="438"/>
                  </a:cubicBezTo>
                  <a:cubicBezTo>
                    <a:pt x="576" y="439"/>
                    <a:pt x="572" y="437"/>
                    <a:pt x="571" y="439"/>
                  </a:cubicBezTo>
                  <a:cubicBezTo>
                    <a:pt x="570" y="439"/>
                    <a:pt x="570" y="440"/>
                    <a:pt x="570" y="440"/>
                  </a:cubicBezTo>
                  <a:close/>
                  <a:moveTo>
                    <a:pt x="572" y="437"/>
                  </a:moveTo>
                  <a:cubicBezTo>
                    <a:pt x="572" y="437"/>
                    <a:pt x="574" y="437"/>
                    <a:pt x="574" y="436"/>
                  </a:cubicBezTo>
                  <a:cubicBezTo>
                    <a:pt x="574" y="436"/>
                    <a:pt x="572" y="436"/>
                    <a:pt x="572" y="437"/>
                  </a:cubicBezTo>
                  <a:close/>
                  <a:moveTo>
                    <a:pt x="567" y="453"/>
                  </a:moveTo>
                  <a:cubicBezTo>
                    <a:pt x="567" y="452"/>
                    <a:pt x="568" y="453"/>
                    <a:pt x="568" y="453"/>
                  </a:cubicBezTo>
                  <a:cubicBezTo>
                    <a:pt x="568" y="452"/>
                    <a:pt x="568" y="452"/>
                    <a:pt x="568" y="451"/>
                  </a:cubicBezTo>
                  <a:cubicBezTo>
                    <a:pt x="568" y="451"/>
                    <a:pt x="568" y="452"/>
                    <a:pt x="567" y="452"/>
                  </a:cubicBezTo>
                  <a:cubicBezTo>
                    <a:pt x="567" y="451"/>
                    <a:pt x="567" y="451"/>
                    <a:pt x="567" y="451"/>
                  </a:cubicBezTo>
                  <a:cubicBezTo>
                    <a:pt x="567" y="452"/>
                    <a:pt x="567" y="452"/>
                    <a:pt x="567" y="452"/>
                  </a:cubicBezTo>
                  <a:cubicBezTo>
                    <a:pt x="567" y="452"/>
                    <a:pt x="567" y="453"/>
                    <a:pt x="567" y="453"/>
                  </a:cubicBezTo>
                  <a:close/>
                  <a:moveTo>
                    <a:pt x="566" y="455"/>
                  </a:moveTo>
                  <a:cubicBezTo>
                    <a:pt x="567" y="455"/>
                    <a:pt x="567" y="456"/>
                    <a:pt x="568" y="454"/>
                  </a:cubicBezTo>
                  <a:cubicBezTo>
                    <a:pt x="567" y="454"/>
                    <a:pt x="567" y="453"/>
                    <a:pt x="567" y="454"/>
                  </a:cubicBezTo>
                  <a:cubicBezTo>
                    <a:pt x="567" y="454"/>
                    <a:pt x="566" y="455"/>
                    <a:pt x="566" y="455"/>
                  </a:cubicBezTo>
                  <a:close/>
                  <a:moveTo>
                    <a:pt x="569" y="441"/>
                  </a:moveTo>
                  <a:cubicBezTo>
                    <a:pt x="568" y="441"/>
                    <a:pt x="569" y="440"/>
                    <a:pt x="569" y="440"/>
                  </a:cubicBezTo>
                  <a:cubicBezTo>
                    <a:pt x="568" y="439"/>
                    <a:pt x="568" y="442"/>
                    <a:pt x="569" y="441"/>
                  </a:cubicBezTo>
                  <a:close/>
                  <a:moveTo>
                    <a:pt x="565" y="416"/>
                  </a:moveTo>
                  <a:cubicBezTo>
                    <a:pt x="565" y="417"/>
                    <a:pt x="566" y="417"/>
                    <a:pt x="567" y="418"/>
                  </a:cubicBezTo>
                  <a:cubicBezTo>
                    <a:pt x="567" y="417"/>
                    <a:pt x="567" y="417"/>
                    <a:pt x="567" y="417"/>
                  </a:cubicBezTo>
                  <a:cubicBezTo>
                    <a:pt x="566" y="417"/>
                    <a:pt x="566" y="416"/>
                    <a:pt x="565" y="416"/>
                  </a:cubicBezTo>
                  <a:close/>
                  <a:moveTo>
                    <a:pt x="555" y="455"/>
                  </a:moveTo>
                  <a:cubicBezTo>
                    <a:pt x="555" y="454"/>
                    <a:pt x="554" y="454"/>
                    <a:pt x="555" y="454"/>
                  </a:cubicBezTo>
                  <a:cubicBezTo>
                    <a:pt x="555" y="454"/>
                    <a:pt x="556" y="454"/>
                    <a:pt x="556" y="454"/>
                  </a:cubicBezTo>
                  <a:cubicBezTo>
                    <a:pt x="556" y="453"/>
                    <a:pt x="557" y="453"/>
                    <a:pt x="557" y="453"/>
                  </a:cubicBezTo>
                  <a:cubicBezTo>
                    <a:pt x="557" y="453"/>
                    <a:pt x="557" y="453"/>
                    <a:pt x="557" y="452"/>
                  </a:cubicBezTo>
                  <a:cubicBezTo>
                    <a:pt x="555" y="452"/>
                    <a:pt x="554" y="454"/>
                    <a:pt x="553" y="454"/>
                  </a:cubicBezTo>
                  <a:cubicBezTo>
                    <a:pt x="552" y="453"/>
                    <a:pt x="551" y="454"/>
                    <a:pt x="551" y="454"/>
                  </a:cubicBezTo>
                  <a:cubicBezTo>
                    <a:pt x="550" y="455"/>
                    <a:pt x="551" y="456"/>
                    <a:pt x="551" y="456"/>
                  </a:cubicBezTo>
                  <a:cubicBezTo>
                    <a:pt x="552" y="455"/>
                    <a:pt x="551" y="456"/>
                    <a:pt x="551" y="455"/>
                  </a:cubicBezTo>
                  <a:cubicBezTo>
                    <a:pt x="552" y="455"/>
                    <a:pt x="552" y="455"/>
                    <a:pt x="552" y="454"/>
                  </a:cubicBezTo>
                  <a:cubicBezTo>
                    <a:pt x="552" y="455"/>
                    <a:pt x="551" y="455"/>
                    <a:pt x="552" y="455"/>
                  </a:cubicBezTo>
                  <a:cubicBezTo>
                    <a:pt x="552" y="455"/>
                    <a:pt x="553" y="456"/>
                    <a:pt x="554" y="455"/>
                  </a:cubicBezTo>
                  <a:cubicBezTo>
                    <a:pt x="554" y="455"/>
                    <a:pt x="554" y="455"/>
                    <a:pt x="554" y="455"/>
                  </a:cubicBezTo>
                  <a:cubicBezTo>
                    <a:pt x="554" y="455"/>
                    <a:pt x="556" y="455"/>
                    <a:pt x="555" y="455"/>
                  </a:cubicBezTo>
                  <a:cubicBezTo>
                    <a:pt x="555" y="455"/>
                    <a:pt x="555" y="455"/>
                    <a:pt x="555" y="455"/>
                  </a:cubicBezTo>
                  <a:close/>
                  <a:moveTo>
                    <a:pt x="552" y="458"/>
                  </a:moveTo>
                  <a:cubicBezTo>
                    <a:pt x="552" y="458"/>
                    <a:pt x="553" y="459"/>
                    <a:pt x="553" y="457"/>
                  </a:cubicBezTo>
                  <a:cubicBezTo>
                    <a:pt x="553" y="457"/>
                    <a:pt x="552" y="457"/>
                    <a:pt x="552" y="458"/>
                  </a:cubicBezTo>
                  <a:close/>
                  <a:moveTo>
                    <a:pt x="550" y="458"/>
                  </a:moveTo>
                  <a:cubicBezTo>
                    <a:pt x="550" y="459"/>
                    <a:pt x="552" y="459"/>
                    <a:pt x="552" y="458"/>
                  </a:cubicBezTo>
                  <a:cubicBezTo>
                    <a:pt x="552" y="458"/>
                    <a:pt x="551" y="458"/>
                    <a:pt x="550" y="458"/>
                  </a:cubicBezTo>
                  <a:close/>
                  <a:moveTo>
                    <a:pt x="549" y="455"/>
                  </a:moveTo>
                  <a:cubicBezTo>
                    <a:pt x="549" y="456"/>
                    <a:pt x="550" y="455"/>
                    <a:pt x="550" y="455"/>
                  </a:cubicBezTo>
                  <a:cubicBezTo>
                    <a:pt x="549" y="454"/>
                    <a:pt x="549" y="455"/>
                    <a:pt x="549" y="455"/>
                  </a:cubicBezTo>
                  <a:cubicBezTo>
                    <a:pt x="549" y="455"/>
                    <a:pt x="549" y="455"/>
                    <a:pt x="549" y="455"/>
                  </a:cubicBezTo>
                  <a:close/>
                  <a:moveTo>
                    <a:pt x="545" y="451"/>
                  </a:moveTo>
                  <a:cubicBezTo>
                    <a:pt x="544" y="452"/>
                    <a:pt x="542" y="452"/>
                    <a:pt x="542" y="455"/>
                  </a:cubicBezTo>
                  <a:cubicBezTo>
                    <a:pt x="542" y="455"/>
                    <a:pt x="542" y="455"/>
                    <a:pt x="543" y="456"/>
                  </a:cubicBezTo>
                  <a:cubicBezTo>
                    <a:pt x="542" y="455"/>
                    <a:pt x="542" y="455"/>
                    <a:pt x="542" y="456"/>
                  </a:cubicBezTo>
                  <a:cubicBezTo>
                    <a:pt x="542" y="456"/>
                    <a:pt x="543" y="455"/>
                    <a:pt x="543" y="456"/>
                  </a:cubicBezTo>
                  <a:cubicBezTo>
                    <a:pt x="541" y="456"/>
                    <a:pt x="541" y="458"/>
                    <a:pt x="540" y="458"/>
                  </a:cubicBezTo>
                  <a:cubicBezTo>
                    <a:pt x="540" y="457"/>
                    <a:pt x="539" y="458"/>
                    <a:pt x="539" y="458"/>
                  </a:cubicBezTo>
                  <a:cubicBezTo>
                    <a:pt x="539" y="458"/>
                    <a:pt x="539" y="458"/>
                    <a:pt x="539" y="459"/>
                  </a:cubicBezTo>
                  <a:cubicBezTo>
                    <a:pt x="538" y="459"/>
                    <a:pt x="537" y="460"/>
                    <a:pt x="536" y="460"/>
                  </a:cubicBezTo>
                  <a:cubicBezTo>
                    <a:pt x="537" y="460"/>
                    <a:pt x="537" y="460"/>
                    <a:pt x="537" y="460"/>
                  </a:cubicBezTo>
                  <a:cubicBezTo>
                    <a:pt x="539" y="460"/>
                    <a:pt x="542" y="460"/>
                    <a:pt x="542" y="457"/>
                  </a:cubicBezTo>
                  <a:cubicBezTo>
                    <a:pt x="543" y="456"/>
                    <a:pt x="544" y="457"/>
                    <a:pt x="545" y="457"/>
                  </a:cubicBezTo>
                  <a:cubicBezTo>
                    <a:pt x="545" y="456"/>
                    <a:pt x="544" y="456"/>
                    <a:pt x="544" y="456"/>
                  </a:cubicBezTo>
                  <a:cubicBezTo>
                    <a:pt x="545" y="456"/>
                    <a:pt x="547" y="458"/>
                    <a:pt x="548" y="456"/>
                  </a:cubicBezTo>
                  <a:cubicBezTo>
                    <a:pt x="548" y="455"/>
                    <a:pt x="547" y="456"/>
                    <a:pt x="545" y="455"/>
                  </a:cubicBezTo>
                  <a:cubicBezTo>
                    <a:pt x="545" y="455"/>
                    <a:pt x="546" y="455"/>
                    <a:pt x="546" y="454"/>
                  </a:cubicBezTo>
                  <a:cubicBezTo>
                    <a:pt x="545" y="454"/>
                    <a:pt x="545" y="455"/>
                    <a:pt x="545" y="455"/>
                  </a:cubicBezTo>
                  <a:cubicBezTo>
                    <a:pt x="545" y="453"/>
                    <a:pt x="545" y="453"/>
                    <a:pt x="544" y="454"/>
                  </a:cubicBezTo>
                  <a:cubicBezTo>
                    <a:pt x="544" y="453"/>
                    <a:pt x="544" y="453"/>
                    <a:pt x="544" y="452"/>
                  </a:cubicBezTo>
                  <a:cubicBezTo>
                    <a:pt x="545" y="453"/>
                    <a:pt x="545" y="452"/>
                    <a:pt x="546" y="452"/>
                  </a:cubicBezTo>
                  <a:cubicBezTo>
                    <a:pt x="546" y="453"/>
                    <a:pt x="546" y="454"/>
                    <a:pt x="546" y="454"/>
                  </a:cubicBezTo>
                  <a:cubicBezTo>
                    <a:pt x="547" y="454"/>
                    <a:pt x="549" y="454"/>
                    <a:pt x="548" y="453"/>
                  </a:cubicBezTo>
                  <a:cubicBezTo>
                    <a:pt x="547" y="453"/>
                    <a:pt x="545" y="452"/>
                    <a:pt x="545" y="451"/>
                  </a:cubicBezTo>
                  <a:close/>
                  <a:moveTo>
                    <a:pt x="545" y="464"/>
                  </a:moveTo>
                  <a:cubicBezTo>
                    <a:pt x="545" y="463"/>
                    <a:pt x="545" y="462"/>
                    <a:pt x="545" y="462"/>
                  </a:cubicBezTo>
                  <a:cubicBezTo>
                    <a:pt x="545" y="462"/>
                    <a:pt x="544" y="462"/>
                    <a:pt x="544" y="463"/>
                  </a:cubicBezTo>
                  <a:cubicBezTo>
                    <a:pt x="544" y="463"/>
                    <a:pt x="544" y="463"/>
                    <a:pt x="544" y="463"/>
                  </a:cubicBezTo>
                  <a:cubicBezTo>
                    <a:pt x="543" y="464"/>
                    <a:pt x="541" y="464"/>
                    <a:pt x="540" y="464"/>
                  </a:cubicBezTo>
                  <a:cubicBezTo>
                    <a:pt x="541" y="464"/>
                    <a:pt x="540" y="465"/>
                    <a:pt x="541" y="465"/>
                  </a:cubicBezTo>
                  <a:cubicBezTo>
                    <a:pt x="541" y="466"/>
                    <a:pt x="541" y="465"/>
                    <a:pt x="542" y="465"/>
                  </a:cubicBezTo>
                  <a:cubicBezTo>
                    <a:pt x="542" y="464"/>
                    <a:pt x="542" y="464"/>
                    <a:pt x="543" y="464"/>
                  </a:cubicBezTo>
                  <a:cubicBezTo>
                    <a:pt x="543" y="464"/>
                    <a:pt x="543" y="465"/>
                    <a:pt x="543" y="465"/>
                  </a:cubicBezTo>
                  <a:cubicBezTo>
                    <a:pt x="544" y="465"/>
                    <a:pt x="545" y="465"/>
                    <a:pt x="546" y="464"/>
                  </a:cubicBezTo>
                  <a:cubicBezTo>
                    <a:pt x="545" y="463"/>
                    <a:pt x="545" y="464"/>
                    <a:pt x="545" y="464"/>
                  </a:cubicBezTo>
                  <a:close/>
                  <a:moveTo>
                    <a:pt x="534" y="458"/>
                  </a:moveTo>
                  <a:cubicBezTo>
                    <a:pt x="534" y="459"/>
                    <a:pt x="535" y="459"/>
                    <a:pt x="534" y="459"/>
                  </a:cubicBezTo>
                  <a:cubicBezTo>
                    <a:pt x="535" y="459"/>
                    <a:pt x="536" y="459"/>
                    <a:pt x="537" y="458"/>
                  </a:cubicBezTo>
                  <a:cubicBezTo>
                    <a:pt x="536" y="458"/>
                    <a:pt x="535" y="459"/>
                    <a:pt x="534" y="458"/>
                  </a:cubicBezTo>
                  <a:close/>
                  <a:moveTo>
                    <a:pt x="529" y="468"/>
                  </a:moveTo>
                  <a:cubicBezTo>
                    <a:pt x="529" y="468"/>
                    <a:pt x="528" y="468"/>
                    <a:pt x="528" y="468"/>
                  </a:cubicBezTo>
                  <a:cubicBezTo>
                    <a:pt x="528" y="470"/>
                    <a:pt x="527" y="469"/>
                    <a:pt x="526" y="469"/>
                  </a:cubicBezTo>
                  <a:cubicBezTo>
                    <a:pt x="525" y="469"/>
                    <a:pt x="527" y="469"/>
                    <a:pt x="526" y="470"/>
                  </a:cubicBezTo>
                  <a:cubicBezTo>
                    <a:pt x="526" y="470"/>
                    <a:pt x="526" y="470"/>
                    <a:pt x="526" y="470"/>
                  </a:cubicBezTo>
                  <a:cubicBezTo>
                    <a:pt x="527" y="471"/>
                    <a:pt x="529" y="470"/>
                    <a:pt x="530" y="469"/>
                  </a:cubicBezTo>
                  <a:cubicBezTo>
                    <a:pt x="530" y="468"/>
                    <a:pt x="529" y="469"/>
                    <a:pt x="529" y="468"/>
                  </a:cubicBezTo>
                  <a:close/>
                  <a:moveTo>
                    <a:pt x="519" y="463"/>
                  </a:moveTo>
                  <a:cubicBezTo>
                    <a:pt x="519" y="463"/>
                    <a:pt x="520" y="462"/>
                    <a:pt x="520" y="461"/>
                  </a:cubicBezTo>
                  <a:cubicBezTo>
                    <a:pt x="519" y="461"/>
                    <a:pt x="519" y="462"/>
                    <a:pt x="519" y="463"/>
                  </a:cubicBezTo>
                  <a:close/>
                  <a:moveTo>
                    <a:pt x="513" y="407"/>
                  </a:moveTo>
                  <a:cubicBezTo>
                    <a:pt x="513" y="407"/>
                    <a:pt x="512" y="407"/>
                    <a:pt x="512" y="407"/>
                  </a:cubicBezTo>
                  <a:cubicBezTo>
                    <a:pt x="513" y="408"/>
                    <a:pt x="513" y="407"/>
                    <a:pt x="514" y="408"/>
                  </a:cubicBezTo>
                  <a:cubicBezTo>
                    <a:pt x="514" y="407"/>
                    <a:pt x="514" y="407"/>
                    <a:pt x="514" y="407"/>
                  </a:cubicBezTo>
                  <a:cubicBezTo>
                    <a:pt x="513" y="407"/>
                    <a:pt x="513" y="406"/>
                    <a:pt x="513" y="407"/>
                  </a:cubicBezTo>
                  <a:close/>
                  <a:moveTo>
                    <a:pt x="513" y="404"/>
                  </a:moveTo>
                  <a:cubicBezTo>
                    <a:pt x="513" y="404"/>
                    <a:pt x="513" y="403"/>
                    <a:pt x="513" y="403"/>
                  </a:cubicBezTo>
                  <a:cubicBezTo>
                    <a:pt x="514" y="403"/>
                    <a:pt x="514" y="403"/>
                    <a:pt x="514" y="403"/>
                  </a:cubicBezTo>
                  <a:cubicBezTo>
                    <a:pt x="514" y="403"/>
                    <a:pt x="514" y="402"/>
                    <a:pt x="514" y="402"/>
                  </a:cubicBezTo>
                  <a:cubicBezTo>
                    <a:pt x="513" y="402"/>
                    <a:pt x="513" y="403"/>
                    <a:pt x="513" y="404"/>
                  </a:cubicBezTo>
                  <a:close/>
                  <a:moveTo>
                    <a:pt x="537" y="242"/>
                  </a:moveTo>
                  <a:cubicBezTo>
                    <a:pt x="536" y="242"/>
                    <a:pt x="535" y="242"/>
                    <a:pt x="535" y="243"/>
                  </a:cubicBezTo>
                  <a:cubicBezTo>
                    <a:pt x="536" y="243"/>
                    <a:pt x="537" y="243"/>
                    <a:pt x="537" y="243"/>
                  </a:cubicBezTo>
                  <a:cubicBezTo>
                    <a:pt x="537" y="243"/>
                    <a:pt x="536" y="243"/>
                    <a:pt x="537" y="242"/>
                  </a:cubicBezTo>
                  <a:close/>
                  <a:moveTo>
                    <a:pt x="510" y="333"/>
                  </a:moveTo>
                  <a:cubicBezTo>
                    <a:pt x="509" y="334"/>
                    <a:pt x="510" y="334"/>
                    <a:pt x="509" y="335"/>
                  </a:cubicBezTo>
                  <a:cubicBezTo>
                    <a:pt x="509" y="335"/>
                    <a:pt x="509" y="335"/>
                    <a:pt x="509" y="335"/>
                  </a:cubicBezTo>
                  <a:cubicBezTo>
                    <a:pt x="509" y="335"/>
                    <a:pt x="510" y="336"/>
                    <a:pt x="511" y="335"/>
                  </a:cubicBezTo>
                  <a:cubicBezTo>
                    <a:pt x="511" y="335"/>
                    <a:pt x="510" y="335"/>
                    <a:pt x="510" y="335"/>
                  </a:cubicBezTo>
                  <a:cubicBezTo>
                    <a:pt x="510" y="334"/>
                    <a:pt x="511" y="334"/>
                    <a:pt x="510" y="334"/>
                  </a:cubicBezTo>
                  <a:cubicBezTo>
                    <a:pt x="510" y="334"/>
                    <a:pt x="510" y="333"/>
                    <a:pt x="510" y="333"/>
                  </a:cubicBezTo>
                  <a:close/>
                  <a:moveTo>
                    <a:pt x="510" y="332"/>
                  </a:moveTo>
                  <a:cubicBezTo>
                    <a:pt x="510" y="332"/>
                    <a:pt x="510" y="333"/>
                    <a:pt x="510" y="333"/>
                  </a:cubicBezTo>
                  <a:cubicBezTo>
                    <a:pt x="510" y="332"/>
                    <a:pt x="510" y="332"/>
                    <a:pt x="510" y="332"/>
                  </a:cubicBezTo>
                  <a:cubicBezTo>
                    <a:pt x="510" y="332"/>
                    <a:pt x="511" y="334"/>
                    <a:pt x="511" y="333"/>
                  </a:cubicBezTo>
                  <a:cubicBezTo>
                    <a:pt x="510" y="333"/>
                    <a:pt x="511" y="331"/>
                    <a:pt x="510" y="332"/>
                  </a:cubicBezTo>
                  <a:close/>
                  <a:moveTo>
                    <a:pt x="506" y="335"/>
                  </a:moveTo>
                  <a:cubicBezTo>
                    <a:pt x="506" y="336"/>
                    <a:pt x="506" y="336"/>
                    <a:pt x="506" y="336"/>
                  </a:cubicBezTo>
                  <a:cubicBezTo>
                    <a:pt x="507" y="336"/>
                    <a:pt x="507" y="337"/>
                    <a:pt x="508" y="336"/>
                  </a:cubicBezTo>
                  <a:cubicBezTo>
                    <a:pt x="507" y="336"/>
                    <a:pt x="507" y="336"/>
                    <a:pt x="506" y="335"/>
                  </a:cubicBezTo>
                  <a:close/>
                  <a:moveTo>
                    <a:pt x="506" y="330"/>
                  </a:moveTo>
                  <a:cubicBezTo>
                    <a:pt x="507" y="330"/>
                    <a:pt x="505" y="331"/>
                    <a:pt x="506" y="331"/>
                  </a:cubicBezTo>
                  <a:cubicBezTo>
                    <a:pt x="506" y="330"/>
                    <a:pt x="507" y="330"/>
                    <a:pt x="507" y="330"/>
                  </a:cubicBezTo>
                  <a:cubicBezTo>
                    <a:pt x="507" y="329"/>
                    <a:pt x="506" y="329"/>
                    <a:pt x="506" y="330"/>
                  </a:cubicBezTo>
                  <a:close/>
                  <a:moveTo>
                    <a:pt x="507" y="331"/>
                  </a:moveTo>
                  <a:cubicBezTo>
                    <a:pt x="506" y="332"/>
                    <a:pt x="506" y="332"/>
                    <a:pt x="506" y="333"/>
                  </a:cubicBezTo>
                  <a:cubicBezTo>
                    <a:pt x="506" y="333"/>
                    <a:pt x="507" y="333"/>
                    <a:pt x="507" y="333"/>
                  </a:cubicBezTo>
                  <a:cubicBezTo>
                    <a:pt x="506" y="333"/>
                    <a:pt x="507" y="332"/>
                    <a:pt x="507" y="331"/>
                  </a:cubicBezTo>
                  <a:close/>
                  <a:moveTo>
                    <a:pt x="505" y="328"/>
                  </a:moveTo>
                  <a:cubicBezTo>
                    <a:pt x="506" y="327"/>
                    <a:pt x="504" y="326"/>
                    <a:pt x="504" y="326"/>
                  </a:cubicBezTo>
                  <a:cubicBezTo>
                    <a:pt x="505" y="326"/>
                    <a:pt x="505" y="325"/>
                    <a:pt x="504" y="325"/>
                  </a:cubicBezTo>
                  <a:cubicBezTo>
                    <a:pt x="504" y="326"/>
                    <a:pt x="504" y="326"/>
                    <a:pt x="503" y="326"/>
                  </a:cubicBezTo>
                  <a:cubicBezTo>
                    <a:pt x="505" y="327"/>
                    <a:pt x="505" y="329"/>
                    <a:pt x="506" y="329"/>
                  </a:cubicBezTo>
                  <a:cubicBezTo>
                    <a:pt x="506" y="329"/>
                    <a:pt x="506" y="329"/>
                    <a:pt x="506" y="328"/>
                  </a:cubicBezTo>
                  <a:cubicBezTo>
                    <a:pt x="506" y="328"/>
                    <a:pt x="507" y="329"/>
                    <a:pt x="507" y="328"/>
                  </a:cubicBezTo>
                  <a:cubicBezTo>
                    <a:pt x="506" y="328"/>
                    <a:pt x="507" y="328"/>
                    <a:pt x="506" y="327"/>
                  </a:cubicBezTo>
                  <a:cubicBezTo>
                    <a:pt x="506" y="328"/>
                    <a:pt x="506" y="328"/>
                    <a:pt x="505" y="328"/>
                  </a:cubicBezTo>
                  <a:close/>
                  <a:moveTo>
                    <a:pt x="505" y="325"/>
                  </a:moveTo>
                  <a:cubicBezTo>
                    <a:pt x="506" y="326"/>
                    <a:pt x="506" y="327"/>
                    <a:pt x="506" y="327"/>
                  </a:cubicBezTo>
                  <a:cubicBezTo>
                    <a:pt x="506" y="327"/>
                    <a:pt x="506" y="327"/>
                    <a:pt x="506" y="326"/>
                  </a:cubicBezTo>
                  <a:cubicBezTo>
                    <a:pt x="506" y="326"/>
                    <a:pt x="506" y="325"/>
                    <a:pt x="505" y="325"/>
                  </a:cubicBezTo>
                  <a:close/>
                  <a:moveTo>
                    <a:pt x="502" y="325"/>
                  </a:moveTo>
                  <a:cubicBezTo>
                    <a:pt x="502" y="325"/>
                    <a:pt x="502" y="325"/>
                    <a:pt x="502" y="326"/>
                  </a:cubicBezTo>
                  <a:cubicBezTo>
                    <a:pt x="503" y="326"/>
                    <a:pt x="504" y="326"/>
                    <a:pt x="504" y="325"/>
                  </a:cubicBezTo>
                  <a:cubicBezTo>
                    <a:pt x="503" y="325"/>
                    <a:pt x="503" y="325"/>
                    <a:pt x="502" y="325"/>
                  </a:cubicBezTo>
                  <a:close/>
                  <a:moveTo>
                    <a:pt x="382" y="540"/>
                  </a:moveTo>
                  <a:cubicBezTo>
                    <a:pt x="382" y="540"/>
                    <a:pt x="382" y="540"/>
                    <a:pt x="382" y="540"/>
                  </a:cubicBezTo>
                  <a:cubicBezTo>
                    <a:pt x="382" y="540"/>
                    <a:pt x="381" y="541"/>
                    <a:pt x="381" y="541"/>
                  </a:cubicBezTo>
                  <a:cubicBezTo>
                    <a:pt x="381" y="541"/>
                    <a:pt x="382" y="541"/>
                    <a:pt x="382" y="541"/>
                  </a:cubicBezTo>
                  <a:cubicBezTo>
                    <a:pt x="382" y="541"/>
                    <a:pt x="382" y="541"/>
                    <a:pt x="383" y="542"/>
                  </a:cubicBezTo>
                  <a:cubicBezTo>
                    <a:pt x="383" y="541"/>
                    <a:pt x="383" y="541"/>
                    <a:pt x="382" y="540"/>
                  </a:cubicBezTo>
                  <a:close/>
                  <a:moveTo>
                    <a:pt x="379" y="542"/>
                  </a:moveTo>
                  <a:cubicBezTo>
                    <a:pt x="379" y="542"/>
                    <a:pt x="380" y="541"/>
                    <a:pt x="380" y="542"/>
                  </a:cubicBezTo>
                  <a:cubicBezTo>
                    <a:pt x="381" y="541"/>
                    <a:pt x="381" y="541"/>
                    <a:pt x="380" y="541"/>
                  </a:cubicBezTo>
                  <a:cubicBezTo>
                    <a:pt x="380" y="542"/>
                    <a:pt x="378" y="542"/>
                    <a:pt x="379" y="542"/>
                  </a:cubicBezTo>
                  <a:close/>
                  <a:moveTo>
                    <a:pt x="286" y="408"/>
                  </a:moveTo>
                  <a:cubicBezTo>
                    <a:pt x="286" y="408"/>
                    <a:pt x="286" y="409"/>
                    <a:pt x="286" y="409"/>
                  </a:cubicBezTo>
                  <a:cubicBezTo>
                    <a:pt x="285" y="409"/>
                    <a:pt x="286" y="408"/>
                    <a:pt x="285" y="408"/>
                  </a:cubicBezTo>
                  <a:cubicBezTo>
                    <a:pt x="285" y="409"/>
                    <a:pt x="285" y="409"/>
                    <a:pt x="285" y="409"/>
                  </a:cubicBezTo>
                  <a:cubicBezTo>
                    <a:pt x="286" y="409"/>
                    <a:pt x="287" y="409"/>
                    <a:pt x="287" y="409"/>
                  </a:cubicBezTo>
                  <a:cubicBezTo>
                    <a:pt x="286" y="410"/>
                    <a:pt x="286" y="408"/>
                    <a:pt x="286" y="408"/>
                  </a:cubicBezTo>
                  <a:close/>
                  <a:moveTo>
                    <a:pt x="260" y="396"/>
                  </a:moveTo>
                  <a:cubicBezTo>
                    <a:pt x="260" y="396"/>
                    <a:pt x="261" y="396"/>
                    <a:pt x="261" y="397"/>
                  </a:cubicBezTo>
                  <a:cubicBezTo>
                    <a:pt x="261" y="396"/>
                    <a:pt x="261" y="395"/>
                    <a:pt x="260" y="396"/>
                  </a:cubicBezTo>
                  <a:close/>
                  <a:moveTo>
                    <a:pt x="252" y="423"/>
                  </a:moveTo>
                  <a:cubicBezTo>
                    <a:pt x="252" y="423"/>
                    <a:pt x="253" y="422"/>
                    <a:pt x="253" y="422"/>
                  </a:cubicBezTo>
                  <a:cubicBezTo>
                    <a:pt x="253" y="421"/>
                    <a:pt x="252" y="422"/>
                    <a:pt x="252" y="423"/>
                  </a:cubicBezTo>
                  <a:close/>
                  <a:moveTo>
                    <a:pt x="255" y="397"/>
                  </a:moveTo>
                  <a:cubicBezTo>
                    <a:pt x="254" y="397"/>
                    <a:pt x="254" y="397"/>
                    <a:pt x="253" y="397"/>
                  </a:cubicBezTo>
                  <a:cubicBezTo>
                    <a:pt x="253" y="397"/>
                    <a:pt x="253" y="398"/>
                    <a:pt x="254" y="398"/>
                  </a:cubicBezTo>
                  <a:cubicBezTo>
                    <a:pt x="253" y="397"/>
                    <a:pt x="255" y="398"/>
                    <a:pt x="255" y="397"/>
                  </a:cubicBezTo>
                  <a:close/>
                  <a:moveTo>
                    <a:pt x="253" y="395"/>
                  </a:moveTo>
                  <a:cubicBezTo>
                    <a:pt x="253" y="396"/>
                    <a:pt x="253" y="396"/>
                    <a:pt x="253" y="396"/>
                  </a:cubicBezTo>
                  <a:cubicBezTo>
                    <a:pt x="253" y="396"/>
                    <a:pt x="254" y="397"/>
                    <a:pt x="254" y="397"/>
                  </a:cubicBezTo>
                  <a:cubicBezTo>
                    <a:pt x="253" y="397"/>
                    <a:pt x="254" y="395"/>
                    <a:pt x="253" y="395"/>
                  </a:cubicBezTo>
                  <a:close/>
                  <a:moveTo>
                    <a:pt x="250" y="398"/>
                  </a:moveTo>
                  <a:cubicBezTo>
                    <a:pt x="251" y="397"/>
                    <a:pt x="250" y="399"/>
                    <a:pt x="251" y="399"/>
                  </a:cubicBezTo>
                  <a:cubicBezTo>
                    <a:pt x="251" y="398"/>
                    <a:pt x="252" y="398"/>
                    <a:pt x="252" y="399"/>
                  </a:cubicBezTo>
                  <a:cubicBezTo>
                    <a:pt x="252" y="398"/>
                    <a:pt x="252" y="398"/>
                    <a:pt x="253" y="398"/>
                  </a:cubicBezTo>
                  <a:cubicBezTo>
                    <a:pt x="252" y="398"/>
                    <a:pt x="252" y="397"/>
                    <a:pt x="251" y="397"/>
                  </a:cubicBezTo>
                  <a:cubicBezTo>
                    <a:pt x="252" y="399"/>
                    <a:pt x="250" y="396"/>
                    <a:pt x="250" y="398"/>
                  </a:cubicBezTo>
                  <a:close/>
                  <a:moveTo>
                    <a:pt x="250" y="401"/>
                  </a:moveTo>
                  <a:cubicBezTo>
                    <a:pt x="251" y="401"/>
                    <a:pt x="251" y="401"/>
                    <a:pt x="251" y="400"/>
                  </a:cubicBezTo>
                  <a:cubicBezTo>
                    <a:pt x="250" y="400"/>
                    <a:pt x="249" y="400"/>
                    <a:pt x="250" y="400"/>
                  </a:cubicBezTo>
                  <a:cubicBezTo>
                    <a:pt x="249" y="399"/>
                    <a:pt x="250" y="399"/>
                    <a:pt x="249" y="400"/>
                  </a:cubicBezTo>
                  <a:cubicBezTo>
                    <a:pt x="249" y="400"/>
                    <a:pt x="250" y="400"/>
                    <a:pt x="249" y="401"/>
                  </a:cubicBezTo>
                  <a:cubicBezTo>
                    <a:pt x="249" y="401"/>
                    <a:pt x="248" y="401"/>
                    <a:pt x="247" y="401"/>
                  </a:cubicBezTo>
                  <a:cubicBezTo>
                    <a:pt x="248" y="400"/>
                    <a:pt x="248" y="400"/>
                    <a:pt x="248" y="400"/>
                  </a:cubicBezTo>
                  <a:cubicBezTo>
                    <a:pt x="247" y="400"/>
                    <a:pt x="247" y="400"/>
                    <a:pt x="246" y="401"/>
                  </a:cubicBezTo>
                  <a:cubicBezTo>
                    <a:pt x="247" y="401"/>
                    <a:pt x="247" y="401"/>
                    <a:pt x="247" y="401"/>
                  </a:cubicBezTo>
                  <a:cubicBezTo>
                    <a:pt x="248" y="400"/>
                    <a:pt x="250" y="402"/>
                    <a:pt x="250" y="402"/>
                  </a:cubicBezTo>
                  <a:cubicBezTo>
                    <a:pt x="250" y="402"/>
                    <a:pt x="250" y="402"/>
                    <a:pt x="250" y="401"/>
                  </a:cubicBezTo>
                  <a:close/>
                  <a:moveTo>
                    <a:pt x="244" y="428"/>
                  </a:moveTo>
                  <a:cubicBezTo>
                    <a:pt x="244" y="428"/>
                    <a:pt x="244" y="429"/>
                    <a:pt x="245" y="429"/>
                  </a:cubicBezTo>
                  <a:cubicBezTo>
                    <a:pt x="245" y="427"/>
                    <a:pt x="244" y="428"/>
                    <a:pt x="244" y="428"/>
                  </a:cubicBezTo>
                  <a:close/>
                  <a:moveTo>
                    <a:pt x="246" y="400"/>
                  </a:moveTo>
                  <a:cubicBezTo>
                    <a:pt x="246" y="400"/>
                    <a:pt x="245" y="400"/>
                    <a:pt x="245" y="401"/>
                  </a:cubicBezTo>
                  <a:cubicBezTo>
                    <a:pt x="246" y="401"/>
                    <a:pt x="245" y="402"/>
                    <a:pt x="244" y="402"/>
                  </a:cubicBezTo>
                  <a:cubicBezTo>
                    <a:pt x="244" y="403"/>
                    <a:pt x="246" y="403"/>
                    <a:pt x="244" y="404"/>
                  </a:cubicBezTo>
                  <a:cubicBezTo>
                    <a:pt x="245" y="404"/>
                    <a:pt x="246" y="404"/>
                    <a:pt x="246" y="403"/>
                  </a:cubicBezTo>
                  <a:cubicBezTo>
                    <a:pt x="246" y="403"/>
                    <a:pt x="245" y="403"/>
                    <a:pt x="245" y="402"/>
                  </a:cubicBezTo>
                  <a:cubicBezTo>
                    <a:pt x="245" y="402"/>
                    <a:pt x="246" y="402"/>
                    <a:pt x="246" y="402"/>
                  </a:cubicBezTo>
                  <a:cubicBezTo>
                    <a:pt x="246" y="401"/>
                    <a:pt x="245" y="401"/>
                    <a:pt x="246" y="400"/>
                  </a:cubicBezTo>
                  <a:close/>
                  <a:moveTo>
                    <a:pt x="243" y="402"/>
                  </a:moveTo>
                  <a:cubicBezTo>
                    <a:pt x="243" y="403"/>
                    <a:pt x="242" y="402"/>
                    <a:pt x="241" y="403"/>
                  </a:cubicBezTo>
                  <a:cubicBezTo>
                    <a:pt x="241" y="403"/>
                    <a:pt x="241" y="403"/>
                    <a:pt x="242" y="403"/>
                  </a:cubicBezTo>
                  <a:cubicBezTo>
                    <a:pt x="242" y="402"/>
                    <a:pt x="243" y="403"/>
                    <a:pt x="243" y="402"/>
                  </a:cubicBezTo>
                  <a:cubicBezTo>
                    <a:pt x="244" y="402"/>
                    <a:pt x="243" y="401"/>
                    <a:pt x="243" y="402"/>
                  </a:cubicBezTo>
                  <a:close/>
                  <a:moveTo>
                    <a:pt x="239" y="407"/>
                  </a:moveTo>
                  <a:cubicBezTo>
                    <a:pt x="239" y="406"/>
                    <a:pt x="240" y="407"/>
                    <a:pt x="241" y="407"/>
                  </a:cubicBezTo>
                  <a:cubicBezTo>
                    <a:pt x="241" y="406"/>
                    <a:pt x="241" y="406"/>
                    <a:pt x="242" y="406"/>
                  </a:cubicBezTo>
                  <a:cubicBezTo>
                    <a:pt x="242" y="406"/>
                    <a:pt x="242" y="406"/>
                    <a:pt x="242" y="406"/>
                  </a:cubicBezTo>
                  <a:cubicBezTo>
                    <a:pt x="241" y="405"/>
                    <a:pt x="239" y="406"/>
                    <a:pt x="239" y="407"/>
                  </a:cubicBezTo>
                  <a:close/>
                  <a:moveTo>
                    <a:pt x="238" y="408"/>
                  </a:moveTo>
                  <a:cubicBezTo>
                    <a:pt x="239" y="409"/>
                    <a:pt x="239" y="409"/>
                    <a:pt x="240" y="408"/>
                  </a:cubicBezTo>
                  <a:cubicBezTo>
                    <a:pt x="239" y="408"/>
                    <a:pt x="239" y="407"/>
                    <a:pt x="238" y="408"/>
                  </a:cubicBezTo>
                  <a:close/>
                  <a:moveTo>
                    <a:pt x="164" y="464"/>
                  </a:moveTo>
                  <a:cubicBezTo>
                    <a:pt x="164" y="464"/>
                    <a:pt x="163" y="464"/>
                    <a:pt x="163" y="464"/>
                  </a:cubicBezTo>
                  <a:cubicBezTo>
                    <a:pt x="163" y="464"/>
                    <a:pt x="165" y="465"/>
                    <a:pt x="164" y="465"/>
                  </a:cubicBezTo>
                  <a:cubicBezTo>
                    <a:pt x="164" y="465"/>
                    <a:pt x="164" y="464"/>
                    <a:pt x="164" y="464"/>
                  </a:cubicBezTo>
                  <a:close/>
                  <a:moveTo>
                    <a:pt x="155" y="439"/>
                  </a:moveTo>
                  <a:cubicBezTo>
                    <a:pt x="154" y="438"/>
                    <a:pt x="154" y="439"/>
                    <a:pt x="153" y="440"/>
                  </a:cubicBezTo>
                  <a:cubicBezTo>
                    <a:pt x="154" y="439"/>
                    <a:pt x="155" y="440"/>
                    <a:pt x="155" y="440"/>
                  </a:cubicBezTo>
                  <a:cubicBezTo>
                    <a:pt x="155" y="440"/>
                    <a:pt x="155" y="439"/>
                    <a:pt x="155" y="439"/>
                  </a:cubicBezTo>
                  <a:close/>
                  <a:moveTo>
                    <a:pt x="151" y="442"/>
                  </a:moveTo>
                  <a:cubicBezTo>
                    <a:pt x="151" y="441"/>
                    <a:pt x="151" y="441"/>
                    <a:pt x="151" y="441"/>
                  </a:cubicBezTo>
                  <a:cubicBezTo>
                    <a:pt x="151" y="442"/>
                    <a:pt x="150" y="442"/>
                    <a:pt x="150" y="442"/>
                  </a:cubicBezTo>
                  <a:cubicBezTo>
                    <a:pt x="150" y="442"/>
                    <a:pt x="152" y="442"/>
                    <a:pt x="151" y="441"/>
                  </a:cubicBezTo>
                  <a:cubicBezTo>
                    <a:pt x="151" y="441"/>
                    <a:pt x="151" y="442"/>
                    <a:pt x="151" y="442"/>
                  </a:cubicBezTo>
                  <a:close/>
                  <a:moveTo>
                    <a:pt x="148" y="443"/>
                  </a:moveTo>
                  <a:cubicBezTo>
                    <a:pt x="149" y="443"/>
                    <a:pt x="147" y="444"/>
                    <a:pt x="148" y="445"/>
                  </a:cubicBezTo>
                  <a:cubicBezTo>
                    <a:pt x="149" y="443"/>
                    <a:pt x="149" y="445"/>
                    <a:pt x="150" y="444"/>
                  </a:cubicBezTo>
                  <a:cubicBezTo>
                    <a:pt x="150" y="444"/>
                    <a:pt x="149" y="444"/>
                    <a:pt x="150" y="443"/>
                  </a:cubicBezTo>
                  <a:cubicBezTo>
                    <a:pt x="151" y="443"/>
                    <a:pt x="151" y="443"/>
                    <a:pt x="152" y="443"/>
                  </a:cubicBezTo>
                  <a:cubicBezTo>
                    <a:pt x="151" y="443"/>
                    <a:pt x="151" y="442"/>
                    <a:pt x="151" y="442"/>
                  </a:cubicBezTo>
                  <a:cubicBezTo>
                    <a:pt x="150" y="443"/>
                    <a:pt x="150" y="442"/>
                    <a:pt x="149" y="443"/>
                  </a:cubicBezTo>
                  <a:cubicBezTo>
                    <a:pt x="149" y="443"/>
                    <a:pt x="148" y="443"/>
                    <a:pt x="148" y="443"/>
                  </a:cubicBezTo>
                  <a:close/>
                  <a:moveTo>
                    <a:pt x="144" y="482"/>
                  </a:moveTo>
                  <a:cubicBezTo>
                    <a:pt x="144" y="482"/>
                    <a:pt x="145" y="481"/>
                    <a:pt x="144" y="481"/>
                  </a:cubicBezTo>
                  <a:cubicBezTo>
                    <a:pt x="144" y="481"/>
                    <a:pt x="143" y="482"/>
                    <a:pt x="144" y="482"/>
                  </a:cubicBezTo>
                  <a:close/>
                  <a:moveTo>
                    <a:pt x="137" y="484"/>
                  </a:moveTo>
                  <a:cubicBezTo>
                    <a:pt x="138" y="485"/>
                    <a:pt x="139" y="485"/>
                    <a:pt x="139" y="484"/>
                  </a:cubicBezTo>
                  <a:cubicBezTo>
                    <a:pt x="139" y="485"/>
                    <a:pt x="137" y="484"/>
                    <a:pt x="137" y="484"/>
                  </a:cubicBezTo>
                  <a:close/>
                  <a:moveTo>
                    <a:pt x="138" y="456"/>
                  </a:moveTo>
                  <a:cubicBezTo>
                    <a:pt x="138" y="456"/>
                    <a:pt x="138" y="456"/>
                    <a:pt x="139" y="456"/>
                  </a:cubicBezTo>
                  <a:cubicBezTo>
                    <a:pt x="139" y="456"/>
                    <a:pt x="139" y="456"/>
                    <a:pt x="139" y="455"/>
                  </a:cubicBezTo>
                  <a:cubicBezTo>
                    <a:pt x="138" y="456"/>
                    <a:pt x="138" y="455"/>
                    <a:pt x="137" y="455"/>
                  </a:cubicBezTo>
                  <a:cubicBezTo>
                    <a:pt x="137" y="455"/>
                    <a:pt x="138" y="456"/>
                    <a:pt x="138" y="456"/>
                  </a:cubicBezTo>
                  <a:cubicBezTo>
                    <a:pt x="137" y="456"/>
                    <a:pt x="137" y="456"/>
                    <a:pt x="138" y="456"/>
                  </a:cubicBezTo>
                  <a:close/>
                  <a:moveTo>
                    <a:pt x="134" y="462"/>
                  </a:moveTo>
                  <a:cubicBezTo>
                    <a:pt x="135" y="461"/>
                    <a:pt x="138" y="460"/>
                    <a:pt x="138" y="458"/>
                  </a:cubicBezTo>
                  <a:cubicBezTo>
                    <a:pt x="135" y="458"/>
                    <a:pt x="135" y="461"/>
                    <a:pt x="133" y="460"/>
                  </a:cubicBezTo>
                  <a:cubicBezTo>
                    <a:pt x="133" y="461"/>
                    <a:pt x="131" y="461"/>
                    <a:pt x="132" y="462"/>
                  </a:cubicBezTo>
                  <a:cubicBezTo>
                    <a:pt x="131" y="462"/>
                    <a:pt x="130" y="462"/>
                    <a:pt x="130" y="463"/>
                  </a:cubicBezTo>
                  <a:cubicBezTo>
                    <a:pt x="130" y="463"/>
                    <a:pt x="131" y="464"/>
                    <a:pt x="130" y="463"/>
                  </a:cubicBezTo>
                  <a:cubicBezTo>
                    <a:pt x="131" y="466"/>
                    <a:pt x="133" y="462"/>
                    <a:pt x="134" y="462"/>
                  </a:cubicBezTo>
                  <a:close/>
                  <a:moveTo>
                    <a:pt x="127" y="465"/>
                  </a:moveTo>
                  <a:cubicBezTo>
                    <a:pt x="127" y="467"/>
                    <a:pt x="126" y="467"/>
                    <a:pt x="125" y="468"/>
                  </a:cubicBezTo>
                  <a:cubicBezTo>
                    <a:pt x="127" y="467"/>
                    <a:pt x="128" y="467"/>
                    <a:pt x="129" y="465"/>
                  </a:cubicBezTo>
                  <a:cubicBezTo>
                    <a:pt x="128" y="465"/>
                    <a:pt x="128" y="466"/>
                    <a:pt x="127" y="465"/>
                  </a:cubicBezTo>
                  <a:close/>
                  <a:moveTo>
                    <a:pt x="114" y="477"/>
                  </a:moveTo>
                  <a:cubicBezTo>
                    <a:pt x="113" y="477"/>
                    <a:pt x="113" y="477"/>
                    <a:pt x="112" y="478"/>
                  </a:cubicBezTo>
                  <a:cubicBezTo>
                    <a:pt x="113" y="478"/>
                    <a:pt x="112" y="479"/>
                    <a:pt x="112" y="479"/>
                  </a:cubicBezTo>
                  <a:cubicBezTo>
                    <a:pt x="113" y="478"/>
                    <a:pt x="115" y="478"/>
                    <a:pt x="116" y="476"/>
                  </a:cubicBezTo>
                  <a:cubicBezTo>
                    <a:pt x="117" y="476"/>
                    <a:pt x="118" y="474"/>
                    <a:pt x="120" y="474"/>
                  </a:cubicBezTo>
                  <a:cubicBezTo>
                    <a:pt x="121" y="472"/>
                    <a:pt x="122" y="470"/>
                    <a:pt x="124" y="470"/>
                  </a:cubicBezTo>
                  <a:cubicBezTo>
                    <a:pt x="124" y="469"/>
                    <a:pt x="125" y="469"/>
                    <a:pt x="125" y="468"/>
                  </a:cubicBezTo>
                  <a:cubicBezTo>
                    <a:pt x="122" y="469"/>
                    <a:pt x="120" y="472"/>
                    <a:pt x="117" y="473"/>
                  </a:cubicBezTo>
                  <a:cubicBezTo>
                    <a:pt x="117" y="473"/>
                    <a:pt x="117" y="473"/>
                    <a:pt x="117" y="474"/>
                  </a:cubicBezTo>
                  <a:cubicBezTo>
                    <a:pt x="117" y="473"/>
                    <a:pt x="116" y="474"/>
                    <a:pt x="115" y="474"/>
                  </a:cubicBezTo>
                  <a:cubicBezTo>
                    <a:pt x="116" y="474"/>
                    <a:pt x="117" y="473"/>
                    <a:pt x="117" y="474"/>
                  </a:cubicBezTo>
                  <a:cubicBezTo>
                    <a:pt x="116" y="475"/>
                    <a:pt x="114" y="476"/>
                    <a:pt x="114" y="476"/>
                  </a:cubicBezTo>
                  <a:cubicBezTo>
                    <a:pt x="114" y="476"/>
                    <a:pt x="115" y="476"/>
                    <a:pt x="115" y="476"/>
                  </a:cubicBezTo>
                  <a:cubicBezTo>
                    <a:pt x="114" y="476"/>
                    <a:pt x="114" y="476"/>
                    <a:pt x="114" y="477"/>
                  </a:cubicBezTo>
                  <a:close/>
                  <a:moveTo>
                    <a:pt x="115" y="502"/>
                  </a:moveTo>
                  <a:cubicBezTo>
                    <a:pt x="115" y="502"/>
                    <a:pt x="114" y="502"/>
                    <a:pt x="114" y="503"/>
                  </a:cubicBezTo>
                  <a:cubicBezTo>
                    <a:pt x="115" y="503"/>
                    <a:pt x="116" y="502"/>
                    <a:pt x="115" y="502"/>
                  </a:cubicBezTo>
                  <a:close/>
                  <a:moveTo>
                    <a:pt x="114" y="503"/>
                  </a:moveTo>
                  <a:cubicBezTo>
                    <a:pt x="114" y="504"/>
                    <a:pt x="116" y="503"/>
                    <a:pt x="115" y="505"/>
                  </a:cubicBezTo>
                  <a:cubicBezTo>
                    <a:pt x="115" y="505"/>
                    <a:pt x="116" y="504"/>
                    <a:pt x="116" y="504"/>
                  </a:cubicBezTo>
                  <a:cubicBezTo>
                    <a:pt x="116" y="503"/>
                    <a:pt x="115" y="504"/>
                    <a:pt x="116" y="503"/>
                  </a:cubicBezTo>
                  <a:cubicBezTo>
                    <a:pt x="116" y="502"/>
                    <a:pt x="115" y="503"/>
                    <a:pt x="115" y="503"/>
                  </a:cubicBezTo>
                  <a:cubicBezTo>
                    <a:pt x="115" y="503"/>
                    <a:pt x="115" y="503"/>
                    <a:pt x="114" y="503"/>
                  </a:cubicBezTo>
                  <a:close/>
                  <a:moveTo>
                    <a:pt x="112" y="503"/>
                  </a:moveTo>
                  <a:cubicBezTo>
                    <a:pt x="111" y="504"/>
                    <a:pt x="112" y="503"/>
                    <a:pt x="112" y="504"/>
                  </a:cubicBezTo>
                  <a:cubicBezTo>
                    <a:pt x="111" y="504"/>
                    <a:pt x="111" y="504"/>
                    <a:pt x="111" y="504"/>
                  </a:cubicBezTo>
                  <a:cubicBezTo>
                    <a:pt x="111" y="505"/>
                    <a:pt x="111" y="505"/>
                    <a:pt x="111" y="505"/>
                  </a:cubicBezTo>
                  <a:cubicBezTo>
                    <a:pt x="112" y="505"/>
                    <a:pt x="112" y="505"/>
                    <a:pt x="113" y="506"/>
                  </a:cubicBezTo>
                  <a:cubicBezTo>
                    <a:pt x="113" y="504"/>
                    <a:pt x="113" y="504"/>
                    <a:pt x="114" y="504"/>
                  </a:cubicBezTo>
                  <a:cubicBezTo>
                    <a:pt x="114" y="504"/>
                    <a:pt x="113" y="504"/>
                    <a:pt x="113" y="503"/>
                  </a:cubicBezTo>
                  <a:cubicBezTo>
                    <a:pt x="113" y="504"/>
                    <a:pt x="112" y="504"/>
                    <a:pt x="112" y="503"/>
                  </a:cubicBezTo>
                  <a:close/>
                  <a:moveTo>
                    <a:pt x="111" y="502"/>
                  </a:moveTo>
                  <a:cubicBezTo>
                    <a:pt x="111" y="502"/>
                    <a:pt x="112" y="503"/>
                    <a:pt x="112" y="502"/>
                  </a:cubicBezTo>
                  <a:cubicBezTo>
                    <a:pt x="111" y="502"/>
                    <a:pt x="111" y="501"/>
                    <a:pt x="111" y="502"/>
                  </a:cubicBezTo>
                  <a:close/>
                  <a:moveTo>
                    <a:pt x="109" y="482"/>
                  </a:moveTo>
                  <a:cubicBezTo>
                    <a:pt x="110" y="482"/>
                    <a:pt x="111" y="480"/>
                    <a:pt x="112" y="479"/>
                  </a:cubicBezTo>
                  <a:cubicBezTo>
                    <a:pt x="110" y="479"/>
                    <a:pt x="110" y="481"/>
                    <a:pt x="109" y="482"/>
                  </a:cubicBezTo>
                  <a:close/>
                  <a:moveTo>
                    <a:pt x="99" y="512"/>
                  </a:moveTo>
                  <a:cubicBezTo>
                    <a:pt x="100" y="512"/>
                    <a:pt x="98" y="512"/>
                    <a:pt x="98" y="513"/>
                  </a:cubicBezTo>
                  <a:cubicBezTo>
                    <a:pt x="99" y="514"/>
                    <a:pt x="99" y="512"/>
                    <a:pt x="99" y="513"/>
                  </a:cubicBezTo>
                  <a:cubicBezTo>
                    <a:pt x="100" y="512"/>
                    <a:pt x="100" y="511"/>
                    <a:pt x="99" y="512"/>
                  </a:cubicBezTo>
                  <a:close/>
                  <a:moveTo>
                    <a:pt x="93" y="519"/>
                  </a:moveTo>
                  <a:cubicBezTo>
                    <a:pt x="93" y="519"/>
                    <a:pt x="94" y="519"/>
                    <a:pt x="94" y="519"/>
                  </a:cubicBezTo>
                  <a:cubicBezTo>
                    <a:pt x="94" y="520"/>
                    <a:pt x="95" y="519"/>
                    <a:pt x="95" y="520"/>
                  </a:cubicBezTo>
                  <a:cubicBezTo>
                    <a:pt x="96" y="519"/>
                    <a:pt x="96" y="518"/>
                    <a:pt x="97" y="518"/>
                  </a:cubicBezTo>
                  <a:cubicBezTo>
                    <a:pt x="98" y="517"/>
                    <a:pt x="96" y="518"/>
                    <a:pt x="97" y="516"/>
                  </a:cubicBezTo>
                  <a:cubicBezTo>
                    <a:pt x="95" y="516"/>
                    <a:pt x="96" y="519"/>
                    <a:pt x="95" y="519"/>
                  </a:cubicBezTo>
                  <a:cubicBezTo>
                    <a:pt x="95" y="518"/>
                    <a:pt x="93" y="518"/>
                    <a:pt x="92" y="518"/>
                  </a:cubicBezTo>
                  <a:cubicBezTo>
                    <a:pt x="93" y="519"/>
                    <a:pt x="93" y="520"/>
                    <a:pt x="94" y="520"/>
                  </a:cubicBezTo>
                  <a:cubicBezTo>
                    <a:pt x="94" y="519"/>
                    <a:pt x="93" y="520"/>
                    <a:pt x="93" y="519"/>
                  </a:cubicBezTo>
                  <a:close/>
                  <a:moveTo>
                    <a:pt x="95" y="518"/>
                  </a:moveTo>
                  <a:cubicBezTo>
                    <a:pt x="95" y="517"/>
                    <a:pt x="96" y="517"/>
                    <a:pt x="95" y="517"/>
                  </a:cubicBezTo>
                  <a:cubicBezTo>
                    <a:pt x="95" y="517"/>
                    <a:pt x="94" y="515"/>
                    <a:pt x="94" y="516"/>
                  </a:cubicBezTo>
                  <a:cubicBezTo>
                    <a:pt x="94" y="517"/>
                    <a:pt x="94" y="518"/>
                    <a:pt x="95" y="518"/>
                  </a:cubicBezTo>
                  <a:close/>
                  <a:moveTo>
                    <a:pt x="80" y="529"/>
                  </a:moveTo>
                  <a:cubicBezTo>
                    <a:pt x="80" y="530"/>
                    <a:pt x="80" y="531"/>
                    <a:pt x="79" y="531"/>
                  </a:cubicBezTo>
                  <a:cubicBezTo>
                    <a:pt x="80" y="530"/>
                    <a:pt x="78" y="531"/>
                    <a:pt x="78" y="531"/>
                  </a:cubicBezTo>
                  <a:cubicBezTo>
                    <a:pt x="79" y="531"/>
                    <a:pt x="78" y="533"/>
                    <a:pt x="79" y="533"/>
                  </a:cubicBezTo>
                  <a:cubicBezTo>
                    <a:pt x="78" y="532"/>
                    <a:pt x="79" y="532"/>
                    <a:pt x="80" y="532"/>
                  </a:cubicBezTo>
                  <a:cubicBezTo>
                    <a:pt x="80" y="531"/>
                    <a:pt x="79" y="532"/>
                    <a:pt x="80" y="532"/>
                  </a:cubicBezTo>
                  <a:cubicBezTo>
                    <a:pt x="80" y="531"/>
                    <a:pt x="82" y="530"/>
                    <a:pt x="80" y="529"/>
                  </a:cubicBezTo>
                  <a:close/>
                  <a:moveTo>
                    <a:pt x="54" y="549"/>
                  </a:moveTo>
                  <a:cubicBezTo>
                    <a:pt x="54" y="549"/>
                    <a:pt x="56" y="549"/>
                    <a:pt x="55" y="548"/>
                  </a:cubicBezTo>
                  <a:cubicBezTo>
                    <a:pt x="55" y="549"/>
                    <a:pt x="54" y="548"/>
                    <a:pt x="54" y="549"/>
                  </a:cubicBezTo>
                  <a:close/>
                  <a:moveTo>
                    <a:pt x="32" y="567"/>
                  </a:moveTo>
                  <a:cubicBezTo>
                    <a:pt x="32" y="567"/>
                    <a:pt x="33" y="568"/>
                    <a:pt x="33" y="567"/>
                  </a:cubicBezTo>
                  <a:cubicBezTo>
                    <a:pt x="33" y="567"/>
                    <a:pt x="32" y="566"/>
                    <a:pt x="32" y="567"/>
                  </a:cubicBezTo>
                  <a:close/>
                  <a:moveTo>
                    <a:pt x="22" y="600"/>
                  </a:moveTo>
                  <a:cubicBezTo>
                    <a:pt x="23" y="601"/>
                    <a:pt x="23" y="599"/>
                    <a:pt x="23" y="599"/>
                  </a:cubicBezTo>
                  <a:cubicBezTo>
                    <a:pt x="22" y="599"/>
                    <a:pt x="21" y="600"/>
                    <a:pt x="22" y="6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淘宝网Chenying0907出品 152"/>
            <p:cNvSpPr>
              <a:spLocks/>
            </p:cNvSpPr>
            <p:nvPr/>
          </p:nvSpPr>
          <p:spPr bwMode="auto">
            <a:xfrm>
              <a:off x="7070" y="4618"/>
              <a:ext cx="10" cy="9"/>
            </a:xfrm>
            <a:custGeom>
              <a:avLst/>
              <a:gdLst>
                <a:gd name="T0" fmla="*/ 1 w 4"/>
                <a:gd name="T1" fmla="*/ 2 h 4"/>
                <a:gd name="T2" fmla="*/ 1 w 4"/>
                <a:gd name="T3" fmla="*/ 2 h 4"/>
                <a:gd name="T4" fmla="*/ 2 w 4"/>
                <a:gd name="T5" fmla="*/ 0 h 4"/>
                <a:gd name="T6" fmla="*/ 4 w 4"/>
                <a:gd name="T7" fmla="*/ 0 h 4"/>
                <a:gd name="T8" fmla="*/ 1 w 4"/>
                <a:gd name="T9" fmla="*/ 3 h 4"/>
                <a:gd name="T10" fmla="*/ 0 w 4"/>
                <a:gd name="T11" fmla="*/ 3 h 4"/>
                <a:gd name="T12" fmla="*/ 1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" y="1"/>
                    <a:pt x="1" y="1"/>
                    <a:pt x="1" y="3"/>
                  </a:cubicBezTo>
                  <a:cubicBezTo>
                    <a:pt x="1" y="3"/>
                    <a:pt x="0" y="4"/>
                    <a:pt x="0" y="3"/>
                  </a:cubicBezTo>
                  <a:cubicBezTo>
                    <a:pt x="2" y="3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淘宝网Chenying0907出品 153"/>
            <p:cNvSpPr>
              <a:spLocks/>
            </p:cNvSpPr>
            <p:nvPr/>
          </p:nvSpPr>
          <p:spPr bwMode="auto">
            <a:xfrm>
              <a:off x="7089" y="4604"/>
              <a:ext cx="7" cy="7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2 w 3"/>
                <a:gd name="T9" fmla="*/ 2 h 3"/>
                <a:gd name="T10" fmla="*/ 2 w 3"/>
                <a:gd name="T11" fmla="*/ 1 h 3"/>
                <a:gd name="T12" fmla="*/ 1 w 3"/>
                <a:gd name="T13" fmla="*/ 2 h 3"/>
                <a:gd name="T14" fmla="*/ 2 w 3"/>
                <a:gd name="T15" fmla="*/ 2 h 3"/>
                <a:gd name="T16" fmla="*/ 2 w 3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3" y="1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淘宝网Chenying0907出品 154"/>
            <p:cNvSpPr>
              <a:spLocks/>
            </p:cNvSpPr>
            <p:nvPr/>
          </p:nvSpPr>
          <p:spPr bwMode="auto">
            <a:xfrm>
              <a:off x="7141" y="4561"/>
              <a:ext cx="5" cy="7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1 h 3"/>
                <a:gd name="T4" fmla="*/ 2 w 2"/>
                <a:gd name="T5" fmla="*/ 0 h 3"/>
                <a:gd name="T6" fmla="*/ 2 w 2"/>
                <a:gd name="T7" fmla="*/ 1 h 3"/>
                <a:gd name="T8" fmla="*/ 1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3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淘宝网Chenying0907出品 155"/>
            <p:cNvSpPr>
              <a:spLocks/>
            </p:cNvSpPr>
            <p:nvPr/>
          </p:nvSpPr>
          <p:spPr bwMode="auto">
            <a:xfrm>
              <a:off x="7267" y="4393"/>
              <a:ext cx="5" cy="2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2 w 2"/>
                <a:gd name="T5" fmla="*/ 1 h 1"/>
                <a:gd name="T6" fmla="*/ 0 w 2"/>
                <a:gd name="T7" fmla="*/ 1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淘宝网Chenying0907出品 156"/>
            <p:cNvSpPr>
              <a:spLocks/>
            </p:cNvSpPr>
            <p:nvPr/>
          </p:nvSpPr>
          <p:spPr bwMode="auto">
            <a:xfrm>
              <a:off x="8608" y="3053"/>
              <a:ext cx="7" cy="4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0 h 2"/>
                <a:gd name="T4" fmla="*/ 1 w 3"/>
                <a:gd name="T5" fmla="*/ 2 h 2"/>
                <a:gd name="T6" fmla="*/ 0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淘宝网Chenying0907出品 157"/>
            <p:cNvSpPr>
              <a:spLocks/>
            </p:cNvSpPr>
            <p:nvPr/>
          </p:nvSpPr>
          <p:spPr bwMode="auto">
            <a:xfrm>
              <a:off x="8594" y="3050"/>
              <a:ext cx="7" cy="5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0 h 2"/>
                <a:gd name="T4" fmla="*/ 0 w 3"/>
                <a:gd name="T5" fmla="*/ 1 h 2"/>
                <a:gd name="T6" fmla="*/ 2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淘宝网Chenying0907出品 158"/>
            <p:cNvSpPr>
              <a:spLocks/>
            </p:cNvSpPr>
            <p:nvPr/>
          </p:nvSpPr>
          <p:spPr bwMode="auto">
            <a:xfrm>
              <a:off x="8591" y="3055"/>
              <a:ext cx="5" cy="10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0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1" y="2"/>
                    <a:pt x="2" y="2"/>
                    <a:pt x="1" y="3"/>
                  </a:cubicBezTo>
                  <a:cubicBezTo>
                    <a:pt x="0" y="2"/>
                    <a:pt x="2" y="4"/>
                    <a:pt x="0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淘宝网Chenying0907出品 159"/>
            <p:cNvSpPr>
              <a:spLocks/>
            </p:cNvSpPr>
            <p:nvPr/>
          </p:nvSpPr>
          <p:spPr bwMode="auto">
            <a:xfrm>
              <a:off x="8584" y="3053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1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2"/>
                    <a:pt x="1" y="1"/>
                    <a:pt x="1" y="1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淘宝网Chenying0907出品 160"/>
            <p:cNvSpPr>
              <a:spLocks/>
            </p:cNvSpPr>
            <p:nvPr/>
          </p:nvSpPr>
          <p:spPr bwMode="auto">
            <a:xfrm>
              <a:off x="8580" y="3048"/>
              <a:ext cx="4" cy="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0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淘宝网Chenying0907出品 161"/>
            <p:cNvSpPr>
              <a:spLocks/>
            </p:cNvSpPr>
            <p:nvPr/>
          </p:nvSpPr>
          <p:spPr bwMode="auto">
            <a:xfrm>
              <a:off x="8577" y="3053"/>
              <a:ext cx="5" cy="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淘宝网Chenying0907出品 162"/>
            <p:cNvSpPr>
              <a:spLocks/>
            </p:cNvSpPr>
            <p:nvPr/>
          </p:nvSpPr>
          <p:spPr bwMode="auto">
            <a:xfrm>
              <a:off x="8568" y="3053"/>
              <a:ext cx="12" cy="12"/>
            </a:xfrm>
            <a:custGeom>
              <a:avLst/>
              <a:gdLst>
                <a:gd name="T0" fmla="*/ 3 w 5"/>
                <a:gd name="T1" fmla="*/ 2 h 5"/>
                <a:gd name="T2" fmla="*/ 3 w 5"/>
                <a:gd name="T3" fmla="*/ 1 h 5"/>
                <a:gd name="T4" fmla="*/ 4 w 5"/>
                <a:gd name="T5" fmla="*/ 1 h 5"/>
                <a:gd name="T6" fmla="*/ 4 w 5"/>
                <a:gd name="T7" fmla="*/ 3 h 5"/>
                <a:gd name="T8" fmla="*/ 3 w 5"/>
                <a:gd name="T9" fmla="*/ 2 h 5"/>
                <a:gd name="T10" fmla="*/ 2 w 5"/>
                <a:gd name="T11" fmla="*/ 3 h 5"/>
                <a:gd name="T12" fmla="*/ 3 w 5"/>
                <a:gd name="T13" fmla="*/ 5 h 5"/>
                <a:gd name="T14" fmla="*/ 0 w 5"/>
                <a:gd name="T15" fmla="*/ 4 h 5"/>
                <a:gd name="T16" fmla="*/ 1 w 5"/>
                <a:gd name="T17" fmla="*/ 3 h 5"/>
                <a:gd name="T18" fmla="*/ 2 w 5"/>
                <a:gd name="T19" fmla="*/ 4 h 5"/>
                <a:gd name="T20" fmla="*/ 0 w 5"/>
                <a:gd name="T21" fmla="*/ 3 h 5"/>
                <a:gd name="T22" fmla="*/ 1 w 5"/>
                <a:gd name="T23" fmla="*/ 2 h 5"/>
                <a:gd name="T24" fmla="*/ 0 w 5"/>
                <a:gd name="T25" fmla="*/ 2 h 5"/>
                <a:gd name="T26" fmla="*/ 1 w 5"/>
                <a:gd name="T27" fmla="*/ 1 h 5"/>
                <a:gd name="T28" fmla="*/ 2 w 5"/>
                <a:gd name="T29" fmla="*/ 1 h 5"/>
                <a:gd name="T30" fmla="*/ 2 w 5"/>
                <a:gd name="T31" fmla="*/ 2 h 5"/>
                <a:gd name="T32" fmla="*/ 3 w 5"/>
                <a:gd name="T3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5">
                  <a:moveTo>
                    <a:pt x="3" y="2"/>
                  </a:moveTo>
                  <a:cubicBezTo>
                    <a:pt x="3" y="2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5" y="2"/>
                    <a:pt x="4" y="3"/>
                  </a:cubicBezTo>
                  <a:cubicBezTo>
                    <a:pt x="4" y="2"/>
                    <a:pt x="3" y="3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0" y="2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1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2" y="3"/>
                    <a:pt x="3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淘宝网Chenying0907出品 163"/>
            <p:cNvSpPr>
              <a:spLocks/>
            </p:cNvSpPr>
            <p:nvPr/>
          </p:nvSpPr>
          <p:spPr bwMode="auto">
            <a:xfrm>
              <a:off x="8565" y="3065"/>
              <a:ext cx="5" cy="4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淘宝网Chenying0907出品 164"/>
            <p:cNvSpPr>
              <a:spLocks/>
            </p:cNvSpPr>
            <p:nvPr/>
          </p:nvSpPr>
          <p:spPr bwMode="auto">
            <a:xfrm>
              <a:off x="8544" y="3069"/>
              <a:ext cx="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淘宝网Chenying0907出品 165"/>
            <p:cNvSpPr>
              <a:spLocks/>
            </p:cNvSpPr>
            <p:nvPr/>
          </p:nvSpPr>
          <p:spPr bwMode="auto">
            <a:xfrm>
              <a:off x="8542" y="3072"/>
              <a:ext cx="4" cy="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1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1 h 2"/>
                <a:gd name="T10" fmla="*/ 2 w 2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淘宝网Chenying0907出品 166"/>
            <p:cNvSpPr>
              <a:spLocks/>
            </p:cNvSpPr>
            <p:nvPr/>
          </p:nvSpPr>
          <p:spPr bwMode="auto">
            <a:xfrm>
              <a:off x="8539" y="3074"/>
              <a:ext cx="3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淘宝网Chenying0907出品 167"/>
            <p:cNvSpPr>
              <a:spLocks/>
            </p:cNvSpPr>
            <p:nvPr/>
          </p:nvSpPr>
          <p:spPr bwMode="auto">
            <a:xfrm>
              <a:off x="8305" y="4405"/>
              <a:ext cx="12" cy="5"/>
            </a:xfrm>
            <a:custGeom>
              <a:avLst/>
              <a:gdLst>
                <a:gd name="T0" fmla="*/ 4 w 5"/>
                <a:gd name="T1" fmla="*/ 0 h 2"/>
                <a:gd name="T2" fmla="*/ 4 w 5"/>
                <a:gd name="T3" fmla="*/ 0 h 2"/>
                <a:gd name="T4" fmla="*/ 5 w 5"/>
                <a:gd name="T5" fmla="*/ 2 h 2"/>
                <a:gd name="T6" fmla="*/ 2 w 5"/>
                <a:gd name="T7" fmla="*/ 0 h 2"/>
                <a:gd name="T8" fmla="*/ 0 w 5"/>
                <a:gd name="T9" fmla="*/ 0 h 2"/>
                <a:gd name="T10" fmla="*/ 1 w 5"/>
                <a:gd name="T11" fmla="*/ 0 h 2"/>
                <a:gd name="T12" fmla="*/ 4 w 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5" y="0"/>
                    <a:pt x="5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淘宝网Chenying0907出品 168"/>
            <p:cNvSpPr>
              <a:spLocks/>
            </p:cNvSpPr>
            <p:nvPr/>
          </p:nvSpPr>
          <p:spPr bwMode="auto">
            <a:xfrm>
              <a:off x="8537" y="3060"/>
              <a:ext cx="5" cy="9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2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2"/>
                    <a:pt x="0" y="2"/>
                    <a:pt x="1" y="3"/>
                  </a:cubicBezTo>
                  <a:cubicBezTo>
                    <a:pt x="1" y="4"/>
                    <a:pt x="0" y="2"/>
                    <a:pt x="0" y="3"/>
                  </a:cubicBezTo>
                  <a:cubicBezTo>
                    <a:pt x="0" y="2"/>
                    <a:pt x="2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淘宝网Chenying0907出品 169"/>
            <p:cNvSpPr>
              <a:spLocks/>
            </p:cNvSpPr>
            <p:nvPr/>
          </p:nvSpPr>
          <p:spPr bwMode="auto">
            <a:xfrm>
              <a:off x="8534" y="3072"/>
              <a:ext cx="8" cy="2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淘宝网Chenying0907出品 170"/>
            <p:cNvSpPr>
              <a:spLocks/>
            </p:cNvSpPr>
            <p:nvPr/>
          </p:nvSpPr>
          <p:spPr bwMode="auto">
            <a:xfrm>
              <a:off x="8281" y="4424"/>
              <a:ext cx="12" cy="5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2 h 2"/>
                <a:gd name="T4" fmla="*/ 5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1"/>
                    <a:pt x="1" y="1"/>
                    <a:pt x="0" y="2"/>
                  </a:cubicBezTo>
                  <a:cubicBezTo>
                    <a:pt x="0" y="0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淘宝网Chenying0907出品 171"/>
            <p:cNvSpPr>
              <a:spLocks/>
            </p:cNvSpPr>
            <p:nvPr/>
          </p:nvSpPr>
          <p:spPr bwMode="auto">
            <a:xfrm>
              <a:off x="8281" y="4412"/>
              <a:ext cx="5" cy="7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1 h 3"/>
                <a:gd name="T4" fmla="*/ 1 w 2"/>
                <a:gd name="T5" fmla="*/ 1 h 3"/>
                <a:gd name="T6" fmla="*/ 1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2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淘宝网Chenying0907出品 172"/>
            <p:cNvSpPr>
              <a:spLocks/>
            </p:cNvSpPr>
            <p:nvPr/>
          </p:nvSpPr>
          <p:spPr bwMode="auto">
            <a:xfrm>
              <a:off x="8260" y="4350"/>
              <a:ext cx="19" cy="10"/>
            </a:xfrm>
            <a:custGeom>
              <a:avLst/>
              <a:gdLst>
                <a:gd name="T0" fmla="*/ 0 w 8"/>
                <a:gd name="T1" fmla="*/ 3 h 4"/>
                <a:gd name="T2" fmla="*/ 3 w 8"/>
                <a:gd name="T3" fmla="*/ 3 h 4"/>
                <a:gd name="T4" fmla="*/ 2 w 8"/>
                <a:gd name="T5" fmla="*/ 1 h 4"/>
                <a:gd name="T6" fmla="*/ 6 w 8"/>
                <a:gd name="T7" fmla="*/ 0 h 4"/>
                <a:gd name="T8" fmla="*/ 6 w 8"/>
                <a:gd name="T9" fmla="*/ 1 h 4"/>
                <a:gd name="T10" fmla="*/ 8 w 8"/>
                <a:gd name="T11" fmla="*/ 0 h 4"/>
                <a:gd name="T12" fmla="*/ 3 w 8"/>
                <a:gd name="T13" fmla="*/ 4 h 4"/>
                <a:gd name="T14" fmla="*/ 0 w 8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4">
                  <a:moveTo>
                    <a:pt x="0" y="3"/>
                  </a:move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4" y="1"/>
                    <a:pt x="4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7" y="0"/>
                    <a:pt x="7" y="1"/>
                    <a:pt x="8" y="0"/>
                  </a:cubicBezTo>
                  <a:cubicBezTo>
                    <a:pt x="7" y="1"/>
                    <a:pt x="5" y="3"/>
                    <a:pt x="3" y="4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淘宝网Chenying0907出品 173"/>
            <p:cNvSpPr>
              <a:spLocks/>
            </p:cNvSpPr>
            <p:nvPr/>
          </p:nvSpPr>
          <p:spPr bwMode="auto">
            <a:xfrm>
              <a:off x="8482" y="3086"/>
              <a:ext cx="10" cy="7"/>
            </a:xfrm>
            <a:custGeom>
              <a:avLst/>
              <a:gdLst>
                <a:gd name="T0" fmla="*/ 4 w 4"/>
                <a:gd name="T1" fmla="*/ 0 h 3"/>
                <a:gd name="T2" fmla="*/ 3 w 4"/>
                <a:gd name="T3" fmla="*/ 1 h 3"/>
                <a:gd name="T4" fmla="*/ 4 w 4"/>
                <a:gd name="T5" fmla="*/ 1 h 3"/>
                <a:gd name="T6" fmla="*/ 3 w 4"/>
                <a:gd name="T7" fmla="*/ 1 h 3"/>
                <a:gd name="T8" fmla="*/ 3 w 4"/>
                <a:gd name="T9" fmla="*/ 2 h 3"/>
                <a:gd name="T10" fmla="*/ 1 w 4"/>
                <a:gd name="T11" fmla="*/ 1 h 3"/>
                <a:gd name="T12" fmla="*/ 0 w 4"/>
                <a:gd name="T13" fmla="*/ 2 h 3"/>
                <a:gd name="T14" fmla="*/ 0 w 4"/>
                <a:gd name="T15" fmla="*/ 1 h 3"/>
                <a:gd name="T16" fmla="*/ 2 w 4"/>
                <a:gd name="T17" fmla="*/ 0 h 3"/>
                <a:gd name="T18" fmla="*/ 4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1"/>
                    <a:pt x="3" y="1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3"/>
                    <a:pt x="1" y="1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1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淘宝网Chenying0907出品 174"/>
            <p:cNvSpPr>
              <a:spLocks/>
            </p:cNvSpPr>
            <p:nvPr/>
          </p:nvSpPr>
          <p:spPr bwMode="auto">
            <a:xfrm>
              <a:off x="8262" y="4286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0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淘宝网Chenying0907出品 175"/>
            <p:cNvSpPr>
              <a:spLocks/>
            </p:cNvSpPr>
            <p:nvPr/>
          </p:nvSpPr>
          <p:spPr bwMode="auto">
            <a:xfrm>
              <a:off x="8231" y="4440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淘宝网Chenying0907出品 176"/>
            <p:cNvSpPr>
              <a:spLocks/>
            </p:cNvSpPr>
            <p:nvPr/>
          </p:nvSpPr>
          <p:spPr bwMode="auto">
            <a:xfrm>
              <a:off x="8449" y="3088"/>
              <a:ext cx="10" cy="10"/>
            </a:xfrm>
            <a:custGeom>
              <a:avLst/>
              <a:gdLst>
                <a:gd name="T0" fmla="*/ 0 w 4"/>
                <a:gd name="T1" fmla="*/ 2 h 4"/>
                <a:gd name="T2" fmla="*/ 1 w 4"/>
                <a:gd name="T3" fmla="*/ 3 h 4"/>
                <a:gd name="T4" fmla="*/ 1 w 4"/>
                <a:gd name="T5" fmla="*/ 1 h 4"/>
                <a:gd name="T6" fmla="*/ 2 w 4"/>
                <a:gd name="T7" fmla="*/ 2 h 4"/>
                <a:gd name="T8" fmla="*/ 3 w 4"/>
                <a:gd name="T9" fmla="*/ 1 h 4"/>
                <a:gd name="T10" fmla="*/ 3 w 4"/>
                <a:gd name="T11" fmla="*/ 2 h 4"/>
                <a:gd name="T12" fmla="*/ 3 w 4"/>
                <a:gd name="T13" fmla="*/ 3 h 4"/>
                <a:gd name="T14" fmla="*/ 0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1" y="3"/>
                    <a:pt x="1" y="2"/>
                    <a:pt x="1" y="3"/>
                  </a:cubicBezTo>
                  <a:cubicBezTo>
                    <a:pt x="2" y="1"/>
                    <a:pt x="0" y="2"/>
                    <a:pt x="1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2"/>
                    <a:pt x="0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淘宝网Chenying0907出品 177"/>
            <p:cNvSpPr>
              <a:spLocks/>
            </p:cNvSpPr>
            <p:nvPr/>
          </p:nvSpPr>
          <p:spPr bwMode="auto">
            <a:xfrm>
              <a:off x="8200" y="4450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淘宝网Chenying0907出品 178"/>
            <p:cNvSpPr>
              <a:spLocks/>
            </p:cNvSpPr>
            <p:nvPr/>
          </p:nvSpPr>
          <p:spPr bwMode="auto">
            <a:xfrm>
              <a:off x="8426" y="3093"/>
              <a:ext cx="4" cy="7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1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  <a:gd name="T10" fmla="*/ 2 w 2"/>
                <a:gd name="T11" fmla="*/ 2 h 3"/>
                <a:gd name="T12" fmla="*/ 0 w 2"/>
                <a:gd name="T13" fmla="*/ 3 h 3"/>
                <a:gd name="T14" fmla="*/ 0 w 2"/>
                <a:gd name="T15" fmla="*/ 2 h 3"/>
                <a:gd name="T16" fmla="*/ 1 w 2"/>
                <a:gd name="T17" fmla="*/ 2 h 3"/>
                <a:gd name="T18" fmla="*/ 2 w 2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3"/>
                    <a:pt x="1" y="2"/>
                    <a:pt x="0" y="3"/>
                  </a:cubicBezTo>
                  <a:cubicBezTo>
                    <a:pt x="0" y="3"/>
                    <a:pt x="1" y="2"/>
                    <a:pt x="0" y="2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0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淘宝网Chenying0907出品 179"/>
            <p:cNvSpPr>
              <a:spLocks/>
            </p:cNvSpPr>
            <p:nvPr/>
          </p:nvSpPr>
          <p:spPr bwMode="auto">
            <a:xfrm>
              <a:off x="8423" y="3100"/>
              <a:ext cx="7" cy="7"/>
            </a:xfrm>
            <a:custGeom>
              <a:avLst/>
              <a:gdLst>
                <a:gd name="T0" fmla="*/ 3 w 3"/>
                <a:gd name="T1" fmla="*/ 2 h 3"/>
                <a:gd name="T2" fmla="*/ 2 w 3"/>
                <a:gd name="T3" fmla="*/ 2 h 3"/>
                <a:gd name="T4" fmla="*/ 1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0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3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淘宝网Chenying0907出品 180"/>
            <p:cNvSpPr>
              <a:spLocks/>
            </p:cNvSpPr>
            <p:nvPr/>
          </p:nvSpPr>
          <p:spPr bwMode="auto">
            <a:xfrm>
              <a:off x="8397" y="3100"/>
              <a:ext cx="21" cy="10"/>
            </a:xfrm>
            <a:custGeom>
              <a:avLst/>
              <a:gdLst>
                <a:gd name="T0" fmla="*/ 4 w 9"/>
                <a:gd name="T1" fmla="*/ 3 h 4"/>
                <a:gd name="T2" fmla="*/ 5 w 9"/>
                <a:gd name="T3" fmla="*/ 3 h 4"/>
                <a:gd name="T4" fmla="*/ 2 w 9"/>
                <a:gd name="T5" fmla="*/ 4 h 4"/>
                <a:gd name="T6" fmla="*/ 0 w 9"/>
                <a:gd name="T7" fmla="*/ 2 h 4"/>
                <a:gd name="T8" fmla="*/ 2 w 9"/>
                <a:gd name="T9" fmla="*/ 2 h 4"/>
                <a:gd name="T10" fmla="*/ 5 w 9"/>
                <a:gd name="T11" fmla="*/ 1 h 4"/>
                <a:gd name="T12" fmla="*/ 8 w 9"/>
                <a:gd name="T13" fmla="*/ 0 h 4"/>
                <a:gd name="T14" fmla="*/ 9 w 9"/>
                <a:gd name="T15" fmla="*/ 1 h 4"/>
                <a:gd name="T16" fmla="*/ 2 w 9"/>
                <a:gd name="T17" fmla="*/ 4 h 4"/>
                <a:gd name="T18" fmla="*/ 4 w 9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5" y="3"/>
                    <a:pt x="5" y="3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1" y="3"/>
                    <a:pt x="2" y="3"/>
                    <a:pt x="0" y="2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5" y="2"/>
                    <a:pt x="5" y="1"/>
                  </a:cubicBezTo>
                  <a:cubicBezTo>
                    <a:pt x="6" y="2"/>
                    <a:pt x="7" y="1"/>
                    <a:pt x="8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7" y="2"/>
                    <a:pt x="6" y="4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淘宝网Chenying0907出品 181"/>
            <p:cNvSpPr>
              <a:spLocks/>
            </p:cNvSpPr>
            <p:nvPr/>
          </p:nvSpPr>
          <p:spPr bwMode="auto">
            <a:xfrm>
              <a:off x="8402" y="3112"/>
              <a:ext cx="9" cy="7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2 h 3"/>
                <a:gd name="T4" fmla="*/ 1 w 4"/>
                <a:gd name="T5" fmla="*/ 0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1" y="1"/>
                    <a:pt x="0" y="2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淘宝网Chenying0907出品 182"/>
            <p:cNvSpPr>
              <a:spLocks/>
            </p:cNvSpPr>
            <p:nvPr/>
          </p:nvSpPr>
          <p:spPr bwMode="auto">
            <a:xfrm>
              <a:off x="8390" y="3112"/>
              <a:ext cx="12" cy="9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2 h 4"/>
                <a:gd name="T4" fmla="*/ 2 w 5"/>
                <a:gd name="T5" fmla="*/ 4 h 4"/>
                <a:gd name="T6" fmla="*/ 1 w 5"/>
                <a:gd name="T7" fmla="*/ 3 h 4"/>
                <a:gd name="T8" fmla="*/ 1 w 5"/>
                <a:gd name="T9" fmla="*/ 4 h 4"/>
                <a:gd name="T10" fmla="*/ 0 w 5"/>
                <a:gd name="T11" fmla="*/ 4 h 4"/>
                <a:gd name="T12" fmla="*/ 4 w 5"/>
                <a:gd name="T13" fmla="*/ 0 h 4"/>
                <a:gd name="T14" fmla="*/ 5 w 5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3"/>
                    <a:pt x="0" y="2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3" y="2"/>
                    <a:pt x="4" y="0"/>
                  </a:cubicBezTo>
                  <a:cubicBezTo>
                    <a:pt x="5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淘宝网Chenying0907出品 183"/>
            <p:cNvSpPr>
              <a:spLocks/>
            </p:cNvSpPr>
            <p:nvPr/>
          </p:nvSpPr>
          <p:spPr bwMode="auto">
            <a:xfrm>
              <a:off x="8376" y="3112"/>
              <a:ext cx="14" cy="9"/>
            </a:xfrm>
            <a:custGeom>
              <a:avLst/>
              <a:gdLst>
                <a:gd name="T0" fmla="*/ 6 w 6"/>
                <a:gd name="T1" fmla="*/ 2 h 4"/>
                <a:gd name="T2" fmla="*/ 1 w 6"/>
                <a:gd name="T3" fmla="*/ 4 h 4"/>
                <a:gd name="T4" fmla="*/ 2 w 6"/>
                <a:gd name="T5" fmla="*/ 2 h 4"/>
                <a:gd name="T6" fmla="*/ 1 w 6"/>
                <a:gd name="T7" fmla="*/ 1 h 4"/>
                <a:gd name="T8" fmla="*/ 3 w 6"/>
                <a:gd name="T9" fmla="*/ 1 h 4"/>
                <a:gd name="T10" fmla="*/ 3 w 6"/>
                <a:gd name="T11" fmla="*/ 2 h 4"/>
                <a:gd name="T12" fmla="*/ 6 w 6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cubicBezTo>
                    <a:pt x="5" y="3"/>
                    <a:pt x="2" y="1"/>
                    <a:pt x="1" y="4"/>
                  </a:cubicBezTo>
                  <a:cubicBezTo>
                    <a:pt x="0" y="3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1"/>
                    <a:pt x="5" y="2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淘宝网Chenying0907出品 184"/>
            <p:cNvSpPr>
              <a:spLocks/>
            </p:cNvSpPr>
            <p:nvPr/>
          </p:nvSpPr>
          <p:spPr bwMode="auto">
            <a:xfrm>
              <a:off x="8139" y="4419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1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淘宝网Chenying0907出品 185"/>
            <p:cNvSpPr>
              <a:spLocks/>
            </p:cNvSpPr>
            <p:nvPr/>
          </p:nvSpPr>
          <p:spPr bwMode="auto">
            <a:xfrm>
              <a:off x="8108" y="4485"/>
              <a:ext cx="5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淘宝网Chenying0907出品 186"/>
            <p:cNvSpPr>
              <a:spLocks/>
            </p:cNvSpPr>
            <p:nvPr/>
          </p:nvSpPr>
          <p:spPr bwMode="auto">
            <a:xfrm>
              <a:off x="8338" y="3133"/>
              <a:ext cx="2" cy="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0 w 1"/>
                <a:gd name="T5" fmla="*/ 0 h 2"/>
                <a:gd name="T6" fmla="*/ 1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淘宝网Chenying0907出品 187"/>
            <p:cNvSpPr>
              <a:spLocks/>
            </p:cNvSpPr>
            <p:nvPr/>
          </p:nvSpPr>
          <p:spPr bwMode="auto">
            <a:xfrm>
              <a:off x="8061" y="4452"/>
              <a:ext cx="35" cy="26"/>
            </a:xfrm>
            <a:custGeom>
              <a:avLst/>
              <a:gdLst>
                <a:gd name="T0" fmla="*/ 5 w 15"/>
                <a:gd name="T1" fmla="*/ 8 h 11"/>
                <a:gd name="T2" fmla="*/ 6 w 15"/>
                <a:gd name="T3" fmla="*/ 5 h 11"/>
                <a:gd name="T4" fmla="*/ 4 w 15"/>
                <a:gd name="T5" fmla="*/ 6 h 11"/>
                <a:gd name="T6" fmla="*/ 4 w 15"/>
                <a:gd name="T7" fmla="*/ 7 h 11"/>
                <a:gd name="T8" fmla="*/ 3 w 15"/>
                <a:gd name="T9" fmla="*/ 8 h 11"/>
                <a:gd name="T10" fmla="*/ 3 w 15"/>
                <a:gd name="T11" fmla="*/ 7 h 11"/>
                <a:gd name="T12" fmla="*/ 2 w 15"/>
                <a:gd name="T13" fmla="*/ 7 h 11"/>
                <a:gd name="T14" fmla="*/ 3 w 15"/>
                <a:gd name="T15" fmla="*/ 8 h 11"/>
                <a:gd name="T16" fmla="*/ 0 w 15"/>
                <a:gd name="T17" fmla="*/ 9 h 11"/>
                <a:gd name="T18" fmla="*/ 0 w 15"/>
                <a:gd name="T19" fmla="*/ 7 h 11"/>
                <a:gd name="T20" fmla="*/ 5 w 15"/>
                <a:gd name="T21" fmla="*/ 4 h 11"/>
                <a:gd name="T22" fmla="*/ 6 w 15"/>
                <a:gd name="T23" fmla="*/ 5 h 11"/>
                <a:gd name="T24" fmla="*/ 12 w 15"/>
                <a:gd name="T25" fmla="*/ 1 h 11"/>
                <a:gd name="T26" fmla="*/ 14 w 15"/>
                <a:gd name="T27" fmla="*/ 1 h 11"/>
                <a:gd name="T28" fmla="*/ 12 w 15"/>
                <a:gd name="T29" fmla="*/ 1 h 11"/>
                <a:gd name="T30" fmla="*/ 12 w 15"/>
                <a:gd name="T31" fmla="*/ 3 h 11"/>
                <a:gd name="T32" fmla="*/ 15 w 15"/>
                <a:gd name="T33" fmla="*/ 3 h 11"/>
                <a:gd name="T34" fmla="*/ 12 w 15"/>
                <a:gd name="T35" fmla="*/ 3 h 11"/>
                <a:gd name="T36" fmla="*/ 12 w 15"/>
                <a:gd name="T37" fmla="*/ 6 h 11"/>
                <a:gd name="T38" fmla="*/ 10 w 15"/>
                <a:gd name="T39" fmla="*/ 7 h 11"/>
                <a:gd name="T40" fmla="*/ 9 w 15"/>
                <a:gd name="T41" fmla="*/ 6 h 11"/>
                <a:gd name="T42" fmla="*/ 10 w 15"/>
                <a:gd name="T43" fmla="*/ 7 h 11"/>
                <a:gd name="T44" fmla="*/ 8 w 15"/>
                <a:gd name="T45" fmla="*/ 6 h 11"/>
                <a:gd name="T46" fmla="*/ 8 w 15"/>
                <a:gd name="T47" fmla="*/ 8 h 11"/>
                <a:gd name="T48" fmla="*/ 11 w 15"/>
                <a:gd name="T49" fmla="*/ 8 h 11"/>
                <a:gd name="T50" fmla="*/ 11 w 15"/>
                <a:gd name="T51" fmla="*/ 9 h 11"/>
                <a:gd name="T52" fmla="*/ 9 w 15"/>
                <a:gd name="T53" fmla="*/ 10 h 11"/>
                <a:gd name="T54" fmla="*/ 7 w 15"/>
                <a:gd name="T55" fmla="*/ 11 h 11"/>
                <a:gd name="T56" fmla="*/ 6 w 15"/>
                <a:gd name="T57" fmla="*/ 10 h 11"/>
                <a:gd name="T58" fmla="*/ 8 w 15"/>
                <a:gd name="T59" fmla="*/ 8 h 11"/>
                <a:gd name="T60" fmla="*/ 7 w 15"/>
                <a:gd name="T61" fmla="*/ 7 h 11"/>
                <a:gd name="T62" fmla="*/ 5 w 15"/>
                <a:gd name="T6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" h="11">
                  <a:moveTo>
                    <a:pt x="5" y="8"/>
                  </a:moveTo>
                  <a:cubicBezTo>
                    <a:pt x="4" y="8"/>
                    <a:pt x="6" y="7"/>
                    <a:pt x="6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8"/>
                    <a:pt x="4" y="7"/>
                    <a:pt x="3" y="8"/>
                  </a:cubicBezTo>
                  <a:cubicBezTo>
                    <a:pt x="3" y="8"/>
                    <a:pt x="4" y="7"/>
                    <a:pt x="3" y="7"/>
                  </a:cubicBezTo>
                  <a:cubicBezTo>
                    <a:pt x="3" y="7"/>
                    <a:pt x="2" y="8"/>
                    <a:pt x="2" y="7"/>
                  </a:cubicBezTo>
                  <a:cubicBezTo>
                    <a:pt x="2" y="9"/>
                    <a:pt x="2" y="7"/>
                    <a:pt x="3" y="8"/>
                  </a:cubicBezTo>
                  <a:cubicBezTo>
                    <a:pt x="2" y="9"/>
                    <a:pt x="1" y="8"/>
                    <a:pt x="0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5"/>
                    <a:pt x="4" y="6"/>
                    <a:pt x="5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8" y="3"/>
                    <a:pt x="9" y="1"/>
                    <a:pt x="12" y="1"/>
                  </a:cubicBezTo>
                  <a:cubicBezTo>
                    <a:pt x="12" y="0"/>
                    <a:pt x="12" y="1"/>
                    <a:pt x="14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2"/>
                    <a:pt x="12" y="2"/>
                    <a:pt x="12" y="3"/>
                  </a:cubicBezTo>
                  <a:cubicBezTo>
                    <a:pt x="13" y="2"/>
                    <a:pt x="14" y="2"/>
                    <a:pt x="15" y="3"/>
                  </a:cubicBezTo>
                  <a:cubicBezTo>
                    <a:pt x="14" y="4"/>
                    <a:pt x="13" y="4"/>
                    <a:pt x="12" y="3"/>
                  </a:cubicBezTo>
                  <a:cubicBezTo>
                    <a:pt x="12" y="5"/>
                    <a:pt x="13" y="5"/>
                    <a:pt x="12" y="6"/>
                  </a:cubicBezTo>
                  <a:cubicBezTo>
                    <a:pt x="11" y="4"/>
                    <a:pt x="11" y="7"/>
                    <a:pt x="10" y="7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9" y="8"/>
                    <a:pt x="9" y="6"/>
                    <a:pt x="8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9" y="8"/>
                    <a:pt x="10" y="8"/>
                    <a:pt x="11" y="8"/>
                  </a:cubicBezTo>
                  <a:cubicBezTo>
                    <a:pt x="11" y="8"/>
                    <a:pt x="11" y="8"/>
                    <a:pt x="11" y="9"/>
                  </a:cubicBezTo>
                  <a:cubicBezTo>
                    <a:pt x="10" y="7"/>
                    <a:pt x="8" y="10"/>
                    <a:pt x="9" y="10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7" y="9"/>
                    <a:pt x="7" y="8"/>
                    <a:pt x="8" y="8"/>
                  </a:cubicBezTo>
                  <a:cubicBezTo>
                    <a:pt x="8" y="7"/>
                    <a:pt x="7" y="8"/>
                    <a:pt x="7" y="7"/>
                  </a:cubicBezTo>
                  <a:cubicBezTo>
                    <a:pt x="6" y="7"/>
                    <a:pt x="6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淘宝网Chenying0907出品 188"/>
            <p:cNvSpPr>
              <a:spLocks/>
            </p:cNvSpPr>
            <p:nvPr/>
          </p:nvSpPr>
          <p:spPr bwMode="auto">
            <a:xfrm>
              <a:off x="8089" y="4443"/>
              <a:ext cx="5" cy="7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淘宝网Chenying0907出品 189"/>
            <p:cNvSpPr>
              <a:spLocks/>
            </p:cNvSpPr>
            <p:nvPr/>
          </p:nvSpPr>
          <p:spPr bwMode="auto">
            <a:xfrm>
              <a:off x="8070" y="4500"/>
              <a:ext cx="10" cy="7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0 h 3"/>
                <a:gd name="T4" fmla="*/ 4 w 4"/>
                <a:gd name="T5" fmla="*/ 1 h 3"/>
                <a:gd name="T6" fmla="*/ 1 w 4"/>
                <a:gd name="T7" fmla="*/ 2 h 3"/>
                <a:gd name="T8" fmla="*/ 1 w 4"/>
                <a:gd name="T9" fmla="*/ 2 h 3"/>
                <a:gd name="T10" fmla="*/ 4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2" y="0"/>
                    <a:pt x="2" y="3"/>
                    <a:pt x="1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淘宝网Chenying0907出品 190"/>
            <p:cNvSpPr>
              <a:spLocks/>
            </p:cNvSpPr>
            <p:nvPr/>
          </p:nvSpPr>
          <p:spPr bwMode="auto">
            <a:xfrm>
              <a:off x="8020" y="4500"/>
              <a:ext cx="36" cy="23"/>
            </a:xfrm>
            <a:custGeom>
              <a:avLst/>
              <a:gdLst>
                <a:gd name="T0" fmla="*/ 14 w 15"/>
                <a:gd name="T1" fmla="*/ 4 h 10"/>
                <a:gd name="T2" fmla="*/ 12 w 15"/>
                <a:gd name="T3" fmla="*/ 3 h 10"/>
                <a:gd name="T4" fmla="*/ 9 w 15"/>
                <a:gd name="T5" fmla="*/ 6 h 10"/>
                <a:gd name="T6" fmla="*/ 8 w 15"/>
                <a:gd name="T7" fmla="*/ 6 h 10"/>
                <a:gd name="T8" fmla="*/ 8 w 15"/>
                <a:gd name="T9" fmla="*/ 7 h 10"/>
                <a:gd name="T10" fmla="*/ 0 w 15"/>
                <a:gd name="T11" fmla="*/ 10 h 10"/>
                <a:gd name="T12" fmla="*/ 6 w 15"/>
                <a:gd name="T13" fmla="*/ 4 h 10"/>
                <a:gd name="T14" fmla="*/ 13 w 15"/>
                <a:gd name="T15" fmla="*/ 2 h 10"/>
                <a:gd name="T16" fmla="*/ 12 w 15"/>
                <a:gd name="T17" fmla="*/ 1 h 10"/>
                <a:gd name="T18" fmla="*/ 13 w 15"/>
                <a:gd name="T19" fmla="*/ 0 h 10"/>
                <a:gd name="T20" fmla="*/ 15 w 15"/>
                <a:gd name="T21" fmla="*/ 1 h 10"/>
                <a:gd name="T22" fmla="*/ 14 w 15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0">
                  <a:moveTo>
                    <a:pt x="14" y="4"/>
                  </a:moveTo>
                  <a:cubicBezTo>
                    <a:pt x="13" y="4"/>
                    <a:pt x="12" y="4"/>
                    <a:pt x="12" y="3"/>
                  </a:cubicBezTo>
                  <a:cubicBezTo>
                    <a:pt x="12" y="4"/>
                    <a:pt x="10" y="5"/>
                    <a:pt x="9" y="6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4" y="8"/>
                    <a:pt x="2" y="8"/>
                    <a:pt x="0" y="10"/>
                  </a:cubicBezTo>
                  <a:cubicBezTo>
                    <a:pt x="1" y="8"/>
                    <a:pt x="4" y="7"/>
                    <a:pt x="6" y="4"/>
                  </a:cubicBezTo>
                  <a:cubicBezTo>
                    <a:pt x="8" y="4"/>
                    <a:pt x="11" y="3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3" y="1"/>
                    <a:pt x="13" y="1"/>
                    <a:pt x="13" y="0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3"/>
                    <a:pt x="14" y="3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淘宝网Chenying0907出品 191"/>
            <p:cNvSpPr>
              <a:spLocks/>
            </p:cNvSpPr>
            <p:nvPr/>
          </p:nvSpPr>
          <p:spPr bwMode="auto">
            <a:xfrm>
              <a:off x="8011" y="4507"/>
              <a:ext cx="9" cy="4"/>
            </a:xfrm>
            <a:custGeom>
              <a:avLst/>
              <a:gdLst>
                <a:gd name="T0" fmla="*/ 3 w 4"/>
                <a:gd name="T1" fmla="*/ 0 h 2"/>
                <a:gd name="T2" fmla="*/ 3 w 4"/>
                <a:gd name="T3" fmla="*/ 2 h 2"/>
                <a:gd name="T4" fmla="*/ 0 w 4"/>
                <a:gd name="T5" fmla="*/ 2 h 2"/>
                <a:gd name="T6" fmla="*/ 3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3" y="0"/>
                  </a:moveTo>
                  <a:cubicBezTo>
                    <a:pt x="4" y="1"/>
                    <a:pt x="2" y="1"/>
                    <a:pt x="3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淘宝网Chenying0907出品 192"/>
            <p:cNvSpPr>
              <a:spLocks/>
            </p:cNvSpPr>
            <p:nvPr/>
          </p:nvSpPr>
          <p:spPr bwMode="auto">
            <a:xfrm>
              <a:off x="8229" y="3155"/>
              <a:ext cx="5" cy="4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0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淘宝网Chenying0907出品 193"/>
            <p:cNvSpPr>
              <a:spLocks/>
            </p:cNvSpPr>
            <p:nvPr/>
          </p:nvSpPr>
          <p:spPr bwMode="auto">
            <a:xfrm>
              <a:off x="8158" y="3197"/>
              <a:ext cx="12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1" y="1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淘宝网Chenying0907出品 194"/>
            <p:cNvSpPr>
              <a:spLocks/>
            </p:cNvSpPr>
            <p:nvPr/>
          </p:nvSpPr>
          <p:spPr bwMode="auto">
            <a:xfrm>
              <a:off x="8153" y="3200"/>
              <a:ext cx="5" cy="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淘宝网Chenying0907出品 195"/>
            <p:cNvSpPr>
              <a:spLocks/>
            </p:cNvSpPr>
            <p:nvPr/>
          </p:nvSpPr>
          <p:spPr bwMode="auto">
            <a:xfrm>
              <a:off x="8035" y="3249"/>
              <a:ext cx="7" cy="3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淘宝网Chenying0907出品 196"/>
            <p:cNvSpPr>
              <a:spLocks/>
            </p:cNvSpPr>
            <p:nvPr/>
          </p:nvSpPr>
          <p:spPr bwMode="auto">
            <a:xfrm>
              <a:off x="7990" y="3266"/>
              <a:ext cx="11" cy="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5" y="2"/>
                    <a:pt x="2" y="2"/>
                    <a:pt x="0" y="3"/>
                  </a:cubicBezTo>
                  <a:cubicBezTo>
                    <a:pt x="1" y="2"/>
                    <a:pt x="4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淘宝网Chenying0907出品 197"/>
            <p:cNvSpPr>
              <a:spLocks/>
            </p:cNvSpPr>
            <p:nvPr/>
          </p:nvSpPr>
          <p:spPr bwMode="auto">
            <a:xfrm>
              <a:off x="7895" y="3299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淘宝网Chenying0907出品 198"/>
            <p:cNvSpPr>
              <a:spLocks/>
            </p:cNvSpPr>
            <p:nvPr/>
          </p:nvSpPr>
          <p:spPr bwMode="auto">
            <a:xfrm>
              <a:off x="7819" y="3330"/>
              <a:ext cx="12" cy="5"/>
            </a:xfrm>
            <a:custGeom>
              <a:avLst/>
              <a:gdLst>
                <a:gd name="T0" fmla="*/ 4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1 w 5"/>
                <a:gd name="T7" fmla="*/ 2 h 2"/>
                <a:gd name="T8" fmla="*/ 2 w 5"/>
                <a:gd name="T9" fmla="*/ 0 h 2"/>
                <a:gd name="T10" fmla="*/ 4 w 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cubicBezTo>
                    <a:pt x="4" y="0"/>
                    <a:pt x="4" y="0"/>
                    <a:pt x="5" y="0"/>
                  </a:cubicBezTo>
                  <a:cubicBezTo>
                    <a:pt x="3" y="0"/>
                    <a:pt x="2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1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淘宝网Chenying0907出品 199"/>
            <p:cNvSpPr>
              <a:spLocks/>
            </p:cNvSpPr>
            <p:nvPr/>
          </p:nvSpPr>
          <p:spPr bwMode="auto">
            <a:xfrm>
              <a:off x="7812" y="3351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淘宝网Chenying0907出品 200"/>
            <p:cNvSpPr>
              <a:spLocks/>
            </p:cNvSpPr>
            <p:nvPr/>
          </p:nvSpPr>
          <p:spPr bwMode="auto">
            <a:xfrm>
              <a:off x="7810" y="3332"/>
              <a:ext cx="9" cy="1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2 h 4"/>
                <a:gd name="T6" fmla="*/ 0 w 4"/>
                <a:gd name="T7" fmla="*/ 3 h 4"/>
                <a:gd name="T8" fmla="*/ 0 w 4"/>
                <a:gd name="T9" fmla="*/ 3 h 4"/>
                <a:gd name="T10" fmla="*/ 2 w 4"/>
                <a:gd name="T11" fmla="*/ 3 h 4"/>
                <a:gd name="T12" fmla="*/ 3 w 4"/>
                <a:gd name="T13" fmla="*/ 0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4" y="1"/>
                    <a:pt x="4" y="2"/>
                  </a:cubicBezTo>
                  <a:cubicBezTo>
                    <a:pt x="3" y="3"/>
                    <a:pt x="2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2"/>
                    <a:pt x="2" y="3"/>
                  </a:cubicBezTo>
                  <a:cubicBezTo>
                    <a:pt x="2" y="1"/>
                    <a:pt x="4" y="2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淘宝网Chenying0907出品 201"/>
            <p:cNvSpPr>
              <a:spLocks/>
            </p:cNvSpPr>
            <p:nvPr/>
          </p:nvSpPr>
          <p:spPr bwMode="auto">
            <a:xfrm>
              <a:off x="7802" y="3342"/>
              <a:ext cx="10" cy="4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3 w 4"/>
                <a:gd name="T5" fmla="*/ 0 h 2"/>
                <a:gd name="T6" fmla="*/ 4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2" y="2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淘宝网Chenying0907出品 202"/>
            <p:cNvSpPr>
              <a:spLocks/>
            </p:cNvSpPr>
            <p:nvPr/>
          </p:nvSpPr>
          <p:spPr bwMode="auto">
            <a:xfrm>
              <a:off x="7791" y="3346"/>
              <a:ext cx="9" cy="7"/>
            </a:xfrm>
            <a:custGeom>
              <a:avLst/>
              <a:gdLst>
                <a:gd name="T0" fmla="*/ 3 w 4"/>
                <a:gd name="T1" fmla="*/ 0 h 3"/>
                <a:gd name="T2" fmla="*/ 4 w 4"/>
                <a:gd name="T3" fmla="*/ 1 h 3"/>
                <a:gd name="T4" fmla="*/ 0 w 4"/>
                <a:gd name="T5" fmla="*/ 3 h 3"/>
                <a:gd name="T6" fmla="*/ 3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4" y="0"/>
                    <a:pt x="4" y="1"/>
                  </a:cubicBezTo>
                  <a:cubicBezTo>
                    <a:pt x="3" y="1"/>
                    <a:pt x="2" y="3"/>
                    <a:pt x="0" y="3"/>
                  </a:cubicBezTo>
                  <a:cubicBezTo>
                    <a:pt x="1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淘宝网Chenying0907出品 203"/>
            <p:cNvSpPr>
              <a:spLocks/>
            </p:cNvSpPr>
            <p:nvPr/>
          </p:nvSpPr>
          <p:spPr bwMode="auto">
            <a:xfrm>
              <a:off x="7767" y="3361"/>
              <a:ext cx="26" cy="14"/>
            </a:xfrm>
            <a:custGeom>
              <a:avLst/>
              <a:gdLst>
                <a:gd name="T0" fmla="*/ 5 w 11"/>
                <a:gd name="T1" fmla="*/ 3 h 6"/>
                <a:gd name="T2" fmla="*/ 11 w 11"/>
                <a:gd name="T3" fmla="*/ 2 h 6"/>
                <a:gd name="T4" fmla="*/ 0 w 11"/>
                <a:gd name="T5" fmla="*/ 6 h 6"/>
                <a:gd name="T6" fmla="*/ 4 w 11"/>
                <a:gd name="T7" fmla="*/ 4 h 6"/>
                <a:gd name="T8" fmla="*/ 5 w 11"/>
                <a:gd name="T9" fmla="*/ 5 h 6"/>
                <a:gd name="T10" fmla="*/ 5 w 11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5" y="3"/>
                  </a:moveTo>
                  <a:cubicBezTo>
                    <a:pt x="8" y="3"/>
                    <a:pt x="9" y="0"/>
                    <a:pt x="11" y="2"/>
                  </a:cubicBezTo>
                  <a:cubicBezTo>
                    <a:pt x="7" y="3"/>
                    <a:pt x="5" y="6"/>
                    <a:pt x="0" y="6"/>
                  </a:cubicBezTo>
                  <a:cubicBezTo>
                    <a:pt x="2" y="6"/>
                    <a:pt x="3" y="5"/>
                    <a:pt x="4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6" y="5"/>
                    <a:pt x="5" y="4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淘宝网Chenying0907出品 204"/>
            <p:cNvSpPr>
              <a:spLocks/>
            </p:cNvSpPr>
            <p:nvPr/>
          </p:nvSpPr>
          <p:spPr bwMode="auto">
            <a:xfrm>
              <a:off x="7793" y="3339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13" name="Picture 4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85" y="1377457"/>
            <a:ext cx="6372423" cy="3980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519" y="0"/>
            <a:ext cx="6093481" cy="19255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" y="0"/>
            <a:ext cx="6093481" cy="19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5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21" y="290182"/>
            <a:ext cx="8758049" cy="5805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324" y="539013"/>
            <a:ext cx="2487862" cy="2333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351" y="333817"/>
            <a:ext cx="730828" cy="730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26" y="1157016"/>
            <a:ext cx="593133" cy="593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96" y="1157016"/>
            <a:ext cx="592284" cy="592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08" y="1157015"/>
            <a:ext cx="591377" cy="591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117" y="290182"/>
            <a:ext cx="866833" cy="8668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001" y="1841671"/>
            <a:ext cx="662715" cy="6627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635" y="1807243"/>
            <a:ext cx="676259" cy="6762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826" y="724978"/>
            <a:ext cx="1564547" cy="15645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92165" y="2238017"/>
            <a:ext cx="6808445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يرجى حل الواجب على منصة مدرستي</a:t>
            </a:r>
            <a:endParaRPr lang="ar-SA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4" y="-264889"/>
            <a:ext cx="2501726" cy="33337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66" y="658542"/>
            <a:ext cx="976270" cy="9762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16" y="1975505"/>
            <a:ext cx="642935" cy="6429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95" y="677831"/>
            <a:ext cx="746979" cy="746979"/>
          </a:xfrm>
          <a:prstGeom prst="rect">
            <a:avLst/>
          </a:prstGeom>
        </p:spPr>
      </p:pic>
      <p:sp>
        <p:nvSpPr>
          <p:cNvPr id="20" name="Left Arrow 19">
            <a:hlinkClick r:id="rId17" action="ppaction://hlinksldjump"/>
          </p:cNvPr>
          <p:cNvSpPr/>
          <p:nvPr/>
        </p:nvSpPr>
        <p:spPr>
          <a:xfrm>
            <a:off x="215932" y="5714423"/>
            <a:ext cx="2320374" cy="101600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49" y="5300291"/>
            <a:ext cx="1909301" cy="19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2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86" y="4512622"/>
            <a:ext cx="1758233" cy="1758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70" y="-353359"/>
            <a:ext cx="7326984" cy="549841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51959" y="2149434"/>
            <a:ext cx="6210795" cy="27907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شاكرة لكم طالباتي حسن استماعكم ومشاركتكم الجميلة وأتمنى لكم يوم </a:t>
            </a:r>
            <a:r>
              <a:rPr lang="ar-SA" sz="2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جميل  </a:t>
            </a:r>
            <a:endParaRPr lang="ar-S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737">
            <a:off x="7843493" y="-282107"/>
            <a:ext cx="3123529" cy="4162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25" y="4141991"/>
            <a:ext cx="2090737" cy="2090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73" y="5121557"/>
            <a:ext cx="894388" cy="894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191" y="3037778"/>
            <a:ext cx="1339754" cy="13397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806" y="614565"/>
            <a:ext cx="894388" cy="89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9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库_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25" y="1073853"/>
            <a:ext cx="3544926" cy="4637270"/>
          </a:xfrm>
          <a:prstGeom prst="rect">
            <a:avLst/>
          </a:prstGeom>
        </p:spPr>
      </p:pic>
      <p:pic>
        <p:nvPicPr>
          <p:cNvPr id="5" name="PA_库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33" y="1122578"/>
            <a:ext cx="5007149" cy="2745743"/>
          </a:xfrm>
          <a:prstGeom prst="rect">
            <a:avLst/>
          </a:prstGeom>
          <a:solidFill>
            <a:srgbClr val="996633"/>
          </a:solidFill>
        </p:spPr>
      </p:pic>
      <p:pic>
        <p:nvPicPr>
          <p:cNvPr id="6" name="PA_图片 18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3577" y="5141811"/>
            <a:ext cx="6099577" cy="1758849"/>
          </a:xfrm>
          <a:prstGeom prst="rect">
            <a:avLst/>
          </a:prstGeom>
        </p:spPr>
      </p:pic>
      <p:pic>
        <p:nvPicPr>
          <p:cNvPr id="7" name="PA_图片 187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096000" y="5099151"/>
            <a:ext cx="6099577" cy="1758849"/>
          </a:xfrm>
          <a:prstGeom prst="rect">
            <a:avLst/>
          </a:prstGeom>
        </p:spPr>
      </p:pic>
      <p:sp>
        <p:nvSpPr>
          <p:cNvPr id="8" name="PA_库_文本框 5"/>
          <p:cNvSpPr txBox="1"/>
          <p:nvPr>
            <p:custDataLst>
              <p:tags r:id="rId5"/>
            </p:custDataLst>
          </p:nvPr>
        </p:nvSpPr>
        <p:spPr>
          <a:xfrm>
            <a:off x="6601332" y="1973528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SA" altLang="zh-CN" sz="4400" b="1" dirty="0" smtClean="0">
                <a:solidFill>
                  <a:srgbClr val="F1594D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انظر وأتساءل</a:t>
            </a:r>
            <a:endParaRPr lang="zh-CN" altLang="en-US" sz="4400" b="1" dirty="0">
              <a:solidFill>
                <a:srgbClr val="F1594D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06" y="3952274"/>
            <a:ext cx="6100618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58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" y="0"/>
            <a:ext cx="12193057" cy="3853006"/>
          </a:xfrm>
          <a:prstGeom prst="rect">
            <a:avLst/>
          </a:prstGeom>
        </p:spPr>
      </p:pic>
      <p:sp>
        <p:nvSpPr>
          <p:cNvPr id="17" name="Freeform 197"/>
          <p:cNvSpPr>
            <a:spLocks noEditPoints="1"/>
          </p:cNvSpPr>
          <p:nvPr/>
        </p:nvSpPr>
        <p:spPr bwMode="auto">
          <a:xfrm>
            <a:off x="7282487" y="2858703"/>
            <a:ext cx="4614338" cy="3542097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矩形 5869"/>
          <p:cNvSpPr/>
          <p:nvPr/>
        </p:nvSpPr>
        <p:spPr>
          <a:xfrm>
            <a:off x="7610760" y="4706229"/>
            <a:ext cx="37663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</a:rPr>
              <a:t>الهدف:يصنف العلماء المخلوقات الحية ويضعونها في مجموعات وفقاً لتشابه خواصها أقارن العينات وأصنفها تبعاً لخواصها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khbar MT" pitchFamily="2" charset="-78"/>
            </a:endParaRPr>
          </a:p>
        </p:txBody>
      </p:sp>
      <p:pic>
        <p:nvPicPr>
          <p:cNvPr id="19" name="图片 58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915832" y="3306938"/>
            <a:ext cx="1276168" cy="1204610"/>
          </a:xfrm>
          <a:prstGeom prst="rect">
            <a:avLst/>
          </a:prstGeom>
        </p:spPr>
      </p:pic>
      <p:pic>
        <p:nvPicPr>
          <p:cNvPr id="26" name="图片 44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81826">
            <a:off x="6627632" y="3301302"/>
            <a:ext cx="920874" cy="1103408"/>
          </a:xfrm>
          <a:prstGeom prst="rect">
            <a:avLst/>
          </a:prstGeom>
        </p:spPr>
      </p:pic>
      <p:sp>
        <p:nvSpPr>
          <p:cNvPr id="27" name="文本框 4406"/>
          <p:cNvSpPr txBox="1"/>
          <p:nvPr/>
        </p:nvSpPr>
        <p:spPr>
          <a:xfrm>
            <a:off x="6704811" y="3616854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1594D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</a:rPr>
              <a:t>ألاحظ</a:t>
            </a:r>
            <a:endParaRPr lang="zh-CN" altLang="en-US" sz="3200" b="1" dirty="0">
              <a:solidFill>
                <a:srgbClr val="F1594D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</a:endParaRPr>
          </a:p>
        </p:txBody>
      </p:sp>
      <p:sp>
        <p:nvSpPr>
          <p:cNvPr id="30" name="原创设计师QQ：178119980 喵小姐"/>
          <p:cNvSpPr/>
          <p:nvPr/>
        </p:nvSpPr>
        <p:spPr>
          <a:xfrm>
            <a:off x="3551520" y="3289894"/>
            <a:ext cx="3047588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ar-SA" altLang="zh-CN" b="1" dirty="0" smtClean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</a:rPr>
              <a:t>انظر الى العينات التي زودتني بها معلمتي</a:t>
            </a:r>
            <a:endParaRPr lang="en-US" altLang="zh-CN" b="1" dirty="0" smtClean="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</a:endParaRPr>
          </a:p>
          <a:p>
            <a:pPr algn="r">
              <a:lnSpc>
                <a:spcPct val="130000"/>
              </a:lnSpc>
            </a:pPr>
            <a:r>
              <a:rPr lang="ar-SA" altLang="zh-CN" dirty="0" smtClean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</a:rPr>
              <a:t>افحص كل عينتين معاً وأقارن بينهما فيما يتشابهان وفيما يختلفان واسجل نتائجي في لوحة</a:t>
            </a:r>
            <a:endParaRPr lang="en-US" altLang="zh-CN" dirty="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</a:endParaRPr>
          </a:p>
        </p:txBody>
      </p:sp>
      <p:pic>
        <p:nvPicPr>
          <p:cNvPr id="32" name="图片 44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81826">
            <a:off x="6627632" y="4534219"/>
            <a:ext cx="920874" cy="1103408"/>
          </a:xfrm>
          <a:prstGeom prst="rect">
            <a:avLst/>
          </a:prstGeom>
        </p:spPr>
      </p:pic>
      <p:sp>
        <p:nvSpPr>
          <p:cNvPr id="33" name="文本框 4406"/>
          <p:cNvSpPr txBox="1"/>
          <p:nvPr/>
        </p:nvSpPr>
        <p:spPr>
          <a:xfrm>
            <a:off x="6675156" y="4849771"/>
            <a:ext cx="859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1594D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</a:rPr>
              <a:t>اصنف</a:t>
            </a:r>
            <a:endParaRPr lang="zh-CN" altLang="en-US" sz="3200" b="1" dirty="0">
              <a:solidFill>
                <a:srgbClr val="F1594D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</a:endParaRPr>
          </a:p>
        </p:txBody>
      </p:sp>
      <p:sp>
        <p:nvSpPr>
          <p:cNvPr id="34" name="原创设计师QQ：178119980 喵小姐"/>
          <p:cNvSpPr/>
          <p:nvPr/>
        </p:nvSpPr>
        <p:spPr>
          <a:xfrm>
            <a:off x="3551520" y="4570936"/>
            <a:ext cx="3047588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ar-SA" altLang="zh-CN" b="1" dirty="0" smtClean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</a:rPr>
              <a:t>اجد طرائق لتصنيف العينات تبعاً لخواصها </a:t>
            </a:r>
            <a:endParaRPr lang="en-US" altLang="zh-CN" b="1" dirty="0" smtClean="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</a:endParaRPr>
          </a:p>
          <a:p>
            <a:pPr algn="r">
              <a:lnSpc>
                <a:spcPct val="130000"/>
              </a:lnSpc>
            </a:pPr>
            <a:r>
              <a:rPr lang="ar-SA" altLang="zh-CN" dirty="0" smtClean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</a:rPr>
              <a:t>مثلاً: أصنفها بناءً على طريقة حركتها أو بناء على طريقة حصولها على طعامها هل تحصل عليه من الخارج ام تصنعه بنفسها؟</a:t>
            </a:r>
            <a:endParaRPr lang="en-US" altLang="zh-CN" dirty="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</a:endParaRPr>
          </a:p>
        </p:txBody>
      </p:sp>
      <p:pic>
        <p:nvPicPr>
          <p:cNvPr id="35" name="图片 44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81826">
            <a:off x="2755817" y="3301301"/>
            <a:ext cx="920874" cy="1103408"/>
          </a:xfrm>
          <a:prstGeom prst="rect">
            <a:avLst/>
          </a:prstGeom>
        </p:spPr>
      </p:pic>
      <p:sp>
        <p:nvSpPr>
          <p:cNvPr id="36" name="文本框 4406"/>
          <p:cNvSpPr txBox="1"/>
          <p:nvPr/>
        </p:nvSpPr>
        <p:spPr>
          <a:xfrm>
            <a:off x="2763266" y="3616853"/>
            <a:ext cx="939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1594D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</a:rPr>
              <a:t>اتواصل</a:t>
            </a:r>
            <a:endParaRPr lang="zh-CN" altLang="en-US" sz="3200" b="1" dirty="0">
              <a:solidFill>
                <a:srgbClr val="F1594D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</a:endParaRPr>
          </a:p>
        </p:txBody>
      </p:sp>
      <p:sp>
        <p:nvSpPr>
          <p:cNvPr id="37" name="原创设计师QQ：178119980 喵小姐"/>
          <p:cNvSpPr/>
          <p:nvPr/>
        </p:nvSpPr>
        <p:spPr>
          <a:xfrm>
            <a:off x="20414" y="3173502"/>
            <a:ext cx="2706879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ar-SA" altLang="zh-CN" b="1" dirty="0" smtClean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</a:rPr>
              <a:t>اقارن تصنيفي بالعينات بتصنيف زميلاتي </a:t>
            </a:r>
            <a:endParaRPr lang="en-US" altLang="zh-CN" b="1" dirty="0" smtClean="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</a:endParaRPr>
          </a:p>
          <a:p>
            <a:pPr algn="r">
              <a:lnSpc>
                <a:spcPct val="130000"/>
              </a:lnSpc>
            </a:pPr>
            <a:r>
              <a:rPr lang="ar-SA" altLang="zh-CN" dirty="0" smtClean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</a:rPr>
              <a:t>كيف يمكن ان اقارن طريقة تصنيفي بطرق تصنيف زميلاتي؟ </a:t>
            </a:r>
            <a:endParaRPr lang="en-US" altLang="zh-CN" dirty="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</a:endParaRPr>
          </a:p>
        </p:txBody>
      </p:sp>
      <p:pic>
        <p:nvPicPr>
          <p:cNvPr id="38" name="图片 44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81826">
            <a:off x="2719914" y="4626224"/>
            <a:ext cx="920874" cy="1103408"/>
          </a:xfrm>
          <a:prstGeom prst="rect">
            <a:avLst/>
          </a:prstGeom>
        </p:spPr>
      </p:pic>
      <p:sp>
        <p:nvSpPr>
          <p:cNvPr id="39" name="文本框 4406"/>
          <p:cNvSpPr txBox="1"/>
          <p:nvPr/>
        </p:nvSpPr>
        <p:spPr>
          <a:xfrm>
            <a:off x="2725761" y="4941776"/>
            <a:ext cx="942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SA" altLang="zh-CN" sz="3200" b="1" dirty="0" smtClean="0">
                <a:solidFill>
                  <a:srgbClr val="F1594D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</a:rPr>
              <a:t>استنتج</a:t>
            </a:r>
            <a:endParaRPr lang="zh-CN" altLang="en-US" sz="3200" b="1" dirty="0">
              <a:solidFill>
                <a:srgbClr val="F1594D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</a:endParaRPr>
          </a:p>
        </p:txBody>
      </p:sp>
      <p:sp>
        <p:nvSpPr>
          <p:cNvPr id="40" name="原创设计师QQ：178119980 喵小姐"/>
          <p:cNvSpPr/>
          <p:nvPr/>
        </p:nvSpPr>
        <p:spPr>
          <a:xfrm>
            <a:off x="38309" y="4629751"/>
            <a:ext cx="2706879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ar-SA" altLang="zh-CN" b="1" dirty="0" smtClean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</a:rPr>
              <a:t>كيف يساعد تصنيف المخلوقات الحية العلماء في ابحاثهم أوضح اجابتي؟</a:t>
            </a:r>
            <a:endParaRPr lang="en-US" altLang="zh-CN" b="1" dirty="0" smtClean="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</a:endParaRPr>
          </a:p>
          <a:p>
            <a:pPr algn="r">
              <a:lnSpc>
                <a:spcPct val="130000"/>
              </a:lnSpc>
            </a:pPr>
            <a:r>
              <a:rPr lang="ar-SA" altLang="zh-CN" dirty="0" smtClean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</a:rPr>
              <a:t>أي العينات التي صنفتها اكثر تشابهاً أو أكثر ارتباطاً</a:t>
            </a:r>
            <a:endParaRPr lang="en-US" altLang="zh-CN" dirty="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989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  <p:bldP spid="27" grpId="0"/>
          <p:bldP spid="30" grpId="0"/>
          <p:bldP spid="33" grpId="0"/>
          <p:bldP spid="34" grpId="0"/>
          <p:bldP spid="36" grpId="0"/>
          <p:bldP spid="37" grpId="0"/>
          <p:bldP spid="39" grpId="0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  <p:bldP spid="27" grpId="0"/>
          <p:bldP spid="30" grpId="0"/>
          <p:bldP spid="33" grpId="0"/>
          <p:bldP spid="34" grpId="0"/>
          <p:bldP spid="36" grpId="0"/>
          <p:bldP spid="37" grpId="0"/>
          <p:bldP spid="39" grpId="0"/>
          <p:bldP spid="4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" y="0"/>
            <a:ext cx="6093481" cy="192554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519" y="0"/>
            <a:ext cx="6093481" cy="1925540"/>
          </a:xfrm>
          <a:prstGeom prst="rect">
            <a:avLst/>
          </a:prstGeom>
        </p:spPr>
      </p:pic>
      <p:sp>
        <p:nvSpPr>
          <p:cNvPr id="6" name="椭圆 31"/>
          <p:cNvSpPr/>
          <p:nvPr/>
        </p:nvSpPr>
        <p:spPr>
          <a:xfrm>
            <a:off x="503496" y="2110729"/>
            <a:ext cx="6298102" cy="375720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7" name="矩形 4"/>
          <p:cNvSpPr/>
          <p:nvPr/>
        </p:nvSpPr>
        <p:spPr>
          <a:xfrm flipH="1">
            <a:off x="6757948" y="5763191"/>
            <a:ext cx="5134739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ar-SA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  <a:sym typeface="Arial" pitchFamily="34" charset="0"/>
              </a:rPr>
              <a:t>كيف تصنف المخلوقات الحية؟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  <a:sym typeface="Arial" pitchFamily="34" charset="0"/>
            </a:endParaRPr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93" y="1755565"/>
            <a:ext cx="3622851" cy="4007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46" y="2548667"/>
            <a:ext cx="4902202" cy="288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6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" y="0"/>
            <a:ext cx="6093481" cy="192554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519" y="0"/>
            <a:ext cx="6093481" cy="1925540"/>
          </a:xfrm>
          <a:prstGeom prst="rect">
            <a:avLst/>
          </a:prstGeom>
        </p:spPr>
      </p:pic>
      <p:sp>
        <p:nvSpPr>
          <p:cNvPr id="6" name="椭圆 31"/>
          <p:cNvSpPr/>
          <p:nvPr/>
        </p:nvSpPr>
        <p:spPr>
          <a:xfrm>
            <a:off x="503496" y="2110729"/>
            <a:ext cx="6298102" cy="375720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7" name="矩形 4"/>
          <p:cNvSpPr/>
          <p:nvPr/>
        </p:nvSpPr>
        <p:spPr>
          <a:xfrm flipH="1">
            <a:off x="6757948" y="5763191"/>
            <a:ext cx="5134739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ar-SA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cs typeface="Akhbar MT" pitchFamily="2" charset="-78"/>
                <a:sym typeface="Arial" pitchFamily="34" charset="0"/>
              </a:rPr>
              <a:t>كيف تصنف المخلوقات الحية؟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cs typeface="Akhbar MT" pitchFamily="2" charset="-78"/>
              <a:sym typeface="Arial" pitchFamily="34" charset="0"/>
            </a:endParaRPr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93" y="1755565"/>
            <a:ext cx="3622851" cy="40076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64" y="2527242"/>
            <a:ext cx="531091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5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422</Words>
  <Application>Microsoft Office PowerPoint</Application>
  <PresentationFormat>Widescreen</PresentationFormat>
  <Paragraphs>111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Akhbar MT</vt:lpstr>
      <vt:lpstr>Andalus</vt:lpstr>
      <vt:lpstr>Arial</vt:lpstr>
      <vt:lpstr>Calibri</vt:lpstr>
      <vt:lpstr>Calibri Light</vt:lpstr>
      <vt:lpstr>DecoType Naskh Swashes</vt:lpstr>
      <vt:lpstr>等线</vt:lpstr>
      <vt:lpstr>PT Bold Heading</vt:lpstr>
      <vt:lpstr>Times New Roman</vt:lpstr>
      <vt:lpstr>Traditional Arabic</vt:lpstr>
      <vt:lpstr>方正喵呜体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amala</dc:creator>
  <cp:lastModifiedBy>amala</cp:lastModifiedBy>
  <cp:revision>16</cp:revision>
  <dcterms:created xsi:type="dcterms:W3CDTF">2021-08-27T06:31:29Z</dcterms:created>
  <dcterms:modified xsi:type="dcterms:W3CDTF">2021-08-27T09:27:56Z</dcterms:modified>
</cp:coreProperties>
</file>