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sldIdLst>
    <p:sldId id="282" r:id="rId2"/>
    <p:sldId id="257" r:id="rId3"/>
    <p:sldId id="258" r:id="rId4"/>
    <p:sldId id="280" r:id="rId5"/>
    <p:sldId id="259" r:id="rId6"/>
    <p:sldId id="261" r:id="rId7"/>
    <p:sldId id="262" r:id="rId8"/>
    <p:sldId id="263" r:id="rId9"/>
    <p:sldId id="260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3" r:id="rId27"/>
  </p:sldIdLst>
  <p:sldSz cx="12192000" cy="6858000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5000" autoAdjust="0"/>
    <p:restoredTop sz="94660"/>
  </p:normalViewPr>
  <p:slideViewPr>
    <p:cSldViewPr snapToGrid="0">
      <p:cViewPr varScale="1">
        <p:scale>
          <a:sx n="75" d="100"/>
          <a:sy n="75" d="100"/>
        </p:scale>
        <p:origin x="540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 smtClean="0"/>
              <a:t>انقر لتحرير نمط العنوان الثانوي الرئيسي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CFB866-7FE0-4A93-9F0F-04E96EF7EB17}" type="datetimeFigureOut">
              <a:rPr lang="ar-SA" smtClean="0"/>
              <a:t>23/01/43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1D8A1F-420E-4C2E-A92C-6EFABC8E94E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8889499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CFB866-7FE0-4A93-9F0F-04E96EF7EB17}" type="datetimeFigureOut">
              <a:rPr lang="ar-SA" smtClean="0"/>
              <a:t>23/01/43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1D8A1F-420E-4C2E-A92C-6EFABC8E94E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7356390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CFB866-7FE0-4A93-9F0F-04E96EF7EB17}" type="datetimeFigureOut">
              <a:rPr lang="ar-SA" smtClean="0"/>
              <a:t>23/01/43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1D8A1F-420E-4C2E-A92C-6EFABC8E94E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4652809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CFB866-7FE0-4A93-9F0F-04E96EF7EB17}" type="datetimeFigureOut">
              <a:rPr lang="ar-SA" smtClean="0"/>
              <a:t>23/01/43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1D8A1F-420E-4C2E-A92C-6EFABC8E94E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5987599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CFB866-7FE0-4A93-9F0F-04E96EF7EB17}" type="datetimeFigureOut">
              <a:rPr lang="ar-SA" smtClean="0"/>
              <a:t>23/01/43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1D8A1F-420E-4C2E-A92C-6EFABC8E94E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6877757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CFB866-7FE0-4A93-9F0F-04E96EF7EB17}" type="datetimeFigureOut">
              <a:rPr lang="ar-SA" smtClean="0"/>
              <a:t>23/01/43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1D8A1F-420E-4C2E-A92C-6EFABC8E94E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7215397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CFB866-7FE0-4A93-9F0F-04E96EF7EB17}" type="datetimeFigureOut">
              <a:rPr lang="ar-SA" smtClean="0"/>
              <a:t>23/01/43</a:t>
            </a:fld>
            <a:endParaRPr lang="ar-SA"/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1D8A1F-420E-4C2E-A92C-6EFABC8E94E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5108941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CFB866-7FE0-4A93-9F0F-04E96EF7EB17}" type="datetimeFigureOut">
              <a:rPr lang="ar-SA" smtClean="0"/>
              <a:t>23/01/43</a:t>
            </a:fld>
            <a:endParaRPr lang="ar-SA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1D8A1F-420E-4C2E-A92C-6EFABC8E94E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673978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CFB866-7FE0-4A93-9F0F-04E96EF7EB17}" type="datetimeFigureOut">
              <a:rPr lang="ar-SA" smtClean="0"/>
              <a:t>23/01/43</a:t>
            </a:fld>
            <a:endParaRPr lang="ar-SA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1D8A1F-420E-4C2E-A92C-6EFABC8E94E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6465660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CFB866-7FE0-4A93-9F0F-04E96EF7EB17}" type="datetimeFigureOut">
              <a:rPr lang="ar-SA" smtClean="0"/>
              <a:t>23/01/43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1D8A1F-420E-4C2E-A92C-6EFABC8E94E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1376815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CFB866-7FE0-4A93-9F0F-04E96EF7EB17}" type="datetimeFigureOut">
              <a:rPr lang="ar-SA" smtClean="0"/>
              <a:t>23/01/43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1D8A1F-420E-4C2E-A92C-6EFABC8E94E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4296686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CFB866-7FE0-4A93-9F0F-04E96EF7EB17}" type="datetimeFigureOut">
              <a:rPr lang="ar-SA" smtClean="0"/>
              <a:t>23/01/43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1D8A1F-420E-4C2E-A92C-6EFABC8E94E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9966723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9" Type="http://schemas.openxmlformats.org/officeDocument/2006/relationships/image" Target="../media/image10.png"/><Relationship Id="rId51" Type="http://schemas.openxmlformats.org/officeDocument/2006/relationships/image" Target="../media/image20.png"/><Relationship Id="rId3" Type="http://schemas.openxmlformats.org/officeDocument/2006/relationships/image" Target="../media/image2.png"/><Relationship Id="rId42" Type="http://schemas.openxmlformats.org/officeDocument/2006/relationships/image" Target="../media/image13.png"/><Relationship Id="rId47" Type="http://schemas.openxmlformats.org/officeDocument/2006/relationships/image" Target="../media/image17.png"/><Relationship Id="rId50" Type="http://schemas.openxmlformats.org/officeDocument/2006/relationships/image" Target="../media/image19.png"/><Relationship Id="rId55" Type="http://schemas.openxmlformats.org/officeDocument/2006/relationships/image" Target="../media/image24.png"/><Relationship Id="rId7" Type="http://schemas.openxmlformats.org/officeDocument/2006/relationships/image" Target="../media/image6.png"/><Relationship Id="rId38" Type="http://schemas.openxmlformats.org/officeDocument/2006/relationships/hyperlink" Target="http://www.pngall.com/note-png" TargetMode="External"/><Relationship Id="rId46" Type="http://schemas.openxmlformats.org/officeDocument/2006/relationships/image" Target="../media/image16.png"/><Relationship Id="rId2" Type="http://schemas.openxmlformats.org/officeDocument/2006/relationships/image" Target="../media/image1.png"/><Relationship Id="rId41" Type="http://schemas.openxmlformats.org/officeDocument/2006/relationships/image" Target="../media/image12.png"/><Relationship Id="rId54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40" Type="http://schemas.openxmlformats.org/officeDocument/2006/relationships/image" Target="../media/image11.png"/><Relationship Id="rId45" Type="http://schemas.openxmlformats.org/officeDocument/2006/relationships/image" Target="../media/image15.png"/><Relationship Id="rId53" Type="http://schemas.openxmlformats.org/officeDocument/2006/relationships/image" Target="../media/image22.png"/><Relationship Id="rId5" Type="http://schemas.openxmlformats.org/officeDocument/2006/relationships/image" Target="../media/image4.png"/><Relationship Id="rId49" Type="http://schemas.microsoft.com/office/2007/relationships/hdphoto" Target="../media/hdphoto2.wdp"/><Relationship Id="rId10" Type="http://schemas.openxmlformats.org/officeDocument/2006/relationships/image" Target="../media/image9.png"/><Relationship Id="rId44" Type="http://schemas.microsoft.com/office/2007/relationships/hdphoto" Target="../media/hdphoto1.wdp"/><Relationship Id="rId52" Type="http://schemas.openxmlformats.org/officeDocument/2006/relationships/image" Target="../media/image21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43" Type="http://schemas.openxmlformats.org/officeDocument/2006/relationships/image" Target="../media/image14.png"/><Relationship Id="rId48" Type="http://schemas.openxmlformats.org/officeDocument/2006/relationships/image" Target="../media/image1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9" Type="http://schemas.openxmlformats.org/officeDocument/2006/relationships/image" Target="../media/image10.png"/><Relationship Id="rId3" Type="http://schemas.openxmlformats.org/officeDocument/2006/relationships/image" Target="../media/image2.png"/><Relationship Id="rId42" Type="http://schemas.openxmlformats.org/officeDocument/2006/relationships/image" Target="../media/image13.png"/><Relationship Id="rId7" Type="http://schemas.openxmlformats.org/officeDocument/2006/relationships/image" Target="../media/image6.png"/><Relationship Id="rId38" Type="http://schemas.openxmlformats.org/officeDocument/2006/relationships/hyperlink" Target="http://www.pngall.com/note-png" TargetMode="External"/><Relationship Id="rId2" Type="http://schemas.openxmlformats.org/officeDocument/2006/relationships/image" Target="../media/image1.png"/><Relationship Id="rId41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40" Type="http://schemas.openxmlformats.org/officeDocument/2006/relationships/image" Target="../media/image11.png"/><Relationship Id="rId45" Type="http://schemas.openxmlformats.org/officeDocument/2006/relationships/image" Target="../media/image34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4" Type="http://schemas.microsoft.com/office/2007/relationships/hdphoto" Target="../media/hdphoto1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43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9" Type="http://schemas.openxmlformats.org/officeDocument/2006/relationships/image" Target="../media/image10.png"/><Relationship Id="rId3" Type="http://schemas.openxmlformats.org/officeDocument/2006/relationships/image" Target="../media/image2.png"/><Relationship Id="rId42" Type="http://schemas.openxmlformats.org/officeDocument/2006/relationships/image" Target="../media/image13.png"/><Relationship Id="rId7" Type="http://schemas.openxmlformats.org/officeDocument/2006/relationships/image" Target="../media/image6.png"/><Relationship Id="rId38" Type="http://schemas.openxmlformats.org/officeDocument/2006/relationships/hyperlink" Target="http://www.pngall.com/note-png" TargetMode="External"/><Relationship Id="rId46" Type="http://schemas.openxmlformats.org/officeDocument/2006/relationships/image" Target="../media/image23.png"/><Relationship Id="rId2" Type="http://schemas.openxmlformats.org/officeDocument/2006/relationships/image" Target="../media/image1.png"/><Relationship Id="rId41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40" Type="http://schemas.openxmlformats.org/officeDocument/2006/relationships/image" Target="../media/image11.png"/><Relationship Id="rId45" Type="http://schemas.openxmlformats.org/officeDocument/2006/relationships/image" Target="../media/image35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4" Type="http://schemas.microsoft.com/office/2007/relationships/hdphoto" Target="../media/hdphoto1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43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9" Type="http://schemas.openxmlformats.org/officeDocument/2006/relationships/image" Target="../media/image10.png"/><Relationship Id="rId3" Type="http://schemas.openxmlformats.org/officeDocument/2006/relationships/image" Target="../media/image2.png"/><Relationship Id="rId42" Type="http://schemas.openxmlformats.org/officeDocument/2006/relationships/image" Target="../media/image13.png"/><Relationship Id="rId7" Type="http://schemas.openxmlformats.org/officeDocument/2006/relationships/image" Target="../media/image6.png"/><Relationship Id="rId38" Type="http://schemas.openxmlformats.org/officeDocument/2006/relationships/hyperlink" Target="http://www.pngall.com/note-png" TargetMode="External"/><Relationship Id="rId2" Type="http://schemas.openxmlformats.org/officeDocument/2006/relationships/image" Target="../media/image1.png"/><Relationship Id="rId41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40" Type="http://schemas.openxmlformats.org/officeDocument/2006/relationships/image" Target="../media/image11.png"/><Relationship Id="rId45" Type="http://schemas.openxmlformats.org/officeDocument/2006/relationships/image" Target="../media/image36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4" Type="http://schemas.microsoft.com/office/2007/relationships/hdphoto" Target="../media/hdphoto1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43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9" Type="http://schemas.openxmlformats.org/officeDocument/2006/relationships/image" Target="../media/image10.png"/><Relationship Id="rId3" Type="http://schemas.openxmlformats.org/officeDocument/2006/relationships/image" Target="../media/image2.png"/><Relationship Id="rId42" Type="http://schemas.openxmlformats.org/officeDocument/2006/relationships/image" Target="../media/image13.png"/><Relationship Id="rId7" Type="http://schemas.openxmlformats.org/officeDocument/2006/relationships/image" Target="../media/image6.png"/><Relationship Id="rId38" Type="http://schemas.openxmlformats.org/officeDocument/2006/relationships/hyperlink" Target="http://www.pngall.com/note-png" TargetMode="External"/><Relationship Id="rId2" Type="http://schemas.openxmlformats.org/officeDocument/2006/relationships/image" Target="../media/image1.png"/><Relationship Id="rId41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40" Type="http://schemas.openxmlformats.org/officeDocument/2006/relationships/image" Target="../media/image11.png"/><Relationship Id="rId45" Type="http://schemas.openxmlformats.org/officeDocument/2006/relationships/image" Target="../media/image37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4" Type="http://schemas.microsoft.com/office/2007/relationships/hdphoto" Target="../media/hdphoto1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43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9" Type="http://schemas.openxmlformats.org/officeDocument/2006/relationships/image" Target="../media/image10.png"/><Relationship Id="rId3" Type="http://schemas.openxmlformats.org/officeDocument/2006/relationships/image" Target="../media/image2.png"/><Relationship Id="rId42" Type="http://schemas.openxmlformats.org/officeDocument/2006/relationships/image" Target="../media/image13.png"/><Relationship Id="rId7" Type="http://schemas.openxmlformats.org/officeDocument/2006/relationships/image" Target="../media/image6.png"/><Relationship Id="rId38" Type="http://schemas.openxmlformats.org/officeDocument/2006/relationships/hyperlink" Target="http://www.pngall.com/note-png" TargetMode="External"/><Relationship Id="rId2" Type="http://schemas.openxmlformats.org/officeDocument/2006/relationships/image" Target="../media/image1.png"/><Relationship Id="rId41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40" Type="http://schemas.openxmlformats.org/officeDocument/2006/relationships/image" Target="../media/image11.png"/><Relationship Id="rId45" Type="http://schemas.openxmlformats.org/officeDocument/2006/relationships/image" Target="../media/image38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4" Type="http://schemas.microsoft.com/office/2007/relationships/hdphoto" Target="../media/hdphoto1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43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9" Type="http://schemas.openxmlformats.org/officeDocument/2006/relationships/image" Target="../media/image10.png"/><Relationship Id="rId3" Type="http://schemas.openxmlformats.org/officeDocument/2006/relationships/image" Target="../media/image2.png"/><Relationship Id="rId42" Type="http://schemas.openxmlformats.org/officeDocument/2006/relationships/image" Target="../media/image13.png"/><Relationship Id="rId7" Type="http://schemas.openxmlformats.org/officeDocument/2006/relationships/image" Target="../media/image6.png"/><Relationship Id="rId38" Type="http://schemas.openxmlformats.org/officeDocument/2006/relationships/hyperlink" Target="http://www.pngall.com/note-png" TargetMode="External"/><Relationship Id="rId2" Type="http://schemas.openxmlformats.org/officeDocument/2006/relationships/image" Target="../media/image1.png"/><Relationship Id="rId41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40" Type="http://schemas.openxmlformats.org/officeDocument/2006/relationships/image" Target="../media/image11.png"/><Relationship Id="rId45" Type="http://schemas.openxmlformats.org/officeDocument/2006/relationships/image" Target="../media/image39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4" Type="http://schemas.microsoft.com/office/2007/relationships/hdphoto" Target="../media/hdphoto1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43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9" Type="http://schemas.openxmlformats.org/officeDocument/2006/relationships/image" Target="../media/image10.png"/><Relationship Id="rId3" Type="http://schemas.openxmlformats.org/officeDocument/2006/relationships/image" Target="../media/image2.png"/><Relationship Id="rId42" Type="http://schemas.openxmlformats.org/officeDocument/2006/relationships/image" Target="../media/image13.png"/><Relationship Id="rId7" Type="http://schemas.openxmlformats.org/officeDocument/2006/relationships/image" Target="../media/image6.png"/><Relationship Id="rId38" Type="http://schemas.openxmlformats.org/officeDocument/2006/relationships/hyperlink" Target="http://www.pngall.com/note-png" TargetMode="External"/><Relationship Id="rId2" Type="http://schemas.openxmlformats.org/officeDocument/2006/relationships/image" Target="../media/image1.png"/><Relationship Id="rId41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40" Type="http://schemas.openxmlformats.org/officeDocument/2006/relationships/image" Target="../media/image11.png"/><Relationship Id="rId45" Type="http://schemas.openxmlformats.org/officeDocument/2006/relationships/image" Target="../media/image4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4" Type="http://schemas.microsoft.com/office/2007/relationships/hdphoto" Target="../media/hdphoto1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43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9" Type="http://schemas.openxmlformats.org/officeDocument/2006/relationships/image" Target="../media/image10.png"/><Relationship Id="rId3" Type="http://schemas.openxmlformats.org/officeDocument/2006/relationships/image" Target="../media/image2.png"/><Relationship Id="rId42" Type="http://schemas.openxmlformats.org/officeDocument/2006/relationships/image" Target="../media/image13.png"/><Relationship Id="rId7" Type="http://schemas.openxmlformats.org/officeDocument/2006/relationships/image" Target="../media/image6.png"/><Relationship Id="rId38" Type="http://schemas.openxmlformats.org/officeDocument/2006/relationships/hyperlink" Target="http://www.pngall.com/note-png" TargetMode="External"/><Relationship Id="rId2" Type="http://schemas.openxmlformats.org/officeDocument/2006/relationships/image" Target="../media/image1.png"/><Relationship Id="rId41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40" Type="http://schemas.openxmlformats.org/officeDocument/2006/relationships/image" Target="../media/image11.png"/><Relationship Id="rId45" Type="http://schemas.openxmlformats.org/officeDocument/2006/relationships/image" Target="../media/image41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4" Type="http://schemas.microsoft.com/office/2007/relationships/hdphoto" Target="../media/hdphoto1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43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9" Type="http://schemas.openxmlformats.org/officeDocument/2006/relationships/image" Target="../media/image10.png"/><Relationship Id="rId3" Type="http://schemas.openxmlformats.org/officeDocument/2006/relationships/image" Target="../media/image2.png"/><Relationship Id="rId42" Type="http://schemas.openxmlformats.org/officeDocument/2006/relationships/image" Target="../media/image13.png"/><Relationship Id="rId7" Type="http://schemas.openxmlformats.org/officeDocument/2006/relationships/image" Target="../media/image6.png"/><Relationship Id="rId38" Type="http://schemas.openxmlformats.org/officeDocument/2006/relationships/hyperlink" Target="http://www.pngall.com/note-png" TargetMode="External"/><Relationship Id="rId2" Type="http://schemas.openxmlformats.org/officeDocument/2006/relationships/image" Target="../media/image1.png"/><Relationship Id="rId41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40" Type="http://schemas.openxmlformats.org/officeDocument/2006/relationships/image" Target="../media/image11.png"/><Relationship Id="rId45" Type="http://schemas.openxmlformats.org/officeDocument/2006/relationships/image" Target="../media/image42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4" Type="http://schemas.microsoft.com/office/2007/relationships/hdphoto" Target="../media/hdphoto1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43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9" Type="http://schemas.openxmlformats.org/officeDocument/2006/relationships/image" Target="../media/image10.png"/><Relationship Id="rId3" Type="http://schemas.openxmlformats.org/officeDocument/2006/relationships/image" Target="../media/image2.png"/><Relationship Id="rId42" Type="http://schemas.openxmlformats.org/officeDocument/2006/relationships/image" Target="../media/image13.png"/><Relationship Id="rId7" Type="http://schemas.openxmlformats.org/officeDocument/2006/relationships/image" Target="../media/image6.png"/><Relationship Id="rId38" Type="http://schemas.openxmlformats.org/officeDocument/2006/relationships/hyperlink" Target="http://www.pngall.com/note-png" TargetMode="External"/><Relationship Id="rId2" Type="http://schemas.openxmlformats.org/officeDocument/2006/relationships/image" Target="../media/image1.png"/><Relationship Id="rId41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40" Type="http://schemas.openxmlformats.org/officeDocument/2006/relationships/image" Target="../media/image11.png"/><Relationship Id="rId45" Type="http://schemas.openxmlformats.org/officeDocument/2006/relationships/image" Target="../media/image43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4" Type="http://schemas.microsoft.com/office/2007/relationships/hdphoto" Target="../media/hdphoto1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43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9" Type="http://schemas.openxmlformats.org/officeDocument/2006/relationships/image" Target="../media/image10.png"/><Relationship Id="rId3" Type="http://schemas.openxmlformats.org/officeDocument/2006/relationships/image" Target="../media/image2.png"/><Relationship Id="rId42" Type="http://schemas.openxmlformats.org/officeDocument/2006/relationships/image" Target="../media/image13.png"/><Relationship Id="rId7" Type="http://schemas.openxmlformats.org/officeDocument/2006/relationships/image" Target="../media/image6.png"/><Relationship Id="rId38" Type="http://schemas.openxmlformats.org/officeDocument/2006/relationships/hyperlink" Target="http://www.pngall.com/note-png" TargetMode="External"/><Relationship Id="rId46" Type="http://schemas.openxmlformats.org/officeDocument/2006/relationships/image" Target="../media/image23.png"/><Relationship Id="rId2" Type="http://schemas.openxmlformats.org/officeDocument/2006/relationships/image" Target="../media/image1.png"/><Relationship Id="rId41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40" Type="http://schemas.openxmlformats.org/officeDocument/2006/relationships/image" Target="../media/image11.png"/><Relationship Id="rId45" Type="http://schemas.openxmlformats.org/officeDocument/2006/relationships/image" Target="../media/image25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4" Type="http://schemas.microsoft.com/office/2007/relationships/hdphoto" Target="../media/hdphoto1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43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9" Type="http://schemas.openxmlformats.org/officeDocument/2006/relationships/image" Target="../media/image10.png"/><Relationship Id="rId3" Type="http://schemas.openxmlformats.org/officeDocument/2006/relationships/image" Target="../media/image2.png"/><Relationship Id="rId42" Type="http://schemas.openxmlformats.org/officeDocument/2006/relationships/image" Target="../media/image13.png"/><Relationship Id="rId7" Type="http://schemas.openxmlformats.org/officeDocument/2006/relationships/image" Target="../media/image6.png"/><Relationship Id="rId38" Type="http://schemas.openxmlformats.org/officeDocument/2006/relationships/hyperlink" Target="http://www.pngall.com/note-png" TargetMode="External"/><Relationship Id="rId2" Type="http://schemas.openxmlformats.org/officeDocument/2006/relationships/image" Target="../media/image1.png"/><Relationship Id="rId41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40" Type="http://schemas.openxmlformats.org/officeDocument/2006/relationships/image" Target="../media/image11.png"/><Relationship Id="rId45" Type="http://schemas.openxmlformats.org/officeDocument/2006/relationships/image" Target="../media/image44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4" Type="http://schemas.microsoft.com/office/2007/relationships/hdphoto" Target="../media/hdphoto1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43" Type="http://schemas.openxmlformats.org/officeDocument/2006/relationships/image" Target="../media/image1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9" Type="http://schemas.openxmlformats.org/officeDocument/2006/relationships/image" Target="../media/image10.png"/><Relationship Id="rId3" Type="http://schemas.openxmlformats.org/officeDocument/2006/relationships/image" Target="../media/image2.png"/><Relationship Id="rId42" Type="http://schemas.openxmlformats.org/officeDocument/2006/relationships/image" Target="../media/image13.png"/><Relationship Id="rId7" Type="http://schemas.openxmlformats.org/officeDocument/2006/relationships/image" Target="../media/image6.png"/><Relationship Id="rId38" Type="http://schemas.openxmlformats.org/officeDocument/2006/relationships/hyperlink" Target="http://www.pngall.com/note-png" TargetMode="External"/><Relationship Id="rId2" Type="http://schemas.openxmlformats.org/officeDocument/2006/relationships/image" Target="../media/image1.png"/><Relationship Id="rId41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40" Type="http://schemas.openxmlformats.org/officeDocument/2006/relationships/image" Target="../media/image11.png"/><Relationship Id="rId45" Type="http://schemas.openxmlformats.org/officeDocument/2006/relationships/image" Target="../media/image45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4" Type="http://schemas.microsoft.com/office/2007/relationships/hdphoto" Target="../media/hdphoto1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43" Type="http://schemas.openxmlformats.org/officeDocument/2006/relationships/image" Target="../media/image14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9" Type="http://schemas.openxmlformats.org/officeDocument/2006/relationships/image" Target="../media/image10.png"/><Relationship Id="rId3" Type="http://schemas.openxmlformats.org/officeDocument/2006/relationships/image" Target="../media/image2.png"/><Relationship Id="rId42" Type="http://schemas.openxmlformats.org/officeDocument/2006/relationships/image" Target="../media/image13.png"/><Relationship Id="rId7" Type="http://schemas.openxmlformats.org/officeDocument/2006/relationships/image" Target="../media/image6.png"/><Relationship Id="rId38" Type="http://schemas.openxmlformats.org/officeDocument/2006/relationships/hyperlink" Target="http://www.pngall.com/note-png" TargetMode="External"/><Relationship Id="rId2" Type="http://schemas.openxmlformats.org/officeDocument/2006/relationships/image" Target="../media/image1.png"/><Relationship Id="rId41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40" Type="http://schemas.openxmlformats.org/officeDocument/2006/relationships/image" Target="../media/image11.png"/><Relationship Id="rId45" Type="http://schemas.openxmlformats.org/officeDocument/2006/relationships/image" Target="../media/image46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4" Type="http://schemas.microsoft.com/office/2007/relationships/hdphoto" Target="../media/hdphoto1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43" Type="http://schemas.openxmlformats.org/officeDocument/2006/relationships/image" Target="../media/image14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9" Type="http://schemas.openxmlformats.org/officeDocument/2006/relationships/image" Target="../media/image10.png"/><Relationship Id="rId3" Type="http://schemas.openxmlformats.org/officeDocument/2006/relationships/image" Target="../media/image2.png"/><Relationship Id="rId42" Type="http://schemas.openxmlformats.org/officeDocument/2006/relationships/image" Target="../media/image13.png"/><Relationship Id="rId7" Type="http://schemas.openxmlformats.org/officeDocument/2006/relationships/image" Target="../media/image6.png"/><Relationship Id="rId38" Type="http://schemas.openxmlformats.org/officeDocument/2006/relationships/hyperlink" Target="http://www.pngall.com/note-png" TargetMode="External"/><Relationship Id="rId2" Type="http://schemas.openxmlformats.org/officeDocument/2006/relationships/image" Target="../media/image1.png"/><Relationship Id="rId41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40" Type="http://schemas.openxmlformats.org/officeDocument/2006/relationships/image" Target="../media/image11.png"/><Relationship Id="rId45" Type="http://schemas.openxmlformats.org/officeDocument/2006/relationships/image" Target="../media/image47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4" Type="http://schemas.microsoft.com/office/2007/relationships/hdphoto" Target="../media/hdphoto1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43" Type="http://schemas.openxmlformats.org/officeDocument/2006/relationships/image" Target="../media/image14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9" Type="http://schemas.openxmlformats.org/officeDocument/2006/relationships/image" Target="../media/image10.png"/><Relationship Id="rId3" Type="http://schemas.openxmlformats.org/officeDocument/2006/relationships/image" Target="../media/image2.png"/><Relationship Id="rId42" Type="http://schemas.openxmlformats.org/officeDocument/2006/relationships/image" Target="../media/image13.png"/><Relationship Id="rId7" Type="http://schemas.openxmlformats.org/officeDocument/2006/relationships/image" Target="../media/image6.png"/><Relationship Id="rId38" Type="http://schemas.openxmlformats.org/officeDocument/2006/relationships/hyperlink" Target="http://www.pngall.com/note-png" TargetMode="External"/><Relationship Id="rId2" Type="http://schemas.openxmlformats.org/officeDocument/2006/relationships/image" Target="../media/image1.png"/><Relationship Id="rId41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40" Type="http://schemas.openxmlformats.org/officeDocument/2006/relationships/image" Target="../media/image11.png"/><Relationship Id="rId45" Type="http://schemas.openxmlformats.org/officeDocument/2006/relationships/image" Target="../media/image48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4" Type="http://schemas.microsoft.com/office/2007/relationships/hdphoto" Target="../media/hdphoto1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43" Type="http://schemas.openxmlformats.org/officeDocument/2006/relationships/image" Target="../media/image14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9" Type="http://schemas.openxmlformats.org/officeDocument/2006/relationships/image" Target="../media/image10.png"/><Relationship Id="rId3" Type="http://schemas.openxmlformats.org/officeDocument/2006/relationships/image" Target="../media/image2.png"/><Relationship Id="rId42" Type="http://schemas.openxmlformats.org/officeDocument/2006/relationships/image" Target="../media/image13.png"/><Relationship Id="rId7" Type="http://schemas.openxmlformats.org/officeDocument/2006/relationships/image" Target="../media/image6.png"/><Relationship Id="rId38" Type="http://schemas.openxmlformats.org/officeDocument/2006/relationships/hyperlink" Target="http://www.pngall.com/note-png" TargetMode="External"/><Relationship Id="rId2" Type="http://schemas.openxmlformats.org/officeDocument/2006/relationships/image" Target="../media/image1.png"/><Relationship Id="rId41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40" Type="http://schemas.openxmlformats.org/officeDocument/2006/relationships/image" Target="../media/image11.png"/><Relationship Id="rId45" Type="http://schemas.openxmlformats.org/officeDocument/2006/relationships/image" Target="../media/image49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4" Type="http://schemas.microsoft.com/office/2007/relationships/hdphoto" Target="../media/hdphoto1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43" Type="http://schemas.openxmlformats.org/officeDocument/2006/relationships/image" Target="../media/image14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9" Type="http://schemas.openxmlformats.org/officeDocument/2006/relationships/image" Target="../media/image10.png"/><Relationship Id="rId3" Type="http://schemas.openxmlformats.org/officeDocument/2006/relationships/image" Target="../media/image2.png"/><Relationship Id="rId42" Type="http://schemas.openxmlformats.org/officeDocument/2006/relationships/image" Target="../media/image13.png"/><Relationship Id="rId7" Type="http://schemas.openxmlformats.org/officeDocument/2006/relationships/image" Target="../media/image6.png"/><Relationship Id="rId38" Type="http://schemas.openxmlformats.org/officeDocument/2006/relationships/hyperlink" Target="http://www.pngall.com/note-png" TargetMode="External"/><Relationship Id="rId46" Type="http://schemas.openxmlformats.org/officeDocument/2006/relationships/image" Target="../media/image51.png"/><Relationship Id="rId2" Type="http://schemas.openxmlformats.org/officeDocument/2006/relationships/image" Target="../media/image1.png"/><Relationship Id="rId41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40" Type="http://schemas.openxmlformats.org/officeDocument/2006/relationships/image" Target="../media/image11.png"/><Relationship Id="rId45" Type="http://schemas.openxmlformats.org/officeDocument/2006/relationships/image" Target="../media/image5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4" Type="http://schemas.microsoft.com/office/2007/relationships/hdphoto" Target="../media/hdphoto1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43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9" Type="http://schemas.openxmlformats.org/officeDocument/2006/relationships/image" Target="../media/image10.png"/><Relationship Id="rId3" Type="http://schemas.openxmlformats.org/officeDocument/2006/relationships/image" Target="../media/image2.png"/><Relationship Id="rId42" Type="http://schemas.openxmlformats.org/officeDocument/2006/relationships/image" Target="../media/image13.png"/><Relationship Id="rId7" Type="http://schemas.openxmlformats.org/officeDocument/2006/relationships/image" Target="../media/image6.png"/><Relationship Id="rId38" Type="http://schemas.openxmlformats.org/officeDocument/2006/relationships/hyperlink" Target="http://www.pngall.com/note-png" TargetMode="External"/><Relationship Id="rId2" Type="http://schemas.openxmlformats.org/officeDocument/2006/relationships/image" Target="../media/image1.png"/><Relationship Id="rId41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40" Type="http://schemas.openxmlformats.org/officeDocument/2006/relationships/image" Target="../media/image11.png"/><Relationship Id="rId45" Type="http://schemas.openxmlformats.org/officeDocument/2006/relationships/image" Target="../media/image26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4" Type="http://schemas.microsoft.com/office/2007/relationships/hdphoto" Target="../media/hdphoto1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43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9" Type="http://schemas.openxmlformats.org/officeDocument/2006/relationships/image" Target="../media/image10.png"/><Relationship Id="rId3" Type="http://schemas.openxmlformats.org/officeDocument/2006/relationships/image" Target="../media/image2.png"/><Relationship Id="rId42" Type="http://schemas.openxmlformats.org/officeDocument/2006/relationships/image" Target="../media/image13.png"/><Relationship Id="rId7" Type="http://schemas.openxmlformats.org/officeDocument/2006/relationships/image" Target="../media/image6.png"/><Relationship Id="rId38" Type="http://schemas.openxmlformats.org/officeDocument/2006/relationships/hyperlink" Target="http://www.pngall.com/note-png" TargetMode="External"/><Relationship Id="rId46" Type="http://schemas.openxmlformats.org/officeDocument/2006/relationships/image" Target="../media/image23.png"/><Relationship Id="rId2" Type="http://schemas.openxmlformats.org/officeDocument/2006/relationships/image" Target="../media/image1.png"/><Relationship Id="rId41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40" Type="http://schemas.openxmlformats.org/officeDocument/2006/relationships/image" Target="../media/image11.png"/><Relationship Id="rId45" Type="http://schemas.openxmlformats.org/officeDocument/2006/relationships/image" Target="../media/image27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4" Type="http://schemas.microsoft.com/office/2007/relationships/hdphoto" Target="../media/hdphoto1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43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9" Type="http://schemas.openxmlformats.org/officeDocument/2006/relationships/image" Target="../media/image10.png"/><Relationship Id="rId3" Type="http://schemas.openxmlformats.org/officeDocument/2006/relationships/image" Target="../media/image2.png"/><Relationship Id="rId42" Type="http://schemas.openxmlformats.org/officeDocument/2006/relationships/image" Target="../media/image13.png"/><Relationship Id="rId7" Type="http://schemas.openxmlformats.org/officeDocument/2006/relationships/image" Target="../media/image6.png"/><Relationship Id="rId38" Type="http://schemas.openxmlformats.org/officeDocument/2006/relationships/hyperlink" Target="http://www.pngall.com/note-png" TargetMode="External"/><Relationship Id="rId46" Type="http://schemas.openxmlformats.org/officeDocument/2006/relationships/image" Target="../media/image29.png"/><Relationship Id="rId2" Type="http://schemas.openxmlformats.org/officeDocument/2006/relationships/image" Target="../media/image1.png"/><Relationship Id="rId41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40" Type="http://schemas.openxmlformats.org/officeDocument/2006/relationships/image" Target="../media/image11.png"/><Relationship Id="rId45" Type="http://schemas.openxmlformats.org/officeDocument/2006/relationships/image" Target="../media/image28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4" Type="http://schemas.microsoft.com/office/2007/relationships/hdphoto" Target="../media/hdphoto1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43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9" Type="http://schemas.openxmlformats.org/officeDocument/2006/relationships/image" Target="../media/image10.png"/><Relationship Id="rId3" Type="http://schemas.openxmlformats.org/officeDocument/2006/relationships/image" Target="../media/image2.png"/><Relationship Id="rId42" Type="http://schemas.openxmlformats.org/officeDocument/2006/relationships/image" Target="../media/image13.png"/><Relationship Id="rId7" Type="http://schemas.openxmlformats.org/officeDocument/2006/relationships/image" Target="../media/image6.png"/><Relationship Id="rId38" Type="http://schemas.openxmlformats.org/officeDocument/2006/relationships/hyperlink" Target="http://www.pngall.com/note-png" TargetMode="External"/><Relationship Id="rId46" Type="http://schemas.openxmlformats.org/officeDocument/2006/relationships/image" Target="../media/image23.png"/><Relationship Id="rId2" Type="http://schemas.openxmlformats.org/officeDocument/2006/relationships/image" Target="../media/image1.png"/><Relationship Id="rId41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40" Type="http://schemas.openxmlformats.org/officeDocument/2006/relationships/image" Target="../media/image11.png"/><Relationship Id="rId45" Type="http://schemas.openxmlformats.org/officeDocument/2006/relationships/image" Target="../media/image3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4" Type="http://schemas.microsoft.com/office/2007/relationships/hdphoto" Target="../media/hdphoto1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43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9" Type="http://schemas.openxmlformats.org/officeDocument/2006/relationships/image" Target="../media/image10.png"/><Relationship Id="rId3" Type="http://schemas.openxmlformats.org/officeDocument/2006/relationships/image" Target="../media/image2.png"/><Relationship Id="rId42" Type="http://schemas.openxmlformats.org/officeDocument/2006/relationships/image" Target="../media/image13.png"/><Relationship Id="rId7" Type="http://schemas.openxmlformats.org/officeDocument/2006/relationships/image" Target="../media/image6.png"/><Relationship Id="rId38" Type="http://schemas.openxmlformats.org/officeDocument/2006/relationships/hyperlink" Target="http://www.pngall.com/note-png" TargetMode="External"/><Relationship Id="rId46" Type="http://schemas.openxmlformats.org/officeDocument/2006/relationships/image" Target="../media/image23.png"/><Relationship Id="rId2" Type="http://schemas.openxmlformats.org/officeDocument/2006/relationships/image" Target="../media/image1.png"/><Relationship Id="rId41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40" Type="http://schemas.openxmlformats.org/officeDocument/2006/relationships/image" Target="../media/image11.png"/><Relationship Id="rId45" Type="http://schemas.openxmlformats.org/officeDocument/2006/relationships/image" Target="../media/image31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4" Type="http://schemas.microsoft.com/office/2007/relationships/hdphoto" Target="../media/hdphoto1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43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9" Type="http://schemas.openxmlformats.org/officeDocument/2006/relationships/image" Target="../media/image10.png"/><Relationship Id="rId3" Type="http://schemas.openxmlformats.org/officeDocument/2006/relationships/image" Target="../media/image2.png"/><Relationship Id="rId42" Type="http://schemas.openxmlformats.org/officeDocument/2006/relationships/image" Target="../media/image13.png"/><Relationship Id="rId7" Type="http://schemas.openxmlformats.org/officeDocument/2006/relationships/image" Target="../media/image6.png"/><Relationship Id="rId38" Type="http://schemas.openxmlformats.org/officeDocument/2006/relationships/hyperlink" Target="http://www.pngall.com/note-png" TargetMode="External"/><Relationship Id="rId2" Type="http://schemas.openxmlformats.org/officeDocument/2006/relationships/image" Target="../media/image1.png"/><Relationship Id="rId41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40" Type="http://schemas.openxmlformats.org/officeDocument/2006/relationships/image" Target="../media/image11.png"/><Relationship Id="rId45" Type="http://schemas.openxmlformats.org/officeDocument/2006/relationships/image" Target="../media/image32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4" Type="http://schemas.microsoft.com/office/2007/relationships/hdphoto" Target="../media/hdphoto1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43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9" Type="http://schemas.openxmlformats.org/officeDocument/2006/relationships/image" Target="../media/image10.png"/><Relationship Id="rId3" Type="http://schemas.openxmlformats.org/officeDocument/2006/relationships/image" Target="../media/image2.png"/><Relationship Id="rId42" Type="http://schemas.openxmlformats.org/officeDocument/2006/relationships/image" Target="../media/image13.png"/><Relationship Id="rId7" Type="http://schemas.openxmlformats.org/officeDocument/2006/relationships/image" Target="../media/image6.png"/><Relationship Id="rId38" Type="http://schemas.openxmlformats.org/officeDocument/2006/relationships/hyperlink" Target="http://www.pngall.com/note-png" TargetMode="External"/><Relationship Id="rId2" Type="http://schemas.openxmlformats.org/officeDocument/2006/relationships/image" Target="../media/image1.png"/><Relationship Id="rId41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40" Type="http://schemas.openxmlformats.org/officeDocument/2006/relationships/image" Target="../media/image11.png"/><Relationship Id="rId45" Type="http://schemas.openxmlformats.org/officeDocument/2006/relationships/image" Target="../media/image33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4" Type="http://schemas.microsoft.com/office/2007/relationships/hdphoto" Target="../media/hdphoto1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43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8118" y="1102569"/>
            <a:ext cx="8672299" cy="3594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2126596" y="1260491"/>
            <a:ext cx="8015342" cy="322296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=""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=""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=""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=""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=""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=""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=""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=""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=""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=""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=""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=""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xmlns="" id="{3B5ED03A-2430-41F5-B77B-82791846E336}"/>
              </a:ext>
            </a:extLst>
          </p:cNvPr>
          <p:cNvGrpSpPr/>
          <p:nvPr/>
        </p:nvGrpSpPr>
        <p:grpSpPr>
          <a:xfrm>
            <a:off x="10696896" y="2193114"/>
            <a:ext cx="1268626" cy="2164438"/>
            <a:chOff x="6170636" y="2088433"/>
            <a:chExt cx="1268626" cy="216443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xmlns="" id="{ED007024-413C-4540-B752-2D779A97C883}"/>
                </a:ext>
              </a:extLst>
            </p:cNvPr>
            <p:cNvSpPr/>
            <p:nvPr/>
          </p:nvSpPr>
          <p:spPr>
            <a:xfrm>
              <a:off x="6170636" y="208843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xmlns="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 smtClean="0">
                  <a:solidFill>
                    <a:srgbClr val="FF0000"/>
                  </a:solidFill>
                </a:rPr>
                <a:t>الحوار والنقاش  </a:t>
              </a:r>
              <a:endParaRPr lang="ar-SA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xmlns="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xmlns="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38"/>
              </a:ext>
            </a:extLst>
          </a:blip>
          <a:srcRect l="14797" t="6571" r="14269" b="10899"/>
          <a:stretch/>
        </p:blipFill>
        <p:spPr>
          <a:xfrm>
            <a:off x="10909305" y="966812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xmlns="" id="{DA906A5C-D88F-4C3B-BC7A-527E885E995D}"/>
              </a:ext>
            </a:extLst>
          </p:cNvPr>
          <p:cNvSpPr txBox="1"/>
          <p:nvPr/>
        </p:nvSpPr>
        <p:spPr>
          <a:xfrm>
            <a:off x="10861961" y="1375892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xmlns="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39"/>
          <a:srcRect/>
          <a:stretch>
            <a:fillRect/>
          </a:stretch>
        </p:blipFill>
        <p:spPr>
          <a:xfrm>
            <a:off x="11042982" y="252811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=""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=""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43" cstate="print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33" name="Google Shape;88;p1">
            <a:extLst>
              <a:ext uri="{FF2B5EF4-FFF2-40B4-BE49-F238E27FC236}">
                <a16:creationId xmlns:a16="http://schemas.microsoft.com/office/drawing/2014/main" xmlns="" id="{BBE15BBA-B1B6-4E98-9B98-2D710C5B4BEC}"/>
              </a:ext>
            </a:extLst>
          </p:cNvPr>
          <p:cNvPicPr preferRelativeResize="0"/>
          <p:nvPr/>
        </p:nvPicPr>
        <p:blipFill rotWithShape="1">
          <a:blip r:embed="rId45">
            <a:alphaModFix/>
          </a:blip>
          <a:srcRect/>
          <a:stretch/>
        </p:blipFill>
        <p:spPr>
          <a:xfrm>
            <a:off x="9311763" y="1315444"/>
            <a:ext cx="760301" cy="555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6" name="Google Shape;101;p1">
            <a:extLst>
              <a:ext uri="{FF2B5EF4-FFF2-40B4-BE49-F238E27FC236}">
                <a16:creationId xmlns:a16="http://schemas.microsoft.com/office/drawing/2014/main" xmlns="" id="{2940C00F-7160-48ED-9CD9-DBAAB042E2D4}"/>
              </a:ext>
            </a:extLst>
          </p:cNvPr>
          <p:cNvPicPr preferRelativeResize="0"/>
          <p:nvPr/>
        </p:nvPicPr>
        <p:blipFill rotWithShape="1">
          <a:blip r:embed="rId46">
            <a:alphaModFix/>
          </a:blip>
          <a:srcRect t="5895" b="10486"/>
          <a:stretch/>
        </p:blipFill>
        <p:spPr>
          <a:xfrm>
            <a:off x="2145587" y="1266371"/>
            <a:ext cx="658911" cy="653181"/>
          </a:xfrm>
          <a:prstGeom prst="rect">
            <a:avLst/>
          </a:prstGeom>
          <a:noFill/>
          <a:ln>
            <a:noFill/>
          </a:ln>
        </p:spPr>
      </p:pic>
      <p:sp>
        <p:nvSpPr>
          <p:cNvPr id="49" name="مربع نص 48">
            <a:extLst>
              <a:ext uri="{FF2B5EF4-FFF2-40B4-BE49-F238E27FC236}">
                <a16:creationId xmlns:a16="http://schemas.microsoft.com/office/drawing/2014/main" xmlns="" id="{1FA07482-55C5-45EB-A34B-E9648C1EB28B}"/>
              </a:ext>
            </a:extLst>
          </p:cNvPr>
          <p:cNvSpPr txBox="1"/>
          <p:nvPr/>
        </p:nvSpPr>
        <p:spPr>
          <a:xfrm>
            <a:off x="8432800" y="2047435"/>
            <a:ext cx="1548097" cy="369332"/>
          </a:xfrm>
          <a:prstGeom prst="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r>
              <a:rPr lang="ar-SA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اليوم</a:t>
            </a:r>
            <a:r>
              <a:rPr lang="ar-SA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: </a:t>
            </a:r>
            <a:r>
              <a:rPr lang="ar-SA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الاربعاء</a:t>
            </a:r>
            <a:endParaRPr lang="ar-SA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0" name="مربع نص 49">
            <a:extLst>
              <a:ext uri="{FF2B5EF4-FFF2-40B4-BE49-F238E27FC236}">
                <a16:creationId xmlns:a16="http://schemas.microsoft.com/office/drawing/2014/main" xmlns="" id="{B85AF374-B2DF-4D6F-800D-C84DC918EE04}"/>
              </a:ext>
            </a:extLst>
          </p:cNvPr>
          <p:cNvSpPr txBox="1"/>
          <p:nvPr/>
        </p:nvSpPr>
        <p:spPr>
          <a:xfrm>
            <a:off x="8004472" y="2502642"/>
            <a:ext cx="1978239" cy="369332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r>
              <a:rPr lang="ar-SA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التاريخ:1443/1/24 </a:t>
            </a:r>
            <a:r>
              <a:rPr lang="ar-SA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هـ</a:t>
            </a:r>
            <a:endParaRPr lang="ar-SA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1" name="مربع نص 50">
            <a:extLst>
              <a:ext uri="{FF2B5EF4-FFF2-40B4-BE49-F238E27FC236}">
                <a16:creationId xmlns:a16="http://schemas.microsoft.com/office/drawing/2014/main" xmlns="" id="{D69F04EB-5966-4E23-A242-2D542FFB8F1E}"/>
              </a:ext>
            </a:extLst>
          </p:cNvPr>
          <p:cNvSpPr txBox="1"/>
          <p:nvPr/>
        </p:nvSpPr>
        <p:spPr>
          <a:xfrm>
            <a:off x="8432267" y="2998116"/>
            <a:ext cx="1548422" cy="369332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r>
              <a:rPr lang="ar-SA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المادة</a:t>
            </a:r>
            <a:r>
              <a:rPr lang="ar-SA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: علوم </a:t>
            </a:r>
            <a:endParaRPr lang="ar-SA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2" name="Google Shape;75;p13">
            <a:extLst>
              <a:ext uri="{FF2B5EF4-FFF2-40B4-BE49-F238E27FC236}">
                <a16:creationId xmlns:a16="http://schemas.microsoft.com/office/drawing/2014/main" xmlns="" id="{3FF2AD8B-8651-4415-A6BB-8A228580B388}"/>
              </a:ext>
            </a:extLst>
          </p:cNvPr>
          <p:cNvSpPr txBox="1"/>
          <p:nvPr/>
        </p:nvSpPr>
        <p:spPr>
          <a:xfrm>
            <a:off x="4511836" y="2290893"/>
            <a:ext cx="3016408" cy="1065879"/>
          </a:xfrm>
          <a:custGeom>
            <a:avLst/>
            <a:gdLst>
              <a:gd name="connsiteX0" fmla="*/ 0 w 5348097"/>
              <a:gd name="connsiteY0" fmla="*/ 0 h 531719"/>
              <a:gd name="connsiteX1" fmla="*/ 5348097 w 5348097"/>
              <a:gd name="connsiteY1" fmla="*/ 0 h 531719"/>
              <a:gd name="connsiteX2" fmla="*/ 5348097 w 5348097"/>
              <a:gd name="connsiteY2" fmla="*/ 531719 h 531719"/>
              <a:gd name="connsiteX3" fmla="*/ 0 w 5348097"/>
              <a:gd name="connsiteY3" fmla="*/ 531719 h 531719"/>
              <a:gd name="connsiteX4" fmla="*/ 0 w 5348097"/>
              <a:gd name="connsiteY4" fmla="*/ 0 h 531719"/>
              <a:gd name="connsiteX0" fmla="*/ 0 w 5348097"/>
              <a:gd name="connsiteY0" fmla="*/ 0 h 531719"/>
              <a:gd name="connsiteX1" fmla="*/ 5348097 w 5348097"/>
              <a:gd name="connsiteY1" fmla="*/ 0 h 531719"/>
              <a:gd name="connsiteX2" fmla="*/ 5076160 w 5348097"/>
              <a:gd name="connsiteY2" fmla="*/ 276370 h 531719"/>
              <a:gd name="connsiteX3" fmla="*/ 5348097 w 5348097"/>
              <a:gd name="connsiteY3" fmla="*/ 531719 h 531719"/>
              <a:gd name="connsiteX4" fmla="*/ 0 w 5348097"/>
              <a:gd name="connsiteY4" fmla="*/ 531719 h 531719"/>
              <a:gd name="connsiteX5" fmla="*/ 0 w 5348097"/>
              <a:gd name="connsiteY5" fmla="*/ 0 h 531719"/>
              <a:gd name="connsiteX0" fmla="*/ 45 w 5348142"/>
              <a:gd name="connsiteY0" fmla="*/ 0 h 531719"/>
              <a:gd name="connsiteX1" fmla="*/ 5348142 w 5348142"/>
              <a:gd name="connsiteY1" fmla="*/ 0 h 531719"/>
              <a:gd name="connsiteX2" fmla="*/ 5076205 w 5348142"/>
              <a:gd name="connsiteY2" fmla="*/ 276370 h 531719"/>
              <a:gd name="connsiteX3" fmla="*/ 5348142 w 5348142"/>
              <a:gd name="connsiteY3" fmla="*/ 531719 h 531719"/>
              <a:gd name="connsiteX4" fmla="*/ 45 w 5348142"/>
              <a:gd name="connsiteY4" fmla="*/ 531719 h 531719"/>
              <a:gd name="connsiteX5" fmla="*/ 367727 w 5348142"/>
              <a:gd name="connsiteY5" fmla="*/ 303666 h 531719"/>
              <a:gd name="connsiteX6" fmla="*/ 45 w 5348142"/>
              <a:gd name="connsiteY6" fmla="*/ 0 h 531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48142" h="531719">
                <a:moveTo>
                  <a:pt x="45" y="0"/>
                </a:moveTo>
                <a:lnTo>
                  <a:pt x="5348142" y="0"/>
                </a:lnTo>
                <a:cubicBezTo>
                  <a:pt x="5343932" y="101222"/>
                  <a:pt x="5080415" y="175148"/>
                  <a:pt x="5076205" y="276370"/>
                </a:cubicBezTo>
                <a:lnTo>
                  <a:pt x="5348142" y="531719"/>
                </a:lnTo>
                <a:lnTo>
                  <a:pt x="45" y="531719"/>
                </a:lnTo>
                <a:cubicBezTo>
                  <a:pt x="-4773" y="446603"/>
                  <a:pt x="372545" y="388782"/>
                  <a:pt x="367727" y="303666"/>
                </a:cubicBezTo>
                <a:lnTo>
                  <a:pt x="45" y="0"/>
                </a:ln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2800" b="1" dirty="0">
                <a:solidFill>
                  <a:schemeClr val="bg1"/>
                </a:solidFill>
                <a:latin typeface="Lemonada Regular"/>
                <a:ea typeface="Lemonada Regular"/>
                <a:cs typeface="+mn-cs"/>
                <a:sym typeface="Lemonada Regular"/>
              </a:rPr>
              <a:t>الموضوع </a:t>
            </a:r>
            <a:r>
              <a:rPr lang="ar-SA" sz="2800" b="1" dirty="0" smtClean="0">
                <a:solidFill>
                  <a:schemeClr val="bg1"/>
                </a:solidFill>
                <a:latin typeface="Lemonada Regular"/>
                <a:ea typeface="Lemonada Regular"/>
                <a:cs typeface="+mn-cs"/>
                <a:sym typeface="Lemonada Regular"/>
              </a:rPr>
              <a:t>: </a:t>
            </a:r>
          </a:p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2800" b="1" dirty="0" smtClean="0">
                <a:solidFill>
                  <a:schemeClr val="bg1"/>
                </a:solidFill>
                <a:latin typeface="Lemonada Regular"/>
                <a:ea typeface="Lemonada Regular"/>
                <a:sym typeface="Lemonada Regular"/>
              </a:rPr>
              <a:t>نظرية الخلية </a:t>
            </a:r>
            <a:r>
              <a:rPr lang="ar-SA" sz="2800" b="1" dirty="0" smtClean="0">
                <a:solidFill>
                  <a:schemeClr val="bg1"/>
                </a:solidFill>
                <a:latin typeface="Lemonada Regular"/>
                <a:ea typeface="Lemonada Regular"/>
                <a:cs typeface="+mn-cs"/>
                <a:sym typeface="Lemonada Regular"/>
              </a:rPr>
              <a:t>  </a:t>
            </a:r>
            <a:r>
              <a:rPr lang="ar-SA" sz="2800" b="1" dirty="0" smtClean="0">
                <a:solidFill>
                  <a:schemeClr val="bg1"/>
                </a:solidFill>
                <a:latin typeface="Lemonada Regular"/>
                <a:ea typeface="Lemonada Regular"/>
                <a:sym typeface="Lemonada Regular"/>
              </a:rPr>
              <a:t> </a:t>
            </a:r>
            <a:endParaRPr lang="ar-SA" sz="2800" b="1" dirty="0" smtClean="0">
              <a:solidFill>
                <a:schemeClr val="bg1"/>
              </a:solidFill>
              <a:latin typeface="Lemonada Regular"/>
              <a:ea typeface="Lemonada Regular"/>
              <a:sym typeface="Lemonada Regular"/>
            </a:endParaRPr>
          </a:p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2800" b="1" dirty="0" smtClean="0">
                <a:solidFill>
                  <a:srgbClr val="FF0000"/>
                </a:solidFill>
                <a:latin typeface="Lemonada Regular"/>
                <a:ea typeface="Lemonada Regular"/>
                <a:sym typeface="Lemonada Regular"/>
              </a:rPr>
              <a:t>   </a:t>
            </a:r>
            <a:endParaRPr lang="ar-SA" sz="2800" b="1" dirty="0">
              <a:latin typeface="Lemonada Regular"/>
              <a:ea typeface="Lemonada Regular"/>
              <a:cs typeface="+mn-cs"/>
              <a:sym typeface="Lemonada Regular"/>
            </a:endParaRPr>
          </a:p>
        </p:txBody>
      </p:sp>
      <p:grpSp>
        <p:nvGrpSpPr>
          <p:cNvPr id="53" name="مجموعة 52">
            <a:extLst>
              <a:ext uri="{FF2B5EF4-FFF2-40B4-BE49-F238E27FC236}">
                <a16:creationId xmlns:a16="http://schemas.microsoft.com/office/drawing/2014/main" xmlns="" id="{42284A5A-3FD4-424F-8A61-F2A5776E2EEB}"/>
              </a:ext>
            </a:extLst>
          </p:cNvPr>
          <p:cNvGrpSpPr/>
          <p:nvPr/>
        </p:nvGrpSpPr>
        <p:grpSpPr>
          <a:xfrm>
            <a:off x="2278259" y="2949954"/>
            <a:ext cx="2144638" cy="1569848"/>
            <a:chOff x="8941323" y="3304582"/>
            <a:chExt cx="1888874" cy="1131299"/>
          </a:xfrm>
        </p:grpSpPr>
        <p:pic>
          <p:nvPicPr>
            <p:cNvPr id="54" name="Picture 46">
              <a:extLst>
                <a:ext uri="{FF2B5EF4-FFF2-40B4-BE49-F238E27FC236}">
                  <a16:creationId xmlns:a16="http://schemas.microsoft.com/office/drawing/2014/main" xmlns="" id="{4663BF04-2F5D-4CE1-AB03-D04919651F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xmlns="" r:id="rId38"/>
                </a:ext>
              </a:extLst>
            </a:blip>
            <a:srcRect l="14797" t="6571" r="14269" b="10899"/>
            <a:stretch/>
          </p:blipFill>
          <p:spPr>
            <a:xfrm>
              <a:off x="8951775" y="3304582"/>
              <a:ext cx="1869505" cy="1131299"/>
            </a:xfrm>
            <a:prstGeom prst="rect">
              <a:avLst/>
            </a:prstGeom>
          </p:spPr>
        </p:pic>
        <p:sp>
          <p:nvSpPr>
            <p:cNvPr id="55" name="مربع نص 54">
              <a:extLst>
                <a:ext uri="{FF2B5EF4-FFF2-40B4-BE49-F238E27FC236}">
                  <a16:creationId xmlns:a16="http://schemas.microsoft.com/office/drawing/2014/main" xmlns="" id="{FC9004A6-A82E-474E-82F6-AAE0303936D9}"/>
                </a:ext>
              </a:extLst>
            </p:cNvPr>
            <p:cNvSpPr txBox="1"/>
            <p:nvPr/>
          </p:nvSpPr>
          <p:spPr>
            <a:xfrm>
              <a:off x="8941323" y="3448759"/>
              <a:ext cx="1888874" cy="221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ar-SA" sz="2000" b="1" dirty="0" smtClean="0"/>
                <a:t>حكمة اليوم :</a:t>
              </a:r>
              <a:endParaRPr lang="ar-SA" sz="2000" b="1" dirty="0">
                <a:solidFill>
                  <a:schemeClr val="tx1"/>
                </a:solidFill>
              </a:endParaRPr>
            </a:p>
          </p:txBody>
        </p:sp>
      </p:grpSp>
      <p:sp>
        <p:nvSpPr>
          <p:cNvPr id="2" name="مستطيل 1"/>
          <p:cNvSpPr/>
          <p:nvPr/>
        </p:nvSpPr>
        <p:spPr>
          <a:xfrm>
            <a:off x="4805991" y="1224146"/>
            <a:ext cx="2380780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3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abic Typesetting" panose="03020402040406030203" pitchFamily="66" charset="-78"/>
                <a:cs typeface="Arabic Typesetting" panose="03020402040406030203" pitchFamily="66" charset="-78"/>
              </a:rPr>
              <a:t>بسم الله الرحمن الرحيم</a:t>
            </a:r>
            <a:endParaRPr lang="ar-SA" sz="3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  <p:pic>
        <p:nvPicPr>
          <p:cNvPr id="56" name="Picture 26" descr="https://lh6.googleusercontent.com/vaEUjWtijHdxqYdBwcZLxEEVYifJhv3nqKB5F-X7FB1MaNJ70wL8v5yQoTaKnbTw-jiS7xqFvOVT6Gitr4FIP7nI0fCnSomqQNGMw5F47M0Zm0VTtK2t_kh4RAXRl_Uj1BrmSb15ZYc"/>
          <p:cNvPicPr>
            <a:picLocks noChangeAspect="1" noChangeArrowheads="1"/>
          </p:cNvPicPr>
          <p:nvPr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3" y="4908612"/>
            <a:ext cx="2230980" cy="2053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صورة 4"/>
          <p:cNvPicPr>
            <a:picLocks noChangeAspect="1"/>
          </p:cNvPicPr>
          <p:nvPr/>
        </p:nvPicPr>
        <p:blipFill>
          <a:blip r:embed="rId48" cstate="print">
            <a:extLst>
              <a:ext uri="{BEBA8EAE-BF5A-486C-A8C5-ECC9F3942E4B}">
                <a14:imgProps xmlns:a14="http://schemas.microsoft.com/office/drawing/2010/main">
                  <a14:imgLayer r:embed="rId49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-60000">
            <a:off x="8515775" y="5070066"/>
            <a:ext cx="3454455" cy="1757924"/>
          </a:xfrm>
          <a:prstGeom prst="rect">
            <a:avLst/>
          </a:prstGeom>
        </p:spPr>
      </p:pic>
      <p:pic>
        <p:nvPicPr>
          <p:cNvPr id="58" name="Picture 22" descr="https://lh5.googleusercontent.com/YYm79rPHA3tNltb9ima9pACC8Dr4tbhbiB4jrnPBvVi29rr1f9luI5oqOn5zWdMEi6TRk_in3-_fGBWSn-cc9uREGKHXOE85CaptYRzNu1ACuSIQlVA623ey1PWOXB2yPGEJwtcwOms"/>
          <p:cNvPicPr>
            <a:picLocks noChangeAspect="1" noChangeArrowheads="1"/>
          </p:cNvPicPr>
          <p:nvPr/>
        </p:nvPicPr>
        <p:blipFill>
          <a:blip r:embed="rId5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8178" y="4614023"/>
            <a:ext cx="808112" cy="565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38" descr="https://lh6.googleusercontent.com/lA8Hyi4kH_IVGIdbWoAFwdqJ0IGVj9Bn9TQ8RhpKzpEZjPVyUjgSWzvirmGim6mjsnpnR9onHSWPgS2dGT4Ag0pR-t8j2dOFWCfozE8aOKTdQtfZKVkoibbq713dsVPmtcn8tJQLNB0"/>
          <p:cNvPicPr>
            <a:picLocks noChangeAspect="1" noChangeArrowheads="1"/>
          </p:cNvPicPr>
          <p:nvPr/>
        </p:nvPicPr>
        <p:blipFill>
          <a:blip r:embed="rId51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355858" y="4784269"/>
            <a:ext cx="1860864" cy="2014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صورة 5"/>
          <p:cNvPicPr>
            <a:picLocks noChangeAspect="1"/>
          </p:cNvPicPr>
          <p:nvPr/>
        </p:nvPicPr>
        <p:blipFill>
          <a:blip r:embed="rId5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2467" y="4716599"/>
            <a:ext cx="1258188" cy="723798"/>
          </a:xfrm>
          <a:prstGeom prst="rect">
            <a:avLst/>
          </a:prstGeom>
        </p:spPr>
      </p:pic>
      <p:sp>
        <p:nvSpPr>
          <p:cNvPr id="8" name="مستطيل 7"/>
          <p:cNvSpPr/>
          <p:nvPr/>
        </p:nvSpPr>
        <p:spPr>
          <a:xfrm>
            <a:off x="9737835" y="4782544"/>
            <a:ext cx="585096" cy="354094"/>
          </a:xfrm>
          <a:prstGeom prst="rect">
            <a:avLst/>
          </a:prstGeom>
          <a:scene3d>
            <a:camera prst="perspectiveHeroicExtremeRightFacing"/>
            <a:lightRig rig="threePt" dir="t"/>
          </a:scene3d>
          <a:sp3d>
            <a:bevelT w="165100" prst="coolSlant"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61" name="Google Shape;59;p13">
            <a:extLst>
              <a:ext uri="{FF2B5EF4-FFF2-40B4-BE49-F238E27FC236}">
                <a16:creationId xmlns:a16="http://schemas.microsoft.com/office/drawing/2014/main" xmlns="" id="{C2DD802F-DAE5-42E9-B9E3-F6B08FAF2BD2}"/>
              </a:ext>
            </a:extLst>
          </p:cNvPr>
          <p:cNvPicPr preferRelativeResize="0"/>
          <p:nvPr/>
        </p:nvPicPr>
        <p:blipFill>
          <a:blip r:embed="rId53">
            <a:alphaModFix/>
          </a:blip>
          <a:stretch>
            <a:fillRect/>
          </a:stretch>
        </p:blipFill>
        <p:spPr>
          <a:xfrm>
            <a:off x="9817346" y="4755753"/>
            <a:ext cx="370004" cy="35987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Picture 2" descr="hand pointer"/>
          <p:cNvPicPr>
            <a:picLocks noChangeAspect="1" noChangeArrowheads="1"/>
          </p:cNvPicPr>
          <p:nvPr/>
        </p:nvPicPr>
        <p:blipFill>
          <a:blip r:embed="rId5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081188" y="2745905"/>
            <a:ext cx="2693692" cy="3790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مستطيل 8"/>
          <p:cNvSpPr/>
          <p:nvPr/>
        </p:nvSpPr>
        <p:spPr>
          <a:xfrm>
            <a:off x="2571090" y="3467938"/>
            <a:ext cx="1683474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2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اغرس اليوم شجرة</a:t>
            </a:r>
          </a:p>
          <a:p>
            <a:pPr algn="ctr"/>
            <a:r>
              <a:rPr lang="ar-SA" sz="2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تنعم في ظلها غداً</a:t>
            </a:r>
            <a:endParaRPr lang="ar-SA" sz="2000" dirty="0" smtClean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0" name="صورة 9"/>
          <p:cNvPicPr>
            <a:picLocks noChangeAspect="1"/>
          </p:cNvPicPr>
          <p:nvPr/>
        </p:nvPicPr>
        <p:blipFill rotWithShape="1">
          <a:blip r:embed="rId55"/>
          <a:srcRect l="36823" t="20139" r="36823" b="17942"/>
          <a:stretch/>
        </p:blipFill>
        <p:spPr>
          <a:xfrm>
            <a:off x="2833442" y="1375412"/>
            <a:ext cx="1349915" cy="1538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1406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xmlns="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xmlns="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xmlns="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xmlns="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xmlns="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xmlns="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xmlns="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xmlns="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xmlns="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=""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=""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=""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 smtClean="0">
                  <a:solidFill>
                    <a:srgbClr val="FF0000"/>
                  </a:solidFill>
                </a:rPr>
                <a:t>الحوار والنقاش  </a:t>
              </a:r>
              <a:endParaRPr lang="ar-SA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=""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=""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38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=""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=""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39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xmlns="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xmlns="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43" cstate="print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45"/>
          <a:srcRect l="17887" t="28125" r="20424" b="22193"/>
          <a:stretch/>
        </p:blipFill>
        <p:spPr>
          <a:xfrm>
            <a:off x="1850438" y="1217057"/>
            <a:ext cx="8446530" cy="4320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516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xmlns="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xmlns="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xmlns="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xmlns="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xmlns="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xmlns="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xmlns="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xmlns="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xmlns="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=""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=""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=""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 smtClean="0">
                  <a:solidFill>
                    <a:srgbClr val="FF0000"/>
                  </a:solidFill>
                </a:rPr>
                <a:t>الحوار والنقاش  </a:t>
              </a:r>
              <a:endParaRPr lang="ar-SA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=""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=""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38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=""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=""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39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xmlns="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xmlns="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43" cstate="print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45"/>
          <a:srcRect l="17983" t="31076" r="20327" b="16319"/>
          <a:stretch/>
        </p:blipFill>
        <p:spPr>
          <a:xfrm>
            <a:off x="1908753" y="1206501"/>
            <a:ext cx="8388215" cy="4330700"/>
          </a:xfrm>
          <a:prstGeom prst="rect">
            <a:avLst/>
          </a:prstGeom>
        </p:spPr>
      </p:pic>
      <p:pic>
        <p:nvPicPr>
          <p:cNvPr id="46" name="Picture 2" descr="hand pointer"/>
          <p:cNvPicPr>
            <a:picLocks noChangeAspect="1" noChangeArrowheads="1"/>
          </p:cNvPicPr>
          <p:nvPr/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795178" y="3276607"/>
            <a:ext cx="2244329" cy="3241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5516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xmlns="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xmlns="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xmlns="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xmlns="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xmlns="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xmlns="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xmlns="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xmlns="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xmlns="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=""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=""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=""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 smtClean="0">
                  <a:solidFill>
                    <a:srgbClr val="FF0000"/>
                  </a:solidFill>
                </a:rPr>
                <a:t>الحوار والنقاش  </a:t>
              </a:r>
              <a:endParaRPr lang="ar-SA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=""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=""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38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=""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=""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39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xmlns="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xmlns="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43" cstate="print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45"/>
          <a:srcRect l="17887" t="32986" r="23548" b="16434"/>
          <a:stretch/>
        </p:blipFill>
        <p:spPr>
          <a:xfrm>
            <a:off x="1907733" y="1206501"/>
            <a:ext cx="8389235" cy="4322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516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xmlns="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xmlns="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xmlns="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xmlns="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xmlns="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xmlns="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xmlns="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xmlns="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xmlns="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=""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=""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=""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 smtClean="0">
                  <a:solidFill>
                    <a:srgbClr val="FF0000"/>
                  </a:solidFill>
                </a:rPr>
                <a:t>الحوار والنقاش  </a:t>
              </a:r>
              <a:endParaRPr lang="ar-SA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=""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=""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38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=""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=""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39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xmlns="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xmlns="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43" cstate="print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45"/>
          <a:srcRect l="17888" t="32813" r="23352" b="16493"/>
          <a:stretch/>
        </p:blipFill>
        <p:spPr>
          <a:xfrm>
            <a:off x="1922198" y="1206501"/>
            <a:ext cx="8374770" cy="433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516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xmlns="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xmlns="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xmlns="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xmlns="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xmlns="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xmlns="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xmlns="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xmlns="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xmlns="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=""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=""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=""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 smtClean="0">
                  <a:solidFill>
                    <a:srgbClr val="FF0000"/>
                  </a:solidFill>
                </a:rPr>
                <a:t>الحوار والنقاش  </a:t>
              </a:r>
              <a:endParaRPr lang="ar-SA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=""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=""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38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=""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=""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39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xmlns="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xmlns="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43" cstate="print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45"/>
          <a:srcRect l="18082" t="31423" r="19155" b="16419"/>
          <a:stretch/>
        </p:blipFill>
        <p:spPr>
          <a:xfrm>
            <a:off x="1895199" y="1206501"/>
            <a:ext cx="8401769" cy="4343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516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xmlns="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xmlns="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xmlns="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xmlns="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xmlns="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xmlns="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xmlns="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xmlns="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xmlns="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=""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=""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=""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 smtClean="0">
                  <a:solidFill>
                    <a:srgbClr val="FF0000"/>
                  </a:solidFill>
                </a:rPr>
                <a:t>الحوار والنقاش  </a:t>
              </a:r>
              <a:endParaRPr lang="ar-SA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=""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=""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38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=""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=""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39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xmlns="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xmlns="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43" cstate="print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45"/>
          <a:srcRect l="17789" t="31250" r="19351" b="16417"/>
          <a:stretch/>
        </p:blipFill>
        <p:spPr>
          <a:xfrm>
            <a:off x="1895032" y="1226313"/>
            <a:ext cx="8401936" cy="4310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516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xmlns="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xmlns="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xmlns="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xmlns="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xmlns="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xmlns="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xmlns="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xmlns="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xmlns="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=""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=""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=""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 smtClean="0">
                  <a:solidFill>
                    <a:srgbClr val="FF0000"/>
                  </a:solidFill>
                </a:rPr>
                <a:t>الحوار والنقاش  </a:t>
              </a:r>
              <a:endParaRPr lang="ar-SA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=""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=""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38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=""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=""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39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xmlns="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xmlns="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43" cstate="print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45"/>
          <a:srcRect l="17789" t="31250" r="20425" b="16494"/>
          <a:stretch/>
        </p:blipFill>
        <p:spPr>
          <a:xfrm>
            <a:off x="1912753" y="1206501"/>
            <a:ext cx="8384215" cy="433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516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xmlns="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xmlns="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xmlns="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xmlns="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xmlns="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xmlns="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xmlns="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xmlns="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xmlns="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=""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=""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=""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 smtClean="0">
                  <a:solidFill>
                    <a:srgbClr val="FF0000"/>
                  </a:solidFill>
                </a:rPr>
                <a:t>الحوار والنقاش  </a:t>
              </a:r>
              <a:endParaRPr lang="ar-SA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=""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=""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38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=""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=""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39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xmlns="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xmlns="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43" cstate="print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45"/>
          <a:srcRect l="17887" t="31250" r="20522" b="16494"/>
          <a:stretch/>
        </p:blipFill>
        <p:spPr>
          <a:xfrm>
            <a:off x="1903838" y="1206501"/>
            <a:ext cx="8393130" cy="433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516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xmlns="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xmlns="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xmlns="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xmlns="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xmlns="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xmlns="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xmlns="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xmlns="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xmlns="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=""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=""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=""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 smtClean="0">
                  <a:solidFill>
                    <a:srgbClr val="FF0000"/>
                  </a:solidFill>
                </a:rPr>
                <a:t>الحوار والنقاش  </a:t>
              </a:r>
              <a:endParaRPr lang="ar-SA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=""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=""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38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=""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=""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39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xmlns="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xmlns="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43" cstate="print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45"/>
          <a:srcRect l="18082" t="30729" r="20424" b="16667"/>
          <a:stretch/>
        </p:blipFill>
        <p:spPr>
          <a:xfrm>
            <a:off x="1903432" y="1206501"/>
            <a:ext cx="8393536" cy="433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516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xmlns="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xmlns="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xmlns="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xmlns="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xmlns="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xmlns="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xmlns="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xmlns="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xmlns="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=""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=""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=""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 smtClean="0">
                  <a:solidFill>
                    <a:srgbClr val="FF0000"/>
                  </a:solidFill>
                </a:rPr>
                <a:t>الحوار والنقاش  </a:t>
              </a:r>
              <a:endParaRPr lang="ar-SA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=""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=""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38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=""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=""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39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xmlns="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xmlns="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43" cstate="print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45"/>
          <a:srcRect l="17984" t="31250" r="19448" b="16406"/>
          <a:stretch/>
        </p:blipFill>
        <p:spPr>
          <a:xfrm>
            <a:off x="1903432" y="1238179"/>
            <a:ext cx="8393536" cy="4299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516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xmlns="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xmlns="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xmlns="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xmlns="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xmlns="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xmlns="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xmlns="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xmlns="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xmlns="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=""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=""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=""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 smtClean="0">
                  <a:solidFill>
                    <a:srgbClr val="FF0000"/>
                  </a:solidFill>
                </a:rPr>
                <a:t>الحوار والنقاش  </a:t>
              </a:r>
              <a:endParaRPr lang="ar-SA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=""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=""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38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=""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=""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39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xmlns="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xmlns="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43" cstate="print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45"/>
          <a:srcRect l="35743" t="40946" r="30191" b="31797"/>
          <a:stretch/>
        </p:blipFill>
        <p:spPr>
          <a:xfrm>
            <a:off x="2504690" y="1684598"/>
            <a:ext cx="7430464" cy="32993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6" name="Picture 2" descr="hand pointer"/>
          <p:cNvPicPr>
            <a:picLocks noChangeAspect="1" noChangeArrowheads="1"/>
          </p:cNvPicPr>
          <p:nvPr/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9349" y="2784474"/>
            <a:ext cx="2267670" cy="3790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5516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xmlns="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xmlns="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xmlns="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xmlns="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xmlns="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xmlns="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xmlns="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xmlns="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xmlns="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=""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=""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=""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 smtClean="0">
                  <a:solidFill>
                    <a:srgbClr val="FF0000"/>
                  </a:solidFill>
                </a:rPr>
                <a:t>الحوار والنقاش  </a:t>
              </a:r>
              <a:endParaRPr lang="ar-SA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=""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=""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38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=""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=""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39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xmlns="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xmlns="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43" cstate="print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45"/>
          <a:srcRect l="17691" t="31250" r="19741" b="16341"/>
          <a:stretch/>
        </p:blipFill>
        <p:spPr>
          <a:xfrm>
            <a:off x="1895032" y="1206501"/>
            <a:ext cx="8401936" cy="433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516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xmlns="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xmlns="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xmlns="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xmlns="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xmlns="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xmlns="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xmlns="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xmlns="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xmlns="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=""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=""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=""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 smtClean="0">
                  <a:solidFill>
                    <a:srgbClr val="FF0000"/>
                  </a:solidFill>
                </a:rPr>
                <a:t>الحوار والنقاش  </a:t>
              </a:r>
              <a:endParaRPr lang="ar-SA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=""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=""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38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=""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=""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39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xmlns="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xmlns="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43" cstate="print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45"/>
          <a:srcRect l="17888" t="32118" r="23352" b="16406"/>
          <a:stretch/>
        </p:blipFill>
        <p:spPr>
          <a:xfrm>
            <a:off x="1895033" y="1225549"/>
            <a:ext cx="8401935" cy="4311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516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xmlns="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xmlns="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xmlns="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xmlns="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xmlns="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xmlns="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xmlns="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xmlns="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xmlns="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=""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=""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=""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 smtClean="0">
                  <a:solidFill>
                    <a:srgbClr val="FF0000"/>
                  </a:solidFill>
                </a:rPr>
                <a:t>الحوار والنقاش  </a:t>
              </a:r>
              <a:endParaRPr lang="ar-SA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=""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=""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38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=""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=""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39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xmlns="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xmlns="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43" cstate="print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45"/>
          <a:srcRect l="17691" t="31597" r="23255" b="16320"/>
          <a:stretch/>
        </p:blipFill>
        <p:spPr>
          <a:xfrm>
            <a:off x="1903432" y="1206501"/>
            <a:ext cx="8393536" cy="433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516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xmlns="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xmlns="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xmlns="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xmlns="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xmlns="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xmlns="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xmlns="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xmlns="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xmlns="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=""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=""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=""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 smtClean="0">
                  <a:solidFill>
                    <a:srgbClr val="FF0000"/>
                  </a:solidFill>
                </a:rPr>
                <a:t>الحوار والنقاش  </a:t>
              </a:r>
              <a:endParaRPr lang="ar-SA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=""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=""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38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=""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=""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39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xmlns="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xmlns="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43" cstate="print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45"/>
          <a:srcRect l="17984" t="30729" r="22279" b="16320"/>
          <a:stretch/>
        </p:blipFill>
        <p:spPr>
          <a:xfrm>
            <a:off x="1903432" y="1206501"/>
            <a:ext cx="8393536" cy="433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516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xmlns="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xmlns="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xmlns="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xmlns="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xmlns="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xmlns="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xmlns="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xmlns="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xmlns="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=""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=""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=""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 smtClean="0">
                  <a:solidFill>
                    <a:srgbClr val="FF0000"/>
                  </a:solidFill>
                </a:rPr>
                <a:t>الحوار والنقاش  </a:t>
              </a:r>
              <a:endParaRPr lang="ar-SA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=""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=""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38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=""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=""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39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xmlns="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xmlns="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43" cstate="print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45"/>
          <a:srcRect l="17984" t="30903" r="22572" b="16504"/>
          <a:stretch/>
        </p:blipFill>
        <p:spPr>
          <a:xfrm>
            <a:off x="1915623" y="1206501"/>
            <a:ext cx="8381345" cy="433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516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xmlns="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xmlns="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xmlns="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xmlns="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xmlns="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xmlns="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xmlns="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xmlns="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xmlns="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=""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=""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=""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 smtClean="0">
                  <a:solidFill>
                    <a:srgbClr val="FF0000"/>
                  </a:solidFill>
                </a:rPr>
                <a:t>الحوار والنقاش  </a:t>
              </a:r>
              <a:endParaRPr lang="ar-SA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=""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=""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38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=""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=""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39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xmlns="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xmlns="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43" cstate="print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45"/>
          <a:srcRect l="17984" t="29514" r="18863" b="16459"/>
          <a:stretch/>
        </p:blipFill>
        <p:spPr>
          <a:xfrm>
            <a:off x="1895032" y="1216723"/>
            <a:ext cx="8401936" cy="4320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516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=""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=""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=""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=""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=""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=""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=""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=""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=""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=""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=""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=""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xmlns="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xmlns="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xmlns="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 smtClean="0">
                  <a:solidFill>
                    <a:srgbClr val="FF0000"/>
                  </a:solidFill>
                </a:rPr>
                <a:t>الحوار والنقاش  </a:t>
              </a:r>
              <a:endParaRPr lang="ar-SA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xmlns="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xmlns="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38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xmlns="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xmlns="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39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=""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=""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43" cstate="print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8194" name="Picture 2" descr="any questions"/>
          <p:cNvPicPr>
            <a:picLocks noChangeAspect="1" noChangeArrowheads="1"/>
          </p:cNvPicPr>
          <p:nvPr/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8922" y="2711230"/>
            <a:ext cx="3889068" cy="3980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46">
            <a:extLst>
              <a:ext uri="{FF2B5EF4-FFF2-40B4-BE49-F238E27FC236}">
                <a16:creationId xmlns:a16="http://schemas.microsoft.com/office/drawing/2014/main" xmlns="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38"/>
              </a:ext>
            </a:extLst>
          </a:blip>
          <a:srcRect l="14797" t="6571" r="14269" b="10899"/>
          <a:stretch/>
        </p:blipFill>
        <p:spPr>
          <a:xfrm>
            <a:off x="5927029" y="1065083"/>
            <a:ext cx="4369939" cy="3117605"/>
          </a:xfrm>
          <a:prstGeom prst="rect">
            <a:avLst/>
          </a:prstGeom>
        </p:spPr>
      </p:pic>
      <p:pic>
        <p:nvPicPr>
          <p:cNvPr id="46" name="صورة 45"/>
          <p:cNvPicPr>
            <a:picLocks noChangeAspect="1"/>
          </p:cNvPicPr>
          <p:nvPr/>
        </p:nvPicPr>
        <p:blipFill rotWithShape="1">
          <a:blip r:embed="rId46"/>
          <a:srcRect l="26619" t="19792" r="24870" b="61336"/>
          <a:stretch/>
        </p:blipFill>
        <p:spPr>
          <a:xfrm>
            <a:off x="6179694" y="2022817"/>
            <a:ext cx="3842655" cy="13490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62453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xmlns="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xmlns="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xmlns="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xmlns="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xmlns="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xmlns="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xmlns="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xmlns="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xmlns="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=""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=""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=""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 smtClean="0">
                  <a:solidFill>
                    <a:srgbClr val="FF0000"/>
                  </a:solidFill>
                </a:rPr>
                <a:t>الحوار والنقاش  </a:t>
              </a:r>
              <a:endParaRPr lang="ar-SA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=""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=""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38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=""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=""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39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xmlns="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xmlns="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43" cstate="print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45"/>
          <a:srcRect l="36920" t="31597" r="37702" b="21766"/>
          <a:stretch/>
        </p:blipFill>
        <p:spPr>
          <a:xfrm>
            <a:off x="3184249" y="1320800"/>
            <a:ext cx="5781951" cy="40640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85516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xmlns="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xmlns="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xmlns="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xmlns="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xmlns="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xmlns="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xmlns="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xmlns="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xmlns="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=""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=""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=""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 smtClean="0">
                  <a:solidFill>
                    <a:srgbClr val="FF0000"/>
                  </a:solidFill>
                </a:rPr>
                <a:t>الحوار والنقاش  </a:t>
              </a:r>
              <a:endParaRPr lang="ar-SA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=""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=""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38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=""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=""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39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xmlns="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xmlns="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43" cstate="print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45"/>
          <a:srcRect l="52051" t="21528" r="21497" b="17903"/>
          <a:stretch/>
        </p:blipFill>
        <p:spPr>
          <a:xfrm>
            <a:off x="1895032" y="1169370"/>
            <a:ext cx="3745714" cy="4356347"/>
          </a:xfrm>
          <a:prstGeom prst="rect">
            <a:avLst/>
          </a:prstGeom>
        </p:spPr>
      </p:pic>
      <p:sp>
        <p:nvSpPr>
          <p:cNvPr id="46" name="Google Shape;75;p13">
            <a:extLst>
              <a:ext uri="{FF2B5EF4-FFF2-40B4-BE49-F238E27FC236}">
                <a16:creationId xmlns:a16="http://schemas.microsoft.com/office/drawing/2014/main" xmlns="" id="{3FF2AD8B-8651-4415-A6BB-8A228580B388}"/>
              </a:ext>
            </a:extLst>
          </p:cNvPr>
          <p:cNvSpPr txBox="1"/>
          <p:nvPr/>
        </p:nvSpPr>
        <p:spPr>
          <a:xfrm>
            <a:off x="7367130" y="1837923"/>
            <a:ext cx="1512690" cy="579307"/>
          </a:xfrm>
          <a:custGeom>
            <a:avLst/>
            <a:gdLst>
              <a:gd name="connsiteX0" fmla="*/ 0 w 5348097"/>
              <a:gd name="connsiteY0" fmla="*/ 0 h 531719"/>
              <a:gd name="connsiteX1" fmla="*/ 5348097 w 5348097"/>
              <a:gd name="connsiteY1" fmla="*/ 0 h 531719"/>
              <a:gd name="connsiteX2" fmla="*/ 5348097 w 5348097"/>
              <a:gd name="connsiteY2" fmla="*/ 531719 h 531719"/>
              <a:gd name="connsiteX3" fmla="*/ 0 w 5348097"/>
              <a:gd name="connsiteY3" fmla="*/ 531719 h 531719"/>
              <a:gd name="connsiteX4" fmla="*/ 0 w 5348097"/>
              <a:gd name="connsiteY4" fmla="*/ 0 h 531719"/>
              <a:gd name="connsiteX0" fmla="*/ 0 w 5348097"/>
              <a:gd name="connsiteY0" fmla="*/ 0 h 531719"/>
              <a:gd name="connsiteX1" fmla="*/ 5348097 w 5348097"/>
              <a:gd name="connsiteY1" fmla="*/ 0 h 531719"/>
              <a:gd name="connsiteX2" fmla="*/ 5076160 w 5348097"/>
              <a:gd name="connsiteY2" fmla="*/ 276370 h 531719"/>
              <a:gd name="connsiteX3" fmla="*/ 5348097 w 5348097"/>
              <a:gd name="connsiteY3" fmla="*/ 531719 h 531719"/>
              <a:gd name="connsiteX4" fmla="*/ 0 w 5348097"/>
              <a:gd name="connsiteY4" fmla="*/ 531719 h 531719"/>
              <a:gd name="connsiteX5" fmla="*/ 0 w 5348097"/>
              <a:gd name="connsiteY5" fmla="*/ 0 h 531719"/>
              <a:gd name="connsiteX0" fmla="*/ 45 w 5348142"/>
              <a:gd name="connsiteY0" fmla="*/ 0 h 531719"/>
              <a:gd name="connsiteX1" fmla="*/ 5348142 w 5348142"/>
              <a:gd name="connsiteY1" fmla="*/ 0 h 531719"/>
              <a:gd name="connsiteX2" fmla="*/ 5076205 w 5348142"/>
              <a:gd name="connsiteY2" fmla="*/ 276370 h 531719"/>
              <a:gd name="connsiteX3" fmla="*/ 5348142 w 5348142"/>
              <a:gd name="connsiteY3" fmla="*/ 531719 h 531719"/>
              <a:gd name="connsiteX4" fmla="*/ 45 w 5348142"/>
              <a:gd name="connsiteY4" fmla="*/ 531719 h 531719"/>
              <a:gd name="connsiteX5" fmla="*/ 367727 w 5348142"/>
              <a:gd name="connsiteY5" fmla="*/ 303666 h 531719"/>
              <a:gd name="connsiteX6" fmla="*/ 45 w 5348142"/>
              <a:gd name="connsiteY6" fmla="*/ 0 h 531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48142" h="531719">
                <a:moveTo>
                  <a:pt x="45" y="0"/>
                </a:moveTo>
                <a:lnTo>
                  <a:pt x="5348142" y="0"/>
                </a:lnTo>
                <a:cubicBezTo>
                  <a:pt x="5343932" y="101222"/>
                  <a:pt x="5080415" y="175148"/>
                  <a:pt x="5076205" y="276370"/>
                </a:cubicBezTo>
                <a:lnTo>
                  <a:pt x="5348142" y="531719"/>
                </a:lnTo>
                <a:lnTo>
                  <a:pt x="45" y="531719"/>
                </a:lnTo>
                <a:cubicBezTo>
                  <a:pt x="-4773" y="446603"/>
                  <a:pt x="372545" y="388782"/>
                  <a:pt x="367727" y="303666"/>
                </a:cubicBezTo>
                <a:lnTo>
                  <a:pt x="45" y="0"/>
                </a:ln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2800" b="1" dirty="0" smtClean="0">
                <a:solidFill>
                  <a:schemeClr val="bg1"/>
                </a:solidFill>
                <a:latin typeface="Lemonada Regular"/>
                <a:ea typeface="Lemonada Regular"/>
                <a:sym typeface="Lemonada Regular"/>
              </a:rPr>
              <a:t>استكشف  </a:t>
            </a:r>
            <a:r>
              <a:rPr lang="ar-SA" sz="2800" b="1" dirty="0" smtClean="0">
                <a:solidFill>
                  <a:schemeClr val="bg1"/>
                </a:solidFill>
                <a:latin typeface="Lemonada Regular"/>
                <a:ea typeface="Lemonada Regular"/>
                <a:cs typeface="+mn-cs"/>
                <a:sym typeface="Lemonada Regular"/>
              </a:rPr>
              <a:t>  </a:t>
            </a:r>
            <a:r>
              <a:rPr lang="ar-SA" sz="2800" b="1" dirty="0" smtClean="0">
                <a:solidFill>
                  <a:schemeClr val="bg1"/>
                </a:solidFill>
                <a:latin typeface="Lemonada Regular"/>
                <a:ea typeface="Lemonada Regular"/>
                <a:sym typeface="Lemonada Regular"/>
              </a:rPr>
              <a:t> </a:t>
            </a:r>
            <a:endParaRPr lang="ar-SA" sz="2800" b="1" dirty="0" smtClean="0">
              <a:solidFill>
                <a:schemeClr val="bg1"/>
              </a:solidFill>
              <a:latin typeface="Lemonada Regular"/>
              <a:ea typeface="Lemonada Regular"/>
              <a:sym typeface="Lemonada Regular"/>
            </a:endParaRPr>
          </a:p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2800" b="1" dirty="0" smtClean="0">
                <a:solidFill>
                  <a:srgbClr val="FF0000"/>
                </a:solidFill>
                <a:latin typeface="Lemonada Regular"/>
                <a:ea typeface="Lemonada Regular"/>
                <a:sym typeface="Lemonada Regular"/>
              </a:rPr>
              <a:t>   </a:t>
            </a:r>
            <a:endParaRPr lang="ar-SA" sz="2800" b="1" dirty="0">
              <a:latin typeface="Lemonada Regular"/>
              <a:ea typeface="Lemonada Regular"/>
              <a:cs typeface="+mn-cs"/>
              <a:sym typeface="Lemonada Regular"/>
            </a:endParaRPr>
          </a:p>
        </p:txBody>
      </p:sp>
      <p:pic>
        <p:nvPicPr>
          <p:cNvPr id="49" name="Picture 2" descr="hand pointer"/>
          <p:cNvPicPr>
            <a:picLocks noChangeAspect="1" noChangeArrowheads="1"/>
          </p:cNvPicPr>
          <p:nvPr/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762577" y="3229981"/>
            <a:ext cx="2245486" cy="3574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مستطيل 4"/>
          <p:cNvSpPr/>
          <p:nvPr/>
        </p:nvSpPr>
        <p:spPr>
          <a:xfrm>
            <a:off x="5957713" y="3083093"/>
            <a:ext cx="405502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solidFill>
                  <a:srgbClr val="0070C0"/>
                </a:solidFill>
              </a:rPr>
              <a:t>https://www.youtube.com/watch?v=HYHXpU7fW6M</a:t>
            </a:r>
            <a:endParaRPr lang="ar-SA" sz="14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5516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xmlns="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xmlns="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xmlns="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xmlns="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xmlns="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xmlns="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xmlns="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xmlns="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xmlns="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=""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=""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=""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 smtClean="0">
                  <a:solidFill>
                    <a:srgbClr val="FF0000"/>
                  </a:solidFill>
                </a:rPr>
                <a:t>الحوار والنقاش  </a:t>
              </a:r>
              <a:endParaRPr lang="ar-SA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=""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=""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38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=""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=""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39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xmlns="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xmlns="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43" cstate="print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45"/>
          <a:srcRect l="38559" t="35590" r="35065" b="29310"/>
          <a:stretch/>
        </p:blipFill>
        <p:spPr>
          <a:xfrm>
            <a:off x="6284314" y="2417847"/>
            <a:ext cx="3431717" cy="2567612"/>
          </a:xfrm>
          <a:prstGeom prst="rect">
            <a:avLst/>
          </a:prstGeom>
        </p:spPr>
      </p:pic>
      <p:pic>
        <p:nvPicPr>
          <p:cNvPr id="5" name="صورة 4"/>
          <p:cNvPicPr>
            <a:picLocks noChangeAspect="1"/>
          </p:cNvPicPr>
          <p:nvPr/>
        </p:nvPicPr>
        <p:blipFill rotWithShape="1">
          <a:blip r:embed="rId46"/>
          <a:srcRect l="30966" t="34549" r="35456" b="29340"/>
          <a:stretch/>
        </p:blipFill>
        <p:spPr>
          <a:xfrm>
            <a:off x="2115315" y="2380853"/>
            <a:ext cx="3606786" cy="2641600"/>
          </a:xfrm>
          <a:prstGeom prst="rect">
            <a:avLst/>
          </a:prstGeom>
        </p:spPr>
      </p:pic>
      <p:sp>
        <p:nvSpPr>
          <p:cNvPr id="6" name="سهم منحني إلى الأسفل 5"/>
          <p:cNvSpPr/>
          <p:nvPr/>
        </p:nvSpPr>
        <p:spPr>
          <a:xfrm flipH="1">
            <a:off x="4270156" y="1424098"/>
            <a:ext cx="3651687" cy="950112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5516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xmlns="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xmlns="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xmlns="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xmlns="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xmlns="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xmlns="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xmlns="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xmlns="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xmlns="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=""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=""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=""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 smtClean="0">
                  <a:solidFill>
                    <a:srgbClr val="FF0000"/>
                  </a:solidFill>
                </a:rPr>
                <a:t>الحوار والنقاش  </a:t>
              </a:r>
              <a:endParaRPr lang="ar-SA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=""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=""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38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=""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=""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39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xmlns="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xmlns="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43" cstate="print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33" name="صورة 32"/>
          <p:cNvPicPr>
            <a:picLocks noChangeAspect="1"/>
          </p:cNvPicPr>
          <p:nvPr/>
        </p:nvPicPr>
        <p:blipFill rotWithShape="1">
          <a:blip r:embed="rId45"/>
          <a:srcRect l="18765" t="29341" r="21791" b="46725"/>
          <a:stretch/>
        </p:blipFill>
        <p:spPr>
          <a:xfrm>
            <a:off x="1945243" y="2149540"/>
            <a:ext cx="8301513" cy="2369455"/>
          </a:xfrm>
          <a:prstGeom prst="rect">
            <a:avLst/>
          </a:prstGeom>
        </p:spPr>
      </p:pic>
      <p:pic>
        <p:nvPicPr>
          <p:cNvPr id="46" name="Picture 2" descr="hand pointer"/>
          <p:cNvPicPr>
            <a:picLocks noChangeAspect="1" noChangeArrowheads="1"/>
          </p:cNvPicPr>
          <p:nvPr/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931831" y="3518761"/>
            <a:ext cx="1753187" cy="3202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5516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xmlns="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xmlns="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xmlns="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xmlns="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xmlns="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xmlns="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xmlns="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xmlns="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xmlns="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=""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=""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=""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 smtClean="0">
                  <a:solidFill>
                    <a:srgbClr val="FF0000"/>
                  </a:solidFill>
                </a:rPr>
                <a:t>الحوار والنقاش  </a:t>
              </a:r>
              <a:endParaRPr lang="ar-SA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=""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=""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38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=""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=""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39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xmlns="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xmlns="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43" cstate="print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45"/>
          <a:srcRect l="17691" t="28299" r="20718" b="16375"/>
          <a:stretch/>
        </p:blipFill>
        <p:spPr>
          <a:xfrm>
            <a:off x="1906867" y="1206501"/>
            <a:ext cx="8390101" cy="4330700"/>
          </a:xfrm>
          <a:prstGeom prst="rect">
            <a:avLst/>
          </a:prstGeom>
        </p:spPr>
      </p:pic>
      <p:pic>
        <p:nvPicPr>
          <p:cNvPr id="46" name="Picture 2" descr="hand pointer"/>
          <p:cNvPicPr>
            <a:picLocks noChangeAspect="1" noChangeArrowheads="1"/>
          </p:cNvPicPr>
          <p:nvPr/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666790" y="3334268"/>
            <a:ext cx="2087562" cy="3222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5516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xmlns="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xmlns="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xmlns="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xmlns="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xmlns="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xmlns="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xmlns="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xmlns="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xmlns="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=""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=""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=""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 smtClean="0">
                  <a:solidFill>
                    <a:srgbClr val="FF0000"/>
                  </a:solidFill>
                </a:rPr>
                <a:t>الحوار والنقاش  </a:t>
              </a:r>
              <a:endParaRPr lang="ar-SA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=""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=""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38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=""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=""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39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xmlns="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xmlns="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43" cstate="print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45"/>
          <a:srcRect l="20816" t="28298" r="20424" b="36808"/>
          <a:stretch/>
        </p:blipFill>
        <p:spPr>
          <a:xfrm>
            <a:off x="1895032" y="1206502"/>
            <a:ext cx="8401936" cy="433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516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xmlns="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xmlns="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xmlns="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xmlns="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xmlns="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xmlns="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xmlns="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xmlns="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xmlns="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=""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=""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=""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 smtClean="0">
                  <a:solidFill>
                    <a:srgbClr val="FF0000"/>
                  </a:solidFill>
                </a:rPr>
                <a:t>الحوار والنقاش  </a:t>
              </a:r>
              <a:endParaRPr lang="ar-SA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=""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=""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38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=""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=""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39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xmlns="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xmlns="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43" cstate="print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6" name="صورة 5"/>
          <p:cNvPicPr>
            <a:picLocks noChangeAspect="1"/>
          </p:cNvPicPr>
          <p:nvPr/>
        </p:nvPicPr>
        <p:blipFill rotWithShape="1">
          <a:blip r:embed="rId45"/>
          <a:srcRect l="17887" t="28299" r="20522" b="16436"/>
          <a:stretch/>
        </p:blipFill>
        <p:spPr>
          <a:xfrm>
            <a:off x="1895032" y="1206502"/>
            <a:ext cx="8401936" cy="433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516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84</TotalTime>
  <Words>449</Words>
  <Application>Microsoft Office PowerPoint</Application>
  <PresentationFormat>ملء الشاشة</PresentationFormat>
  <Paragraphs>325</Paragraphs>
  <Slides>26</Slides>
  <Notes>0</Notes>
  <HiddenSlides>0</HiddenSlides>
  <MMClips>0</MMClips>
  <ScaleCrop>false</ScaleCrop>
  <HeadingPairs>
    <vt:vector size="6" baseType="variant">
      <vt:variant>
        <vt:lpstr>الخطوط المستخدمة</vt:lpstr>
      </vt:variant>
      <vt:variant>
        <vt:i4>6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26</vt:i4>
      </vt:variant>
    </vt:vector>
  </HeadingPairs>
  <TitlesOfParts>
    <vt:vector size="33" baseType="lpstr">
      <vt:lpstr>Arabic Typesetting</vt:lpstr>
      <vt:lpstr>Arial</vt:lpstr>
      <vt:lpstr>Calibri</vt:lpstr>
      <vt:lpstr>Calibri Light</vt:lpstr>
      <vt:lpstr>Lemonada Regular</vt:lpstr>
      <vt:lpstr>Times New Roman</vt:lpstr>
      <vt:lpstr>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حساب Microsoft</dc:creator>
  <cp:lastModifiedBy>حساب Microsoft</cp:lastModifiedBy>
  <cp:revision>12</cp:revision>
  <dcterms:created xsi:type="dcterms:W3CDTF">2021-08-31T19:17:51Z</dcterms:created>
  <dcterms:modified xsi:type="dcterms:W3CDTF">2021-08-31T20:42:33Z</dcterms:modified>
</cp:coreProperties>
</file>