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65" r:id="rId4"/>
    <p:sldId id="268" r:id="rId5"/>
    <p:sldId id="267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B7"/>
    <a:srgbClr val="FF7453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078337" y="314729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8"/>
          <a:stretch/>
        </p:blipFill>
        <p:spPr>
          <a:xfrm>
            <a:off x="6188126" y="1526927"/>
            <a:ext cx="4958916" cy="1616867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4" b="48192"/>
          <a:stretch/>
        </p:blipFill>
        <p:spPr>
          <a:xfrm>
            <a:off x="898325" y="1423422"/>
            <a:ext cx="4958916" cy="2351315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9997102" y="2981866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9813581" y="2986874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591719" y="2981866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401073" y="2981866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469274" y="3839554"/>
            <a:ext cx="284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قلمًا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2" t="17932" b="74095"/>
          <a:stretch/>
        </p:blipFill>
        <p:spPr>
          <a:xfrm>
            <a:off x="9520828" y="4968561"/>
            <a:ext cx="1654699" cy="804115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6377074" y="5181881"/>
            <a:ext cx="731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10154465" y="525401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0167448" y="490285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٦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 flipH="1">
            <a:off x="10312264" y="525401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8983436" y="5152825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8892450" y="515282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10277545" y="4891215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17932" r="44959" b="74095"/>
          <a:stretch/>
        </p:blipFill>
        <p:spPr>
          <a:xfrm>
            <a:off x="7005080" y="5012279"/>
            <a:ext cx="1785257" cy="804115"/>
          </a:xfrm>
          <a:prstGeom prst="rect">
            <a:avLst/>
          </a:prstGeom>
        </p:spPr>
      </p:pic>
      <p:sp>
        <p:nvSpPr>
          <p:cNvPr id="63" name="مربع نص 62"/>
          <p:cNvSpPr txBox="1"/>
          <p:nvPr/>
        </p:nvSpPr>
        <p:spPr>
          <a:xfrm>
            <a:off x="6199346" y="5192987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621780" y="3375336"/>
            <a:ext cx="1134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للتحقق :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9818770" y="3471697"/>
            <a:ext cx="671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10031133" y="3813853"/>
            <a:ext cx="772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9828302" y="4261468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9847101" y="4233010"/>
            <a:ext cx="671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8386558" y="3370071"/>
            <a:ext cx="1134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للتحقق :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7481346" y="3471343"/>
            <a:ext cx="671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7693709" y="3813499"/>
            <a:ext cx="772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7490878" y="426111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7509677" y="4232656"/>
            <a:ext cx="671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524" b="89457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8" b="11111"/>
          <a:stretch/>
        </p:blipFill>
        <p:spPr>
          <a:xfrm>
            <a:off x="2906536" y="4495934"/>
            <a:ext cx="3321491" cy="21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52" grpId="0"/>
      <p:bldP spid="54" grpId="0"/>
      <p:bldP spid="56" grpId="0"/>
      <p:bldP spid="59" grpId="0"/>
      <p:bldP spid="60" grpId="0"/>
      <p:bldP spid="61" grpId="0"/>
      <p:bldP spid="63" grpId="0"/>
      <p:bldP spid="4" grpId="0"/>
      <p:bldP spid="64" grpId="0"/>
      <p:bldP spid="65" grpId="0"/>
      <p:bldP spid="67" grpId="0"/>
      <p:bldP spid="68" grpId="0"/>
      <p:bldP spid="69" grpId="0"/>
      <p:bldP spid="70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078337" y="314729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6" b="20402"/>
          <a:stretch/>
        </p:blipFill>
        <p:spPr>
          <a:xfrm>
            <a:off x="6217780" y="1458924"/>
            <a:ext cx="4958916" cy="230777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94" b="-297"/>
          <a:stretch/>
        </p:blipFill>
        <p:spPr>
          <a:xfrm>
            <a:off x="935489" y="1450215"/>
            <a:ext cx="4958916" cy="178525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395596" y="3137029"/>
            <a:ext cx="1292731" cy="5031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3052636" y="3602875"/>
            <a:ext cx="1276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 – ٦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H="1">
            <a:off x="3831630" y="367259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3816234" y="324882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 flipH="1">
            <a:off x="3998288" y="367075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4028573" y="3234877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584682" y="3601032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503119" y="3599189"/>
            <a:ext cx="13252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ملصق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89" y="3915633"/>
            <a:ext cx="2262436" cy="26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7" grpId="0"/>
      <p:bldP spid="31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078337" y="314729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b="89382"/>
          <a:stretch/>
        </p:blipFill>
        <p:spPr>
          <a:xfrm>
            <a:off x="5413098" y="1269265"/>
            <a:ext cx="5427496" cy="1276375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8" t="10416" b="81043"/>
          <a:stretch/>
        </p:blipFill>
        <p:spPr>
          <a:xfrm>
            <a:off x="9172173" y="2621648"/>
            <a:ext cx="1782031" cy="1132114"/>
          </a:xfrm>
          <a:prstGeom prst="rect">
            <a:avLst/>
          </a:prstGeom>
        </p:spPr>
      </p:pic>
      <p:cxnSp>
        <p:nvCxnSpPr>
          <p:cNvPr id="47" name="رابط كسهم مستقيم 46"/>
          <p:cNvCxnSpPr/>
          <p:nvPr/>
        </p:nvCxnSpPr>
        <p:spPr>
          <a:xfrm flipH="1" flipV="1">
            <a:off x="8553063" y="303528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flipH="1" flipV="1">
            <a:off x="8553063" y="346651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7621309" y="278266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654361" y="3204908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7667261" y="3704120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7673763" y="371935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10416" r="41148" b="81043"/>
          <a:stretch/>
        </p:blipFill>
        <p:spPr>
          <a:xfrm>
            <a:off x="5236589" y="2623591"/>
            <a:ext cx="1881050" cy="1132114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7" t="21798" r="984" b="71895"/>
          <a:stretch/>
        </p:blipFill>
        <p:spPr>
          <a:xfrm>
            <a:off x="9012192" y="4583919"/>
            <a:ext cx="1942012" cy="836022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21798" r="41856" b="71895"/>
          <a:stretch/>
        </p:blipFill>
        <p:spPr>
          <a:xfrm>
            <a:off x="4950478" y="4583919"/>
            <a:ext cx="2194560" cy="836022"/>
          </a:xfrm>
          <a:prstGeom prst="rect">
            <a:avLst/>
          </a:prstGeom>
        </p:spPr>
      </p:pic>
      <p:cxnSp>
        <p:nvCxnSpPr>
          <p:cNvPr id="56" name="رابط كسهم مستقيم 55"/>
          <p:cNvCxnSpPr/>
          <p:nvPr/>
        </p:nvCxnSpPr>
        <p:spPr>
          <a:xfrm flipH="1" flipV="1">
            <a:off x="4443079" y="303528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 flipV="1">
            <a:off x="4443079" y="346651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3511325" y="278266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3544377" y="3204908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 flipH="1">
            <a:off x="3557277" y="3704120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3563779" y="371935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8015167" y="5359978"/>
            <a:ext cx="277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3805312" y="5359978"/>
            <a:ext cx="277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8" y="1208736"/>
            <a:ext cx="2470136" cy="36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9" grpId="0"/>
      <p:bldP spid="60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078337" y="314729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31791" b="61136"/>
          <a:stretch/>
        </p:blipFill>
        <p:spPr>
          <a:xfrm>
            <a:off x="5129744" y="1101303"/>
            <a:ext cx="5741652" cy="884252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7" t="39177" b="52742"/>
          <a:stretch/>
        </p:blipFill>
        <p:spPr>
          <a:xfrm>
            <a:off x="9114669" y="2202741"/>
            <a:ext cx="1897213" cy="1010194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39177" r="40522" b="52742"/>
          <a:stretch/>
        </p:blipFill>
        <p:spPr>
          <a:xfrm>
            <a:off x="4686099" y="2202741"/>
            <a:ext cx="2124890" cy="1010194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9" t="50153" b="43925"/>
          <a:stretch/>
        </p:blipFill>
        <p:spPr>
          <a:xfrm>
            <a:off x="8801705" y="4022102"/>
            <a:ext cx="2211871" cy="74022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50153" r="40695" b="43925"/>
          <a:stretch/>
        </p:blipFill>
        <p:spPr>
          <a:xfrm>
            <a:off x="4290167" y="4022102"/>
            <a:ext cx="2577738" cy="740228"/>
          </a:xfrm>
          <a:prstGeom prst="rect">
            <a:avLst/>
          </a:prstGeom>
        </p:spPr>
      </p:pic>
      <p:cxnSp>
        <p:nvCxnSpPr>
          <p:cNvPr id="53" name="رابط كسهم مستقيم 52"/>
          <p:cNvCxnSpPr/>
          <p:nvPr/>
        </p:nvCxnSpPr>
        <p:spPr>
          <a:xfrm flipH="1" flipV="1">
            <a:off x="8587456" y="2510311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H="1" flipV="1">
            <a:off x="8589672" y="290114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7577268" y="2206346"/>
            <a:ext cx="862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7624315" y="2595550"/>
            <a:ext cx="11278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 flipH="1">
            <a:off x="7701654" y="3083352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7665688" y="3076770"/>
            <a:ext cx="817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كسهم مستقيم 59"/>
          <p:cNvCxnSpPr/>
          <p:nvPr/>
        </p:nvCxnSpPr>
        <p:spPr>
          <a:xfrm flipH="1" flipV="1">
            <a:off x="4103747" y="2510311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H="1" flipV="1">
            <a:off x="4105963" y="290114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3093559" y="2206346"/>
            <a:ext cx="862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3140606" y="2595550"/>
            <a:ext cx="11278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4" name="رابط مستقيم 63"/>
          <p:cNvCxnSpPr/>
          <p:nvPr/>
        </p:nvCxnSpPr>
        <p:spPr>
          <a:xfrm flipH="1">
            <a:off x="3217945" y="3083352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3181809" y="3076770"/>
            <a:ext cx="817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7624315" y="4714384"/>
            <a:ext cx="29250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٣٠٠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3181809" y="4714384"/>
            <a:ext cx="29250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944" l="0" r="98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8" y="1654259"/>
            <a:ext cx="2292758" cy="33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9" grpId="0"/>
      <p:bldP spid="62" grpId="0"/>
      <p:bldP spid="63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89065" b="689"/>
          <a:stretch/>
        </p:blipFill>
        <p:spPr>
          <a:xfrm>
            <a:off x="508329" y="1611588"/>
            <a:ext cx="5269317" cy="117565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61023" b="18028"/>
          <a:stretch/>
        </p:blipFill>
        <p:spPr>
          <a:xfrm>
            <a:off x="5959471" y="1480957"/>
            <a:ext cx="5269317" cy="240356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078337" y="314729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H="1">
            <a:off x="6143368" y="202478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7350730" y="257064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6069874" y="2651329"/>
            <a:ext cx="4521206" cy="10775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6487886" y="4089761"/>
            <a:ext cx="38504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 - ٤٠٠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شخص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258711" y="4792093"/>
            <a:ext cx="2573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نعم التقدير معقول 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594942" y="2992567"/>
            <a:ext cx="47195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أحسب الجواب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في المسألة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ثم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أحسب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الجواب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التقديري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ثم أقارن بينهما فإذا كانت الإجابتين متقاربتين كانت الإجابة معقولة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6965" l="9744" r="9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59" y="4134430"/>
            <a:ext cx="2662605" cy="26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1329</TotalTime>
  <Words>150</Words>
  <Application>Microsoft Office PowerPoint</Application>
  <PresentationFormat>شاشة عريضة</PresentationFormat>
  <Paragraphs>63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181</cp:revision>
  <dcterms:created xsi:type="dcterms:W3CDTF">2022-12-02T21:48:32Z</dcterms:created>
  <dcterms:modified xsi:type="dcterms:W3CDTF">2023-08-07T09:13:19Z</dcterms:modified>
</cp:coreProperties>
</file>