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0" r:id="rId1"/>
  </p:sldMasterIdLst>
  <p:notesMasterIdLst>
    <p:notesMasterId r:id="rId3"/>
  </p:notesMasterIdLst>
  <p:sldIdLst>
    <p:sldId id="271" r:id="rId2"/>
  </p:sldIdLst>
  <p:sldSz cx="12192000" cy="6858000"/>
  <p:notesSz cx="6858000" cy="9144000"/>
  <p:embeddedFontLst>
    <p:embeddedFont>
      <p:font typeface="(A) Arslan Wessam A" panose="03020402040406030203" pitchFamily="66" charset="-78"/>
      <p:regular r:id="rId4"/>
    </p:embeddedFont>
    <p:embeddedFont>
      <p:font typeface="Abril Fatface" panose="020B0604020202020204" charset="0"/>
      <p:regular r:id="rId5"/>
    </p:embeddedFont>
    <p:embeddedFont>
      <p:font typeface="Arabic Typesetting" panose="03020402040406030203" pitchFamily="66" charset="-78"/>
      <p:regular r:id="rId6"/>
    </p:embeddedFont>
    <p:embeddedFont>
      <p:font typeface="Barlow Condensed" panose="00000506000000000000" pitchFamily="2" charset="0"/>
      <p:regular r:id="rId7"/>
      <p:bold r:id="rId8"/>
      <p:italic r:id="rId9"/>
      <p:boldItalic r:id="rId10"/>
    </p:embeddedFont>
    <p:embeddedFont>
      <p:font typeface="Calibri" panose="020F0502020204030204" pitchFamily="34" charset="0"/>
      <p:regular r:id="rId11"/>
      <p:bold r:id="rId12"/>
    </p:embeddedFont>
    <p:embeddedFont>
      <p:font typeface="Coming Soon" panose="020B0604020202020204" charset="0"/>
      <p:regular r:id="rId13"/>
    </p:embeddedFont>
    <p:embeddedFont>
      <p:font typeface="Just Another Hand" panose="020B0604020202020204" charset="0"/>
      <p:regular r:id="rId1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FDB3624-9B23-48F9-9F42-B0D9804634A6}" v="20" dt="2021-12-02T13:49:30.39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1066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5.fntdata"/><Relationship Id="rId13" Type="http://schemas.openxmlformats.org/officeDocument/2006/relationships/font" Target="fonts/font10.fntdata"/><Relationship Id="rId18" Type="http://schemas.openxmlformats.org/officeDocument/2006/relationships/tableStyles" Target="tableStyles.xml"/><Relationship Id="rId3" Type="http://schemas.openxmlformats.org/officeDocument/2006/relationships/notesMaster" Target="notesMasters/notesMaster1.xml"/><Relationship Id="rId7" Type="http://schemas.openxmlformats.org/officeDocument/2006/relationships/font" Target="fonts/font4.fntdata"/><Relationship Id="rId12" Type="http://schemas.openxmlformats.org/officeDocument/2006/relationships/font" Target="fonts/font9.fntdata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3.fntdata"/><Relationship Id="rId11" Type="http://schemas.openxmlformats.org/officeDocument/2006/relationships/font" Target="fonts/font8.fntdata"/><Relationship Id="rId5" Type="http://schemas.openxmlformats.org/officeDocument/2006/relationships/font" Target="fonts/font2.fntdata"/><Relationship Id="rId15" Type="http://schemas.openxmlformats.org/officeDocument/2006/relationships/presProps" Target="presProps.xml"/><Relationship Id="rId10" Type="http://schemas.openxmlformats.org/officeDocument/2006/relationships/font" Target="fonts/font7.fntdata"/><Relationship Id="rId19" Type="http://schemas.microsoft.com/office/2016/11/relationships/changesInfo" Target="changesInfos/changesInfo1.xml"/><Relationship Id="rId4" Type="http://schemas.openxmlformats.org/officeDocument/2006/relationships/font" Target="fonts/font1.fntdata"/><Relationship Id="rId9" Type="http://schemas.openxmlformats.org/officeDocument/2006/relationships/font" Target="fonts/font6.fntdata"/><Relationship Id="rId14" Type="http://schemas.openxmlformats.org/officeDocument/2006/relationships/font" Target="fonts/font11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منى الثبيتي" userId="cb151b56e55a1c37" providerId="LiveId" clId="{C4FBA08E-4B9D-425A-A2A7-7F1D22BDA8A0}"/>
    <pc:docChg chg="custSel modSld">
      <pc:chgData name="منى الثبيتي" userId="cb151b56e55a1c37" providerId="LiveId" clId="{C4FBA08E-4B9D-425A-A2A7-7F1D22BDA8A0}" dt="2021-09-07T21:13:04.358" v="1" actId="478"/>
      <pc:docMkLst>
        <pc:docMk/>
      </pc:docMkLst>
      <pc:sldChg chg="modSp">
        <pc:chgData name="منى الثبيتي" userId="cb151b56e55a1c37" providerId="LiveId" clId="{C4FBA08E-4B9D-425A-A2A7-7F1D22BDA8A0}" dt="2021-09-07T19:44:18.799" v="0"/>
        <pc:sldMkLst>
          <pc:docMk/>
          <pc:sldMk cId="0" sldId="260"/>
        </pc:sldMkLst>
        <pc:spChg chg="mod">
          <ac:chgData name="منى الثبيتي" userId="cb151b56e55a1c37" providerId="LiveId" clId="{C4FBA08E-4B9D-425A-A2A7-7F1D22BDA8A0}" dt="2021-09-07T19:44:18.799" v="0"/>
          <ac:spMkLst>
            <pc:docMk/>
            <pc:sldMk cId="0" sldId="260"/>
            <ac:spMk id="294" creationId="{00000000-0000-0000-0000-000000000000}"/>
          </ac:spMkLst>
        </pc:spChg>
      </pc:sldChg>
      <pc:sldChg chg="modSp">
        <pc:chgData name="منى الثبيتي" userId="cb151b56e55a1c37" providerId="LiveId" clId="{C4FBA08E-4B9D-425A-A2A7-7F1D22BDA8A0}" dt="2021-09-07T19:44:18.799" v="0"/>
        <pc:sldMkLst>
          <pc:docMk/>
          <pc:sldMk cId="0" sldId="266"/>
        </pc:sldMkLst>
        <pc:spChg chg="mod">
          <ac:chgData name="منى الثبيتي" userId="cb151b56e55a1c37" providerId="LiveId" clId="{C4FBA08E-4B9D-425A-A2A7-7F1D22BDA8A0}" dt="2021-09-07T19:44:18.799" v="0"/>
          <ac:spMkLst>
            <pc:docMk/>
            <pc:sldMk cId="0" sldId="266"/>
            <ac:spMk id="501" creationId="{00000000-0000-0000-0000-000000000000}"/>
          </ac:spMkLst>
        </pc:spChg>
      </pc:sldChg>
      <pc:sldChg chg="modSp">
        <pc:chgData name="منى الثبيتي" userId="cb151b56e55a1c37" providerId="LiveId" clId="{C4FBA08E-4B9D-425A-A2A7-7F1D22BDA8A0}" dt="2021-09-07T19:44:18.799" v="0"/>
        <pc:sldMkLst>
          <pc:docMk/>
          <pc:sldMk cId="0" sldId="275"/>
        </pc:sldMkLst>
        <pc:spChg chg="mod">
          <ac:chgData name="منى الثبيتي" userId="cb151b56e55a1c37" providerId="LiveId" clId="{C4FBA08E-4B9D-425A-A2A7-7F1D22BDA8A0}" dt="2021-09-07T19:44:18.799" v="0"/>
          <ac:spMkLst>
            <pc:docMk/>
            <pc:sldMk cId="0" sldId="275"/>
            <ac:spMk id="970" creationId="{00000000-0000-0000-0000-000000000000}"/>
          </ac:spMkLst>
        </pc:spChg>
      </pc:sldChg>
      <pc:sldChg chg="delSp mod modNotes">
        <pc:chgData name="منى الثبيتي" userId="cb151b56e55a1c37" providerId="LiveId" clId="{C4FBA08E-4B9D-425A-A2A7-7F1D22BDA8A0}" dt="2021-09-07T21:13:04.358" v="1" actId="478"/>
        <pc:sldMkLst>
          <pc:docMk/>
          <pc:sldMk cId="0" sldId="277"/>
        </pc:sldMkLst>
        <pc:spChg chg="del">
          <ac:chgData name="منى الثبيتي" userId="cb151b56e55a1c37" providerId="LiveId" clId="{C4FBA08E-4B9D-425A-A2A7-7F1D22BDA8A0}" dt="2021-09-07T21:13:04.358" v="1" actId="478"/>
          <ac:spMkLst>
            <pc:docMk/>
            <pc:sldMk cId="0" sldId="277"/>
            <ac:spMk id="990" creationId="{00000000-0000-0000-0000-000000000000}"/>
          </ac:spMkLst>
        </pc:spChg>
      </pc:sldChg>
      <pc:sldChg chg="modNotes">
        <pc:chgData name="منى الثبيتي" userId="cb151b56e55a1c37" providerId="LiveId" clId="{C4FBA08E-4B9D-425A-A2A7-7F1D22BDA8A0}" dt="2021-09-07T19:44:18.799" v="0"/>
        <pc:sldMkLst>
          <pc:docMk/>
          <pc:sldMk cId="0" sldId="280"/>
        </pc:sldMkLst>
      </pc:sldChg>
    </pc:docChg>
  </pc:docChgLst>
  <pc:docChgLst>
    <pc:chgData name="منى الثبيتي" userId="cb151b56e55a1c37" providerId="LiveId" clId="{EFDB3624-9B23-48F9-9F42-B0D9804634A6}"/>
    <pc:docChg chg="undo custSel addSld delSld modSld sldOrd">
      <pc:chgData name="منى الثبيتي" userId="cb151b56e55a1c37" providerId="LiveId" clId="{EFDB3624-9B23-48F9-9F42-B0D9804634A6}" dt="2021-12-02T14:27:37.163" v="220" actId="1076"/>
      <pc:docMkLst>
        <pc:docMk/>
      </pc:docMkLst>
      <pc:sldChg chg="del">
        <pc:chgData name="منى الثبيتي" userId="cb151b56e55a1c37" providerId="LiveId" clId="{EFDB3624-9B23-48F9-9F42-B0D9804634A6}" dt="2021-12-02T13:25:32.193" v="15" actId="47"/>
        <pc:sldMkLst>
          <pc:docMk/>
          <pc:sldMk cId="0" sldId="256"/>
        </pc:sldMkLst>
      </pc:sldChg>
      <pc:sldChg chg="del">
        <pc:chgData name="منى الثبيتي" userId="cb151b56e55a1c37" providerId="LiveId" clId="{EFDB3624-9B23-48F9-9F42-B0D9804634A6}" dt="2021-12-02T13:25:32.669" v="16" actId="47"/>
        <pc:sldMkLst>
          <pc:docMk/>
          <pc:sldMk cId="0" sldId="257"/>
        </pc:sldMkLst>
      </pc:sldChg>
      <pc:sldChg chg="del">
        <pc:chgData name="منى الثبيتي" userId="cb151b56e55a1c37" providerId="LiveId" clId="{EFDB3624-9B23-48F9-9F42-B0D9804634A6}" dt="2021-12-02T13:25:33.250" v="17" actId="47"/>
        <pc:sldMkLst>
          <pc:docMk/>
          <pc:sldMk cId="0" sldId="258"/>
        </pc:sldMkLst>
      </pc:sldChg>
      <pc:sldChg chg="del">
        <pc:chgData name="منى الثبيتي" userId="cb151b56e55a1c37" providerId="LiveId" clId="{EFDB3624-9B23-48F9-9F42-B0D9804634A6}" dt="2021-12-02T13:25:33.781" v="18" actId="47"/>
        <pc:sldMkLst>
          <pc:docMk/>
          <pc:sldMk cId="0" sldId="259"/>
        </pc:sldMkLst>
      </pc:sldChg>
      <pc:sldChg chg="del">
        <pc:chgData name="منى الثبيتي" userId="cb151b56e55a1c37" providerId="LiveId" clId="{EFDB3624-9B23-48F9-9F42-B0D9804634A6}" dt="2021-12-02T13:25:34.497" v="19" actId="47"/>
        <pc:sldMkLst>
          <pc:docMk/>
          <pc:sldMk cId="0" sldId="260"/>
        </pc:sldMkLst>
      </pc:sldChg>
      <pc:sldChg chg="del">
        <pc:chgData name="منى الثبيتي" userId="cb151b56e55a1c37" providerId="LiveId" clId="{EFDB3624-9B23-48F9-9F42-B0D9804634A6}" dt="2021-12-02T13:25:35.014" v="20" actId="47"/>
        <pc:sldMkLst>
          <pc:docMk/>
          <pc:sldMk cId="0" sldId="261"/>
        </pc:sldMkLst>
      </pc:sldChg>
      <pc:sldChg chg="del">
        <pc:chgData name="منى الثبيتي" userId="cb151b56e55a1c37" providerId="LiveId" clId="{EFDB3624-9B23-48F9-9F42-B0D9804634A6}" dt="2021-12-02T13:25:35.563" v="21" actId="47"/>
        <pc:sldMkLst>
          <pc:docMk/>
          <pc:sldMk cId="0" sldId="262"/>
        </pc:sldMkLst>
      </pc:sldChg>
      <pc:sldChg chg="del">
        <pc:chgData name="منى الثبيتي" userId="cb151b56e55a1c37" providerId="LiveId" clId="{EFDB3624-9B23-48F9-9F42-B0D9804634A6}" dt="2021-12-02T13:25:36.029" v="22" actId="47"/>
        <pc:sldMkLst>
          <pc:docMk/>
          <pc:sldMk cId="0" sldId="263"/>
        </pc:sldMkLst>
      </pc:sldChg>
      <pc:sldChg chg="del">
        <pc:chgData name="منى الثبيتي" userId="cb151b56e55a1c37" providerId="LiveId" clId="{EFDB3624-9B23-48F9-9F42-B0D9804634A6}" dt="2021-12-02T13:25:36.549" v="23" actId="47"/>
        <pc:sldMkLst>
          <pc:docMk/>
          <pc:sldMk cId="0" sldId="264"/>
        </pc:sldMkLst>
      </pc:sldChg>
      <pc:sldChg chg="del">
        <pc:chgData name="منى الثبيتي" userId="cb151b56e55a1c37" providerId="LiveId" clId="{EFDB3624-9B23-48F9-9F42-B0D9804634A6}" dt="2021-12-02T13:25:37.525" v="24" actId="47"/>
        <pc:sldMkLst>
          <pc:docMk/>
          <pc:sldMk cId="0" sldId="265"/>
        </pc:sldMkLst>
      </pc:sldChg>
      <pc:sldChg chg="del">
        <pc:chgData name="منى الثبيتي" userId="cb151b56e55a1c37" providerId="LiveId" clId="{EFDB3624-9B23-48F9-9F42-B0D9804634A6}" dt="2021-12-02T13:25:38.149" v="25" actId="47"/>
        <pc:sldMkLst>
          <pc:docMk/>
          <pc:sldMk cId="0" sldId="266"/>
        </pc:sldMkLst>
      </pc:sldChg>
      <pc:sldChg chg="del">
        <pc:chgData name="منى الثبيتي" userId="cb151b56e55a1c37" providerId="LiveId" clId="{EFDB3624-9B23-48F9-9F42-B0D9804634A6}" dt="2021-12-02T13:25:40.629" v="26" actId="47"/>
        <pc:sldMkLst>
          <pc:docMk/>
          <pc:sldMk cId="0" sldId="267"/>
        </pc:sldMkLst>
      </pc:sldChg>
      <pc:sldChg chg="del">
        <pc:chgData name="منى الثبيتي" userId="cb151b56e55a1c37" providerId="LiveId" clId="{EFDB3624-9B23-48F9-9F42-B0D9804634A6}" dt="2021-12-02T13:25:24.902" v="14" actId="47"/>
        <pc:sldMkLst>
          <pc:docMk/>
          <pc:sldMk cId="0" sldId="268"/>
        </pc:sldMkLst>
      </pc:sldChg>
      <pc:sldChg chg="del">
        <pc:chgData name="منى الثبيتي" userId="cb151b56e55a1c37" providerId="LiveId" clId="{EFDB3624-9B23-48F9-9F42-B0D9804634A6}" dt="2021-12-02T13:25:16.923" v="11" actId="47"/>
        <pc:sldMkLst>
          <pc:docMk/>
          <pc:sldMk cId="0" sldId="269"/>
        </pc:sldMkLst>
      </pc:sldChg>
      <pc:sldChg chg="del">
        <pc:chgData name="منى الثبيتي" userId="cb151b56e55a1c37" providerId="LiveId" clId="{EFDB3624-9B23-48F9-9F42-B0D9804634A6}" dt="2021-12-02T13:24:04.337" v="2" actId="47"/>
        <pc:sldMkLst>
          <pc:docMk/>
          <pc:sldMk cId="0" sldId="270"/>
        </pc:sldMkLst>
      </pc:sldChg>
      <pc:sldChg chg="addSp delSp modSp add del mod ord">
        <pc:chgData name="منى الثبيتي" userId="cb151b56e55a1c37" providerId="LiveId" clId="{EFDB3624-9B23-48F9-9F42-B0D9804634A6}" dt="2021-12-02T14:27:37.163" v="220" actId="1076"/>
        <pc:sldMkLst>
          <pc:docMk/>
          <pc:sldMk cId="0" sldId="271"/>
        </pc:sldMkLst>
        <pc:spChg chg="add del mod">
          <ac:chgData name="منى الثبيتي" userId="cb151b56e55a1c37" providerId="LiveId" clId="{EFDB3624-9B23-48F9-9F42-B0D9804634A6}" dt="2021-12-02T13:29:46.728" v="29" actId="478"/>
          <ac:spMkLst>
            <pc:docMk/>
            <pc:sldMk cId="0" sldId="271"/>
            <ac:spMk id="2" creationId="{B45EDE2E-80B4-49A4-B53B-3C44E331A70F}"/>
          </ac:spMkLst>
        </pc:spChg>
        <pc:spChg chg="add del mod">
          <ac:chgData name="منى الثبيتي" userId="cb151b56e55a1c37" providerId="LiveId" clId="{EFDB3624-9B23-48F9-9F42-B0D9804634A6}" dt="2021-12-02T14:26:09.757" v="198"/>
          <ac:spMkLst>
            <pc:docMk/>
            <pc:sldMk cId="0" sldId="271"/>
            <ac:spMk id="4" creationId="{04368EB4-FFD6-4044-8A09-CD411FFC2A28}"/>
          </ac:spMkLst>
        </pc:spChg>
        <pc:spChg chg="add del mod">
          <ac:chgData name="منى الثبيتي" userId="cb151b56e55a1c37" providerId="LiveId" clId="{EFDB3624-9B23-48F9-9F42-B0D9804634A6}" dt="2021-12-02T13:30:37.614" v="46" actId="478"/>
          <ac:spMkLst>
            <pc:docMk/>
            <pc:sldMk cId="0" sldId="271"/>
            <ac:spMk id="4" creationId="{FAF05F35-C767-41CC-BE28-2D2425383A33}"/>
          </ac:spMkLst>
        </pc:spChg>
        <pc:spChg chg="add mod">
          <ac:chgData name="منى الثبيتي" userId="cb151b56e55a1c37" providerId="LiveId" clId="{EFDB3624-9B23-48F9-9F42-B0D9804634A6}" dt="2021-12-02T14:27:37.163" v="220" actId="1076"/>
          <ac:spMkLst>
            <pc:docMk/>
            <pc:sldMk cId="0" sldId="271"/>
            <ac:spMk id="5" creationId="{71CD01CD-E17B-49D6-825B-687CB639E240}"/>
          </ac:spMkLst>
        </pc:spChg>
        <pc:spChg chg="add mod">
          <ac:chgData name="منى الثبيتي" userId="cb151b56e55a1c37" providerId="LiveId" clId="{EFDB3624-9B23-48F9-9F42-B0D9804634A6}" dt="2021-12-02T13:50:26.598" v="111" actId="1076"/>
          <ac:spMkLst>
            <pc:docMk/>
            <pc:sldMk cId="0" sldId="271"/>
            <ac:spMk id="9" creationId="{79AE6CF3-6A68-4975-90C8-71F30DB648D3}"/>
          </ac:spMkLst>
        </pc:spChg>
        <pc:spChg chg="mod">
          <ac:chgData name="منى الثبيتي" userId="cb151b56e55a1c37" providerId="LiveId" clId="{EFDB3624-9B23-48F9-9F42-B0D9804634A6}" dt="2021-12-02T14:21:30.876" v="147" actId="165"/>
          <ac:spMkLst>
            <pc:docMk/>
            <pc:sldMk cId="0" sldId="271"/>
            <ac:spMk id="32" creationId="{82DA2131-A627-42C1-88F5-004A978E4BF0}"/>
          </ac:spMkLst>
        </pc:spChg>
        <pc:spChg chg="mod">
          <ac:chgData name="منى الثبيتي" userId="cb151b56e55a1c37" providerId="LiveId" clId="{EFDB3624-9B23-48F9-9F42-B0D9804634A6}" dt="2021-12-02T14:21:30.876" v="147" actId="165"/>
          <ac:spMkLst>
            <pc:docMk/>
            <pc:sldMk cId="0" sldId="271"/>
            <ac:spMk id="33" creationId="{E42BE6C9-729C-4B40-B273-23D79D00CD97}"/>
          </ac:spMkLst>
        </pc:spChg>
        <pc:spChg chg="mod">
          <ac:chgData name="منى الثبيتي" userId="cb151b56e55a1c37" providerId="LiveId" clId="{EFDB3624-9B23-48F9-9F42-B0D9804634A6}" dt="2021-12-02T14:21:30.876" v="147" actId="165"/>
          <ac:spMkLst>
            <pc:docMk/>
            <pc:sldMk cId="0" sldId="271"/>
            <ac:spMk id="34" creationId="{DB528FCF-A968-458D-8AE9-04CB360D0EC2}"/>
          </ac:spMkLst>
        </pc:spChg>
        <pc:spChg chg="mod">
          <ac:chgData name="منى الثبيتي" userId="cb151b56e55a1c37" providerId="LiveId" clId="{EFDB3624-9B23-48F9-9F42-B0D9804634A6}" dt="2021-12-02T14:21:30.876" v="147" actId="165"/>
          <ac:spMkLst>
            <pc:docMk/>
            <pc:sldMk cId="0" sldId="271"/>
            <ac:spMk id="35" creationId="{598E125D-C667-4441-B388-7F66BC1C65F1}"/>
          </ac:spMkLst>
        </pc:spChg>
        <pc:spChg chg="mod">
          <ac:chgData name="منى الثبيتي" userId="cb151b56e55a1c37" providerId="LiveId" clId="{EFDB3624-9B23-48F9-9F42-B0D9804634A6}" dt="2021-12-02T14:21:30.876" v="147" actId="165"/>
          <ac:spMkLst>
            <pc:docMk/>
            <pc:sldMk cId="0" sldId="271"/>
            <ac:spMk id="36" creationId="{0835115B-5287-4A5D-A523-074023EBE52E}"/>
          </ac:spMkLst>
        </pc:spChg>
        <pc:spChg chg="mod">
          <ac:chgData name="منى الثبيتي" userId="cb151b56e55a1c37" providerId="LiveId" clId="{EFDB3624-9B23-48F9-9F42-B0D9804634A6}" dt="2021-12-02T14:21:30.876" v="147" actId="165"/>
          <ac:spMkLst>
            <pc:docMk/>
            <pc:sldMk cId="0" sldId="271"/>
            <ac:spMk id="37" creationId="{C06C7A20-C40A-482D-B642-2433F0806F31}"/>
          </ac:spMkLst>
        </pc:spChg>
        <pc:spChg chg="mod">
          <ac:chgData name="منى الثبيتي" userId="cb151b56e55a1c37" providerId="LiveId" clId="{EFDB3624-9B23-48F9-9F42-B0D9804634A6}" dt="2021-12-02T14:21:30.876" v="147" actId="165"/>
          <ac:spMkLst>
            <pc:docMk/>
            <pc:sldMk cId="0" sldId="271"/>
            <ac:spMk id="39" creationId="{517C0AA0-B7A0-4EC1-A492-AFD8B1925040}"/>
          </ac:spMkLst>
        </pc:spChg>
        <pc:spChg chg="mod">
          <ac:chgData name="منى الثبيتي" userId="cb151b56e55a1c37" providerId="LiveId" clId="{EFDB3624-9B23-48F9-9F42-B0D9804634A6}" dt="2021-12-02T14:21:30.876" v="147" actId="165"/>
          <ac:spMkLst>
            <pc:docMk/>
            <pc:sldMk cId="0" sldId="271"/>
            <ac:spMk id="40" creationId="{F8FC59D3-B02C-4F2B-8DED-63C9289CCF18}"/>
          </ac:spMkLst>
        </pc:spChg>
        <pc:spChg chg="mod">
          <ac:chgData name="منى الثبيتي" userId="cb151b56e55a1c37" providerId="LiveId" clId="{EFDB3624-9B23-48F9-9F42-B0D9804634A6}" dt="2021-12-02T13:55:30.905" v="133" actId="1076"/>
          <ac:spMkLst>
            <pc:docMk/>
            <pc:sldMk cId="0" sldId="271"/>
            <ac:spMk id="872" creationId="{00000000-0000-0000-0000-000000000000}"/>
          </ac:spMkLst>
        </pc:spChg>
        <pc:spChg chg="del mod">
          <ac:chgData name="منى الثبيتي" userId="cb151b56e55a1c37" providerId="LiveId" clId="{EFDB3624-9B23-48F9-9F42-B0D9804634A6}" dt="2021-12-02T13:30:30.210" v="43" actId="478"/>
          <ac:spMkLst>
            <pc:docMk/>
            <pc:sldMk cId="0" sldId="271"/>
            <ac:spMk id="880" creationId="{00000000-0000-0000-0000-000000000000}"/>
          </ac:spMkLst>
        </pc:spChg>
        <pc:spChg chg="del mod">
          <ac:chgData name="منى الثبيتي" userId="cb151b56e55a1c37" providerId="LiveId" clId="{EFDB3624-9B23-48F9-9F42-B0D9804634A6}" dt="2021-12-02T13:30:34.543" v="45" actId="478"/>
          <ac:spMkLst>
            <pc:docMk/>
            <pc:sldMk cId="0" sldId="271"/>
            <ac:spMk id="881" creationId="{00000000-0000-0000-0000-000000000000}"/>
          </ac:spMkLst>
        </pc:spChg>
        <pc:spChg chg="mod">
          <ac:chgData name="منى الثبيتي" userId="cb151b56e55a1c37" providerId="LiveId" clId="{EFDB3624-9B23-48F9-9F42-B0D9804634A6}" dt="2021-12-02T13:55:15.917" v="130" actId="1076"/>
          <ac:spMkLst>
            <pc:docMk/>
            <pc:sldMk cId="0" sldId="271"/>
            <ac:spMk id="882" creationId="{00000000-0000-0000-0000-000000000000}"/>
          </ac:spMkLst>
        </pc:spChg>
        <pc:grpChg chg="add del mod">
          <ac:chgData name="منى الثبيتي" userId="cb151b56e55a1c37" providerId="LiveId" clId="{EFDB3624-9B23-48F9-9F42-B0D9804634A6}" dt="2021-12-02T14:21:30.876" v="147" actId="165"/>
          <ac:grpSpMkLst>
            <pc:docMk/>
            <pc:sldMk cId="0" sldId="271"/>
            <ac:grpSpMk id="12" creationId="{AA8642BA-132D-473C-825D-342C8DC9A4D7}"/>
          </ac:grpSpMkLst>
        </pc:grpChg>
        <pc:grpChg chg="add del mod topLvl">
          <ac:chgData name="منى الثبيتي" userId="cb151b56e55a1c37" providerId="LiveId" clId="{EFDB3624-9B23-48F9-9F42-B0D9804634A6}" dt="2021-12-02T14:21:32.381" v="148" actId="478"/>
          <ac:grpSpMkLst>
            <pc:docMk/>
            <pc:sldMk cId="0" sldId="271"/>
            <ac:grpSpMk id="31" creationId="{87216370-6CCD-4F80-A38B-AA5C58222679}"/>
          </ac:grpSpMkLst>
        </pc:grpChg>
        <pc:grpChg chg="add del mod topLvl">
          <ac:chgData name="منى الثبيتي" userId="cb151b56e55a1c37" providerId="LiveId" clId="{EFDB3624-9B23-48F9-9F42-B0D9804634A6}" dt="2021-12-02T14:21:32.381" v="148" actId="478"/>
          <ac:grpSpMkLst>
            <pc:docMk/>
            <pc:sldMk cId="0" sldId="271"/>
            <ac:grpSpMk id="38" creationId="{EA9673DD-3B69-4741-9611-84383787BDF8}"/>
          </ac:grpSpMkLst>
        </pc:grpChg>
        <pc:picChg chg="add mod">
          <ac:chgData name="منى الثبيتي" userId="cb151b56e55a1c37" providerId="LiveId" clId="{EFDB3624-9B23-48F9-9F42-B0D9804634A6}" dt="2021-12-02T14:26:19.016" v="200" actId="1076"/>
          <ac:picMkLst>
            <pc:docMk/>
            <pc:sldMk cId="0" sldId="271"/>
            <ac:picMk id="3" creationId="{D8AA8A6A-6E1B-4175-BECC-D5A4C0BF2811}"/>
          </ac:picMkLst>
        </pc:picChg>
        <pc:picChg chg="add mod">
          <ac:chgData name="منى الثبيتي" userId="cb151b56e55a1c37" providerId="LiveId" clId="{EFDB3624-9B23-48F9-9F42-B0D9804634A6}" dt="2021-12-02T13:50:30.286" v="112" actId="1076"/>
          <ac:picMkLst>
            <pc:docMk/>
            <pc:sldMk cId="0" sldId="271"/>
            <ac:picMk id="6" creationId="{D6F93C0F-269B-4046-AD26-6109A17AD488}"/>
          </ac:picMkLst>
        </pc:picChg>
        <pc:picChg chg="add del mod">
          <ac:chgData name="منى الثبيتي" userId="cb151b56e55a1c37" providerId="LiveId" clId="{EFDB3624-9B23-48F9-9F42-B0D9804634A6}" dt="2021-12-02T13:48:04.590" v="73" actId="478"/>
          <ac:picMkLst>
            <pc:docMk/>
            <pc:sldMk cId="0" sldId="271"/>
            <ac:picMk id="8" creationId="{0ADB02C6-FFD5-44D6-85EE-FC1DD58FD151}"/>
          </ac:picMkLst>
        </pc:picChg>
        <pc:picChg chg="add mod">
          <ac:chgData name="منى الثبيتي" userId="cb151b56e55a1c37" providerId="LiveId" clId="{EFDB3624-9B23-48F9-9F42-B0D9804634A6}" dt="2021-12-02T13:58:15.755" v="143" actId="1076"/>
          <ac:picMkLst>
            <pc:docMk/>
            <pc:sldMk cId="0" sldId="271"/>
            <ac:picMk id="11" creationId="{9AE40443-3D9D-46E2-BB6C-C247F2A21C27}"/>
          </ac:picMkLst>
        </pc:picChg>
        <pc:picChg chg="add mod ord">
          <ac:chgData name="منى الثبيتي" userId="cb151b56e55a1c37" providerId="LiveId" clId="{EFDB3624-9B23-48F9-9F42-B0D9804634A6}" dt="2021-12-02T14:23:14.439" v="158"/>
          <ac:picMkLst>
            <pc:docMk/>
            <pc:sldMk cId="0" sldId="271"/>
            <ac:picMk id="14" creationId="{4A600703-789E-4EC3-8743-5CCEA149255D}"/>
          </ac:picMkLst>
        </pc:picChg>
        <pc:picChg chg="add mod">
          <ac:chgData name="منى الثبيتي" userId="cb151b56e55a1c37" providerId="LiveId" clId="{EFDB3624-9B23-48F9-9F42-B0D9804634A6}" dt="2021-12-02T14:23:04.633" v="157"/>
          <ac:picMkLst>
            <pc:docMk/>
            <pc:sldMk cId="0" sldId="271"/>
            <ac:picMk id="21" creationId="{090D3E38-3586-4C19-8259-DFECF52A8E2E}"/>
          </ac:picMkLst>
        </pc:picChg>
      </pc:sldChg>
      <pc:sldChg chg="del">
        <pc:chgData name="منى الثبيتي" userId="cb151b56e55a1c37" providerId="LiveId" clId="{EFDB3624-9B23-48F9-9F42-B0D9804634A6}" dt="2021-12-02T13:24:08.332" v="3" actId="47"/>
        <pc:sldMkLst>
          <pc:docMk/>
          <pc:sldMk cId="0" sldId="272"/>
        </pc:sldMkLst>
      </pc:sldChg>
      <pc:sldChg chg="del">
        <pc:chgData name="منى الثبيتي" userId="cb151b56e55a1c37" providerId="LiveId" clId="{EFDB3624-9B23-48F9-9F42-B0D9804634A6}" dt="2021-12-02T13:24:09.866" v="4" actId="47"/>
        <pc:sldMkLst>
          <pc:docMk/>
          <pc:sldMk cId="0" sldId="273"/>
        </pc:sldMkLst>
      </pc:sldChg>
      <pc:sldChg chg="del">
        <pc:chgData name="منى الثبيتي" userId="cb151b56e55a1c37" providerId="LiveId" clId="{EFDB3624-9B23-48F9-9F42-B0D9804634A6}" dt="2021-12-02T13:24:11.131" v="5" actId="47"/>
        <pc:sldMkLst>
          <pc:docMk/>
          <pc:sldMk cId="0" sldId="274"/>
        </pc:sldMkLst>
      </pc:sldChg>
      <pc:sldChg chg="del">
        <pc:chgData name="منى الثبيتي" userId="cb151b56e55a1c37" providerId="LiveId" clId="{EFDB3624-9B23-48F9-9F42-B0D9804634A6}" dt="2021-12-02T13:24:23.344" v="6" actId="47"/>
        <pc:sldMkLst>
          <pc:docMk/>
          <pc:sldMk cId="0" sldId="275"/>
        </pc:sldMkLst>
      </pc:sldChg>
      <pc:sldChg chg="del">
        <pc:chgData name="منى الثبيتي" userId="cb151b56e55a1c37" providerId="LiveId" clId="{EFDB3624-9B23-48F9-9F42-B0D9804634A6}" dt="2021-12-02T13:24:25.871" v="7" actId="47"/>
        <pc:sldMkLst>
          <pc:docMk/>
          <pc:sldMk cId="0" sldId="276"/>
        </pc:sldMkLst>
      </pc:sldChg>
      <pc:sldChg chg="delSp del mod">
        <pc:chgData name="منى الثبيتي" userId="cb151b56e55a1c37" providerId="LiveId" clId="{EFDB3624-9B23-48F9-9F42-B0D9804634A6}" dt="2021-12-02T13:58:22.370" v="144" actId="47"/>
        <pc:sldMkLst>
          <pc:docMk/>
          <pc:sldMk cId="0" sldId="277"/>
        </pc:sldMkLst>
        <pc:grpChg chg="del">
          <ac:chgData name="منى الثبيتي" userId="cb151b56e55a1c37" providerId="LiveId" clId="{EFDB3624-9B23-48F9-9F42-B0D9804634A6}" dt="2021-12-02T13:53:55.454" v="120" actId="21"/>
          <ac:grpSpMkLst>
            <pc:docMk/>
            <pc:sldMk cId="0" sldId="277"/>
            <ac:grpSpMk id="1092" creationId="{00000000-0000-0000-0000-000000000000}"/>
          </ac:grpSpMkLst>
        </pc:grpChg>
        <pc:grpChg chg="del">
          <ac:chgData name="منى الثبيتي" userId="cb151b56e55a1c37" providerId="LiveId" clId="{EFDB3624-9B23-48F9-9F42-B0D9804634A6}" dt="2021-12-02T13:52:50.171" v="116" actId="21"/>
          <ac:grpSpMkLst>
            <pc:docMk/>
            <pc:sldMk cId="0" sldId="277"/>
            <ac:grpSpMk id="1248" creationId="{00000000-0000-0000-0000-000000000000}"/>
          </ac:grpSpMkLst>
        </pc:grpChg>
      </pc:sldChg>
      <pc:sldChg chg="del">
        <pc:chgData name="منى الثبيتي" userId="cb151b56e55a1c37" providerId="LiveId" clId="{EFDB3624-9B23-48F9-9F42-B0D9804634A6}" dt="2021-12-02T13:24:40.746" v="8" actId="47"/>
        <pc:sldMkLst>
          <pc:docMk/>
          <pc:sldMk cId="0" sldId="278"/>
        </pc:sldMkLst>
      </pc:sldChg>
      <pc:sldChg chg="del">
        <pc:chgData name="منى الثبيتي" userId="cb151b56e55a1c37" providerId="LiveId" clId="{EFDB3624-9B23-48F9-9F42-B0D9804634A6}" dt="2021-12-02T13:25:08.434" v="9" actId="47"/>
        <pc:sldMkLst>
          <pc:docMk/>
          <pc:sldMk cId="0" sldId="279"/>
        </pc:sldMkLst>
      </pc:sldChg>
      <pc:sldChg chg="del">
        <pc:chgData name="منى الثبيتي" userId="cb151b56e55a1c37" providerId="LiveId" clId="{EFDB3624-9B23-48F9-9F42-B0D9804634A6}" dt="2021-12-02T13:25:10.603" v="10" actId="47"/>
        <pc:sldMkLst>
          <pc:docMk/>
          <pc:sldMk cId="0" sldId="280"/>
        </pc:sldMkLst>
      </pc:sldChg>
      <pc:sldMasterChg chg="addSldLayout delSldLayout">
        <pc:chgData name="منى الثبيتي" userId="cb151b56e55a1c37" providerId="LiveId" clId="{EFDB3624-9B23-48F9-9F42-B0D9804634A6}" dt="2021-12-02T13:58:22.370" v="144" actId="47"/>
        <pc:sldMasterMkLst>
          <pc:docMk/>
          <pc:sldMasterMk cId="0" sldId="2147483670"/>
        </pc:sldMasterMkLst>
        <pc:sldLayoutChg chg="del">
          <pc:chgData name="منى الثبيتي" userId="cb151b56e55a1c37" providerId="LiveId" clId="{EFDB3624-9B23-48F9-9F42-B0D9804634A6}" dt="2021-12-02T13:25:32.193" v="15" actId="47"/>
          <pc:sldLayoutMkLst>
            <pc:docMk/>
            <pc:sldMasterMk cId="0" sldId="2147483670"/>
            <pc:sldLayoutMk cId="0" sldId="2147483648"/>
          </pc:sldLayoutMkLst>
        </pc:sldLayoutChg>
        <pc:sldLayoutChg chg="del">
          <pc:chgData name="منى الثبيتي" userId="cb151b56e55a1c37" providerId="LiveId" clId="{EFDB3624-9B23-48F9-9F42-B0D9804634A6}" dt="2021-12-02T13:25:08.434" v="9" actId="47"/>
          <pc:sldLayoutMkLst>
            <pc:docMk/>
            <pc:sldMasterMk cId="0" sldId="2147483670"/>
            <pc:sldLayoutMk cId="0" sldId="2147483649"/>
          </pc:sldLayoutMkLst>
        </pc:sldLayoutChg>
        <pc:sldLayoutChg chg="del">
          <pc:chgData name="منى الثبيتي" userId="cb151b56e55a1c37" providerId="LiveId" clId="{EFDB3624-9B23-48F9-9F42-B0D9804634A6}" dt="2021-12-02T13:25:32.669" v="16" actId="47"/>
          <pc:sldLayoutMkLst>
            <pc:docMk/>
            <pc:sldMasterMk cId="0" sldId="2147483670"/>
            <pc:sldLayoutMk cId="0" sldId="2147483650"/>
          </pc:sldLayoutMkLst>
        </pc:sldLayoutChg>
        <pc:sldLayoutChg chg="del">
          <pc:chgData name="منى الثبيتي" userId="cb151b56e55a1c37" providerId="LiveId" clId="{EFDB3624-9B23-48F9-9F42-B0D9804634A6}" dt="2021-12-02T13:25:33.250" v="17" actId="47"/>
          <pc:sldLayoutMkLst>
            <pc:docMk/>
            <pc:sldMasterMk cId="0" sldId="2147483670"/>
            <pc:sldLayoutMk cId="0" sldId="2147483651"/>
          </pc:sldLayoutMkLst>
        </pc:sldLayoutChg>
        <pc:sldLayoutChg chg="del">
          <pc:chgData name="منى الثبيتي" userId="cb151b56e55a1c37" providerId="LiveId" clId="{EFDB3624-9B23-48F9-9F42-B0D9804634A6}" dt="2021-12-02T13:25:33.781" v="18" actId="47"/>
          <pc:sldLayoutMkLst>
            <pc:docMk/>
            <pc:sldMasterMk cId="0" sldId="2147483670"/>
            <pc:sldLayoutMk cId="0" sldId="2147483652"/>
          </pc:sldLayoutMkLst>
        </pc:sldLayoutChg>
        <pc:sldLayoutChg chg="del">
          <pc:chgData name="منى الثبيتي" userId="cb151b56e55a1c37" providerId="LiveId" clId="{EFDB3624-9B23-48F9-9F42-B0D9804634A6}" dt="2021-12-02T13:25:34.497" v="19" actId="47"/>
          <pc:sldLayoutMkLst>
            <pc:docMk/>
            <pc:sldMasterMk cId="0" sldId="2147483670"/>
            <pc:sldLayoutMk cId="0" sldId="2147483653"/>
          </pc:sldLayoutMkLst>
        </pc:sldLayoutChg>
        <pc:sldLayoutChg chg="del">
          <pc:chgData name="منى الثبيتي" userId="cb151b56e55a1c37" providerId="LiveId" clId="{EFDB3624-9B23-48F9-9F42-B0D9804634A6}" dt="2021-12-02T13:25:35.014" v="20" actId="47"/>
          <pc:sldLayoutMkLst>
            <pc:docMk/>
            <pc:sldMasterMk cId="0" sldId="2147483670"/>
            <pc:sldLayoutMk cId="0" sldId="2147483654"/>
          </pc:sldLayoutMkLst>
        </pc:sldLayoutChg>
        <pc:sldLayoutChg chg="del">
          <pc:chgData name="منى الثبيتي" userId="cb151b56e55a1c37" providerId="LiveId" clId="{EFDB3624-9B23-48F9-9F42-B0D9804634A6}" dt="2021-12-02T13:25:35.563" v="21" actId="47"/>
          <pc:sldLayoutMkLst>
            <pc:docMk/>
            <pc:sldMasterMk cId="0" sldId="2147483670"/>
            <pc:sldLayoutMk cId="0" sldId="2147483655"/>
          </pc:sldLayoutMkLst>
        </pc:sldLayoutChg>
        <pc:sldLayoutChg chg="del">
          <pc:chgData name="منى الثبيتي" userId="cb151b56e55a1c37" providerId="LiveId" clId="{EFDB3624-9B23-48F9-9F42-B0D9804634A6}" dt="2021-12-02T13:25:36.029" v="22" actId="47"/>
          <pc:sldLayoutMkLst>
            <pc:docMk/>
            <pc:sldMasterMk cId="0" sldId="2147483670"/>
            <pc:sldLayoutMk cId="0" sldId="2147483656"/>
          </pc:sldLayoutMkLst>
        </pc:sldLayoutChg>
        <pc:sldLayoutChg chg="del">
          <pc:chgData name="منى الثبيتي" userId="cb151b56e55a1c37" providerId="LiveId" clId="{EFDB3624-9B23-48F9-9F42-B0D9804634A6}" dt="2021-12-02T13:25:36.549" v="23" actId="47"/>
          <pc:sldLayoutMkLst>
            <pc:docMk/>
            <pc:sldMasterMk cId="0" sldId="2147483670"/>
            <pc:sldLayoutMk cId="0" sldId="2147483657"/>
          </pc:sldLayoutMkLst>
        </pc:sldLayoutChg>
        <pc:sldLayoutChg chg="del">
          <pc:chgData name="منى الثبيتي" userId="cb151b56e55a1c37" providerId="LiveId" clId="{EFDB3624-9B23-48F9-9F42-B0D9804634A6}" dt="2021-12-02T13:25:37.525" v="24" actId="47"/>
          <pc:sldLayoutMkLst>
            <pc:docMk/>
            <pc:sldMasterMk cId="0" sldId="2147483670"/>
            <pc:sldLayoutMk cId="0" sldId="2147483658"/>
          </pc:sldLayoutMkLst>
        </pc:sldLayoutChg>
        <pc:sldLayoutChg chg="del">
          <pc:chgData name="منى الثبيتي" userId="cb151b56e55a1c37" providerId="LiveId" clId="{EFDB3624-9B23-48F9-9F42-B0D9804634A6}" dt="2021-12-02T13:25:38.149" v="25" actId="47"/>
          <pc:sldLayoutMkLst>
            <pc:docMk/>
            <pc:sldMasterMk cId="0" sldId="2147483670"/>
            <pc:sldLayoutMk cId="0" sldId="2147483659"/>
          </pc:sldLayoutMkLst>
        </pc:sldLayoutChg>
        <pc:sldLayoutChg chg="del">
          <pc:chgData name="منى الثبيتي" userId="cb151b56e55a1c37" providerId="LiveId" clId="{EFDB3624-9B23-48F9-9F42-B0D9804634A6}" dt="2021-12-02T13:25:40.629" v="26" actId="47"/>
          <pc:sldLayoutMkLst>
            <pc:docMk/>
            <pc:sldMasterMk cId="0" sldId="2147483670"/>
            <pc:sldLayoutMk cId="0" sldId="2147483660"/>
          </pc:sldLayoutMkLst>
        </pc:sldLayoutChg>
        <pc:sldLayoutChg chg="del">
          <pc:chgData name="منى الثبيتي" userId="cb151b56e55a1c37" providerId="LiveId" clId="{EFDB3624-9B23-48F9-9F42-B0D9804634A6}" dt="2021-12-02T13:25:16.923" v="11" actId="47"/>
          <pc:sldLayoutMkLst>
            <pc:docMk/>
            <pc:sldMasterMk cId="0" sldId="2147483670"/>
            <pc:sldLayoutMk cId="0" sldId="2147483661"/>
          </pc:sldLayoutMkLst>
        </pc:sldLayoutChg>
        <pc:sldLayoutChg chg="del">
          <pc:chgData name="منى الثبيتي" userId="cb151b56e55a1c37" providerId="LiveId" clId="{EFDB3624-9B23-48F9-9F42-B0D9804634A6}" dt="2021-12-02T13:24:04.337" v="2" actId="47"/>
          <pc:sldLayoutMkLst>
            <pc:docMk/>
            <pc:sldMasterMk cId="0" sldId="2147483670"/>
            <pc:sldLayoutMk cId="0" sldId="2147483662"/>
          </pc:sldLayoutMkLst>
        </pc:sldLayoutChg>
        <pc:sldLayoutChg chg="add del">
          <pc:chgData name="منى الثبيتي" userId="cb151b56e55a1c37" providerId="LiveId" clId="{EFDB3624-9B23-48F9-9F42-B0D9804634A6}" dt="2021-12-02T13:25:20.757" v="13" actId="47"/>
          <pc:sldLayoutMkLst>
            <pc:docMk/>
            <pc:sldMasterMk cId="0" sldId="2147483670"/>
            <pc:sldLayoutMk cId="0" sldId="2147483663"/>
          </pc:sldLayoutMkLst>
        </pc:sldLayoutChg>
        <pc:sldLayoutChg chg="del">
          <pc:chgData name="منى الثبيتي" userId="cb151b56e55a1c37" providerId="LiveId" clId="{EFDB3624-9B23-48F9-9F42-B0D9804634A6}" dt="2021-12-02T13:24:25.871" v="7" actId="47"/>
          <pc:sldLayoutMkLst>
            <pc:docMk/>
            <pc:sldMasterMk cId="0" sldId="2147483670"/>
            <pc:sldLayoutMk cId="0" sldId="2147483664"/>
          </pc:sldLayoutMkLst>
        </pc:sldLayoutChg>
        <pc:sldLayoutChg chg="del">
          <pc:chgData name="منى الثبيتي" userId="cb151b56e55a1c37" providerId="LiveId" clId="{EFDB3624-9B23-48F9-9F42-B0D9804634A6}" dt="2021-12-02T13:24:23.344" v="6" actId="47"/>
          <pc:sldLayoutMkLst>
            <pc:docMk/>
            <pc:sldMasterMk cId="0" sldId="2147483670"/>
            <pc:sldLayoutMk cId="0" sldId="2147483665"/>
          </pc:sldLayoutMkLst>
        </pc:sldLayoutChg>
        <pc:sldLayoutChg chg="del">
          <pc:chgData name="منى الثبيتي" userId="cb151b56e55a1c37" providerId="LiveId" clId="{EFDB3624-9B23-48F9-9F42-B0D9804634A6}" dt="2021-12-02T13:58:22.370" v="144" actId="47"/>
          <pc:sldLayoutMkLst>
            <pc:docMk/>
            <pc:sldMasterMk cId="0" sldId="2147483670"/>
            <pc:sldLayoutMk cId="0" sldId="2147483666"/>
          </pc:sldLayoutMkLst>
        </pc:sldLayoutChg>
        <pc:sldLayoutChg chg="del">
          <pc:chgData name="منى الثبيتي" userId="cb151b56e55a1c37" providerId="LiveId" clId="{EFDB3624-9B23-48F9-9F42-B0D9804634A6}" dt="2021-12-02T13:24:40.746" v="8" actId="47"/>
          <pc:sldLayoutMkLst>
            <pc:docMk/>
            <pc:sldMasterMk cId="0" sldId="2147483670"/>
            <pc:sldLayoutMk cId="0" sldId="2147483667"/>
          </pc:sldLayoutMkLst>
        </pc:sldLayoutChg>
        <pc:sldLayoutChg chg="del">
          <pc:chgData name="منى الثبيتي" userId="cb151b56e55a1c37" providerId="LiveId" clId="{EFDB3624-9B23-48F9-9F42-B0D9804634A6}" dt="2021-12-02T13:25:10.603" v="10" actId="47"/>
          <pc:sldLayoutMkLst>
            <pc:docMk/>
            <pc:sldMasterMk cId="0" sldId="2147483670"/>
            <pc:sldLayoutMk cId="0" sldId="2147483669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9" name="Google Shape;869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70" name="Google Shape;870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6 Title and text left">
  <p:cSld name="CUSTOM_15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7"/>
          <p:cNvSpPr txBox="1">
            <a:spLocks noGrp="1"/>
          </p:cNvSpPr>
          <p:nvPr>
            <p:ph type="title"/>
          </p:nvPr>
        </p:nvSpPr>
        <p:spPr>
          <a:xfrm>
            <a:off x="644200" y="974375"/>
            <a:ext cx="55815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R="0"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96" name="Google Shape;96;p17"/>
          <p:cNvSpPr txBox="1">
            <a:spLocks noGrp="1"/>
          </p:cNvSpPr>
          <p:nvPr>
            <p:ph type="body" idx="1"/>
          </p:nvPr>
        </p:nvSpPr>
        <p:spPr>
          <a:xfrm>
            <a:off x="644050" y="2097700"/>
            <a:ext cx="5581500" cy="356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r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Just title 1 1">
  <p:cSld name="CUSTOM_18_1_1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2"/>
          <p:cNvSpPr txBox="1">
            <a:spLocks noGrp="1"/>
          </p:cNvSpPr>
          <p:nvPr>
            <p:ph type="title"/>
          </p:nvPr>
        </p:nvSpPr>
        <p:spPr>
          <a:xfrm>
            <a:off x="415650" y="421105"/>
            <a:ext cx="11360700" cy="123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endParaRPr/>
          </a:p>
        </p:txBody>
      </p:sp>
      <p:sp>
        <p:nvSpPr>
          <p:cNvPr id="111" name="Google Shape;111;p22"/>
          <p:cNvSpPr/>
          <p:nvPr/>
        </p:nvSpPr>
        <p:spPr>
          <a:xfrm>
            <a:off x="0" y="6563875"/>
            <a:ext cx="12192000" cy="294000"/>
          </a:xfrm>
          <a:prstGeom prst="trapezoid">
            <a:avLst>
              <a:gd name="adj" fmla="val 107636"/>
            </a:avLst>
          </a:prstGeom>
          <a:solidFill>
            <a:srgbClr val="3B3B3B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" name="Google Shape;112;p22"/>
          <p:cNvSpPr/>
          <p:nvPr/>
        </p:nvSpPr>
        <p:spPr>
          <a:xfrm rot="5400000">
            <a:off x="-3282000" y="3282000"/>
            <a:ext cx="6858000" cy="294000"/>
          </a:xfrm>
          <a:prstGeom prst="trapezoid">
            <a:avLst>
              <a:gd name="adj" fmla="val 93614"/>
            </a:avLst>
          </a:prstGeom>
          <a:solidFill>
            <a:srgbClr val="3B3B3B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algn="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" name="Google Shape;113;p22"/>
          <p:cNvSpPr/>
          <p:nvPr/>
        </p:nvSpPr>
        <p:spPr>
          <a:xfrm rot="10800000">
            <a:off x="0" y="0"/>
            <a:ext cx="12192000" cy="294000"/>
          </a:xfrm>
          <a:prstGeom prst="trapezoid">
            <a:avLst>
              <a:gd name="adj" fmla="val 107636"/>
            </a:avLst>
          </a:prstGeom>
          <a:solidFill>
            <a:srgbClr val="3B3B3B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" name="Google Shape;114;p22"/>
          <p:cNvSpPr/>
          <p:nvPr/>
        </p:nvSpPr>
        <p:spPr>
          <a:xfrm rot="-5400000" flipH="1">
            <a:off x="8615950" y="3282000"/>
            <a:ext cx="6858000" cy="294000"/>
          </a:xfrm>
          <a:prstGeom prst="trapezoid">
            <a:avLst>
              <a:gd name="adj" fmla="val 93614"/>
            </a:avLst>
          </a:prstGeom>
          <a:solidFill>
            <a:srgbClr val="3B3B3B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10800000" algn="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E8E8E8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 rotWithShape="1">
          <a:blip r:embed="rId4">
            <a:alphaModFix/>
          </a:blip>
          <a:srcRect r="5678"/>
          <a:stretch/>
        </p:blipFill>
        <p:spPr>
          <a:xfrm>
            <a:off x="0" y="0"/>
            <a:ext cx="12191999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7;p1"/>
          <p:cNvPicPr preferRelativeResize="0"/>
          <p:nvPr/>
        </p:nvPicPr>
        <p:blipFill rotWithShape="1">
          <a:blip r:embed="rId5">
            <a:alphaModFix/>
          </a:blip>
          <a:srcRect t="289"/>
          <a:stretch/>
        </p:blipFill>
        <p:spPr>
          <a:xfrm rot="5400000">
            <a:off x="2697455" y="-2702130"/>
            <a:ext cx="6853373" cy="12257636"/>
          </a:xfrm>
          <a:custGeom>
            <a:avLst/>
            <a:gdLst/>
            <a:ahLst/>
            <a:cxnLst/>
            <a:rect l="l" t="t" r="r" b="b"/>
            <a:pathLst>
              <a:path w="6853373" h="12288357" extrusionOk="0">
                <a:moveTo>
                  <a:pt x="300866" y="11963891"/>
                </a:moveTo>
                <a:lnTo>
                  <a:pt x="6565981" y="11963891"/>
                </a:lnTo>
                <a:lnTo>
                  <a:pt x="6565981" y="324464"/>
                </a:lnTo>
                <a:lnTo>
                  <a:pt x="300866" y="324464"/>
                </a:lnTo>
                <a:close/>
                <a:moveTo>
                  <a:pt x="0" y="12288357"/>
                </a:moveTo>
                <a:lnTo>
                  <a:pt x="0" y="0"/>
                </a:lnTo>
                <a:lnTo>
                  <a:pt x="6853373" y="0"/>
                </a:lnTo>
                <a:lnTo>
                  <a:pt x="6853373" y="12288357"/>
                </a:lnTo>
                <a:close/>
              </a:path>
            </a:pathLst>
          </a:custGeom>
          <a:noFill/>
          <a:ln>
            <a:noFill/>
          </a:ln>
          <a:effectLst>
            <a:outerShdw blurRad="50800" dist="38100" dir="13500000" algn="br" rotWithShape="0">
              <a:srgbClr val="000000">
                <a:alpha val="40000"/>
              </a:srgbClr>
            </a:outerShdw>
          </a:effectLst>
        </p:spPr>
      </p:pic>
      <p:sp>
        <p:nvSpPr>
          <p:cNvPr id="8" name="Google Shape;8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Just Another Hand"/>
              <a:buNone/>
              <a:defRPr sz="4000" i="0" u="none" strike="noStrike" cap="none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Just Another Hand"/>
              <a:buNone/>
              <a:defRPr sz="4000" i="0" u="none" strike="noStrike" cap="none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Just Another Hand"/>
              <a:buNone/>
              <a:defRPr sz="4000" i="0" u="none" strike="noStrike" cap="none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Just Another Hand"/>
              <a:buNone/>
              <a:defRPr sz="4000" i="0" u="none" strike="noStrike" cap="none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Just Another Hand"/>
              <a:buNone/>
              <a:defRPr sz="4000" i="0" u="none" strike="noStrike" cap="none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Just Another Hand"/>
              <a:buNone/>
              <a:defRPr sz="4000" i="0" u="none" strike="noStrike" cap="none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Just Another Hand"/>
              <a:buNone/>
              <a:defRPr sz="4000" i="0" u="none" strike="noStrike" cap="none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Just Another Hand"/>
              <a:buNone/>
              <a:defRPr sz="4000" i="0" u="none" strike="noStrike" cap="none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Just Another Hand"/>
              <a:buNone/>
              <a:defRPr sz="4000" i="0" u="none" strike="noStrike" cap="none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1pPr>
            <a:lvl2pPr marL="914400" marR="0" lvl="1" indent="-3556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marL="1371600" marR="0" lvl="2" indent="-3556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marL="1828800" marR="0" lvl="3" indent="-3556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marL="2286000" marR="0" lvl="4" indent="-3556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marL="2743200" marR="0" lvl="5" indent="-3556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marL="3200400" marR="0" lvl="6" indent="-3556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marL="3657600" marR="0" lvl="7" indent="-3556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marL="4114800" marR="0" lvl="8" indent="-355600" algn="l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" name="Google Shape;11;p1"/>
          <p:cNvSpPr txBox="1"/>
          <p:nvPr/>
        </p:nvSpPr>
        <p:spPr>
          <a:xfrm rot="5400000">
            <a:off x="-374550" y="589370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chemeClr val="dk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sz="1400" b="0" i="0" u="none" strike="noStrike" cap="none">
              <a:solidFill>
                <a:schemeClr val="dk1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  <p:sldLayoutId id="2147483668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wordwall.net/ar/resource/25996683" TargetMode="External"/><Relationship Id="rId13" Type="http://schemas.openxmlformats.org/officeDocument/2006/relationships/image" Target="../media/image11.jp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12" Type="http://schemas.openxmlformats.org/officeDocument/2006/relationships/image" Target="../media/image10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9.png"/><Relationship Id="rId5" Type="http://schemas.openxmlformats.org/officeDocument/2006/relationships/image" Target="../media/image5.png"/><Relationship Id="rId10" Type="http://schemas.openxmlformats.org/officeDocument/2006/relationships/image" Target="../media/image8.svg"/><Relationship Id="rId4" Type="http://schemas.openxmlformats.org/officeDocument/2006/relationships/image" Target="../media/image4.png"/><Relationship Id="rId9" Type="http://schemas.openxmlformats.org/officeDocument/2006/relationships/image" Target="../media/image7.png"/><Relationship Id="rId14" Type="http://schemas.openxmlformats.org/officeDocument/2006/relationships/hyperlink" Target="http://alaaabiraad.blogspot.com/2013/04/blog-post.html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2" name="Google Shape;872;p39"/>
          <p:cNvSpPr/>
          <p:nvPr/>
        </p:nvSpPr>
        <p:spPr>
          <a:xfrm rot="10791319">
            <a:off x="5973150" y="495799"/>
            <a:ext cx="4624124" cy="5866401"/>
          </a:xfrm>
          <a:custGeom>
            <a:avLst/>
            <a:gdLst/>
            <a:ahLst/>
            <a:cxnLst/>
            <a:rect l="l" t="t" r="r" b="b"/>
            <a:pathLst>
              <a:path w="4670817" h="6257494" extrusionOk="0">
                <a:moveTo>
                  <a:pt x="4670817" y="6257494"/>
                </a:moveTo>
                <a:lnTo>
                  <a:pt x="4438346" y="6257494"/>
                </a:lnTo>
                <a:lnTo>
                  <a:pt x="4364253" y="6055707"/>
                </a:lnTo>
                <a:lnTo>
                  <a:pt x="4449914" y="6055707"/>
                </a:lnTo>
                <a:lnTo>
                  <a:pt x="4449914" y="5813564"/>
                </a:lnTo>
                <a:lnTo>
                  <a:pt x="4220515" y="5813564"/>
                </a:lnTo>
                <a:lnTo>
                  <a:pt x="4220515" y="6055707"/>
                </a:lnTo>
                <a:lnTo>
                  <a:pt x="4293095" y="6055707"/>
                </a:lnTo>
                <a:lnTo>
                  <a:pt x="4219001" y="6257494"/>
                </a:lnTo>
                <a:lnTo>
                  <a:pt x="3938934" y="6257494"/>
                </a:lnTo>
                <a:lnTo>
                  <a:pt x="3994841" y="6055707"/>
                </a:lnTo>
                <a:lnTo>
                  <a:pt x="4048678" y="6055707"/>
                </a:lnTo>
                <a:lnTo>
                  <a:pt x="4048678" y="5813564"/>
                </a:lnTo>
                <a:lnTo>
                  <a:pt x="3819279" y="5813564"/>
                </a:lnTo>
                <a:lnTo>
                  <a:pt x="3819279" y="6055707"/>
                </a:lnTo>
                <a:lnTo>
                  <a:pt x="3866898" y="6055707"/>
                </a:lnTo>
                <a:lnTo>
                  <a:pt x="3889047" y="6257494"/>
                </a:lnTo>
                <a:lnTo>
                  <a:pt x="3562635" y="6257494"/>
                </a:lnTo>
                <a:lnTo>
                  <a:pt x="3562635" y="6055707"/>
                </a:lnTo>
                <a:lnTo>
                  <a:pt x="3647442" y="6055707"/>
                </a:lnTo>
                <a:lnTo>
                  <a:pt x="3647442" y="5813564"/>
                </a:lnTo>
                <a:lnTo>
                  <a:pt x="3418043" y="5813564"/>
                </a:lnTo>
                <a:lnTo>
                  <a:pt x="3418043" y="6055707"/>
                </a:lnTo>
                <a:lnTo>
                  <a:pt x="3471801" y="6055707"/>
                </a:lnTo>
                <a:lnTo>
                  <a:pt x="3471801" y="6257494"/>
                </a:lnTo>
                <a:lnTo>
                  <a:pt x="3240916" y="6257494"/>
                </a:lnTo>
                <a:lnTo>
                  <a:pt x="3166823" y="6055707"/>
                </a:lnTo>
                <a:lnTo>
                  <a:pt x="3246206" y="6055707"/>
                </a:lnTo>
                <a:lnTo>
                  <a:pt x="3246206" y="5813564"/>
                </a:lnTo>
                <a:lnTo>
                  <a:pt x="3016807" y="5813564"/>
                </a:lnTo>
                <a:lnTo>
                  <a:pt x="3016807" y="6055707"/>
                </a:lnTo>
                <a:lnTo>
                  <a:pt x="3090477" y="6055707"/>
                </a:lnTo>
                <a:lnTo>
                  <a:pt x="3016383" y="6257494"/>
                </a:lnTo>
                <a:lnTo>
                  <a:pt x="2774394" y="6257494"/>
                </a:lnTo>
                <a:lnTo>
                  <a:pt x="2774394" y="6055707"/>
                </a:lnTo>
                <a:lnTo>
                  <a:pt x="2844970" y="6055707"/>
                </a:lnTo>
                <a:lnTo>
                  <a:pt x="2844970" y="5813564"/>
                </a:lnTo>
                <a:lnTo>
                  <a:pt x="2615571" y="5813564"/>
                </a:lnTo>
                <a:lnTo>
                  <a:pt x="2615571" y="6055707"/>
                </a:lnTo>
                <a:lnTo>
                  <a:pt x="2683560" y="6055707"/>
                </a:lnTo>
                <a:lnTo>
                  <a:pt x="2683560" y="6257494"/>
                </a:lnTo>
                <a:lnTo>
                  <a:pt x="2354456" y="6257494"/>
                </a:lnTo>
                <a:lnTo>
                  <a:pt x="2367055" y="6055707"/>
                </a:lnTo>
                <a:lnTo>
                  <a:pt x="2443734" y="6055707"/>
                </a:lnTo>
                <a:lnTo>
                  <a:pt x="2443734" y="5813564"/>
                </a:lnTo>
                <a:lnTo>
                  <a:pt x="2214335" y="5813564"/>
                </a:lnTo>
                <a:lnTo>
                  <a:pt x="2214335" y="5888960"/>
                </a:lnTo>
                <a:lnTo>
                  <a:pt x="2197996" y="5891054"/>
                </a:lnTo>
                <a:lnTo>
                  <a:pt x="2214335" y="5940814"/>
                </a:lnTo>
                <a:lnTo>
                  <a:pt x="2214335" y="6055707"/>
                </a:lnTo>
                <a:lnTo>
                  <a:pt x="2252059" y="6055707"/>
                </a:lnTo>
                <a:lnTo>
                  <a:pt x="2318315" y="6257494"/>
                </a:lnTo>
                <a:lnTo>
                  <a:pt x="2011412" y="6257494"/>
                </a:lnTo>
                <a:lnTo>
                  <a:pt x="1957745" y="6055707"/>
                </a:lnTo>
                <a:lnTo>
                  <a:pt x="2042498" y="6055707"/>
                </a:lnTo>
                <a:lnTo>
                  <a:pt x="2042498" y="5813564"/>
                </a:lnTo>
                <a:lnTo>
                  <a:pt x="1813098" y="5813564"/>
                </a:lnTo>
                <a:lnTo>
                  <a:pt x="1813098" y="6055707"/>
                </a:lnTo>
                <a:lnTo>
                  <a:pt x="1895469" y="6055707"/>
                </a:lnTo>
                <a:lnTo>
                  <a:pt x="1841802" y="6257494"/>
                </a:lnTo>
                <a:lnTo>
                  <a:pt x="1562259" y="6257494"/>
                </a:lnTo>
                <a:lnTo>
                  <a:pt x="1562259" y="6055707"/>
                </a:lnTo>
                <a:lnTo>
                  <a:pt x="1641262" y="6055707"/>
                </a:lnTo>
                <a:lnTo>
                  <a:pt x="1641262" y="5813564"/>
                </a:lnTo>
                <a:lnTo>
                  <a:pt x="1411862" y="5813564"/>
                </a:lnTo>
                <a:lnTo>
                  <a:pt x="1411862" y="6055707"/>
                </a:lnTo>
                <a:lnTo>
                  <a:pt x="1471425" y="6055707"/>
                </a:lnTo>
                <a:lnTo>
                  <a:pt x="1471425" y="6257494"/>
                </a:lnTo>
                <a:lnTo>
                  <a:pt x="1230719" y="6257494"/>
                </a:lnTo>
                <a:lnTo>
                  <a:pt x="1177052" y="6055707"/>
                </a:lnTo>
                <a:lnTo>
                  <a:pt x="1240026" y="6055707"/>
                </a:lnTo>
                <a:lnTo>
                  <a:pt x="1240026" y="5813564"/>
                </a:lnTo>
                <a:lnTo>
                  <a:pt x="1010626" y="5813564"/>
                </a:lnTo>
                <a:lnTo>
                  <a:pt x="1010626" y="6055707"/>
                </a:lnTo>
                <a:lnTo>
                  <a:pt x="1123902" y="6055707"/>
                </a:lnTo>
                <a:lnTo>
                  <a:pt x="1070235" y="6257494"/>
                </a:lnTo>
                <a:lnTo>
                  <a:pt x="789011" y="6257494"/>
                </a:lnTo>
                <a:lnTo>
                  <a:pt x="801609" y="6055707"/>
                </a:lnTo>
                <a:lnTo>
                  <a:pt x="838790" y="6055707"/>
                </a:lnTo>
                <a:lnTo>
                  <a:pt x="838790" y="5813564"/>
                </a:lnTo>
                <a:lnTo>
                  <a:pt x="609390" y="5813564"/>
                </a:lnTo>
                <a:lnTo>
                  <a:pt x="609390" y="6055707"/>
                </a:lnTo>
                <a:lnTo>
                  <a:pt x="674387" y="6055707"/>
                </a:lnTo>
                <a:lnTo>
                  <a:pt x="740643" y="6257494"/>
                </a:lnTo>
                <a:lnTo>
                  <a:pt x="433760" y="6257494"/>
                </a:lnTo>
                <a:lnTo>
                  <a:pt x="380093" y="6055707"/>
                </a:lnTo>
                <a:lnTo>
                  <a:pt x="437556" y="6055707"/>
                </a:lnTo>
                <a:lnTo>
                  <a:pt x="437556" y="5813564"/>
                </a:lnTo>
                <a:lnTo>
                  <a:pt x="208156" y="5813564"/>
                </a:lnTo>
                <a:lnTo>
                  <a:pt x="208156" y="6055707"/>
                </a:lnTo>
                <a:lnTo>
                  <a:pt x="297953" y="6055707"/>
                </a:lnTo>
                <a:lnTo>
                  <a:pt x="244287" y="6257494"/>
                </a:lnTo>
                <a:lnTo>
                  <a:pt x="0" y="6257494"/>
                </a:lnTo>
                <a:lnTo>
                  <a:pt x="0" y="170205"/>
                </a:lnTo>
                <a:cubicBezTo>
                  <a:pt x="0" y="76203"/>
                  <a:pt x="76203" y="0"/>
                  <a:pt x="170205" y="0"/>
                </a:cubicBezTo>
                <a:lnTo>
                  <a:pt x="4500613" y="0"/>
                </a:lnTo>
                <a:cubicBezTo>
                  <a:pt x="4594615" y="0"/>
                  <a:pt x="4670817" y="76203"/>
                  <a:pt x="4670817" y="17020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0800" dist="38100" dir="2700000" algn="tl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73" name="Google Shape;873;p39"/>
          <p:cNvGrpSpPr/>
          <p:nvPr/>
        </p:nvGrpSpPr>
        <p:grpSpPr>
          <a:xfrm rot="918591">
            <a:off x="1530444" y="1531049"/>
            <a:ext cx="3759075" cy="3965557"/>
            <a:chOff x="2368761" y="841731"/>
            <a:chExt cx="3148926" cy="3321893"/>
          </a:xfrm>
        </p:grpSpPr>
        <p:sp>
          <p:nvSpPr>
            <p:cNvPr id="874" name="Google Shape;874;p39"/>
            <p:cNvSpPr/>
            <p:nvPr/>
          </p:nvSpPr>
          <p:spPr>
            <a:xfrm rot="-5400000">
              <a:off x="2281268" y="934270"/>
              <a:ext cx="3321893" cy="3136815"/>
            </a:xfrm>
            <a:custGeom>
              <a:avLst/>
              <a:gdLst/>
              <a:ahLst/>
              <a:cxnLst/>
              <a:rect l="l" t="t" r="r" b="b"/>
              <a:pathLst>
                <a:path w="3321893" h="3136815" extrusionOk="0">
                  <a:moveTo>
                    <a:pt x="15340" y="3136815"/>
                  </a:moveTo>
                  <a:lnTo>
                    <a:pt x="7823" y="3136815"/>
                  </a:lnTo>
                  <a:lnTo>
                    <a:pt x="7246" y="3128385"/>
                  </a:lnTo>
                  <a:cubicBezTo>
                    <a:pt x="6349" y="3090892"/>
                    <a:pt x="7943" y="3056246"/>
                    <a:pt x="7943" y="3056246"/>
                  </a:cubicBezTo>
                  <a:close/>
                  <a:moveTo>
                    <a:pt x="3321893" y="1"/>
                  </a:moveTo>
                  <a:lnTo>
                    <a:pt x="3321893" y="3136815"/>
                  </a:lnTo>
                  <a:lnTo>
                    <a:pt x="17984" y="3136815"/>
                  </a:lnTo>
                  <a:lnTo>
                    <a:pt x="17230" y="3124210"/>
                  </a:lnTo>
                  <a:cubicBezTo>
                    <a:pt x="10841" y="3016343"/>
                    <a:pt x="1548" y="2851636"/>
                    <a:pt x="1548" y="2806198"/>
                  </a:cubicBezTo>
                  <a:cubicBezTo>
                    <a:pt x="1548" y="2736959"/>
                    <a:pt x="16347" y="2543684"/>
                    <a:pt x="16347" y="2543684"/>
                  </a:cubicBezTo>
                  <a:cubicBezTo>
                    <a:pt x="16347" y="2543684"/>
                    <a:pt x="-3275" y="2373088"/>
                    <a:pt x="1253" y="2303722"/>
                  </a:cubicBezTo>
                  <a:cubicBezTo>
                    <a:pt x="5782" y="2234348"/>
                    <a:pt x="45026" y="2187485"/>
                    <a:pt x="45026" y="2187485"/>
                  </a:cubicBezTo>
                  <a:lnTo>
                    <a:pt x="11470" y="2153021"/>
                  </a:lnTo>
                  <a:cubicBezTo>
                    <a:pt x="11470" y="2153021"/>
                    <a:pt x="-12796" y="1873544"/>
                    <a:pt x="9264" y="1796828"/>
                  </a:cubicBezTo>
                  <a:cubicBezTo>
                    <a:pt x="31324" y="1720106"/>
                    <a:pt x="64414" y="1714619"/>
                    <a:pt x="64414" y="1714619"/>
                  </a:cubicBezTo>
                  <a:cubicBezTo>
                    <a:pt x="64414" y="1714619"/>
                    <a:pt x="44560" y="1646127"/>
                    <a:pt x="64414" y="1558439"/>
                  </a:cubicBezTo>
                  <a:cubicBezTo>
                    <a:pt x="84269" y="1470764"/>
                    <a:pt x="84269" y="1435149"/>
                    <a:pt x="84269" y="1435149"/>
                  </a:cubicBezTo>
                  <a:lnTo>
                    <a:pt x="15882" y="1402265"/>
                  </a:lnTo>
                  <a:cubicBezTo>
                    <a:pt x="15882" y="1402265"/>
                    <a:pt x="5737" y="1346056"/>
                    <a:pt x="7945" y="1296678"/>
                  </a:cubicBezTo>
                  <a:cubicBezTo>
                    <a:pt x="10155" y="1247287"/>
                    <a:pt x="-890" y="948244"/>
                    <a:pt x="3528" y="843983"/>
                  </a:cubicBezTo>
                  <a:cubicBezTo>
                    <a:pt x="7945" y="739728"/>
                    <a:pt x="14320" y="614408"/>
                    <a:pt x="20563" y="573690"/>
                  </a:cubicBezTo>
                  <a:cubicBezTo>
                    <a:pt x="26805" y="532993"/>
                    <a:pt x="4957" y="211218"/>
                    <a:pt x="4957" y="211218"/>
                  </a:cubicBezTo>
                  <a:cubicBezTo>
                    <a:pt x="4957" y="211218"/>
                    <a:pt x="100156" y="224786"/>
                    <a:pt x="107958" y="158882"/>
                  </a:cubicBezTo>
                  <a:cubicBezTo>
                    <a:pt x="115762" y="92978"/>
                    <a:pt x="26805" y="77467"/>
                    <a:pt x="26805" y="77467"/>
                  </a:cubicBezTo>
                  <a:lnTo>
                    <a:pt x="223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5" name="Google Shape;875;p39"/>
            <p:cNvSpPr/>
            <p:nvPr/>
          </p:nvSpPr>
          <p:spPr>
            <a:xfrm rot="-5400000">
              <a:off x="2321639" y="901972"/>
              <a:ext cx="3243170" cy="3148926"/>
            </a:xfrm>
            <a:custGeom>
              <a:avLst/>
              <a:gdLst/>
              <a:ahLst/>
              <a:cxnLst/>
              <a:rect l="l" t="t" r="r" b="b"/>
              <a:pathLst>
                <a:path w="3243170" h="3148926" extrusionOk="0">
                  <a:moveTo>
                    <a:pt x="20529" y="3148926"/>
                  </a:moveTo>
                  <a:lnTo>
                    <a:pt x="13055" y="3148926"/>
                  </a:lnTo>
                  <a:lnTo>
                    <a:pt x="10969" y="3138376"/>
                  </a:lnTo>
                  <a:cubicBezTo>
                    <a:pt x="4356" y="3089791"/>
                    <a:pt x="7943" y="3011837"/>
                    <a:pt x="7943" y="3011837"/>
                  </a:cubicBezTo>
                  <a:close/>
                  <a:moveTo>
                    <a:pt x="3243170" y="0"/>
                  </a:moveTo>
                  <a:lnTo>
                    <a:pt x="3243170" y="3148926"/>
                  </a:lnTo>
                  <a:lnTo>
                    <a:pt x="21390" y="3148926"/>
                  </a:lnTo>
                  <a:lnTo>
                    <a:pt x="20126" y="3128183"/>
                  </a:lnTo>
                  <a:cubicBezTo>
                    <a:pt x="14197" y="3030150"/>
                    <a:pt x="1548" y="2814800"/>
                    <a:pt x="1548" y="2761789"/>
                  </a:cubicBezTo>
                  <a:cubicBezTo>
                    <a:pt x="1548" y="2692550"/>
                    <a:pt x="16347" y="2499275"/>
                    <a:pt x="16347" y="2499275"/>
                  </a:cubicBezTo>
                  <a:cubicBezTo>
                    <a:pt x="16347" y="2499275"/>
                    <a:pt x="-3275" y="2328679"/>
                    <a:pt x="1253" y="2259313"/>
                  </a:cubicBezTo>
                  <a:cubicBezTo>
                    <a:pt x="5782" y="2189939"/>
                    <a:pt x="45026" y="2143076"/>
                    <a:pt x="45026" y="2143076"/>
                  </a:cubicBezTo>
                  <a:lnTo>
                    <a:pt x="11470" y="2108612"/>
                  </a:lnTo>
                  <a:cubicBezTo>
                    <a:pt x="11470" y="2108612"/>
                    <a:pt x="-12796" y="1829135"/>
                    <a:pt x="9264" y="1752419"/>
                  </a:cubicBezTo>
                  <a:cubicBezTo>
                    <a:pt x="31324" y="1675697"/>
                    <a:pt x="64414" y="1670210"/>
                    <a:pt x="64414" y="1670210"/>
                  </a:cubicBezTo>
                  <a:cubicBezTo>
                    <a:pt x="64414" y="1670210"/>
                    <a:pt x="44560" y="1601718"/>
                    <a:pt x="64414" y="1514030"/>
                  </a:cubicBezTo>
                  <a:cubicBezTo>
                    <a:pt x="84269" y="1426355"/>
                    <a:pt x="84269" y="1390740"/>
                    <a:pt x="84269" y="1390740"/>
                  </a:cubicBezTo>
                  <a:lnTo>
                    <a:pt x="15882" y="1357856"/>
                  </a:lnTo>
                  <a:cubicBezTo>
                    <a:pt x="15882" y="1357856"/>
                    <a:pt x="5737" y="1301647"/>
                    <a:pt x="7945" y="1252269"/>
                  </a:cubicBezTo>
                  <a:cubicBezTo>
                    <a:pt x="10155" y="1202878"/>
                    <a:pt x="-890" y="903835"/>
                    <a:pt x="3528" y="799574"/>
                  </a:cubicBezTo>
                  <a:cubicBezTo>
                    <a:pt x="7945" y="695319"/>
                    <a:pt x="14320" y="569999"/>
                    <a:pt x="20563" y="529281"/>
                  </a:cubicBezTo>
                  <a:cubicBezTo>
                    <a:pt x="26805" y="488584"/>
                    <a:pt x="4957" y="166809"/>
                    <a:pt x="4957" y="166809"/>
                  </a:cubicBezTo>
                  <a:cubicBezTo>
                    <a:pt x="4957" y="166809"/>
                    <a:pt x="100156" y="180377"/>
                    <a:pt x="107958" y="114473"/>
                  </a:cubicBezTo>
                  <a:cubicBezTo>
                    <a:pt x="115762" y="48569"/>
                    <a:pt x="26805" y="33058"/>
                    <a:pt x="26805" y="33058"/>
                  </a:cubicBezTo>
                  <a:lnTo>
                    <a:pt x="24891" y="0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"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	</a:t>
              </a: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76" name="Google Shape;876;p39"/>
          <p:cNvGrpSpPr/>
          <p:nvPr/>
        </p:nvGrpSpPr>
        <p:grpSpPr>
          <a:xfrm>
            <a:off x="1845435" y="1497120"/>
            <a:ext cx="3652167" cy="3646200"/>
            <a:chOff x="1845435" y="1497120"/>
            <a:chExt cx="3652167" cy="3646200"/>
          </a:xfrm>
        </p:grpSpPr>
        <p:sp>
          <p:nvSpPr>
            <p:cNvPr id="877" name="Google Shape;877;p39"/>
            <p:cNvSpPr/>
            <p:nvPr/>
          </p:nvSpPr>
          <p:spPr>
            <a:xfrm>
              <a:off x="1851402" y="1497120"/>
              <a:ext cx="3646200" cy="36462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8" name="Google Shape;878;p39"/>
            <p:cNvSpPr/>
            <p:nvPr/>
          </p:nvSpPr>
          <p:spPr>
            <a:xfrm>
              <a:off x="1845435" y="1502529"/>
              <a:ext cx="3646200" cy="729000"/>
            </a:xfrm>
            <a:prstGeom prst="rect">
              <a:avLst/>
            </a:prstGeom>
            <a:solidFill>
              <a:srgbClr val="000000">
                <a:alpha val="43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79" name="Google Shape;879;p39"/>
          <p:cNvSpPr/>
          <p:nvPr/>
        </p:nvSpPr>
        <p:spPr>
          <a:xfrm rot="-1936539">
            <a:off x="1254538" y="1562799"/>
            <a:ext cx="2151541" cy="608441"/>
          </a:xfrm>
          <a:custGeom>
            <a:avLst/>
            <a:gdLst/>
            <a:ahLst/>
            <a:cxnLst/>
            <a:rect l="l" t="t" r="r" b="b"/>
            <a:pathLst>
              <a:path w="7659384" h="1673412" extrusionOk="0">
                <a:moveTo>
                  <a:pt x="197437" y="0"/>
                </a:moveTo>
                <a:lnTo>
                  <a:pt x="7604587" y="0"/>
                </a:lnTo>
                <a:lnTo>
                  <a:pt x="7349060" y="196414"/>
                </a:lnTo>
                <a:lnTo>
                  <a:pt x="7659384" y="434947"/>
                </a:lnTo>
                <a:lnTo>
                  <a:pt x="7659384" y="462083"/>
                </a:lnTo>
                <a:lnTo>
                  <a:pt x="7349061" y="700616"/>
                </a:lnTo>
                <a:lnTo>
                  <a:pt x="7658358" y="938359"/>
                </a:lnTo>
                <a:lnTo>
                  <a:pt x="7349060" y="1176104"/>
                </a:lnTo>
                <a:lnTo>
                  <a:pt x="7659384" y="1414637"/>
                </a:lnTo>
                <a:lnTo>
                  <a:pt x="7659384" y="1441774"/>
                </a:lnTo>
                <a:lnTo>
                  <a:pt x="7358029" y="1673412"/>
                </a:lnTo>
                <a:lnTo>
                  <a:pt x="211955" y="1673412"/>
                </a:lnTo>
                <a:lnTo>
                  <a:pt x="327976" y="1584232"/>
                </a:lnTo>
                <a:lnTo>
                  <a:pt x="0" y="1332130"/>
                </a:lnTo>
                <a:lnTo>
                  <a:pt x="327975" y="1080030"/>
                </a:lnTo>
                <a:lnTo>
                  <a:pt x="18678" y="842286"/>
                </a:lnTo>
                <a:lnTo>
                  <a:pt x="327976" y="604542"/>
                </a:lnTo>
                <a:lnTo>
                  <a:pt x="0" y="352440"/>
                </a:lnTo>
                <a:lnTo>
                  <a:pt x="327975" y="100340"/>
                </a:lnTo>
                <a:close/>
              </a:path>
            </a:pathLst>
          </a:custGeom>
          <a:solidFill>
            <a:schemeClr val="lt1">
              <a:alpha val="50980"/>
            </a:schemeClr>
          </a:solidFill>
          <a:ln>
            <a:noFill/>
          </a:ln>
        </p:spPr>
        <p:txBody>
          <a:bodyPr spcFirstLastPara="1" wrap="square" lIns="245700" tIns="122825" rIns="245700" bIns="1228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/>
          </a:p>
        </p:txBody>
      </p:sp>
      <p:sp>
        <p:nvSpPr>
          <p:cNvPr id="882" name="Google Shape;882;p39"/>
          <p:cNvSpPr/>
          <p:nvPr/>
        </p:nvSpPr>
        <p:spPr>
          <a:xfrm>
            <a:off x="6123059" y="1744602"/>
            <a:ext cx="4151130" cy="3454695"/>
          </a:xfrm>
          <a:custGeom>
            <a:avLst/>
            <a:gdLst/>
            <a:ahLst/>
            <a:cxnLst/>
            <a:rect l="l" t="t" r="r" b="b"/>
            <a:pathLst>
              <a:path w="411003" h="342049" extrusionOk="0">
                <a:moveTo>
                  <a:pt x="255937" y="280518"/>
                </a:moveTo>
                <a:lnTo>
                  <a:pt x="258032" y="304425"/>
                </a:lnTo>
                <a:cubicBezTo>
                  <a:pt x="270415" y="304902"/>
                  <a:pt x="282035" y="305187"/>
                  <a:pt x="293656" y="305759"/>
                </a:cubicBezTo>
                <a:cubicBezTo>
                  <a:pt x="302609" y="306330"/>
                  <a:pt x="312706" y="306997"/>
                  <a:pt x="313182" y="318999"/>
                </a:cubicBezTo>
                <a:cubicBezTo>
                  <a:pt x="312820" y="330505"/>
                  <a:pt x="303362" y="339630"/>
                  <a:pt x="291846" y="339573"/>
                </a:cubicBezTo>
                <a:cubicBezTo>
                  <a:pt x="243745" y="340620"/>
                  <a:pt x="195548" y="341287"/>
                  <a:pt x="147447" y="342049"/>
                </a:cubicBezTo>
                <a:cubicBezTo>
                  <a:pt x="135922" y="342049"/>
                  <a:pt x="128397" y="335382"/>
                  <a:pt x="119825" y="326428"/>
                </a:cubicBezTo>
                <a:cubicBezTo>
                  <a:pt x="135636" y="305092"/>
                  <a:pt x="160592" y="316903"/>
                  <a:pt x="180308" y="306521"/>
                </a:cubicBezTo>
                <a:lnTo>
                  <a:pt x="174784" y="279946"/>
                </a:lnTo>
                <a:cubicBezTo>
                  <a:pt x="164116" y="279946"/>
                  <a:pt x="153924" y="279089"/>
                  <a:pt x="143923" y="279946"/>
                </a:cubicBezTo>
                <a:cubicBezTo>
                  <a:pt x="112995" y="282804"/>
                  <a:pt x="82077" y="285976"/>
                  <a:pt x="51149" y="289471"/>
                </a:cubicBezTo>
                <a:cubicBezTo>
                  <a:pt x="29051" y="292043"/>
                  <a:pt x="17526" y="285756"/>
                  <a:pt x="15907" y="263468"/>
                </a:cubicBezTo>
                <a:cubicBezTo>
                  <a:pt x="11335" y="202984"/>
                  <a:pt x="-1810" y="143262"/>
                  <a:pt x="476" y="82493"/>
                </a:cubicBezTo>
                <a:cubicBezTo>
                  <a:pt x="953" y="69253"/>
                  <a:pt x="0" y="55918"/>
                  <a:pt x="0" y="42583"/>
                </a:cubicBezTo>
                <a:cubicBezTo>
                  <a:pt x="0" y="20580"/>
                  <a:pt x="10858" y="8484"/>
                  <a:pt x="33433" y="7626"/>
                </a:cubicBezTo>
                <a:cubicBezTo>
                  <a:pt x="60770" y="6483"/>
                  <a:pt x="88202" y="6198"/>
                  <a:pt x="115633" y="6198"/>
                </a:cubicBezTo>
                <a:cubicBezTo>
                  <a:pt x="166021" y="6198"/>
                  <a:pt x="216313" y="7626"/>
                  <a:pt x="266700" y="6960"/>
                </a:cubicBezTo>
                <a:cubicBezTo>
                  <a:pt x="294037" y="6960"/>
                  <a:pt x="321278" y="3340"/>
                  <a:pt x="348615" y="768"/>
                </a:cubicBezTo>
                <a:cubicBezTo>
                  <a:pt x="380238" y="-2184"/>
                  <a:pt x="387763" y="2292"/>
                  <a:pt x="395669" y="33439"/>
                </a:cubicBezTo>
                <a:cubicBezTo>
                  <a:pt x="398250" y="45057"/>
                  <a:pt x="399783" y="56884"/>
                  <a:pt x="400241" y="68777"/>
                </a:cubicBezTo>
                <a:cubicBezTo>
                  <a:pt x="404050" y="127832"/>
                  <a:pt x="407575" y="186954"/>
                  <a:pt x="410813" y="246132"/>
                </a:cubicBezTo>
                <a:cubicBezTo>
                  <a:pt x="411956" y="267849"/>
                  <a:pt x="408432" y="273088"/>
                  <a:pt x="386715" y="274707"/>
                </a:cubicBezTo>
                <a:cubicBezTo>
                  <a:pt x="351377" y="277374"/>
                  <a:pt x="315849" y="278041"/>
                  <a:pt x="280321" y="279565"/>
                </a:cubicBezTo>
                <a:close/>
                <a:moveTo>
                  <a:pt x="40386" y="264706"/>
                </a:moveTo>
                <a:cubicBezTo>
                  <a:pt x="155353" y="248990"/>
                  <a:pt x="267176" y="248609"/>
                  <a:pt x="379381" y="247561"/>
                </a:cubicBezTo>
                <a:cubicBezTo>
                  <a:pt x="379781" y="244113"/>
                  <a:pt x="379781" y="240627"/>
                  <a:pt x="379381" y="237179"/>
                </a:cubicBezTo>
                <a:cubicBezTo>
                  <a:pt x="372542" y="207594"/>
                  <a:pt x="369656" y="177229"/>
                  <a:pt x="370808" y="146882"/>
                </a:cubicBezTo>
                <a:cubicBezTo>
                  <a:pt x="372056" y="108353"/>
                  <a:pt x="368856" y="69808"/>
                  <a:pt x="361283" y="32010"/>
                </a:cubicBezTo>
                <a:lnTo>
                  <a:pt x="27908" y="38868"/>
                </a:lnTo>
                <a:cubicBezTo>
                  <a:pt x="23813" y="115735"/>
                  <a:pt x="31528" y="189459"/>
                  <a:pt x="40386" y="264706"/>
                </a:cubicBezTo>
                <a:close/>
              </a:path>
            </a:pathLst>
          </a:cu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83" name="Google Shape;883;p39"/>
          <p:cNvGrpSpPr/>
          <p:nvPr/>
        </p:nvGrpSpPr>
        <p:grpSpPr>
          <a:xfrm>
            <a:off x="8074012" y="1225885"/>
            <a:ext cx="437755" cy="434298"/>
            <a:chOff x="9479277" y="3818260"/>
            <a:chExt cx="437755" cy="434298"/>
          </a:xfrm>
        </p:grpSpPr>
        <p:sp>
          <p:nvSpPr>
            <p:cNvPr id="884" name="Google Shape;884;p39"/>
            <p:cNvSpPr/>
            <p:nvPr/>
          </p:nvSpPr>
          <p:spPr>
            <a:xfrm>
              <a:off x="9479277" y="3830158"/>
              <a:ext cx="422400" cy="422400"/>
            </a:xfrm>
            <a:prstGeom prst="ellipse">
              <a:avLst/>
            </a:prstGeom>
            <a:gradFill>
              <a:gsLst>
                <a:gs pos="0">
                  <a:srgbClr val="F3FAFB"/>
                </a:gs>
                <a:gs pos="100000">
                  <a:srgbClr val="95CFD5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88900" dist="50800" dir="8100000" algn="tr" rotWithShape="0">
                <a:srgbClr val="000000">
                  <a:alpha val="6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5" name="Google Shape;885;p39"/>
            <p:cNvSpPr/>
            <p:nvPr/>
          </p:nvSpPr>
          <p:spPr>
            <a:xfrm>
              <a:off x="9601133" y="3818260"/>
              <a:ext cx="315900" cy="315900"/>
            </a:xfrm>
            <a:prstGeom prst="ellipse">
              <a:avLst/>
            </a:prstGeom>
            <a:gradFill>
              <a:gsLst>
                <a:gs pos="0">
                  <a:srgbClr val="F3FAFB"/>
                </a:gs>
                <a:gs pos="100000">
                  <a:srgbClr val="95CFD5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88900" dist="101600" dir="8100000" algn="tr" rotWithShape="0">
                <a:srgbClr val="000000">
                  <a:alpha val="3176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" name="Google Shape;1325;p46">
            <a:extLst>
              <a:ext uri="{FF2B5EF4-FFF2-40B4-BE49-F238E27FC236}">
                <a16:creationId xmlns:a16="http://schemas.microsoft.com/office/drawing/2014/main" id="{A37B6620-4F81-4814-89B0-3D844D7C6C28}"/>
              </a:ext>
            </a:extLst>
          </p:cNvPr>
          <p:cNvGrpSpPr/>
          <p:nvPr/>
        </p:nvGrpSpPr>
        <p:grpSpPr>
          <a:xfrm>
            <a:off x="396916" y="452038"/>
            <a:ext cx="1507478" cy="1418069"/>
            <a:chOff x="5662013" y="3836240"/>
            <a:chExt cx="1962000" cy="1962000"/>
          </a:xfrm>
        </p:grpSpPr>
        <p:sp>
          <p:nvSpPr>
            <p:cNvPr id="17" name="Google Shape;1326;p46">
              <a:extLst>
                <a:ext uri="{FF2B5EF4-FFF2-40B4-BE49-F238E27FC236}">
                  <a16:creationId xmlns:a16="http://schemas.microsoft.com/office/drawing/2014/main" id="{4FF73402-D579-4FDC-A568-29A6950D737E}"/>
                </a:ext>
              </a:extLst>
            </p:cNvPr>
            <p:cNvSpPr/>
            <p:nvPr/>
          </p:nvSpPr>
          <p:spPr>
            <a:xfrm>
              <a:off x="5662013" y="3836240"/>
              <a:ext cx="1962000" cy="1962000"/>
            </a:xfrm>
            <a:prstGeom prst="ellipse">
              <a:avLst/>
            </a:prstGeom>
            <a:solidFill>
              <a:srgbClr val="EAD1DC"/>
            </a:solidFill>
            <a:ln>
              <a:noFill/>
            </a:ln>
            <a:effectLst>
              <a:outerShdw blurRad="25400" dist="50800" dir="2700000" algn="t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8" name="Google Shape;1327;p46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0F176D0F-081C-4D65-A658-C5B4767DDC81}"/>
                </a:ext>
              </a:extLst>
            </p:cNvPr>
            <p:cNvPicPr preferRelativeResize="0"/>
            <p:nvPr/>
          </p:nvPicPr>
          <p:blipFill rotWithShape="1">
            <a:blip r:embed="rId3">
              <a:alphaModFix amt="14000"/>
            </a:blip>
            <a:srcRect r="41138" b="58781"/>
            <a:stretch/>
          </p:blipFill>
          <p:spPr>
            <a:xfrm>
              <a:off x="5743778" y="3945244"/>
              <a:ext cx="1779300" cy="1731900"/>
            </a:xfrm>
            <a:prstGeom prst="ellipse">
              <a:avLst/>
            </a:prstGeom>
            <a:noFill/>
            <a:ln>
              <a:noFill/>
            </a:ln>
          </p:spPr>
        </p:pic>
      </p:grpSp>
      <p:pic>
        <p:nvPicPr>
          <p:cNvPr id="19" name="صورة 18">
            <a:extLst>
              <a:ext uri="{FF2B5EF4-FFF2-40B4-BE49-F238E27FC236}">
                <a16:creationId xmlns:a16="http://schemas.microsoft.com/office/drawing/2014/main" id="{25BB1B6D-5E1A-486C-A5C9-D5E660B40F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5569" y="789658"/>
            <a:ext cx="822344" cy="877062"/>
          </a:xfrm>
          <a:prstGeom prst="rect">
            <a:avLst/>
          </a:prstGeom>
        </p:spPr>
      </p:pic>
      <p:sp>
        <p:nvSpPr>
          <p:cNvPr id="20" name="Google Shape;830;p37">
            <a:extLst>
              <a:ext uri="{FF2B5EF4-FFF2-40B4-BE49-F238E27FC236}">
                <a16:creationId xmlns:a16="http://schemas.microsoft.com/office/drawing/2014/main" id="{B41BF4EA-78A3-4792-89B8-1DA341080DA1}"/>
              </a:ext>
            </a:extLst>
          </p:cNvPr>
          <p:cNvSpPr/>
          <p:nvPr/>
        </p:nvSpPr>
        <p:spPr>
          <a:xfrm rot="-476608">
            <a:off x="392734" y="253247"/>
            <a:ext cx="1662722" cy="484658"/>
          </a:xfrm>
          <a:custGeom>
            <a:avLst/>
            <a:gdLst/>
            <a:ahLst/>
            <a:cxnLst/>
            <a:rect l="l" t="t" r="r" b="b"/>
            <a:pathLst>
              <a:path w="7659384" h="1673412" extrusionOk="0">
                <a:moveTo>
                  <a:pt x="197437" y="0"/>
                </a:moveTo>
                <a:lnTo>
                  <a:pt x="7604587" y="0"/>
                </a:lnTo>
                <a:lnTo>
                  <a:pt x="7349060" y="196414"/>
                </a:lnTo>
                <a:lnTo>
                  <a:pt x="7659384" y="434947"/>
                </a:lnTo>
                <a:lnTo>
                  <a:pt x="7659384" y="462083"/>
                </a:lnTo>
                <a:lnTo>
                  <a:pt x="7349061" y="700616"/>
                </a:lnTo>
                <a:lnTo>
                  <a:pt x="7658358" y="938359"/>
                </a:lnTo>
                <a:lnTo>
                  <a:pt x="7349060" y="1176104"/>
                </a:lnTo>
                <a:lnTo>
                  <a:pt x="7659384" y="1414637"/>
                </a:lnTo>
                <a:lnTo>
                  <a:pt x="7659384" y="1441774"/>
                </a:lnTo>
                <a:lnTo>
                  <a:pt x="7358029" y="1673412"/>
                </a:lnTo>
                <a:lnTo>
                  <a:pt x="211955" y="1673412"/>
                </a:lnTo>
                <a:lnTo>
                  <a:pt x="327976" y="1584232"/>
                </a:lnTo>
                <a:lnTo>
                  <a:pt x="0" y="1332130"/>
                </a:lnTo>
                <a:lnTo>
                  <a:pt x="327975" y="1080030"/>
                </a:lnTo>
                <a:lnTo>
                  <a:pt x="18678" y="842286"/>
                </a:lnTo>
                <a:lnTo>
                  <a:pt x="327976" y="604542"/>
                </a:lnTo>
                <a:lnTo>
                  <a:pt x="0" y="352440"/>
                </a:lnTo>
                <a:lnTo>
                  <a:pt x="327975" y="100340"/>
                </a:lnTo>
                <a:close/>
              </a:path>
            </a:pathLst>
          </a:custGeom>
          <a:solidFill>
            <a:schemeClr val="lt1">
              <a:alpha val="50980"/>
            </a:schemeClr>
          </a:solidFill>
          <a:ln>
            <a:noFill/>
          </a:ln>
        </p:spPr>
        <p:txBody>
          <a:bodyPr spcFirstLastPara="1" wrap="square" lIns="245700" tIns="122825" rIns="245700" bIns="1228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/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D6F93C0F-269B-4046-AD26-6109A17AD4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931" b="89604" l="9662" r="89372">
                        <a14:foregroundMark x1="50725" y1="37624" x2="47343" y2="74257"/>
                        <a14:foregroundMark x1="47343" y1="74257" x2="47826" y2="76238"/>
                        <a14:foregroundMark x1="32850" y1="26733" x2="34271" y2="26081"/>
                        <a14:foregroundMark x1="31401" y1="31188" x2="38491" y2="26234"/>
                        <a14:backgroundMark x1="28019" y1="16832" x2="82609" y2="18812"/>
                        <a14:backgroundMark x1="27053" y1="9901" x2="81643" y2="14851"/>
                        <a14:backgroundMark x1="20773" y1="10396" x2="44928" y2="138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22048" y="2289945"/>
            <a:ext cx="1020892" cy="996232"/>
          </a:xfrm>
          <a:prstGeom prst="rect">
            <a:avLst/>
          </a:prstGeom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79AE6CF3-6A68-4975-90C8-71F30DB648D3}"/>
              </a:ext>
            </a:extLst>
          </p:cNvPr>
          <p:cNvSpPr/>
          <p:nvPr/>
        </p:nvSpPr>
        <p:spPr>
          <a:xfrm>
            <a:off x="1917811" y="2302912"/>
            <a:ext cx="2787670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6000" b="1" spc="5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(A) Arslan Wessam A" panose="03020402040406030203" pitchFamily="66" charset="-78"/>
                <a:cs typeface="(A) Arslan Wessam A" panose="03020402040406030203" pitchFamily="66" charset="-78"/>
              </a:rPr>
              <a:t>الفصل </a:t>
            </a:r>
          </a:p>
          <a:p>
            <a:pPr algn="ctr"/>
            <a:r>
              <a:rPr lang="ar-SA" sz="6000" b="1" cap="none" spc="5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(A) Arslan Wessam A" panose="03020402040406030203" pitchFamily="66" charset="-78"/>
                <a:cs typeface="(A) Arslan Wessam A" panose="03020402040406030203" pitchFamily="66" charset="-78"/>
              </a:rPr>
              <a:t>النسبة المئوية </a:t>
            </a:r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9AE40443-3D9D-46E2-BB6C-C247F2A21C2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67375" y="2283073"/>
            <a:ext cx="2834886" cy="586791"/>
          </a:xfrm>
          <a:prstGeom prst="rect">
            <a:avLst/>
          </a:prstGeom>
        </p:spPr>
      </p:pic>
      <p:pic>
        <p:nvPicPr>
          <p:cNvPr id="21" name="رسم 20" descr="مستند مع تعبئة خالصة">
            <a:hlinkClick r:id="rId8"/>
            <a:extLst>
              <a:ext uri="{FF2B5EF4-FFF2-40B4-BE49-F238E27FC236}">
                <a16:creationId xmlns:a16="http://schemas.microsoft.com/office/drawing/2014/main" id="{090D3E38-3586-4C19-8259-DFECF52A8E2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609882" y="3120180"/>
            <a:ext cx="914400" cy="914400"/>
          </a:xfrm>
          <a:prstGeom prst="rect">
            <a:avLst/>
          </a:prstGeom>
        </p:spPr>
      </p:pic>
      <p:pic>
        <p:nvPicPr>
          <p:cNvPr id="14" name="رسم 13" descr="قلم رصاص مع تعبئة خالصة">
            <a:hlinkClick r:id="rId8"/>
            <a:extLst>
              <a:ext uri="{FF2B5EF4-FFF2-40B4-BE49-F238E27FC236}">
                <a16:creationId xmlns:a16="http://schemas.microsoft.com/office/drawing/2014/main" id="{4A600703-789E-4EC3-8743-5CCEA149255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074012" y="3272408"/>
            <a:ext cx="594573" cy="594573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D8AA8A6A-6E1B-4175-BECC-D5A4C0BF2811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604237" y="3819079"/>
            <a:ext cx="2180475" cy="1635357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71CD01CD-E17B-49D6-825B-687CB639E240}"/>
              </a:ext>
            </a:extLst>
          </p:cNvPr>
          <p:cNvSpPr/>
          <p:nvPr/>
        </p:nvSpPr>
        <p:spPr>
          <a:xfrm>
            <a:off x="2041851" y="4579489"/>
            <a:ext cx="1414169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000" b="1" cap="none" spc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10000"/>
                  </a:schemeClr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@mimaalth</a:t>
            </a:r>
            <a:endParaRPr lang="ar-SA" sz="3000" b="1" cap="none" spc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chemeClr val="accent6">
                  <a:lumMod val="10000"/>
                </a:schemeClr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lidesMania">
  <a:themeElements>
    <a:clrScheme name="Simple Light">
      <a:dk1>
        <a:srgbClr val="000000"/>
      </a:dk1>
      <a:lt1>
        <a:srgbClr val="FFFFFF"/>
      </a:lt1>
      <a:dk2>
        <a:srgbClr val="3B3B3B"/>
      </a:dk2>
      <a:lt2>
        <a:srgbClr val="D8D8D8"/>
      </a:lt2>
      <a:accent1>
        <a:srgbClr val="D9EAD3"/>
      </a:accent1>
      <a:accent2>
        <a:srgbClr val="F9E6AB"/>
      </a:accent2>
      <a:accent3>
        <a:srgbClr val="CFE2F3"/>
      </a:accent3>
      <a:accent4>
        <a:srgbClr val="EAD1DC"/>
      </a:accent4>
      <a:accent5>
        <a:srgbClr val="D9D2E9"/>
      </a:accent5>
      <a:accent6>
        <a:srgbClr val="C1E6EA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190</TotalTime>
  <Words>6</Words>
  <Application>Microsoft Office PowerPoint</Application>
  <PresentationFormat>شاشة عريضة</PresentationFormat>
  <Paragraphs>4</Paragraphs>
  <Slides>1</Slides>
  <Notes>1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9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</vt:i4>
      </vt:variant>
    </vt:vector>
  </HeadingPairs>
  <TitlesOfParts>
    <vt:vector size="11" baseType="lpstr">
      <vt:lpstr>Arial</vt:lpstr>
      <vt:lpstr>Aldrich</vt:lpstr>
      <vt:lpstr>Abril Fatface</vt:lpstr>
      <vt:lpstr>Arabic Typesetting</vt:lpstr>
      <vt:lpstr>Coming Soon</vt:lpstr>
      <vt:lpstr>Just Another Hand</vt:lpstr>
      <vt:lpstr>Calibri</vt:lpstr>
      <vt:lpstr>Barlow Condensed</vt:lpstr>
      <vt:lpstr>(A) Arslan Wessam A</vt:lpstr>
      <vt:lpstr>SlidesMania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Here goes your presentation title.</dc:title>
  <dc:creator>DELL</dc:creator>
  <cp:lastModifiedBy>منى الثبيتي</cp:lastModifiedBy>
  <cp:revision>6</cp:revision>
  <dcterms:modified xsi:type="dcterms:W3CDTF">2021-12-02T14:27:52Z</dcterms:modified>
</cp:coreProperties>
</file>