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60" r:id="rId3"/>
    <p:sldId id="258" r:id="rId4"/>
    <p:sldId id="259" r:id="rId5"/>
    <p:sldId id="262" r:id="rId6"/>
    <p:sldId id="261" r:id="rId7"/>
    <p:sldId id="263" r:id="rId8"/>
    <p:sldId id="257" r:id="rId9"/>
    <p:sldId id="264" r:id="rId10"/>
    <p:sldId id="265" r:id="rId11"/>
    <p:sldId id="281" r:id="rId12"/>
    <p:sldId id="266" r:id="rId13"/>
    <p:sldId id="268" r:id="rId14"/>
    <p:sldId id="282" r:id="rId15"/>
    <p:sldId id="269" r:id="rId16"/>
    <p:sldId id="272" r:id="rId17"/>
    <p:sldId id="275" r:id="rId18"/>
  </p:sldIdLst>
  <p:sldSz cx="12192000" cy="6858000"/>
  <p:notesSz cx="6858000" cy="9144000"/>
  <p:embeddedFontLst>
    <p:embeddedFont>
      <p:font typeface="(A) Arslan Wessam A" panose="03020402040406030203" pitchFamily="66" charset="-78"/>
      <p:regular r:id="rId20"/>
    </p:embeddedFont>
    <p:embeddedFont>
      <p:font typeface="Abril Fatface" panose="020B0604020202020204" charset="0"/>
      <p:regular r:id="rId21"/>
    </p:embeddedFont>
    <p:embeddedFont>
      <p:font typeface="Barlow Condensed" panose="00000506000000000000" pitchFamily="2" charset="0"/>
      <p:regular r:id="rId22"/>
      <p:bold r:id="rId23"/>
      <p:italic r:id="rId24"/>
      <p:boldItalic r:id="rId25"/>
    </p:embeddedFont>
    <p:embeddedFont>
      <p:font typeface="Brush Script MT" panose="03060802040406070304" pitchFamily="66" charset="0"/>
      <p:italic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Coming Soon" panose="020B0604020202020204" charset="0"/>
      <p:regular r:id="rId29"/>
    </p:embeddedFont>
    <p:embeddedFont>
      <p:font typeface="French Script MT" panose="03020402040607040605" pitchFamily="66" charset="0"/>
      <p:regular r:id="rId30"/>
    </p:embeddedFont>
    <p:embeddedFont>
      <p:font typeface="Griffy" panose="020B0604020202020204" charset="0"/>
      <p:regular r:id="rId31"/>
    </p:embeddedFont>
    <p:embeddedFont>
      <p:font typeface="Just Another Hand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6B"/>
    <a:srgbClr val="F9E6AB"/>
    <a:srgbClr val="BB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BC415-B65C-4978-BC00-EE8097616984}" v="77" dt="2021-12-04T14:55:13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9C2BC415-B65C-4978-BC00-EE8097616984}"/>
    <pc:docChg chg="undo redo custSel addSld delSld modSld sldOrd">
      <pc:chgData name="منى الثبيتي" userId="cb151b56e55a1c37" providerId="LiveId" clId="{9C2BC415-B65C-4978-BC00-EE8097616984}" dt="2021-12-08T11:15:04.327" v="2338" actId="1076"/>
      <pc:docMkLst>
        <pc:docMk/>
      </pc:docMkLst>
      <pc:sldChg chg="addSp modSp mod">
        <pc:chgData name="منى الثبيتي" userId="cb151b56e55a1c37" providerId="LiveId" clId="{9C2BC415-B65C-4978-BC00-EE8097616984}" dt="2021-12-04T16:24:21.098" v="1937" actId="1076"/>
        <pc:sldMkLst>
          <pc:docMk/>
          <pc:sldMk cId="0" sldId="256"/>
        </pc:sldMkLst>
        <pc:spChg chg="add mod">
          <ac:chgData name="منى الثبيتي" userId="cb151b56e55a1c37" providerId="LiveId" clId="{9C2BC415-B65C-4978-BC00-EE8097616984}" dt="2021-12-04T16:22:17.080" v="1921" actId="2085"/>
          <ac:spMkLst>
            <pc:docMk/>
            <pc:sldMk cId="0" sldId="256"/>
            <ac:spMk id="2" creationId="{24F08591-DDD2-4A40-BD1A-A8FCE7AE2516}"/>
          </ac:spMkLst>
        </pc:spChg>
        <pc:spChg chg="mod">
          <ac:chgData name="منى الثبيتي" userId="cb151b56e55a1c37" providerId="LiveId" clId="{9C2BC415-B65C-4978-BC00-EE8097616984}" dt="2021-12-04T16:24:10.393" v="1936" actId="255"/>
          <ac:spMkLst>
            <pc:docMk/>
            <pc:sldMk cId="0" sldId="256"/>
            <ac:spMk id="60" creationId="{5A4BF67A-CBEA-4EF5-A50D-F36F5A6BE8E5}"/>
          </ac:spMkLst>
        </pc:spChg>
        <pc:grpChg chg="add mod ord">
          <ac:chgData name="منى الثبيتي" userId="cb151b56e55a1c37" providerId="LiveId" clId="{9C2BC415-B65C-4978-BC00-EE8097616984}" dt="2021-12-04T16:24:21.098" v="1937" actId="1076"/>
          <ac:grpSpMkLst>
            <pc:docMk/>
            <pc:sldMk cId="0" sldId="256"/>
            <ac:grpSpMk id="55" creationId="{7F751154-A09D-41C6-A2A8-99E278839F9D}"/>
          </ac:grpSpMkLst>
        </pc:grpChg>
        <pc:picChg chg="mod">
          <ac:chgData name="منى الثبيتي" userId="cb151b56e55a1c37" providerId="LiveId" clId="{9C2BC415-B65C-4978-BC00-EE8097616984}" dt="2021-12-04T16:21:04.971" v="1910"/>
          <ac:picMkLst>
            <pc:docMk/>
            <pc:sldMk cId="0" sldId="256"/>
            <ac:picMk id="61" creationId="{A6130D2A-67E1-4011-A285-5C5E9509A43D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4:30.120" v="2333" actId="1076"/>
        <pc:sldMkLst>
          <pc:docMk/>
          <pc:sldMk cId="0" sldId="257"/>
        </pc:sldMkLst>
        <pc:spChg chg="add del mod">
          <ac:chgData name="منى الثبيتي" userId="cb151b56e55a1c37" providerId="LiveId" clId="{9C2BC415-B65C-4978-BC00-EE8097616984}" dt="2021-12-04T12:50:44.420" v="828" actId="478"/>
          <ac:spMkLst>
            <pc:docMk/>
            <pc:sldMk cId="0" sldId="257"/>
            <ac:spMk id="4" creationId="{291DA3E1-1A30-4175-A3BC-AA583FCB395C}"/>
          </ac:spMkLst>
        </pc:spChg>
        <pc:spChg chg="add del mod">
          <ac:chgData name="منى الثبيتي" userId="cb151b56e55a1c37" providerId="LiveId" clId="{9C2BC415-B65C-4978-BC00-EE8097616984}" dt="2021-12-04T12:50:57.571" v="832" actId="478"/>
          <ac:spMkLst>
            <pc:docMk/>
            <pc:sldMk cId="0" sldId="257"/>
            <ac:spMk id="6" creationId="{FE010E6B-B895-4960-B493-92157F562A63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7" creationId="{138A971A-51EB-41A7-81B9-B3EE9D5B0FDB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6" creationId="{5AD016D3-FDF9-43CB-AD3A-E1583F4DFB0A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8" creationId="{F0CEBE3B-201F-4231-93A8-0CAB43DFB304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9" creationId="{D9A92933-A15C-418E-9F36-C4E172F25EC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0" creationId="{B57A882E-F7F5-4FE0-A557-B3EE6269894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1" creationId="{168B4F62-7465-4020-AD34-FF072C77C54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2" creationId="{634B14B5-CA8C-41BD-8660-1A68CDC67F8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3" creationId="{4E6E2619-086C-4174-B880-9F26BA8E26B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4" creationId="{29818587-A496-450F-B8DD-B9910174037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5" creationId="{9A549A17-1D8A-4D3B-A55B-1EDE7CA2E49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6" creationId="{EE79815B-A2F2-4414-937C-97352444D7E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7" creationId="{068F9426-BEA5-4FE1-AA98-F8949D9AEFA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8" creationId="{89C991A3-4684-4D07-B94F-40FFA234CE76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9" creationId="{71A406DB-5D0C-4329-A190-0D58FCBF9B2D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60" creationId="{0E3C49E2-10FA-467C-ACC7-F087731B55DA}"/>
          </ac:spMkLst>
        </pc:spChg>
        <pc:spChg chg="mod">
          <ac:chgData name="منى الثبيتي" userId="cb151b56e55a1c37" providerId="LiveId" clId="{9C2BC415-B65C-4978-BC00-EE8097616984}" dt="2021-12-04T16:35:32.171" v="2010"/>
          <ac:spMkLst>
            <pc:docMk/>
            <pc:sldMk cId="0" sldId="257"/>
            <ac:spMk id="62" creationId="{10D2C497-65CA-4095-8692-AD0E23DBB066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4" creationId="{D5829523-AABC-450A-97E9-133E9A005158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6" creationId="{BA2EFF19-6550-48B6-AC7A-7BD78BA4E415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7" creationId="{764EFA2E-5F34-447E-A789-05097D4BA631}"/>
          </ac:spMkLst>
        </pc:spChg>
        <pc:spChg chg="add mod">
          <ac:chgData name="منى الثبيتي" userId="cb151b56e55a1c37" providerId="LiveId" clId="{9C2BC415-B65C-4978-BC00-EE8097616984}" dt="2021-12-04T13:21:26.868" v="1110" actId="1076"/>
          <ac:spMkLst>
            <pc:docMk/>
            <pc:sldMk cId="0" sldId="257"/>
            <ac:spMk id="74" creationId="{08D2783F-FCC8-4581-ADA3-7494D89065D9}"/>
          </ac:spMkLst>
        </pc:spChg>
        <pc:spChg chg="del">
          <ac:chgData name="منى الثبيتي" userId="cb151b56e55a1c37" providerId="LiveId" clId="{9C2BC415-B65C-4978-BC00-EE8097616984}" dt="2021-12-04T11:09:37.313" v="169" actId="478"/>
          <ac:spMkLst>
            <pc:docMk/>
            <pc:sldMk cId="0" sldId="257"/>
            <ac:spMk id="1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0:52.138" v="830" actId="478"/>
          <ac:spMkLst>
            <pc:docMk/>
            <pc:sldMk cId="0" sldId="257"/>
            <ac:spMk id="18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8.137" v="166" actId="478"/>
          <ac:spMkLst>
            <pc:docMk/>
            <pc:sldMk cId="0" sldId="257"/>
            <ac:spMk id="19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6.458" v="165" actId="478"/>
          <ac:spMkLst>
            <pc:docMk/>
            <pc:sldMk cId="0" sldId="257"/>
            <ac:spMk id="192" creationId="{00000000-0000-0000-0000-000000000000}"/>
          </ac:spMkLst>
        </pc:spChg>
        <pc:spChg chg="ord">
          <ac:chgData name="منى الثبيتي" userId="cb151b56e55a1c37" providerId="LiveId" clId="{9C2BC415-B65C-4978-BC00-EE8097616984}" dt="2021-12-04T10:49:19.490" v="164" actId="166"/>
          <ac:spMkLst>
            <pc:docMk/>
            <pc:sldMk cId="0" sldId="257"/>
            <ac:spMk id="210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1:09:32.098" v="168" actId="478"/>
          <ac:spMkLst>
            <pc:docMk/>
            <pc:sldMk cId="0" sldId="257"/>
            <ac:spMk id="21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0:48:38.120" v="159" actId="1076"/>
          <ac:grpSpMkLst>
            <pc:docMk/>
            <pc:sldMk cId="0" sldId="257"/>
            <ac:grpSpMk id="2" creationId="{EC5E6DE3-67BE-4770-B639-684C41AD1D06}"/>
          </ac:grpSpMkLst>
        </pc:grpChg>
        <pc:grpChg chg="add mod">
          <ac:chgData name="منى الثبيتي" userId="cb151b56e55a1c37" providerId="LiveId" clId="{9C2BC415-B65C-4978-BC00-EE8097616984}" dt="2021-12-04T10:49:12.061" v="163" actId="1076"/>
          <ac:grpSpMkLst>
            <pc:docMk/>
            <pc:sldMk cId="0" sldId="257"/>
            <ac:grpSpMk id="45" creationId="{FD0907D1-E9CE-4F4C-87A5-F346DD6980CB}"/>
          </ac:grpSpMkLst>
        </pc:grpChg>
        <pc:grpChg chg="mod">
          <ac:chgData name="منى الثبيتي" userId="cb151b56e55a1c37" providerId="LiveId" clId="{9C2BC415-B65C-4978-BC00-EE8097616984}" dt="2021-12-04T10:48:50.115" v="160"/>
          <ac:grpSpMkLst>
            <pc:docMk/>
            <pc:sldMk cId="0" sldId="257"/>
            <ac:grpSpMk id="47" creationId="{5408D757-0A35-497A-9CEF-73E1699CD400}"/>
          </ac:grpSpMkLst>
        </pc:grpChg>
        <pc:grpChg chg="add mod">
          <ac:chgData name="منى الثبيتي" userId="cb151b56e55a1c37" providerId="LiveId" clId="{9C2BC415-B65C-4978-BC00-EE8097616984}" dt="2021-12-04T16:35:37.959" v="2011" actId="1076"/>
          <ac:grpSpMkLst>
            <pc:docMk/>
            <pc:sldMk cId="0" sldId="257"/>
            <ac:grpSpMk id="61" creationId="{561395E3-BCF4-460C-9E2D-AA10D9DD8B95}"/>
          </ac:grpSpMkLst>
        </pc:grpChg>
        <pc:grpChg chg="del">
          <ac:chgData name="منى الثبيتي" userId="cb151b56e55a1c37" providerId="LiveId" clId="{9C2BC415-B65C-4978-BC00-EE8097616984}" dt="2021-12-04T12:50:48.272" v="829" actId="478"/>
          <ac:grpSpMkLst>
            <pc:docMk/>
            <pc:sldMk cId="0" sldId="257"/>
            <ac:grpSpMk id="185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0:49:01.177" v="162" actId="14100"/>
          <ac:grpSpMkLst>
            <pc:docMk/>
            <pc:sldMk cId="0" sldId="257"/>
            <ac:grpSpMk id="21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21:09.563" v="1108" actId="1036"/>
          <ac:grpSpMkLst>
            <pc:docMk/>
            <pc:sldMk cId="0" sldId="257"/>
            <ac:grpSpMk id="21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55:21.997" v="876" actId="1076"/>
          <ac:picMkLst>
            <pc:docMk/>
            <pc:sldMk cId="0" sldId="257"/>
            <ac:picMk id="10" creationId="{5204BD19-C3B1-454F-B0DB-726988AB77C4}"/>
          </ac:picMkLst>
        </pc:picChg>
        <pc:picChg chg="add mod">
          <ac:chgData name="منى الثبيتي" userId="cb151b56e55a1c37" providerId="LiveId" clId="{9C2BC415-B65C-4978-BC00-EE8097616984}" dt="2021-12-04T12:55:24.066" v="877" actId="1076"/>
          <ac:picMkLst>
            <pc:docMk/>
            <pc:sldMk cId="0" sldId="257"/>
            <ac:picMk id="12" creationId="{E2F72827-068C-4726-8770-72E2B5124A4A}"/>
          </ac:picMkLst>
        </pc:picChg>
        <pc:picChg chg="mod">
          <ac:chgData name="منى الثبيتي" userId="cb151b56e55a1c37" providerId="LiveId" clId="{9C2BC415-B65C-4978-BC00-EE8097616984}" dt="2021-12-04T16:35:32.171" v="2010"/>
          <ac:picMkLst>
            <pc:docMk/>
            <pc:sldMk cId="0" sldId="257"/>
            <ac:picMk id="63" creationId="{95D110F8-DC1F-42EF-A737-F0E23A865431}"/>
          </ac:picMkLst>
        </pc:picChg>
        <pc:picChg chg="add mod">
          <ac:chgData name="منى الثبيتي" userId="cb151b56e55a1c37" providerId="LiveId" clId="{9C2BC415-B65C-4978-BC00-EE8097616984}" dt="2021-12-08T11:14:30.120" v="2333" actId="1076"/>
          <ac:picMkLst>
            <pc:docMk/>
            <pc:sldMk cId="0" sldId="257"/>
            <ac:picMk id="65" creationId="{71EB6735-2692-4A59-B6F7-E74B5E3BB3A9}"/>
          </ac:picMkLst>
        </pc:picChg>
        <pc:picChg chg="add mod">
          <ac:chgData name="منى الثبيتي" userId="cb151b56e55a1c37" providerId="LiveId" clId="{9C2BC415-B65C-4978-BC00-EE8097616984}" dt="2021-12-04T13:21:26.868" v="1110" actId="1076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9C2BC415-B65C-4978-BC00-EE8097616984}" dt="2021-12-04T16:25:27.775" v="1945"/>
        <pc:sldMkLst>
          <pc:docMk/>
          <pc:sldMk cId="0" sldId="258"/>
        </pc:sldMkLst>
        <pc:spChg chg="add mod">
          <ac:chgData name="منى الثبيتي" userId="cb151b56e55a1c37" providerId="LiveId" clId="{9C2BC415-B65C-4978-BC00-EE8097616984}" dt="2021-12-04T16:25:24.541" v="1944" actId="2085"/>
          <ac:spMkLst>
            <pc:docMk/>
            <pc:sldMk cId="0" sldId="258"/>
            <ac:spMk id="2" creationId="{7C9D0A5B-ABFA-4B1D-B456-3532F88D51B8}"/>
          </ac:spMkLst>
        </pc:spChg>
        <pc:spChg chg="add del mod">
          <ac:chgData name="منى الثبيتي" userId="cb151b56e55a1c37" providerId="LiveId" clId="{9C2BC415-B65C-4978-BC00-EE8097616984}" dt="2021-12-04T11:46:10.849" v="171" actId="478"/>
          <ac:spMkLst>
            <pc:docMk/>
            <pc:sldMk cId="0" sldId="258"/>
            <ac:spMk id="3" creationId="{FF1D73F1-71B7-45E5-A502-54FECF8B5815}"/>
          </ac:spMkLst>
        </pc:spChg>
        <pc:spChg chg="add del mod">
          <ac:chgData name="منى الثبيتي" userId="cb151b56e55a1c37" providerId="LiveId" clId="{9C2BC415-B65C-4978-BC00-EE8097616984}" dt="2021-12-04T11:46:21.211" v="174" actId="478"/>
          <ac:spMkLst>
            <pc:docMk/>
            <pc:sldMk cId="0" sldId="258"/>
            <ac:spMk id="5" creationId="{D4F437BD-D988-419A-8DF2-B7A0A0D3BF1A}"/>
          </ac:spMkLst>
        </pc:spChg>
        <pc:spChg chg="add mod">
          <ac:chgData name="منى الثبيتي" userId="cb151b56e55a1c37" providerId="LiveId" clId="{9C2BC415-B65C-4978-BC00-EE8097616984}" dt="2021-12-04T12:45:04.957" v="807" actId="14100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3" creationId="{3256B510-C3CD-4BE9-BA03-426D2A1B6E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5" creationId="{4ED8C92F-E856-4C8E-81AD-E1C7E6C89FE7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6" creationId="{8CCA6A31-50EF-43BF-8836-7A826E01C8B2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7" creationId="{A8AB3C2C-5C81-4976-B4E7-B6C0EA54B59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8" creationId="{9753A7F3-EBC9-4791-B268-65E189EB903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9" creationId="{1B164880-A048-4849-B3E5-09916A1940AE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0" creationId="{36C62651-F6AF-4511-B7CD-316EE87EEEC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1" creationId="{BC976EE2-96B1-4EDE-8B63-18D4E5E9A639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2" creationId="{CC8242B2-74E1-47A8-B5E5-8F176A00060F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3" creationId="{CE243457-CE4F-4B13-9684-4E7CE91C26E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4" creationId="{9935275E-B202-4811-978C-5F59F8046C6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5" creationId="{839D68C6-99E1-4D4D-844D-CFFC06001F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6" creationId="{9922D3CF-8E29-4089-A19B-EF136003D92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7" creationId="{69BA7509-CDC0-4C5C-8FDF-416D958E8A97}"/>
          </ac:spMkLst>
        </pc:spChg>
        <pc:spChg chg="add mod">
          <ac:chgData name="منى الثبيتي" userId="cb151b56e55a1c37" providerId="LiveId" clId="{9C2BC415-B65C-4978-BC00-EE8097616984}" dt="2021-12-04T11:47:17.424" v="183" actId="13822"/>
          <ac:spMkLst>
            <pc:docMk/>
            <pc:sldMk cId="0" sldId="258"/>
            <ac:spMk id="48" creationId="{4C0E3AB4-C06B-4830-89E1-C213962C88DB}"/>
          </ac:spMkLst>
        </pc:spChg>
        <pc:spChg chg="mod">
          <ac:chgData name="منى الثبيتي" userId="cb151b56e55a1c37" providerId="LiveId" clId="{9C2BC415-B65C-4978-BC00-EE8097616984}" dt="2021-12-04T16:25:27.775" v="1945"/>
          <ac:spMkLst>
            <pc:docMk/>
            <pc:sldMk cId="0" sldId="258"/>
            <ac:spMk id="50" creationId="{4767D318-B44A-4C03-807C-2F39C2276539}"/>
          </ac:spMkLst>
        </pc:spChg>
        <pc:spChg chg="add mod">
          <ac:chgData name="منى الثبيتي" userId="cb151b56e55a1c37" providerId="LiveId" clId="{9C2BC415-B65C-4978-BC00-EE8097616984}" dt="2021-12-04T11:57:54.962" v="237" actId="13822"/>
          <ac:spMkLst>
            <pc:docMk/>
            <pc:sldMk cId="0" sldId="258"/>
            <ac:spMk id="51" creationId="{BEACD5EC-4BFD-4C70-8BAE-74A1510094CD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7" creationId="{0AB1A8E3-20EB-4799-BD9D-1CE0D961321F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8" creationId="{15391AEC-50B8-4242-9D30-E837438C87AC}"/>
          </ac:spMkLst>
        </pc:spChg>
        <pc:spChg chg="del">
          <ac:chgData name="منى الثبيتي" userId="cb151b56e55a1c37" providerId="LiveId" clId="{9C2BC415-B65C-4978-BC00-EE8097616984}" dt="2021-12-04T11:46:05.855" v="170" actId="478"/>
          <ac:spMkLst>
            <pc:docMk/>
            <pc:sldMk cId="0" sldId="258"/>
            <ac:spMk id="22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15.933" v="172" actId="478"/>
          <ac:spMkLst>
            <pc:docMk/>
            <pc:sldMk cId="0" sldId="258"/>
            <ac:spMk id="225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1:56:21.830" v="235" actId="1036"/>
          <ac:spMkLst>
            <pc:docMk/>
            <pc:sldMk cId="0" sldId="258"/>
            <ac:spMk id="22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52.340" v="179" actId="478"/>
          <ac:spMkLst>
            <pc:docMk/>
            <pc:sldMk cId="0" sldId="258"/>
            <ac:spMk id="23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7:00.220" v="181" actId="478"/>
          <ac:spMkLst>
            <pc:docMk/>
            <pc:sldMk cId="0" sldId="258"/>
            <ac:spMk id="237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1:48:44.250" v="200" actId="1076"/>
          <ac:grpSpMkLst>
            <pc:docMk/>
            <pc:sldMk cId="0" sldId="258"/>
            <ac:grpSpMk id="24" creationId="{2983BB85-B76E-4851-AF16-4559665EB44C}"/>
          </ac:grpSpMkLst>
        </pc:grpChg>
        <pc:grpChg chg="add mod">
          <ac:chgData name="منى الثبيتي" userId="cb151b56e55a1c37" providerId="LiveId" clId="{9C2BC415-B65C-4978-BC00-EE8097616984}" dt="2021-12-04T11:47:34.197" v="198" actId="1037"/>
          <ac:grpSpMkLst>
            <pc:docMk/>
            <pc:sldMk cId="0" sldId="258"/>
            <ac:grpSpMk id="32" creationId="{31E766EE-2BE5-47A3-B65C-34EA304E4410}"/>
          </ac:grpSpMkLst>
        </pc:grpChg>
        <pc:grpChg chg="mod">
          <ac:chgData name="منى الثبيتي" userId="cb151b56e55a1c37" providerId="LiveId" clId="{9C2BC415-B65C-4978-BC00-EE8097616984}" dt="2021-12-04T11:47:04.757" v="182"/>
          <ac:grpSpMkLst>
            <pc:docMk/>
            <pc:sldMk cId="0" sldId="258"/>
            <ac:grpSpMk id="34" creationId="{394D0860-2096-454A-9593-95FB496737C7}"/>
          </ac:grpSpMkLst>
        </pc:grpChg>
        <pc:grpChg chg="add mod">
          <ac:chgData name="منى الثبيتي" userId="cb151b56e55a1c37" providerId="LiveId" clId="{9C2BC415-B65C-4978-BC00-EE8097616984}" dt="2021-12-04T16:25:27.775" v="1945"/>
          <ac:grpSpMkLst>
            <pc:docMk/>
            <pc:sldMk cId="0" sldId="258"/>
            <ac:grpSpMk id="49" creationId="{4E5A01F3-AB84-43C0-9F59-A3A825512C09}"/>
          </ac:grpSpMkLst>
        </pc:grpChg>
        <pc:grpChg chg="add mod">
          <ac:chgData name="منى الثبيتي" userId="cb151b56e55a1c37" providerId="LiveId" clId="{9C2BC415-B65C-4978-BC00-EE8097616984}" dt="2021-12-04T12:02:54.164" v="426" actId="1076"/>
          <ac:grpSpMkLst>
            <pc:docMk/>
            <pc:sldMk cId="0" sldId="258"/>
            <ac:grpSpMk id="66" creationId="{21BC7486-CF3E-4559-9C20-45D0AED02634}"/>
          </ac:grpSpMkLst>
        </pc:grpChg>
        <pc:grpChg chg="del">
          <ac:chgData name="منى الثبيتي" userId="cb151b56e55a1c37" providerId="LiveId" clId="{9C2BC415-B65C-4978-BC00-EE8097616984}" dt="2021-12-04T11:46:24.773" v="175" actId="478"/>
          <ac:grpSpMkLst>
            <pc:docMk/>
            <pc:sldMk cId="0" sldId="258"/>
            <ac:grpSpMk id="22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0.026" v="178" actId="478"/>
          <ac:grpSpMkLst>
            <pc:docMk/>
            <pc:sldMk cId="0" sldId="258"/>
            <ac:grpSpMk id="230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4.200" v="180" actId="478"/>
          <ac:grpSpMkLst>
            <pc:docMk/>
            <pc:sldMk cId="0" sldId="258"/>
            <ac:grpSpMk id="234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1:48:39.420" v="199" actId="1076"/>
          <ac:grpSpMkLst>
            <pc:docMk/>
            <pc:sldMk cId="0" sldId="258"/>
            <ac:grpSpMk id="24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1:55:40.770" v="205" actId="1076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9C2BC415-B65C-4978-BC00-EE8097616984}" dt="2021-12-04T12:01:05.538" v="281" actId="1035"/>
          <ac:picMkLst>
            <pc:docMk/>
            <pc:sldMk cId="0" sldId="258"/>
            <ac:picMk id="9" creationId="{C25DACE8-2293-4ED0-9F6E-B2593A9EAC5C}"/>
          </ac:picMkLst>
        </pc:picChg>
        <pc:picChg chg="add mod">
          <ac:chgData name="منى الثبيتي" userId="cb151b56e55a1c37" providerId="LiveId" clId="{9C2BC415-B65C-4978-BC00-EE8097616984}" dt="2021-12-04T12:01:13.215" v="305" actId="1036"/>
          <ac:picMkLst>
            <pc:docMk/>
            <pc:sldMk cId="0" sldId="258"/>
            <ac:picMk id="11" creationId="{CA5E62F6-488E-4326-9A3C-E23D34F04154}"/>
          </ac:picMkLst>
        </pc:picChg>
        <pc:picChg chg="add mod modCrop">
          <ac:chgData name="منى الثبيتي" userId="cb151b56e55a1c37" providerId="LiveId" clId="{9C2BC415-B65C-4978-BC00-EE8097616984}" dt="2021-12-04T11:59:49.733" v="250" actId="1076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9C2BC415-B65C-4978-BC00-EE8097616984}" dt="2021-12-04T12:01:21.280" v="356" actId="1037"/>
          <ac:picMkLst>
            <pc:docMk/>
            <pc:sldMk cId="0" sldId="258"/>
            <ac:picMk id="15" creationId="{C5B8BBAB-8BA3-4B24-B7BE-CCB6042C5AA4}"/>
          </ac:picMkLst>
        </pc:picChg>
        <pc:picChg chg="add mod">
          <ac:chgData name="منى الثبيتي" userId="cb151b56e55a1c37" providerId="LiveId" clId="{9C2BC415-B65C-4978-BC00-EE8097616984}" dt="2021-12-04T12:01:37.098" v="420" actId="1036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9C2BC415-B65C-4978-BC00-EE8097616984}" dt="2021-12-04T12:02:02.878" v="422" actId="1076"/>
          <ac:picMkLst>
            <pc:docMk/>
            <pc:sldMk cId="0" sldId="258"/>
            <ac:picMk id="19" creationId="{3667C7D5-0E2C-432E-892C-54E3D6C02FF2}"/>
          </ac:picMkLst>
        </pc:picChg>
        <pc:picChg chg="add mod">
          <ac:chgData name="منى الثبيتي" userId="cb151b56e55a1c37" providerId="LiveId" clId="{9C2BC415-B65C-4978-BC00-EE8097616984}" dt="2021-12-04T12:02:28.033" v="424" actId="1076"/>
          <ac:picMkLst>
            <pc:docMk/>
            <pc:sldMk cId="0" sldId="258"/>
            <ac:picMk id="21" creationId="{DDDABE40-3765-4084-A1BC-9B2304CABD55}"/>
          </ac:picMkLst>
        </pc:picChg>
        <pc:picChg chg="mod">
          <ac:chgData name="منى الثبيتي" userId="cb151b56e55a1c37" providerId="LiveId" clId="{9C2BC415-B65C-4978-BC00-EE8097616984}" dt="2021-12-04T16:25:27.775" v="1945"/>
          <ac:picMkLst>
            <pc:docMk/>
            <pc:sldMk cId="0" sldId="258"/>
            <ac:picMk id="52" creationId="{343C8DF6-5E7C-4790-AF40-0D2043231949}"/>
          </ac:picMkLst>
        </pc:picChg>
      </pc:sldChg>
      <pc:sldChg chg="addSp delSp modSp mod">
        <pc:chgData name="منى الثبيتي" userId="cb151b56e55a1c37" providerId="LiveId" clId="{9C2BC415-B65C-4978-BC00-EE8097616984}" dt="2021-12-04T16:25:49.277" v="1949"/>
        <pc:sldMkLst>
          <pc:docMk/>
          <pc:sldMk cId="0" sldId="259"/>
        </pc:sldMkLst>
        <pc:spChg chg="add mod">
          <ac:chgData name="منى الثبيتي" userId="cb151b56e55a1c37" providerId="LiveId" clId="{9C2BC415-B65C-4978-BC00-EE8097616984}" dt="2021-12-04T16:25:45.685" v="1948" actId="2085"/>
          <ac:spMkLst>
            <pc:docMk/>
            <pc:sldMk cId="0" sldId="259"/>
            <ac:spMk id="2" creationId="{B0A62B97-03AF-459B-A460-41F91F10E635}"/>
          </ac:spMkLst>
        </pc:spChg>
        <pc:spChg chg="add del mod">
          <ac:chgData name="منى الثبيتي" userId="cb151b56e55a1c37" providerId="LiveId" clId="{9C2BC415-B65C-4978-BC00-EE8097616984}" dt="2021-12-04T12:10:12.884" v="442" actId="478"/>
          <ac:spMkLst>
            <pc:docMk/>
            <pc:sldMk cId="0" sldId="259"/>
            <ac:spMk id="3" creationId="{681AEAAF-82F8-4A0D-9A9A-E655F81A6503}"/>
          </ac:spMkLst>
        </pc:spChg>
        <pc:spChg chg="add del mod">
          <ac:chgData name="منى الثبيتي" userId="cb151b56e55a1c37" providerId="LiveId" clId="{9C2BC415-B65C-4978-BC00-EE8097616984}" dt="2021-12-04T12:10:32.616" v="444" actId="478"/>
          <ac:spMkLst>
            <pc:docMk/>
            <pc:sldMk cId="0" sldId="259"/>
            <ac:spMk id="5" creationId="{1855370C-3619-440E-859C-697EA60F5D93}"/>
          </ac:spMkLst>
        </pc:spChg>
        <pc:spChg chg="mod">
          <ac:chgData name="منى الثبيتي" userId="cb151b56e55a1c37" providerId="LiveId" clId="{9C2BC415-B65C-4978-BC00-EE8097616984}" dt="2021-12-04T12:05:23.418" v="439" actId="1076"/>
          <ac:spMkLst>
            <pc:docMk/>
            <pc:sldMk cId="0" sldId="259"/>
            <ac:spMk id="43" creationId="{AD3D6C19-2E39-43AA-AA2B-BCFF6B14B3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5" creationId="{F5E14479-7566-41E2-903A-24D43DF3C3E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7" creationId="{65C6847B-3C12-44FD-9A0E-8ED30A916D11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8" creationId="{6055492B-81DF-4940-85BD-831F7D214B8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9" creationId="{C1E1450B-A6F1-4076-8E8C-EFD14C59AB9C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0" creationId="{B09782E4-3867-4452-B4F5-81E097F63C3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1" creationId="{113BFFC3-E03F-4BC8-B32B-562CBC25AE82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2" creationId="{D31B9FF3-7D73-49B5-8FE0-EC3BE117B7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3" creationId="{77CCBD8B-6270-40E6-9682-272850ED2BCB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4" creationId="{2C7B4080-C258-490F-9731-F1AE41D027C5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5" creationId="{F5610C19-9270-492F-86F3-EFF582943A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6" creationId="{AB56E8E9-EAD2-4E73-AD02-F70AE6F8E5A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7" creationId="{4227E9E1-2FE2-4961-A278-D17E181FF766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8" creationId="{C5961B94-7A08-49E7-8FBB-3361479002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9" creationId="{C3F93ABC-3780-4F9A-B0E7-BFF2353A24FF}"/>
          </ac:spMkLst>
        </pc:spChg>
        <pc:spChg chg="add mod">
          <ac:chgData name="منى الثبيتي" userId="cb151b56e55a1c37" providerId="LiveId" clId="{9C2BC415-B65C-4978-BC00-EE8097616984}" dt="2021-12-04T12:05:37.032" v="440" actId="1076"/>
          <ac:spMkLst>
            <pc:docMk/>
            <pc:sldMk cId="0" sldId="259"/>
            <ac:spMk id="60" creationId="{ABCDA3CD-E129-414B-9D98-E03404BCE29F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6" creationId="{802A9167-6EDB-446D-A474-C2EF3675D688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9C2BC415-B65C-4978-BC00-EE8097616984}" dt="2021-12-04T16:25:49.277" v="1949"/>
          <ac:spMkLst>
            <pc:docMk/>
            <pc:sldMk cId="0" sldId="259"/>
            <ac:spMk id="71" creationId="{7A0185B6-8AA8-4912-9B13-82151DCE4C06}"/>
          </ac:spMkLst>
        </pc:spChg>
        <pc:spChg chg="mod ord">
          <ac:chgData name="منى الثبيتي" userId="cb151b56e55a1c37" providerId="LiveId" clId="{9C2BC415-B65C-4978-BC00-EE8097616984}" dt="2021-12-04T12:27:40.254" v="600" actId="167"/>
          <ac:spMkLst>
            <pc:docMk/>
            <pc:sldMk cId="0" sldId="259"/>
            <ac:spMk id="25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28:32.956" v="625" actId="207"/>
          <ac:spMkLst>
            <pc:docMk/>
            <pc:sldMk cId="0" sldId="259"/>
            <ac:spMk id="27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1.035" v="441" actId="478"/>
          <ac:spMkLst>
            <pc:docMk/>
            <pc:sldMk cId="0" sldId="259"/>
            <ac:spMk id="2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8.174" v="443" actId="478"/>
          <ac:spMkLst>
            <pc:docMk/>
            <pc:sldMk cId="0" sldId="259"/>
            <ac:spMk id="28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05:18.930" v="438" actId="1076"/>
          <ac:grpSpMkLst>
            <pc:docMk/>
            <pc:sldMk cId="0" sldId="259"/>
            <ac:grpSpMk id="39" creationId="{A867A70C-07AC-4884-A131-DC356FB93E2D}"/>
          </ac:grpSpMkLst>
        </pc:grpChg>
        <pc:grpChg chg="add mod">
          <ac:chgData name="منى الثبيتي" userId="cb151b56e55a1c37" providerId="LiveId" clId="{9C2BC415-B65C-4978-BC00-EE8097616984}" dt="2021-12-04T12:39:31.489" v="730" actId="14100"/>
          <ac:grpSpMkLst>
            <pc:docMk/>
            <pc:sldMk cId="0" sldId="259"/>
            <ac:grpSpMk id="44" creationId="{FF151108-FE38-4FAE-A495-66AFE03EA31F}"/>
          </ac:grpSpMkLst>
        </pc:grpChg>
        <pc:grpChg chg="mod">
          <ac:chgData name="منى الثبيتي" userId="cb151b56e55a1c37" providerId="LiveId" clId="{9C2BC415-B65C-4978-BC00-EE8097616984}" dt="2021-12-04T12:05:10.936" v="437"/>
          <ac:grpSpMkLst>
            <pc:docMk/>
            <pc:sldMk cId="0" sldId="259"/>
            <ac:grpSpMk id="46" creationId="{8A4367B0-52AA-40A1-A15D-4AB7D38BDE82}"/>
          </ac:grpSpMkLst>
        </pc:grpChg>
        <pc:grpChg chg="add mod">
          <ac:chgData name="منى الثبيتي" userId="cb151b56e55a1c37" providerId="LiveId" clId="{9C2BC415-B65C-4978-BC00-EE8097616984}" dt="2021-12-04T16:25:49.277" v="1949"/>
          <ac:grpSpMkLst>
            <pc:docMk/>
            <pc:sldMk cId="0" sldId="259"/>
            <ac:grpSpMk id="70" creationId="{AADBE880-5C1D-4386-AEB8-2B8CAF16B9D4}"/>
          </ac:grpSpMkLst>
        </pc:grpChg>
        <pc:grpChg chg="mod ord">
          <ac:chgData name="منى الثبيتي" userId="cb151b56e55a1c37" providerId="LiveId" clId="{9C2BC415-B65C-4978-BC00-EE8097616984}" dt="2021-12-04T12:27:54.769" v="603" actId="170"/>
          <ac:grpSpMkLst>
            <pc:docMk/>
            <pc:sldMk cId="0" sldId="259"/>
            <ac:grpSpMk id="25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2:11:56.897" v="448" actId="688"/>
          <ac:grpSpMkLst>
            <pc:docMk/>
            <pc:sldMk cId="0" sldId="259"/>
            <ac:grpSpMk id="266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2:14:26.888" v="451" actId="478"/>
          <ac:picMkLst>
            <pc:docMk/>
            <pc:sldMk cId="0" sldId="259"/>
            <ac:picMk id="7" creationId="{AB024351-589B-4AFF-A101-8B8D3756C8AD}"/>
          </ac:picMkLst>
        </pc:picChg>
        <pc:picChg chg="add mod">
          <ac:chgData name="منى الثبيتي" userId="cb151b56e55a1c37" providerId="LiveId" clId="{9C2BC415-B65C-4978-BC00-EE8097616984}" dt="2021-12-04T12:15:06.175" v="463" actId="1038"/>
          <ac:picMkLst>
            <pc:docMk/>
            <pc:sldMk cId="0" sldId="259"/>
            <ac:picMk id="9" creationId="{C92618A5-A93F-4A68-B3EA-BD2DFED001E7}"/>
          </ac:picMkLst>
        </pc:picChg>
        <pc:picChg chg="add mod">
          <ac:chgData name="منى الثبيتي" userId="cb151b56e55a1c37" providerId="LiveId" clId="{9C2BC415-B65C-4978-BC00-EE8097616984}" dt="2021-12-04T12:20:28.123" v="508" actId="1035"/>
          <ac:picMkLst>
            <pc:docMk/>
            <pc:sldMk cId="0" sldId="259"/>
            <ac:picMk id="11" creationId="{903911FA-C6CA-4003-8445-17D3454EBAF1}"/>
          </ac:picMkLst>
        </pc:picChg>
        <pc:picChg chg="add mod">
          <ac:chgData name="منى الثبيتي" userId="cb151b56e55a1c37" providerId="LiveId" clId="{9C2BC415-B65C-4978-BC00-EE8097616984}" dt="2021-12-04T12:20:23.201" v="502" actId="1036"/>
          <ac:picMkLst>
            <pc:docMk/>
            <pc:sldMk cId="0" sldId="259"/>
            <ac:picMk id="13" creationId="{70D9A996-06CB-4565-9B67-F35D5568B5FE}"/>
          </ac:picMkLst>
        </pc:picChg>
        <pc:picChg chg="add mod">
          <ac:chgData name="منى الثبيتي" userId="cb151b56e55a1c37" providerId="LiveId" clId="{9C2BC415-B65C-4978-BC00-EE8097616984}" dt="2021-12-04T12:20:51.458" v="536" actId="1076"/>
          <ac:picMkLst>
            <pc:docMk/>
            <pc:sldMk cId="0" sldId="259"/>
            <ac:picMk id="15" creationId="{DCDFE4C1-9E14-4540-B240-762864A60537}"/>
          </ac:picMkLst>
        </pc:picChg>
        <pc:picChg chg="add mod">
          <ac:chgData name="منى الثبيتي" userId="cb151b56e55a1c37" providerId="LiveId" clId="{9C2BC415-B65C-4978-BC00-EE8097616984}" dt="2021-12-04T12:24:49.231" v="569" actId="1035"/>
          <ac:picMkLst>
            <pc:docMk/>
            <pc:sldMk cId="0" sldId="259"/>
            <ac:picMk id="17" creationId="{690E40AC-6EE5-4CF0-93FD-3C51BCF8D37E}"/>
          </ac:picMkLst>
        </pc:picChg>
        <pc:picChg chg="add mod modCrop">
          <ac:chgData name="منى الثبيتي" userId="cb151b56e55a1c37" providerId="LiveId" clId="{9C2BC415-B65C-4978-BC00-EE8097616984}" dt="2021-12-04T12:26:09.036" v="589" actId="1037"/>
          <ac:picMkLst>
            <pc:docMk/>
            <pc:sldMk cId="0" sldId="259"/>
            <ac:picMk id="19" creationId="{72B10BDD-5F78-4541-8831-06C2A1A8CDF7}"/>
          </ac:picMkLst>
        </pc:picChg>
        <pc:picChg chg="add mod">
          <ac:chgData name="منى الثبيتي" userId="cb151b56e55a1c37" providerId="LiveId" clId="{9C2BC415-B65C-4978-BC00-EE8097616984}" dt="2021-12-04T12:27:24.165" v="597" actId="1076"/>
          <ac:picMkLst>
            <pc:docMk/>
            <pc:sldMk cId="0" sldId="259"/>
            <ac:picMk id="21" creationId="{314680B2-6B00-412A-9FDC-7758F90E22B2}"/>
          </ac:picMkLst>
        </pc:picChg>
        <pc:picChg chg="add mod">
          <ac:chgData name="منى الثبيتي" userId="cb151b56e55a1c37" providerId="LiveId" clId="{9C2BC415-B65C-4978-BC00-EE8097616984}" dt="2021-12-04T12:11:36.522" v="445"/>
          <ac:picMkLst>
            <pc:docMk/>
            <pc:sldMk cId="0" sldId="259"/>
            <ac:picMk id="65" creationId="{50931FF7-BADA-463D-A674-7466D1811968}"/>
          </ac:picMkLst>
        </pc:picChg>
        <pc:picChg chg="mod">
          <ac:chgData name="منى الثبيتي" userId="cb151b56e55a1c37" providerId="LiveId" clId="{9C2BC415-B65C-4978-BC00-EE8097616984}" dt="2021-12-04T16:25:49.277" v="1949"/>
          <ac:picMkLst>
            <pc:docMk/>
            <pc:sldMk cId="0" sldId="259"/>
            <ac:picMk id="72" creationId="{8741AC85-A5B5-4169-9230-8A7609E98620}"/>
          </ac:picMkLst>
        </pc:picChg>
      </pc:sldChg>
      <pc:sldChg chg="addSp delSp modSp mod">
        <pc:chgData name="منى الثبيتي" userId="cb151b56e55a1c37" providerId="LiveId" clId="{9C2BC415-B65C-4978-BC00-EE8097616984}" dt="2021-12-07T22:36:24.936" v="2195"/>
        <pc:sldMkLst>
          <pc:docMk/>
          <pc:sldMk cId="0" sldId="260"/>
        </pc:sldMkLst>
        <pc:spChg chg="add mod">
          <ac:chgData name="منى الثبيتي" userId="cb151b56e55a1c37" providerId="LiveId" clId="{9C2BC415-B65C-4978-BC00-EE8097616984}" dt="2021-12-04T16:24:58.338" v="1940" actId="2085"/>
          <ac:spMkLst>
            <pc:docMk/>
            <pc:sldMk cId="0" sldId="260"/>
            <ac:spMk id="2" creationId="{78773C59-0A21-42AE-8A21-0FB54DD02CED}"/>
          </ac:spMkLst>
        </pc:spChg>
        <pc:spChg chg="add mod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5" creationId="{294E4656-6F83-43F4-BC97-2B912D965E13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6" creationId="{A3AF40BE-EBBB-48DC-ABD7-8A8FDBCE9F5F}"/>
          </ac:spMkLst>
        </pc:spChg>
        <pc:spChg chg="mod">
          <ac:chgData name="منى الثبيتي" userId="cb151b56e55a1c37" providerId="LiveId" clId="{9C2BC415-B65C-4978-BC00-EE8097616984}" dt="2021-12-04T10:40:32.425" v="95" actId="20577"/>
          <ac:spMkLst>
            <pc:docMk/>
            <pc:sldMk cId="0" sldId="260"/>
            <ac:spMk id="58" creationId="{94F18B53-0070-4B88-8350-304A1A6F16A8}"/>
          </ac:spMkLst>
        </pc:spChg>
        <pc:spChg chg="mod">
          <ac:chgData name="منى الثبيتي" userId="cb151b56e55a1c37" providerId="LiveId" clId="{9C2BC415-B65C-4978-BC00-EE8097616984}" dt="2021-12-04T10:38:10.573" v="80" actId="207"/>
          <ac:spMkLst>
            <pc:docMk/>
            <pc:sldMk cId="0" sldId="260"/>
            <ac:spMk id="59" creationId="{60FE9B9A-B8EE-4F84-9756-AA6DD7281A09}"/>
          </ac:spMkLst>
        </pc:spChg>
        <pc:spChg chg="mod topLvl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61" creationId="{0DA1B3EB-F7B5-4616-BF58-8230E106832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3" creationId="{786C53C1-F239-4015-95FB-A9590F654605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4" creationId="{8058238E-A71D-4211-B1AA-B2510A3174CC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5" creationId="{AA844A35-37B0-4DFA-A908-717B21F2A0AB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6" creationId="{D5FBBD4F-F66A-4416-9512-7D4FE986469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7" creationId="{21FF5BF2-FA72-4C71-B565-A974D78DEE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8" creationId="{E5FDA698-BFF1-49AD-9214-23CB9D05F9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9" creationId="{7E604D3A-744D-440F-9635-68ECCDC51254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0" creationId="{8B5075E5-43A4-42D8-8A2A-603D2EB6BFDE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1" creationId="{ED33D418-1E6C-41CA-9B13-435D86E9F2E6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2" creationId="{31386F3C-6159-4FD4-86CE-BDE7AF1B46D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3" creationId="{A75E611B-BBE5-4E14-95AE-014447142FB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4" creationId="{4F81DEF5-FE05-4471-90DC-5AC6A508148A}"/>
          </ac:spMkLst>
        </pc:spChg>
        <pc:spChg chg="mod">
          <ac:chgData name="منى الثبيتي" userId="cb151b56e55a1c37" providerId="LiveId" clId="{9C2BC415-B65C-4978-BC00-EE8097616984}" dt="2021-12-04T16:25:01.999" v="1941"/>
          <ac:spMkLst>
            <pc:docMk/>
            <pc:sldMk cId="0" sldId="260"/>
            <ac:spMk id="76" creationId="{4B04C4F7-29EE-4D58-821A-796A80517E15}"/>
          </ac:spMkLst>
        </pc:spChg>
        <pc:spChg chg="mod">
          <ac:chgData name="منى الثبيتي" userId="cb151b56e55a1c37" providerId="LiveId" clId="{9C2BC415-B65C-4978-BC00-EE8097616984}" dt="2021-12-04T10:40:00.357" v="89" actId="1076"/>
          <ac:spMkLst>
            <pc:docMk/>
            <pc:sldMk cId="0" sldId="260"/>
            <ac:spMk id="290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0:31:33.396" v="43" actId="255"/>
          <ac:spMkLst>
            <pc:docMk/>
            <pc:sldMk cId="0" sldId="260"/>
            <ac:spMk id="29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6:24.936" v="2195"/>
          <ac:spMkLst>
            <pc:docMk/>
            <pc:sldMk cId="0" sldId="260"/>
            <ac:spMk id="305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0:45:27.320" v="154" actId="164"/>
          <ac:grpSpMkLst>
            <pc:docMk/>
            <pc:sldMk cId="0" sldId="260"/>
            <ac:grpSpMk id="12" creationId="{F93521BE-8560-405A-8683-605F6E9284B7}"/>
          </ac:grpSpMkLst>
        </pc:grpChg>
        <pc:grpChg chg="add mod ord">
          <ac:chgData name="منى الثبيتي" userId="cb151b56e55a1c37" providerId="LiveId" clId="{9C2BC415-B65C-4978-BC00-EE8097616984}" dt="2021-12-04T10:46:01.187" v="157" actId="171"/>
          <ac:grpSpMkLst>
            <pc:docMk/>
            <pc:sldMk cId="0" sldId="260"/>
            <ac:grpSpMk id="13" creationId="{86DE4675-DC50-48C6-A19A-35F8D635F622}"/>
          </ac:grpSpMkLst>
        </pc:grpChg>
        <pc:grpChg chg="add mod">
          <ac:chgData name="منى الثبيتي" userId="cb151b56e55a1c37" providerId="LiveId" clId="{9C2BC415-B65C-4978-BC00-EE8097616984}" dt="2021-12-04T10:40:40.094" v="96" actId="1076"/>
          <ac:grpSpMkLst>
            <pc:docMk/>
            <pc:sldMk cId="0" sldId="260"/>
            <ac:grpSpMk id="54" creationId="{352284C4-7560-4C53-B952-5CFB6D29562D}"/>
          </ac:grpSpMkLst>
        </pc:grpChg>
        <pc:grpChg chg="add mod">
          <ac:chgData name="منى الثبيتي" userId="cb151b56e55a1c37" providerId="LiveId" clId="{9C2BC415-B65C-4978-BC00-EE8097616984}" dt="2021-12-04T10:44:45.454" v="148" actId="1076"/>
          <ac:grpSpMkLst>
            <pc:docMk/>
            <pc:sldMk cId="0" sldId="260"/>
            <ac:grpSpMk id="57" creationId="{C17AC65D-3FE7-4BE0-8A25-36A4FE7899EC}"/>
          </ac:grpSpMkLst>
        </pc:grpChg>
        <pc:grpChg chg="add del mod">
          <ac:chgData name="منى الثبيتي" userId="cb151b56e55a1c37" providerId="LiveId" clId="{9C2BC415-B65C-4978-BC00-EE8097616984}" dt="2021-12-04T10:44:01.685" v="137" actId="165"/>
          <ac:grpSpMkLst>
            <pc:docMk/>
            <pc:sldMk cId="0" sldId="260"/>
            <ac:grpSpMk id="60" creationId="{7B92D677-A01F-40A3-9E3B-3F68961BEDDD}"/>
          </ac:grpSpMkLst>
        </pc:grpChg>
        <pc:grpChg chg="mod topLvl">
          <ac:chgData name="منى الثبيتي" userId="cb151b56e55a1c37" providerId="LiveId" clId="{9C2BC415-B65C-4978-BC00-EE8097616984}" dt="2021-12-04T10:45:46.113" v="155" actId="164"/>
          <ac:grpSpMkLst>
            <pc:docMk/>
            <pc:sldMk cId="0" sldId="260"/>
            <ac:grpSpMk id="62" creationId="{750D01CF-AA6F-4629-ABF8-A81802D41415}"/>
          </ac:grpSpMkLst>
        </pc:grpChg>
        <pc:grpChg chg="add mod">
          <ac:chgData name="منى الثبيتي" userId="cb151b56e55a1c37" providerId="LiveId" clId="{9C2BC415-B65C-4978-BC00-EE8097616984}" dt="2021-12-04T16:25:01.999" v="1941"/>
          <ac:grpSpMkLst>
            <pc:docMk/>
            <pc:sldMk cId="0" sldId="260"/>
            <ac:grpSpMk id="75" creationId="{14C00AEB-EE03-47AD-A461-CA58295EA0F0}"/>
          </ac:grpSpMkLst>
        </pc:grpChg>
        <pc:grpChg chg="mod ord">
          <ac:chgData name="منى الثبيتي" userId="cb151b56e55a1c37" providerId="LiveId" clId="{9C2BC415-B65C-4978-BC00-EE8097616984}" dt="2021-12-04T10:40:22.672" v="93" actId="1076"/>
          <ac:grpSpMkLst>
            <pc:docMk/>
            <pc:sldMk cId="0" sldId="260"/>
            <ac:grpSpMk id="291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7T22:35:58.797" v="2192" actId="1076"/>
          <ac:grpSpMkLst>
            <pc:docMk/>
            <pc:sldMk cId="0" sldId="260"/>
            <ac:grpSpMk id="301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0:46:07.998" v="158" actId="1076"/>
          <ac:grpSpMkLst>
            <pc:docMk/>
            <pc:sldMk cId="0" sldId="260"/>
            <ac:grpSpMk id="321" creationId="{00000000-0000-0000-0000-000000000000}"/>
          </ac:grpSpMkLst>
        </pc:grpChg>
        <pc:graphicFrameChg chg="add mod ord modGraphic">
          <ac:chgData name="منى الثبيتي" userId="cb151b56e55a1c37" providerId="LiveId" clId="{9C2BC415-B65C-4978-BC00-EE8097616984}" dt="2021-12-07T22:35:04.835" v="2185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add mod">
          <ac:chgData name="منى الثبيتي" userId="cb151b56e55a1c37" providerId="LiveId" clId="{9C2BC415-B65C-4978-BC00-EE8097616984}" dt="2021-12-07T22:34:04.932" v="2141" actId="1076"/>
          <ac:picMkLst>
            <pc:docMk/>
            <pc:sldMk cId="0" sldId="260"/>
            <ac:picMk id="4" creationId="{56B548B5-D2E5-48A4-9990-D5E35D4E3F4C}"/>
          </ac:picMkLst>
        </pc:picChg>
        <pc:picChg chg="add mod">
          <ac:chgData name="منى الثبيتي" userId="cb151b56e55a1c37" providerId="LiveId" clId="{9C2BC415-B65C-4978-BC00-EE8097616984}" dt="2021-12-07T22:34:31.657" v="2144" actId="1076"/>
          <ac:picMkLst>
            <pc:docMk/>
            <pc:sldMk cId="0" sldId="260"/>
            <ac:picMk id="6" creationId="{74BDC35A-81E7-4A48-8DFD-697895911D21}"/>
          </ac:picMkLst>
        </pc:picChg>
        <pc:picChg chg="mod">
          <ac:chgData name="منى الثبيتي" userId="cb151b56e55a1c37" providerId="LiveId" clId="{9C2BC415-B65C-4978-BC00-EE8097616984}" dt="2021-12-04T16:25:01.999" v="1941"/>
          <ac:picMkLst>
            <pc:docMk/>
            <pc:sldMk cId="0" sldId="260"/>
            <ac:picMk id="77" creationId="{0EFA9157-2BD6-4FDE-8458-5068A9233F38}"/>
          </ac:picMkLst>
        </pc:picChg>
        <pc:picChg chg="add mod">
          <ac:chgData name="منى الثبيتي" userId="cb151b56e55a1c37" providerId="LiveId" clId="{9C2BC415-B65C-4978-BC00-EE8097616984}" dt="2021-12-07T22:35:32.531" v="2191" actId="14100"/>
          <ac:picMkLst>
            <pc:docMk/>
            <pc:sldMk cId="0" sldId="260"/>
            <ac:picMk id="78" creationId="{BA492D65-F341-4258-85AA-6FA4807D360E}"/>
          </ac:picMkLst>
        </pc:picChg>
      </pc:sldChg>
      <pc:sldChg chg="addSp delSp modSp mod">
        <pc:chgData name="منى الثبيتي" userId="cb151b56e55a1c37" providerId="LiveId" clId="{9C2BC415-B65C-4978-BC00-EE8097616984}" dt="2021-12-04T16:34:30.909" v="2004"/>
        <pc:sldMkLst>
          <pc:docMk/>
          <pc:sldMk cId="0" sldId="261"/>
        </pc:sldMkLst>
        <pc:spChg chg="add mod">
          <ac:chgData name="منى الثبيتي" userId="cb151b56e55a1c37" providerId="LiveId" clId="{9C2BC415-B65C-4978-BC00-EE8097616984}" dt="2021-12-04T16:34:27.952" v="2003" actId="2085"/>
          <ac:spMkLst>
            <pc:docMk/>
            <pc:sldMk cId="0" sldId="261"/>
            <ac:spMk id="2" creationId="{88A1C84B-3782-44CB-B352-D35F46E0E3C2}"/>
          </ac:spMkLst>
        </pc:spChg>
        <pc:spChg chg="add del mod">
          <ac:chgData name="منى الثبيتي" userId="cb151b56e55a1c37" providerId="LiveId" clId="{9C2BC415-B65C-4978-BC00-EE8097616984}" dt="2021-12-04T12:33:32.545" v="715" actId="478"/>
          <ac:spMkLst>
            <pc:docMk/>
            <pc:sldMk cId="0" sldId="261"/>
            <ac:spMk id="3" creationId="{7F8270E0-EBA7-4010-AD5D-CF65E0872BB1}"/>
          </ac:spMkLst>
        </pc:spChg>
        <pc:spChg chg="add del mod">
          <ac:chgData name="منى الثبيتي" userId="cb151b56e55a1c37" providerId="LiveId" clId="{9C2BC415-B65C-4978-BC00-EE8097616984}" dt="2021-12-04T12:33:46.570" v="719" actId="478"/>
          <ac:spMkLst>
            <pc:docMk/>
            <pc:sldMk cId="0" sldId="261"/>
            <ac:spMk id="5" creationId="{6004D95D-2171-417F-9C24-4DDBF28CC43B}"/>
          </ac:spMkLst>
        </pc:spChg>
        <pc:spChg chg="add del mod">
          <ac:chgData name="منى الثبيتي" userId="cb151b56e55a1c37" providerId="LiveId" clId="{9C2BC415-B65C-4978-BC00-EE8097616984}" dt="2021-12-04T12:33:54.481" v="721" actId="478"/>
          <ac:spMkLst>
            <pc:docMk/>
            <pc:sldMk cId="0" sldId="261"/>
            <ac:spMk id="7" creationId="{BB728DD7-F667-46C1-BA43-0E638A95B6F7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9" creationId="{9A957B9E-79B1-4DDF-A62E-9DB3153D8978}"/>
          </ac:spMkLst>
        </pc:spChg>
        <pc:spChg chg="add mod">
          <ac:chgData name="منى الثبيتي" userId="cb151b56e55a1c37" providerId="LiveId" clId="{9C2BC415-B65C-4978-BC00-EE8097616984}" dt="2021-12-04T12:31:28.802" v="704" actId="1076"/>
          <ac:spMkLst>
            <pc:docMk/>
            <pc:sldMk cId="0" sldId="261"/>
            <ac:spMk id="51" creationId="{193EE10F-94E5-406F-A1F3-B46F35434342}"/>
          </ac:spMkLst>
        </pc:spChg>
        <pc:spChg chg="add mod">
          <ac:chgData name="منى الثبيتي" userId="cb151b56e55a1c37" providerId="LiveId" clId="{9C2BC415-B65C-4978-BC00-EE8097616984}" dt="2021-12-04T12:32:43.941" v="709" actId="1076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9C2BC415-B65C-4978-BC00-EE8097616984}" dt="2021-12-04T16:34:30.909" v="2004"/>
          <ac:spMkLst>
            <pc:docMk/>
            <pc:sldMk cId="0" sldId="261"/>
            <ac:spMk id="55" creationId="{88426A4C-27DE-4032-8A50-9FF05416738F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4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50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35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27.291" v="714" actId="478"/>
          <ac:spMkLst>
            <pc:docMk/>
            <pc:sldMk cId="0" sldId="261"/>
            <ac:spMk id="35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50.955" v="720" actId="478"/>
          <ac:spMkLst>
            <pc:docMk/>
            <pc:sldMk cId="0" sldId="261"/>
            <ac:spMk id="35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40.890" v="718" actId="478"/>
          <ac:spMkLst>
            <pc:docMk/>
            <pc:sldMk cId="0" sldId="261"/>
            <ac:spMk id="354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2:33:37.283" v="717" actId="478"/>
          <ac:spMkLst>
            <pc:docMk/>
            <pc:sldMk cId="0" sldId="261"/>
            <ac:spMk id="35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1:02.146" v="701" actId="478"/>
          <ac:spMkLst>
            <pc:docMk/>
            <pc:sldMk cId="0" sldId="261"/>
            <ac:spMk id="36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4" creationId="{4CDA294E-04F0-432A-AA28-A6AFD2863EFB}"/>
          </ac:grpSpMkLst>
        </pc:gr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8" creationId="{68D03591-E670-423C-A581-63A8E3A17513}"/>
          </ac:grpSpMkLst>
        </pc:grpChg>
        <pc:grpChg chg="add mod">
          <ac:chgData name="منى الثبيتي" userId="cb151b56e55a1c37" providerId="LiveId" clId="{9C2BC415-B65C-4978-BC00-EE8097616984}" dt="2021-12-04T16:34:30.909" v="2004"/>
          <ac:grpSpMkLst>
            <pc:docMk/>
            <pc:sldMk cId="0" sldId="261"/>
            <ac:grpSpMk id="54" creationId="{992AC4CA-BD80-467D-9440-0ECC42A3BFAE}"/>
          </ac:grpSpMkLst>
        </pc:grpChg>
        <pc:grpChg chg="mod">
          <ac:chgData name="منى الثبيتي" userId="cb151b56e55a1c37" providerId="LiveId" clId="{9C2BC415-B65C-4978-BC00-EE8097616984}" dt="2021-12-04T12:30:51.981" v="699" actId="103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2:31:00.032" v="700" actId="1076"/>
          <ac:grpSpMkLst>
            <pc:docMk/>
            <pc:sldMk cId="0" sldId="261"/>
            <ac:grpSpMk id="35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46:42.277" v="817" actId="1036"/>
          <ac:picMkLst>
            <pc:docMk/>
            <pc:sldMk cId="0" sldId="261"/>
            <ac:picMk id="11" creationId="{0F27D066-D4DD-4250-A68D-94F787977AEA}"/>
          </ac:picMkLst>
        </pc:picChg>
        <pc:picChg chg="add mod">
          <ac:chgData name="منى الثبيتي" userId="cb151b56e55a1c37" providerId="LiveId" clId="{9C2BC415-B65C-4978-BC00-EE8097616984}" dt="2021-12-04T12:47:06.308" v="820"/>
          <ac:picMkLst>
            <pc:docMk/>
            <pc:sldMk cId="0" sldId="261"/>
            <ac:picMk id="13" creationId="{CABF085C-08EB-4FBA-A109-48977F979461}"/>
          </ac:picMkLst>
        </pc:picChg>
        <pc:picChg chg="add mod">
          <ac:chgData name="منى الثبيتي" userId="cb151b56e55a1c37" providerId="LiveId" clId="{9C2BC415-B65C-4978-BC00-EE8097616984}" dt="2021-12-04T12:48:36.081" v="823"/>
          <ac:picMkLst>
            <pc:docMk/>
            <pc:sldMk cId="0" sldId="261"/>
            <ac:picMk id="15" creationId="{A6AFF4CD-A8C7-4838-AEE3-911FBB2ED528}"/>
          </ac:picMkLst>
        </pc:picChg>
        <pc:picChg chg="add mod ord">
          <ac:chgData name="منى الثبيتي" userId="cb151b56e55a1c37" providerId="LiveId" clId="{9C2BC415-B65C-4978-BC00-EE8097616984}" dt="2021-12-04T12:33:00.247" v="712" actId="171"/>
          <ac:picMkLst>
            <pc:docMk/>
            <pc:sldMk cId="0" sldId="261"/>
            <ac:picMk id="52" creationId="{A6F41723-BD9A-499B-9A8A-5066AF0FFCE9}"/>
          </ac:picMkLst>
        </pc:picChg>
        <pc:picChg chg="mod">
          <ac:chgData name="منى الثبيتي" userId="cb151b56e55a1c37" providerId="LiveId" clId="{9C2BC415-B65C-4978-BC00-EE8097616984}" dt="2021-12-04T16:34:30.909" v="2004"/>
          <ac:picMkLst>
            <pc:docMk/>
            <pc:sldMk cId="0" sldId="261"/>
            <ac:picMk id="56" creationId="{60A05C79-90FB-4ED9-A8C3-85C2DAC3BA04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3:45.518" v="1979" actId="1076"/>
        <pc:sldMkLst>
          <pc:docMk/>
          <pc:sldMk cId="0" sldId="262"/>
        </pc:sldMkLst>
        <pc:spChg chg="add mod">
          <ac:chgData name="منى الثبيتي" userId="cb151b56e55a1c37" providerId="LiveId" clId="{9C2BC415-B65C-4978-BC00-EE8097616984}" dt="2021-12-04T16:32:50.371" v="1955" actId="2085"/>
          <ac:spMkLst>
            <pc:docMk/>
            <pc:sldMk cId="0" sldId="262"/>
            <ac:spMk id="2" creationId="{A38A3A8A-7F8C-4B7A-B0CB-3B39CF55D467}"/>
          </ac:spMkLst>
        </pc:spChg>
        <pc:spChg chg="add del mod">
          <ac:chgData name="منى الثبيتي" userId="cb151b56e55a1c37" providerId="LiveId" clId="{9C2BC415-B65C-4978-BC00-EE8097616984}" dt="2021-12-04T12:37:38.525" v="728" actId="478"/>
          <ac:spMkLst>
            <pc:docMk/>
            <pc:sldMk cId="0" sldId="262"/>
            <ac:spMk id="3" creationId="{B8A279F5-E9FA-4D70-B186-C1926B2282F4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3" creationId="{09783347-C721-48DD-A42B-65051EA048F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5" creationId="{6FB29BFB-0F16-49DA-89A1-11F5B0C31E5F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6" creationId="{2F31B455-3E7F-4ABE-AFFE-17A546D735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7" creationId="{4C82D394-2FF9-40C3-8EE9-1CB00F1037F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8" creationId="{87A5A092-8156-4109-A176-C8101536F33C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9" creationId="{3BB622D0-6E44-498F-BF14-B633E09EE2C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0" creationId="{AAD2E029-803C-431F-B673-4555388D8A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1" creationId="{9A13BD96-BD0B-4C67-A072-B909B0313441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2" creationId="{9E11E740-8191-4323-B58D-56A21F47F3A5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3" creationId="{DF7AEE58-6B2A-45D6-9E4F-09BD29F17918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4" creationId="{8A01EA29-F28C-4BA2-80FE-B1F5333C45D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5" creationId="{D3CA742D-0D27-4733-9F71-CAC15477013B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6" creationId="{B13CBF80-8A7E-40CD-9E98-99E22C35ACE2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48" creationId="{260DF2F5-ADA9-4FD5-AF95-6883865EA46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1" creationId="{5C764250-C409-4D9F-8284-746AC34FA660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2" creationId="{8501A44B-D046-4647-A4CC-502C042631AC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3" creationId="{1D1F0BA9-4A5E-40F6-A27D-3C64A1E319E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4" creationId="{11EFE1E3-1A34-4EF7-80DC-7D87781BC96E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5" creationId="{CC79C80A-39BD-44F9-8373-7D3100BDA40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6" creationId="{8578B797-E89E-4580-A398-A6D56515C2D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7" creationId="{3A3A42C8-BA26-4CE2-9C39-58762D27E80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8" creationId="{5250F446-9807-4D62-8A11-31A6A88F9B2B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9" creationId="{B7674306-6CA9-45DB-B50C-2705060FB4A7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0" creationId="{268D4A17-F72A-4EEB-AD80-1C85709E977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1" creationId="{4EA78435-FC23-47A2-96D7-ED2E79778E3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2" creationId="{5F8AA02A-5FBE-4C6C-B451-CA2B5EA7F0FE}"/>
          </ac:spMkLst>
        </pc:spChg>
        <pc:spChg chg="add mod">
          <ac:chgData name="منى الثبيتي" userId="cb151b56e55a1c37" providerId="LiveId" clId="{9C2BC415-B65C-4978-BC00-EE8097616984}" dt="2021-12-04T12:45:14.793" v="809" actId="1076"/>
          <ac:spMkLst>
            <pc:docMk/>
            <pc:sldMk cId="0" sldId="262"/>
            <ac:spMk id="63" creationId="{43AEE8CF-3E5A-4ED4-93E1-5C08A9539852}"/>
          </ac:spMkLst>
        </pc:spChg>
        <pc:spChg chg="mod">
          <ac:chgData name="منى الثبيتي" userId="cb151b56e55a1c37" providerId="LiveId" clId="{9C2BC415-B65C-4978-BC00-EE8097616984}" dt="2021-12-04T16:33:24.110" v="1963"/>
          <ac:spMkLst>
            <pc:docMk/>
            <pc:sldMk cId="0" sldId="262"/>
            <ac:spMk id="65" creationId="{EA8B830F-3BEE-44DA-8D44-DEC537EFB39D}"/>
          </ac:spMkLst>
        </pc:spChg>
        <pc:spChg chg="del">
          <ac:chgData name="منى الثبيتي" userId="cb151b56e55a1c37" providerId="LiveId" clId="{9C2BC415-B65C-4978-BC00-EE8097616984}" dt="2021-12-04T12:37:30.216" v="726" actId="478"/>
          <ac:spMkLst>
            <pc:docMk/>
            <pc:sldMk cId="0" sldId="262"/>
            <ac:spMk id="382" creationId="{00000000-0000-0000-0000-000000000000}"/>
          </ac:spMkLst>
        </pc:spChg>
        <pc:grpChg chg="ord">
          <ac:chgData name="منى الثبيتي" userId="cb151b56e55a1c37" providerId="LiveId" clId="{9C2BC415-B65C-4978-BC00-EE8097616984}" dt="2021-12-04T16:33:18.088" v="1962" actId="166"/>
          <ac:grpSpMkLst>
            <pc:docMk/>
            <pc:sldMk cId="0" sldId="262"/>
            <ac:grpSpMk id="26" creationId="{BBD82301-5CA5-4AB4-936B-10C285F93C5F}"/>
          </ac:grpSpMkLst>
        </pc:grpChg>
        <pc:grpChg chg="add del mod">
          <ac:chgData name="منى الثبيتي" userId="cb151b56e55a1c37" providerId="LiveId" clId="{9C2BC415-B65C-4978-BC00-EE8097616984}" dt="2021-12-04T12:39:58.217" v="763" actId="478"/>
          <ac:grpSpMkLst>
            <pc:docMk/>
            <pc:sldMk cId="0" sldId="262"/>
            <ac:grpSpMk id="32" creationId="{325C32EE-E43F-492D-A8D7-22D15B7366F1}"/>
          </ac:grpSpMkLst>
        </pc:grpChg>
        <pc:grpChg chg="mod">
          <ac:chgData name="منى الثبيتي" userId="cb151b56e55a1c37" providerId="LiveId" clId="{9C2BC415-B65C-4978-BC00-EE8097616984}" dt="2021-12-04T12:39:11.117" v="729"/>
          <ac:grpSpMkLst>
            <pc:docMk/>
            <pc:sldMk cId="0" sldId="262"/>
            <ac:grpSpMk id="34" creationId="{D35D63A3-5AAF-48AB-BE2C-9AD5BD981012}"/>
          </ac:grpSpMkLst>
        </pc:grpChg>
        <pc:grpChg chg="add mod">
          <ac:chgData name="منى الثبيتي" userId="cb151b56e55a1c37" providerId="LiveId" clId="{9C2BC415-B65C-4978-BC00-EE8097616984}" dt="2021-12-04T12:40:06.379" v="806" actId="1038"/>
          <ac:grpSpMkLst>
            <pc:docMk/>
            <pc:sldMk cId="0" sldId="262"/>
            <ac:grpSpMk id="47" creationId="{DCBFE67B-1996-41EF-BA9C-50247F85285D}"/>
          </ac:grpSpMkLst>
        </pc:grpChg>
        <pc:grpChg chg="mod">
          <ac:chgData name="منى الثبيتي" userId="cb151b56e55a1c37" providerId="LiveId" clId="{9C2BC415-B65C-4978-BC00-EE8097616984}" dt="2021-12-04T12:39:52.596" v="733"/>
          <ac:grpSpMkLst>
            <pc:docMk/>
            <pc:sldMk cId="0" sldId="262"/>
            <ac:grpSpMk id="49" creationId="{DB8B29D2-6606-4B22-B57F-DD313E632A78}"/>
          </ac:grpSpMkLst>
        </pc:grpChg>
        <pc:grpChg chg="add mod">
          <ac:chgData name="منى الثبيتي" userId="cb151b56e55a1c37" providerId="LiveId" clId="{9C2BC415-B65C-4978-BC00-EE8097616984}" dt="2021-12-04T16:33:45.518" v="1979" actId="1076"/>
          <ac:grpSpMkLst>
            <pc:docMk/>
            <pc:sldMk cId="0" sldId="262"/>
            <ac:grpSpMk id="64" creationId="{78758777-363D-4A66-8ED0-34F184B1E561}"/>
          </ac:grpSpMkLst>
        </pc:grpChg>
        <pc:picChg chg="add mod">
          <ac:chgData name="منى الثبيتي" userId="cb151b56e55a1c37" providerId="LiveId" clId="{9C2BC415-B65C-4978-BC00-EE8097616984}" dt="2021-12-04T12:46:02.202" v="811"/>
          <ac:picMkLst>
            <pc:docMk/>
            <pc:sldMk cId="0" sldId="262"/>
            <ac:picMk id="5" creationId="{D4C001B0-8E22-4D03-A414-5CF1C4DB4557}"/>
          </ac:picMkLst>
        </pc:picChg>
        <pc:picChg chg="ord">
          <ac:chgData name="منى الثبيتي" userId="cb151b56e55a1c37" providerId="LiveId" clId="{9C2BC415-B65C-4978-BC00-EE8097616984}" dt="2021-12-04T16:33:18.088" v="1962" actId="166"/>
          <ac:picMkLst>
            <pc:docMk/>
            <pc:sldMk cId="0" sldId="262"/>
            <ac:picMk id="29" creationId="{7E852A85-97D1-4361-A8B1-4BACBA4FD6AD}"/>
          </ac:picMkLst>
        </pc:picChg>
        <pc:picChg chg="mod">
          <ac:chgData name="منى الثبيتي" userId="cb151b56e55a1c37" providerId="LiveId" clId="{9C2BC415-B65C-4978-BC00-EE8097616984}" dt="2021-12-04T16:33:24.110" v="1963"/>
          <ac:picMkLst>
            <pc:docMk/>
            <pc:sldMk cId="0" sldId="262"/>
            <ac:picMk id="66" creationId="{077036ED-744A-4AA7-B9B0-18B4F415D5C2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3:57.910" v="2329" actId="1076"/>
        <pc:sldMkLst>
          <pc:docMk/>
          <pc:sldMk cId="0" sldId="263"/>
        </pc:sldMkLst>
        <pc:spChg chg="add mod">
          <ac:chgData name="منى الثبيتي" userId="cb151b56e55a1c37" providerId="LiveId" clId="{9C2BC415-B65C-4978-BC00-EE8097616984}" dt="2021-12-04T16:34:50.480" v="2007" actId="2085"/>
          <ac:spMkLst>
            <pc:docMk/>
            <pc:sldMk cId="0" sldId="263"/>
            <ac:spMk id="2" creationId="{905C0F48-9BE9-4C88-95B2-7EFF4A2E3A79}"/>
          </ac:spMkLst>
        </pc:spChg>
        <pc:spChg chg="add del mod">
          <ac:chgData name="منى الثبيتي" userId="cb151b56e55a1c37" providerId="LiveId" clId="{9C2BC415-B65C-4978-BC00-EE8097616984}" dt="2021-12-04T12:59:48.388" v="883" actId="478"/>
          <ac:spMkLst>
            <pc:docMk/>
            <pc:sldMk cId="0" sldId="263"/>
            <ac:spMk id="3" creationId="{777A557E-57F6-4DE2-B08A-FD27A58A9CF1}"/>
          </ac:spMkLst>
        </pc:spChg>
        <pc:spChg chg="add del mod">
          <ac:chgData name="منى الثبيتي" userId="cb151b56e55a1c37" providerId="LiveId" clId="{9C2BC415-B65C-4978-BC00-EE8097616984}" dt="2021-12-04T13:02:19.215" v="929" actId="478"/>
          <ac:spMkLst>
            <pc:docMk/>
            <pc:sldMk cId="0" sldId="263"/>
            <ac:spMk id="7" creationId="{2A5C9719-76C5-4710-A7DB-E5A674507DA7}"/>
          </ac:spMkLst>
        </pc:spChg>
        <pc:spChg chg="add del mod">
          <ac:chgData name="منى الثبيتي" userId="cb151b56e55a1c37" providerId="LiveId" clId="{9C2BC415-B65C-4978-BC00-EE8097616984}" dt="2021-12-04T13:02:27.749" v="932" actId="478"/>
          <ac:spMkLst>
            <pc:docMk/>
            <pc:sldMk cId="0" sldId="263"/>
            <ac:spMk id="9" creationId="{95713B1B-6454-4E62-A3F8-920EC503B256}"/>
          </ac:spMkLst>
        </pc:spChg>
        <pc:spChg chg="add del mod">
          <ac:chgData name="منى الثبيتي" userId="cb151b56e55a1c37" providerId="LiveId" clId="{9C2BC415-B65C-4978-BC00-EE8097616984}" dt="2021-12-04T13:02:37.073" v="935" actId="478"/>
          <ac:spMkLst>
            <pc:docMk/>
            <pc:sldMk cId="0" sldId="263"/>
            <ac:spMk id="11" creationId="{19563603-6DA0-4A1C-91EB-8D7C4D8D14BD}"/>
          </ac:spMkLst>
        </pc:spChg>
        <pc:spChg chg="add del mod">
          <ac:chgData name="منى الثبيتي" userId="cb151b56e55a1c37" providerId="LiveId" clId="{9C2BC415-B65C-4978-BC00-EE8097616984}" dt="2021-12-04T13:02:58.148" v="940" actId="478"/>
          <ac:spMkLst>
            <pc:docMk/>
            <pc:sldMk cId="0" sldId="263"/>
            <ac:spMk id="13" creationId="{66562248-75BE-4142-9640-1F042C479FA8}"/>
          </ac:spMkLst>
        </pc:spChg>
        <pc:spChg chg="add del mod">
          <ac:chgData name="منى الثبيتي" userId="cb151b56e55a1c37" providerId="LiveId" clId="{9C2BC415-B65C-4978-BC00-EE8097616984}" dt="2021-12-04T13:03:09.817" v="942" actId="478"/>
          <ac:spMkLst>
            <pc:docMk/>
            <pc:sldMk cId="0" sldId="263"/>
            <ac:spMk id="15" creationId="{3E54727F-030E-43FF-A213-012B546AE0D5}"/>
          </ac:spMkLst>
        </pc:spChg>
        <pc:spChg chg="add del mod">
          <ac:chgData name="منى الثبيتي" userId="cb151b56e55a1c37" providerId="LiveId" clId="{9C2BC415-B65C-4978-BC00-EE8097616984}" dt="2021-12-04T13:03:36.583" v="949" actId="478"/>
          <ac:spMkLst>
            <pc:docMk/>
            <pc:sldMk cId="0" sldId="263"/>
            <ac:spMk id="17" creationId="{1FC4BD67-2E22-4C3B-8796-7390D55C1074}"/>
          </ac:spMkLst>
        </pc:spChg>
        <pc:spChg chg="add del mod">
          <ac:chgData name="منى الثبيتي" userId="cb151b56e55a1c37" providerId="LiveId" clId="{9C2BC415-B65C-4978-BC00-EE8097616984}" dt="2021-12-04T13:03:33.846" v="948" actId="478"/>
          <ac:spMkLst>
            <pc:docMk/>
            <pc:sldMk cId="0" sldId="263"/>
            <ac:spMk id="19" creationId="{DE74B8A2-1F4F-4696-B9C4-FD8B17F86DC7}"/>
          </ac:spMkLst>
        </pc:spChg>
        <pc:spChg chg="add mod">
          <ac:chgData name="منى الثبيتي" userId="cb151b56e55a1c37" providerId="LiveId" clId="{9C2BC415-B65C-4978-BC00-EE8097616984}" dt="2021-12-04T13:16:17.158" v="993" actId="1076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0" creationId="{42D23C08-258B-47BF-98D7-69114A2BC074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2" creationId="{590B927A-E4B9-4457-A78D-0F3D2AA9D7A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3" creationId="{D688345C-76A0-4F05-9F3F-C40F5C8C8B1D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4" creationId="{815BFCAE-6AA7-44BA-9DF9-284D0E260AC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5" creationId="{C71647A9-31A6-4BC7-94FF-79B0D58C42F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6" creationId="{C6B60C4C-9ADC-4863-BBD8-802529B1587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7" creationId="{9A34317B-84B5-40C8-A763-DADFC6E7FF9C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8" creationId="{83B58897-3D5D-4495-A49C-4EAE24295A8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9" creationId="{62DFEDC5-95DC-4D8E-B8A1-73EFF2F525FA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0" creationId="{20AEA715-B602-4D3F-B4BC-9DDA8B95EDF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1" creationId="{96DFE55A-9BC6-4D3D-8FD4-DC69D9862A57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2" creationId="{7E640B16-DE31-49E6-AF68-E2698A211F5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3" creationId="{DD7ED1BC-4183-4B43-B067-06DC93D613A7}"/>
          </ac:spMkLst>
        </pc:spChg>
        <pc:spChg chg="add mod">
          <ac:chgData name="منى الثبيتي" userId="cb151b56e55a1c37" providerId="LiveId" clId="{9C2BC415-B65C-4978-BC00-EE8097616984}" dt="2021-12-04T13:02:07.541" v="926" actId="1076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9C2BC415-B65C-4978-BC00-EE8097616984}" dt="2021-12-08T11:13:13.819" v="2318" actId="1076"/>
          <ac:spMkLst>
            <pc:docMk/>
            <pc:sldMk cId="0" sldId="263"/>
            <ac:spMk id="55" creationId="{A9E0E5A8-77FA-4EB6-B933-7D35DF53A7A6}"/>
          </ac:spMkLst>
        </pc:spChg>
        <pc:spChg chg="mod">
          <ac:chgData name="منى الثبيتي" userId="cb151b56e55a1c37" providerId="LiveId" clId="{9C2BC415-B65C-4978-BC00-EE8097616984}" dt="2021-12-04T16:34:53.215" v="2008"/>
          <ac:spMkLst>
            <pc:docMk/>
            <pc:sldMk cId="0" sldId="263"/>
            <ac:spMk id="57" creationId="{C2CD5285-2CE0-46E5-8542-33DDDC095A53}"/>
          </ac:spMkLst>
        </pc:spChg>
        <pc:spChg chg="mod">
          <ac:chgData name="منى الثبيتي" userId="cb151b56e55a1c37" providerId="LiveId" clId="{9C2BC415-B65C-4978-BC00-EE8097616984}" dt="2021-12-08T11:13:23.767" v="2321" actId="1076"/>
          <ac:spMkLst>
            <pc:docMk/>
            <pc:sldMk cId="0" sldId="263"/>
            <ac:spMk id="394" creationId="{00000000-0000-0000-0000-000000000000}"/>
          </ac:spMkLst>
        </pc:spChg>
        <pc:spChg chg="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8" creationId="{00000000-0000-0000-0000-000000000000}"/>
          </ac:spMkLst>
        </pc:spChg>
        <pc:spChg chg="add del 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9:44.111" v="882" actId="478"/>
          <ac:spMkLst>
            <pc:docMk/>
            <pc:sldMk cId="0" sldId="263"/>
            <ac:spMk id="4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13.307" v="943" actId="478"/>
          <ac:spMkLst>
            <pc:docMk/>
            <pc:sldMk cId="0" sldId="263"/>
            <ac:spMk id="414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3:03:05.040" v="941" actId="478"/>
          <ac:spMkLst>
            <pc:docMk/>
            <pc:sldMk cId="0" sldId="263"/>
            <ac:spMk id="41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02:34.484" v="934" actId="478"/>
          <ac:spMkLst>
            <pc:docMk/>
            <pc:sldMk cId="0" sldId="263"/>
            <ac:spMk id="41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23.394" v="930" actId="478"/>
          <ac:spMkLst>
            <pc:docMk/>
            <pc:sldMk cId="0" sldId="263"/>
            <ac:spMk id="41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14.735" v="927" actId="478"/>
          <ac:spMkLst>
            <pc:docMk/>
            <pc:sldMk cId="0" sldId="263"/>
            <ac:spMk id="41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27.192" v="946" actId="478"/>
          <ac:spMkLst>
            <pc:docMk/>
            <pc:sldMk cId="0" sldId="263"/>
            <ac:spMk id="41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8T11:13:32.436" v="2323" actId="1076"/>
          <ac:spMkLst>
            <pc:docMk/>
            <pc:sldMk cId="0" sldId="263"/>
            <ac:spMk id="42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02:07.541" v="926" actId="1076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9C2BC415-B65C-4978-BC00-EE8097616984}" dt="2021-12-04T13:00:29.743" v="887"/>
          <ac:grpSpMkLst>
            <pc:docMk/>
            <pc:sldMk cId="0" sldId="263"/>
            <ac:grpSpMk id="41" creationId="{F0CEB8E1-AD4C-41DF-BD6F-97E33C9A5AA4}"/>
          </ac:grpSpMkLst>
        </pc:grpChg>
        <pc:grpChg chg="add mod">
          <ac:chgData name="منى الثبيتي" userId="cb151b56e55a1c37" providerId="LiveId" clId="{9C2BC415-B65C-4978-BC00-EE8097616984}" dt="2021-12-04T16:34:53.215" v="2008"/>
          <ac:grpSpMkLst>
            <pc:docMk/>
            <pc:sldMk cId="0" sldId="263"/>
            <ac:grpSpMk id="56" creationId="{36BC55A0-3E56-41EB-B682-EE740A5D4290}"/>
          </ac:grpSpMkLst>
        </pc:grpChg>
        <pc:grpChg chg="add del">
          <ac:chgData name="منى الثبيتي" userId="cb151b56e55a1c37" providerId="LiveId" clId="{9C2BC415-B65C-4978-BC00-EE8097616984}" dt="2021-12-04T13:02:58.069" v="939" actId="478"/>
          <ac:grpSpMkLst>
            <pc:docMk/>
            <pc:sldMk cId="0" sldId="263"/>
            <ac:grpSpMk id="407" creationId="{00000000-0000-0000-0000-000000000000}"/>
          </ac:grpSpMkLst>
        </pc:grpChg>
        <pc:grpChg chg="add del">
          <ac:chgData name="منى الثبيتي" userId="cb151b56e55a1c37" providerId="LiveId" clId="{9C2BC415-B65C-4978-BC00-EE8097616984}" dt="2021-12-04T13:03:20.929" v="945" actId="478"/>
          <ac:grpSpMkLst>
            <pc:docMk/>
            <pc:sldMk cId="0" sldId="263"/>
            <ac:grpSpMk id="41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00:08.775" v="885" actId="1076"/>
          <ac:grpSpMkLst>
            <pc:docMk/>
            <pc:sldMk cId="0" sldId="263"/>
            <ac:grpSpMk id="42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8T11:13:52.786" v="2328" actId="1076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9C2BC415-B65C-4978-BC00-EE8097616984}" dt="2021-12-04T13:06:04.280" v="967"/>
          <ac:picMkLst>
            <pc:docMk/>
            <pc:sldMk cId="0" sldId="263"/>
            <ac:picMk id="21" creationId="{1D67CC9F-BD94-4724-98F9-C361BD53990E}"/>
          </ac:picMkLst>
        </pc:picChg>
        <pc:picChg chg="add mod modCrop">
          <ac:chgData name="منى الثبيتي" userId="cb151b56e55a1c37" providerId="LiveId" clId="{9C2BC415-B65C-4978-BC00-EE8097616984}" dt="2021-12-04T13:05:47.065" v="963" actId="1076"/>
          <ac:picMkLst>
            <pc:docMk/>
            <pc:sldMk cId="0" sldId="263"/>
            <ac:picMk id="23" creationId="{CC6FB699-F60B-4748-8974-F14C49ACE1EE}"/>
          </ac:picMkLst>
        </pc:picChg>
        <pc:picChg chg="add mod">
          <ac:chgData name="منى الثبيتي" userId="cb151b56e55a1c37" providerId="LiveId" clId="{9C2BC415-B65C-4978-BC00-EE8097616984}" dt="2021-12-04T13:06:22.940" v="988" actId="1036"/>
          <ac:picMkLst>
            <pc:docMk/>
            <pc:sldMk cId="0" sldId="263"/>
            <ac:picMk id="25" creationId="{93DF8804-3655-487C-8DB0-CD1A184FFE65}"/>
          </ac:picMkLst>
        </pc:picChg>
        <pc:picChg chg="add mod">
          <ac:chgData name="منى الثبيتي" userId="cb151b56e55a1c37" providerId="LiveId" clId="{9C2BC415-B65C-4978-BC00-EE8097616984}" dt="2021-12-08T11:13:38.842" v="2324" actId="1076"/>
          <ac:picMkLst>
            <pc:docMk/>
            <pc:sldMk cId="0" sldId="263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3:00:13.746" v="886" actId="1076"/>
          <ac:picMkLst>
            <pc:docMk/>
            <pc:sldMk cId="0" sldId="263"/>
            <ac:picMk id="35" creationId="{E908E9C7-E8B2-4098-9DFF-06E6CE70FFD6}"/>
          </ac:picMkLst>
        </pc:picChg>
        <pc:picChg chg="add mod">
          <ac:chgData name="منى الثبيتي" userId="cb151b56e55a1c37" providerId="LiveId" clId="{9C2BC415-B65C-4978-BC00-EE8097616984}" dt="2021-12-08T11:13:09.206" v="2317" actId="1035"/>
          <ac:picMkLst>
            <pc:docMk/>
            <pc:sldMk cId="0" sldId="263"/>
            <ac:picMk id="38" creationId="{8AA2BA2B-2E5D-41C1-8887-24BF7953B084}"/>
          </ac:picMkLst>
        </pc:picChg>
        <pc:picChg chg="mod">
          <ac:chgData name="منى الثبيتي" userId="cb151b56e55a1c37" providerId="LiveId" clId="{9C2BC415-B65C-4978-BC00-EE8097616984}" dt="2021-12-04T16:35:21.758" v="2009"/>
          <ac:picMkLst>
            <pc:docMk/>
            <pc:sldMk cId="0" sldId="263"/>
            <ac:picMk id="58" creationId="{C70E4E96-9055-4100-9CCA-4D480A10C7F9}"/>
          </ac:picMkLst>
        </pc:picChg>
        <pc:picChg chg="add mod">
          <ac:chgData name="منى الثبيتي" userId="cb151b56e55a1c37" providerId="LiveId" clId="{9C2BC415-B65C-4978-BC00-EE8097616984}" dt="2021-12-08T11:13:57.910" v="2329" actId="1076"/>
          <ac:picMkLst>
            <pc:docMk/>
            <pc:sldMk cId="0" sldId="263"/>
            <ac:picMk id="59" creationId="{4A20B4E9-4C6F-4A6A-ABBC-53D4BBEA3143}"/>
          </ac:picMkLst>
        </pc:picChg>
      </pc:sldChg>
      <pc:sldChg chg="addSp delSp modSp mod">
        <pc:chgData name="منى الثبيتي" userId="cb151b56e55a1c37" providerId="LiveId" clId="{9C2BC415-B65C-4978-BC00-EE8097616984}" dt="2021-12-04T16:36:07.813" v="2019" actId="1037"/>
        <pc:sldMkLst>
          <pc:docMk/>
          <pc:sldMk cId="0" sldId="264"/>
        </pc:sldMkLst>
        <pc:spChg chg="add mod">
          <ac:chgData name="منى الثبيتي" userId="cb151b56e55a1c37" providerId="LiveId" clId="{9C2BC415-B65C-4978-BC00-EE8097616984}" dt="2021-12-04T16:36:02.644" v="2014" actId="2085"/>
          <ac:spMkLst>
            <pc:docMk/>
            <pc:sldMk cId="0" sldId="264"/>
            <ac:spMk id="2" creationId="{480C45F7-DA25-4840-B493-11C9D208B708}"/>
          </ac:spMkLst>
        </pc:spChg>
        <pc:spChg chg="add del mod">
          <ac:chgData name="منى الثبيتي" userId="cb151b56e55a1c37" providerId="LiveId" clId="{9C2BC415-B65C-4978-BC00-EE8097616984}" dt="2021-12-04T13:18:16.464" v="995" actId="478"/>
          <ac:spMkLst>
            <pc:docMk/>
            <pc:sldMk cId="0" sldId="264"/>
            <ac:spMk id="3" creationId="{515F221B-E5F7-4033-907C-AAC7E4991A63}"/>
          </ac:spMkLst>
        </pc:spChg>
        <pc:spChg chg="add mod">
          <ac:chgData name="منى الثبيتي" userId="cb151b56e55a1c37" providerId="LiveId" clId="{9C2BC415-B65C-4978-BC00-EE8097616984}" dt="2021-12-04T13:20:36.615" v="1029" actId="1076"/>
          <ac:spMkLst>
            <pc:docMk/>
            <pc:sldMk cId="0" sldId="264"/>
            <ac:spMk id="4" creationId="{C3396F0C-7703-4BED-A247-FD523C8AD42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1" creationId="{731451F6-09A5-4284-9952-A2E9001256A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3" creationId="{58D5C42E-28D7-4181-952E-C4E70160875E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4" creationId="{EBB06FAF-2E3E-461B-82E3-F1CCF4754107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5" creationId="{B167A6BB-ED0F-416D-866D-3A3F2FD72AA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6" creationId="{E175FD42-1591-4DF8-8D60-940F9FA523D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7" creationId="{28619EB2-AABF-45AB-AFAD-AD9DB73AE6E0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8" creationId="{B7F8BFE1-D768-4FA2-BE19-0F328314AC4D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9" creationId="{F74CB76D-EF66-4E89-8E04-4DB16BFABF44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0" creationId="{4BB2D636-631C-4AF0-8805-F7D8B1247CCB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1" creationId="{56EF81AB-B18A-4AD4-A5EF-1E5204D2218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2" creationId="{6B15EFFB-12D7-46D5-8E8F-776B7DDA0EA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3" creationId="{8A8A4B14-75D3-496C-9FA2-DCE17D7EA0D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4" creationId="{853374DF-2C10-4068-B245-4EC239A229BF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5" creationId="{BE5ED0AD-AA0A-411C-AB18-5CCD230AC481}"/>
          </ac:spMkLst>
        </pc:spChg>
        <pc:spChg chg="mod">
          <ac:chgData name="منى الثبيتي" userId="cb151b56e55a1c37" providerId="LiveId" clId="{9C2BC415-B65C-4978-BC00-EE8097616984}" dt="2021-12-04T13:19:51.836" v="1010"/>
          <ac:spMkLst>
            <pc:docMk/>
            <pc:sldMk cId="0" sldId="264"/>
            <ac:spMk id="57" creationId="{9791A577-2086-4E22-BC56-840FCF6DF421}"/>
          </ac:spMkLst>
        </pc:spChg>
        <pc:spChg chg="add mod">
          <ac:chgData name="منى الثبيتي" userId="cb151b56e55a1c37" providerId="LiveId" clId="{9C2BC415-B65C-4978-BC00-EE8097616984}" dt="2021-12-04T13:22:33.143" v="1149" actId="1038"/>
          <ac:spMkLst>
            <pc:docMk/>
            <pc:sldMk cId="0" sldId="264"/>
            <ac:spMk id="61" creationId="{324556B0-508A-4C36-A325-78AB9A8FBCB9}"/>
          </ac:spMkLst>
        </pc:spChg>
        <pc:spChg chg="mod">
          <ac:chgData name="منى الثبيتي" userId="cb151b56e55a1c37" providerId="LiveId" clId="{9C2BC415-B65C-4978-BC00-EE8097616984}" dt="2021-12-04T16:36:05.573" v="2015"/>
          <ac:spMkLst>
            <pc:docMk/>
            <pc:sldMk cId="0" sldId="264"/>
            <ac:spMk id="63" creationId="{FBF2B921-D27F-45EB-BEC9-7DBCCED1C5C2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3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18:12.037" v="994" actId="478"/>
          <ac:spMkLst>
            <pc:docMk/>
            <pc:sldMk cId="0" sldId="264"/>
            <ac:spMk id="458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19:02.597" v="999" actId="1076"/>
          <ac:grpSpMkLst>
            <pc:docMk/>
            <pc:sldMk cId="0" sldId="264"/>
            <ac:grpSpMk id="40" creationId="{916312E8-5549-49F8-B3CB-B7549F5CBE30}"/>
          </ac:grpSpMkLst>
        </pc:grpChg>
        <pc:grpChg chg="mod">
          <ac:chgData name="منى الثبيتي" userId="cb151b56e55a1c37" providerId="LiveId" clId="{9C2BC415-B65C-4978-BC00-EE8097616984}" dt="2021-12-04T13:18:54.575" v="998"/>
          <ac:grpSpMkLst>
            <pc:docMk/>
            <pc:sldMk cId="0" sldId="264"/>
            <ac:grpSpMk id="42" creationId="{5485DB80-2AC5-4125-A6BD-6D13AB902AD5}"/>
          </ac:grpSpMkLst>
        </pc:grpChg>
        <pc:grpChg chg="add mod">
          <ac:chgData name="منى الثبيتي" userId="cb151b56e55a1c37" providerId="LiveId" clId="{9C2BC415-B65C-4978-BC00-EE8097616984}" dt="2021-12-04T13:19:56.804" v="1011" actId="1076"/>
          <ac:grpSpMkLst>
            <pc:docMk/>
            <pc:sldMk cId="0" sldId="264"/>
            <ac:grpSpMk id="56" creationId="{3AF8E7BA-692D-4D08-9DF0-9B4B0A8E261B}"/>
          </ac:grpSpMkLst>
        </pc:grpChg>
        <pc:grpChg chg="add mod">
          <ac:chgData name="منى الثبيتي" userId="cb151b56e55a1c37" providerId="LiveId" clId="{9C2BC415-B65C-4978-BC00-EE8097616984}" dt="2021-12-04T16:36:07.813" v="2019" actId="1037"/>
          <ac:grpSpMkLst>
            <pc:docMk/>
            <pc:sldMk cId="0" sldId="264"/>
            <ac:grpSpMk id="62" creationId="{3995DDF0-5832-4BF0-B001-ED7580BBE4F2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3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45" creationId="{00000000-0000-0000-0000-000000000000}"/>
          </ac:grpSpMkLst>
        </pc:grpChg>
        <pc:grpChg chg="del mod ord">
          <ac:chgData name="منى الثبيتي" userId="cb151b56e55a1c37" providerId="LiveId" clId="{9C2BC415-B65C-4978-BC00-EE8097616984}" dt="2021-12-04T13:19:40.910" v="1009" actId="478"/>
          <ac:grpSpMkLst>
            <pc:docMk/>
            <pc:sldMk cId="0" sldId="264"/>
            <ac:grpSpMk id="46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23:54.935" v="1157"/>
          <ac:picMkLst>
            <pc:docMk/>
            <pc:sldMk cId="0" sldId="264"/>
            <ac:picMk id="6" creationId="{38E25880-9360-430B-8720-59168D40F748}"/>
          </ac:picMkLst>
        </pc:picChg>
        <pc:picChg chg="add mod">
          <ac:chgData name="منى الثبيتي" userId="cb151b56e55a1c37" providerId="LiveId" clId="{9C2BC415-B65C-4978-BC00-EE8097616984}" dt="2021-12-04T13:24:17.837" v="1160" actId="1076"/>
          <ac:picMkLst>
            <pc:docMk/>
            <pc:sldMk cId="0" sldId="264"/>
            <ac:picMk id="8" creationId="{1E48CEFF-5D11-42D7-8F14-AF33F77370EF}"/>
          </ac:picMkLst>
        </pc:picChg>
        <pc:picChg chg="add mod">
          <ac:chgData name="منى الثبيتي" userId="cb151b56e55a1c37" providerId="LiveId" clId="{9C2BC415-B65C-4978-BC00-EE8097616984}" dt="2021-12-04T13:24:47.612" v="1164" actId="1076"/>
          <ac:picMkLst>
            <pc:docMk/>
            <pc:sldMk cId="0" sldId="264"/>
            <ac:picMk id="10" creationId="{FDDF2F86-8FFD-4692-8F3D-D79256153B80}"/>
          </ac:picMkLst>
        </pc:picChg>
        <pc:picChg chg="mod ord">
          <ac:chgData name="منى الثبيتي" userId="cb151b56e55a1c37" providerId="LiveId" clId="{9C2BC415-B65C-4978-BC00-EE8097616984}" dt="2021-12-04T13:20:11.177" v="1020" actId="1037"/>
          <ac:picMkLst>
            <pc:docMk/>
            <pc:sldMk cId="0" sldId="264"/>
            <ac:picMk id="38" creationId="{5C15FA59-DF23-412F-887E-78B24CBCB080}"/>
          </ac:picMkLst>
        </pc:picChg>
        <pc:picChg chg="mod">
          <ac:chgData name="منى الثبيتي" userId="cb151b56e55a1c37" providerId="LiveId" clId="{9C2BC415-B65C-4978-BC00-EE8097616984}" dt="2021-12-04T13:19:51.836" v="1010"/>
          <ac:picMkLst>
            <pc:docMk/>
            <pc:sldMk cId="0" sldId="264"/>
            <ac:picMk id="58" creationId="{7BF0D92A-B9A1-46F2-8407-42A00C8B01BD}"/>
          </ac:picMkLst>
        </pc:picChg>
        <pc:picChg chg="add mod ord">
          <ac:chgData name="منى الثبيتي" userId="cb151b56e55a1c37" providerId="LiveId" clId="{9C2BC415-B65C-4978-BC00-EE8097616984}" dt="2021-12-04T13:22:26.095" v="1145" actId="1076"/>
          <ac:picMkLst>
            <pc:docMk/>
            <pc:sldMk cId="0" sldId="264"/>
            <ac:picMk id="60" creationId="{D3969817-3469-4E5C-A332-86051D43D46F}"/>
          </ac:picMkLst>
        </pc:picChg>
        <pc:picChg chg="mod">
          <ac:chgData name="منى الثبيتي" userId="cb151b56e55a1c37" providerId="LiveId" clId="{9C2BC415-B65C-4978-BC00-EE8097616984}" dt="2021-12-04T16:36:05.573" v="2015"/>
          <ac:picMkLst>
            <pc:docMk/>
            <pc:sldMk cId="0" sldId="264"/>
            <ac:picMk id="64" creationId="{F3C0EE51-3B03-46EF-BAA3-BF7CBAEC119D}"/>
          </ac:picMkLst>
        </pc:picChg>
      </pc:sldChg>
      <pc:sldChg chg="addSp delSp modSp mod">
        <pc:chgData name="منى الثبيتي" userId="cb151b56e55a1c37" providerId="LiveId" clId="{9C2BC415-B65C-4978-BC00-EE8097616984}" dt="2021-12-04T16:37:08.539" v="2027" actId="120"/>
        <pc:sldMkLst>
          <pc:docMk/>
          <pc:sldMk cId="0" sldId="265"/>
        </pc:sldMkLst>
        <pc:spChg chg="add del mod">
          <ac:chgData name="منى الثبيتي" userId="cb151b56e55a1c37" providerId="LiveId" clId="{9C2BC415-B65C-4978-BC00-EE8097616984}" dt="2021-12-04T13:31:19.581" v="1178" actId="478"/>
          <ac:spMkLst>
            <pc:docMk/>
            <pc:sldMk cId="0" sldId="265"/>
            <ac:spMk id="3" creationId="{0D185009-A4B6-4C5A-B554-992D0856AC95}"/>
          </ac:spMkLst>
        </pc:spChg>
        <pc:spChg chg="add mod">
          <ac:chgData name="منى الثبيتي" userId="cb151b56e55a1c37" providerId="LiveId" clId="{9C2BC415-B65C-4978-BC00-EE8097616984}" dt="2021-12-04T16:37:08.539" v="2027" actId="120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6" creationId="{8349F2C8-B374-4754-B0B3-4BA9993A9FB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8" creationId="{FB0AD921-6006-4A2A-A5D9-C059D9582F85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9" creationId="{6FF35B0D-AD8E-4CEE-805B-2D6F6FBB63A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0" creationId="{3257C518-7706-4763-90BC-75E2400E570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1" creationId="{8B3FBCFE-2596-4A69-BF00-D04D0DAECAF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2" creationId="{CDBA35EC-0AC3-48A4-885D-4A6920025B0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3" creationId="{A798D686-EAAB-4E3B-8928-973C0579646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4" creationId="{61ECCDF2-7093-403A-AD9E-2D4FBBC20B3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5" creationId="{91A17DD7-3A99-421F-BE58-8745AA130D7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6" creationId="{A81622C6-6F0C-4152-9B37-B9D4B4CBFCD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7" creationId="{C0783160-24C3-453C-B8C7-A96E781315F0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8" creationId="{544E4DC1-020B-4AE4-918F-7E4C9394010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9" creationId="{DA6142CD-FC3F-49EC-AF89-88CFD9670D1B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40" creationId="{8C41F652-2D41-4571-8DC6-C0FE543F2272}"/>
          </ac:spMkLst>
        </pc:spChg>
        <pc:spChg chg="add mod">
          <ac:chgData name="منى الثبيتي" userId="cb151b56e55a1c37" providerId="LiveId" clId="{9C2BC415-B65C-4978-BC00-EE8097616984}" dt="2021-12-04T13:30:37.061" v="1172" actId="1076"/>
          <ac:spMkLst>
            <pc:docMk/>
            <pc:sldMk cId="0" sldId="265"/>
            <ac:spMk id="42" creationId="{604D49A2-87C8-44BF-BAB9-EA2620566EDF}"/>
          </ac:spMkLst>
        </pc:spChg>
        <pc:spChg chg="mod">
          <ac:chgData name="منى الثبيتي" userId="cb151b56e55a1c37" providerId="LiveId" clId="{9C2BC415-B65C-4978-BC00-EE8097616984}" dt="2021-12-04T16:36:17.348" v="2020"/>
          <ac:spMkLst>
            <pc:docMk/>
            <pc:sldMk cId="0" sldId="265"/>
            <ac:spMk id="44" creationId="{35F41033-FC65-40F1-ADBE-F0D1EFA6D820}"/>
          </ac:spMkLst>
        </pc:spChg>
        <pc:spChg chg="mod">
          <ac:chgData name="منى الثبيتي" userId="cb151b56e55a1c37" providerId="LiveId" clId="{9C2BC415-B65C-4978-BC00-EE8097616984}" dt="2021-12-04T16:36:35.850" v="2022" actId="14100"/>
          <ac:spMkLst>
            <pc:docMk/>
            <pc:sldMk cId="0" sldId="265"/>
            <ac:spMk id="4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16.823" v="1177" actId="478"/>
          <ac:spMkLst>
            <pc:docMk/>
            <pc:sldMk cId="0" sldId="265"/>
            <ac:spMk id="47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35.453" v="1180" actId="478"/>
          <ac:spMkLst>
            <pc:docMk/>
            <pc:sldMk cId="0" sldId="265"/>
            <ac:spMk id="47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7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3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3:30:15.554" v="1170" actId="170"/>
          <ac:grpSpMkLst>
            <pc:docMk/>
            <pc:sldMk cId="0" sldId="265"/>
            <ac:grpSpMk id="25" creationId="{2D7EC2F8-15C4-483B-BFE0-84A2509452C1}"/>
          </ac:grpSpMkLst>
        </pc:grpChg>
        <pc:grpChg chg="mod">
          <ac:chgData name="منى الثبيتي" userId="cb151b56e55a1c37" providerId="LiveId" clId="{9C2BC415-B65C-4978-BC00-EE8097616984}" dt="2021-12-04T13:29:54.310" v="1165"/>
          <ac:grpSpMkLst>
            <pc:docMk/>
            <pc:sldMk cId="0" sldId="265"/>
            <ac:grpSpMk id="27" creationId="{FBB9A32B-3D6B-47C9-B7D6-4E433ECC690C}"/>
          </ac:grpSpMkLst>
        </pc:grpChg>
        <pc:grpChg chg="add mod">
          <ac:chgData name="منى الثبيتي" userId="cb151b56e55a1c37" providerId="LiveId" clId="{9C2BC415-B65C-4978-BC00-EE8097616984}" dt="2021-12-04T16:36:29.908" v="2021" actId="1076"/>
          <ac:grpSpMkLst>
            <pc:docMk/>
            <pc:sldMk cId="0" sldId="265"/>
            <ac:grpSpMk id="43" creationId="{4A9051AD-CA29-448D-A326-C27FD8079F45}"/>
          </ac:grpSpMkLst>
        </pc:grpChg>
        <pc:grpChg chg="mod">
          <ac:chgData name="منى الثبيتي" userId="cb151b56e55a1c37" providerId="LiveId" clId="{9C2BC415-B65C-4978-BC00-EE8097616984}" dt="2021-12-04T16:36:41.164" v="2023" actId="1076"/>
          <ac:grpSpMkLst>
            <pc:docMk/>
            <pc:sldMk cId="0" sldId="265"/>
            <ac:grpSpMk id="47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78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87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37:25.720" v="1303" actId="1036"/>
          <ac:picMkLst>
            <pc:docMk/>
            <pc:sldMk cId="0" sldId="265"/>
            <ac:picMk id="7" creationId="{8D19BF9B-8628-48BD-86D1-C12727A867B7}"/>
          </ac:picMkLst>
        </pc:picChg>
        <pc:picChg chg="add mod">
          <ac:chgData name="منى الثبيتي" userId="cb151b56e55a1c37" providerId="LiveId" clId="{9C2BC415-B65C-4978-BC00-EE8097616984}" dt="2021-12-04T13:37:50.341" v="1336"/>
          <ac:picMkLst>
            <pc:docMk/>
            <pc:sldMk cId="0" sldId="265"/>
            <ac:picMk id="9" creationId="{E770B7CD-9CD1-455F-B247-B921BD357F28}"/>
          </ac:picMkLst>
        </pc:picChg>
        <pc:picChg chg="add mod ord">
          <ac:chgData name="منى الثبيتي" userId="cb151b56e55a1c37" providerId="LiveId" clId="{9C2BC415-B65C-4978-BC00-EE8097616984}" dt="2021-12-04T13:30:53.587" v="1175" actId="166"/>
          <ac:picMkLst>
            <pc:docMk/>
            <pc:sldMk cId="0" sldId="265"/>
            <ac:picMk id="41" creationId="{1B387D4A-1472-4879-89C9-550EB7EA9F14}"/>
          </ac:picMkLst>
        </pc:picChg>
        <pc:picChg chg="mod">
          <ac:chgData name="منى الثبيتي" userId="cb151b56e55a1c37" providerId="LiveId" clId="{9C2BC415-B65C-4978-BC00-EE8097616984}" dt="2021-12-04T16:36:17.348" v="2020"/>
          <ac:picMkLst>
            <pc:docMk/>
            <pc:sldMk cId="0" sldId="265"/>
            <ac:picMk id="45" creationId="{CCFF2BF0-9B1A-4B0A-B079-FD4C16DBFF48}"/>
          </ac:picMkLst>
        </pc:picChg>
      </pc:sldChg>
      <pc:sldChg chg="addSp delSp modSp mod">
        <pc:chgData name="منى الثبيتي" userId="cb151b56e55a1c37" providerId="LiveId" clId="{9C2BC415-B65C-4978-BC00-EE8097616984}" dt="2021-12-04T16:39:31.626" v="2044" actId="1037"/>
        <pc:sldMkLst>
          <pc:docMk/>
          <pc:sldMk cId="0" sldId="266"/>
        </pc:sldMkLst>
        <pc:spChg chg="add mod">
          <ac:chgData name="منى الثبيتي" userId="cb151b56e55a1c37" providerId="LiveId" clId="{9C2BC415-B65C-4978-BC00-EE8097616984}" dt="2021-12-04T16:39:26.405" v="2037" actId="2085"/>
          <ac:spMkLst>
            <pc:docMk/>
            <pc:sldMk cId="0" sldId="266"/>
            <ac:spMk id="2" creationId="{3B53F314-6883-4A7A-B342-AAF8AE2D272F}"/>
          </ac:spMkLst>
        </pc:spChg>
        <pc:spChg chg="add del mod">
          <ac:chgData name="منى الثبيتي" userId="cb151b56e55a1c37" providerId="LiveId" clId="{9C2BC415-B65C-4978-BC00-EE8097616984}" dt="2021-12-04T13:41:21.199" v="1378" actId="478"/>
          <ac:spMkLst>
            <pc:docMk/>
            <pc:sldMk cId="0" sldId="266"/>
            <ac:spMk id="3" creationId="{96A91CE7-90D6-48C4-88E6-B33FDF4D75B4}"/>
          </ac:spMkLst>
        </pc:spChg>
        <pc:spChg chg="add del mod">
          <ac:chgData name="منى الثبيتي" userId="cb151b56e55a1c37" providerId="LiveId" clId="{9C2BC415-B65C-4978-BC00-EE8097616984}" dt="2021-12-04T13:41:34.750" v="1380" actId="478"/>
          <ac:spMkLst>
            <pc:docMk/>
            <pc:sldMk cId="0" sldId="266"/>
            <ac:spMk id="5" creationId="{DF582D37-2BBA-41E2-A46C-103D93FF6AE9}"/>
          </ac:spMkLst>
        </pc:spChg>
        <pc:spChg chg="add del mod">
          <ac:chgData name="منى الثبيتي" userId="cb151b56e55a1c37" providerId="LiveId" clId="{9C2BC415-B65C-4978-BC00-EE8097616984}" dt="2021-12-04T13:41:51.187" v="1383" actId="478"/>
          <ac:spMkLst>
            <pc:docMk/>
            <pc:sldMk cId="0" sldId="266"/>
            <ac:spMk id="7" creationId="{96B042A2-D21B-445E-8D15-57772F5A50C3}"/>
          </ac:spMkLst>
        </pc:spChg>
        <pc:spChg chg="add del mod">
          <ac:chgData name="منى الثبيتي" userId="cb151b56e55a1c37" providerId="LiveId" clId="{9C2BC415-B65C-4978-BC00-EE8097616984}" dt="2021-12-04T13:42:00.756" v="1387" actId="478"/>
          <ac:spMkLst>
            <pc:docMk/>
            <pc:sldMk cId="0" sldId="266"/>
            <ac:spMk id="9" creationId="{168F00B1-0407-44E1-A697-ED214F03A9A0}"/>
          </ac:spMkLst>
        </pc:spChg>
        <pc:spChg chg="add del mod">
          <ac:chgData name="منى الثبيتي" userId="cb151b56e55a1c37" providerId="LiveId" clId="{9C2BC415-B65C-4978-BC00-EE8097616984}" dt="2021-12-04T13:44:40.296" v="1395" actId="478"/>
          <ac:spMkLst>
            <pc:docMk/>
            <pc:sldMk cId="0" sldId="266"/>
            <ac:spMk id="11" creationId="{C3694CDC-38AF-4486-9460-EBCD13826502}"/>
          </ac:spMkLst>
        </pc:spChg>
        <pc:spChg chg="add del mod">
          <ac:chgData name="منى الثبيتي" userId="cb151b56e55a1c37" providerId="LiveId" clId="{9C2BC415-B65C-4978-BC00-EE8097616984}" dt="2021-12-04T13:44:45.946" v="1398" actId="478"/>
          <ac:spMkLst>
            <pc:docMk/>
            <pc:sldMk cId="0" sldId="266"/>
            <ac:spMk id="13" creationId="{7FEB02A5-D754-450A-A4E5-215E6AE83961}"/>
          </ac:spMkLst>
        </pc:spChg>
        <pc:spChg chg="add mod">
          <ac:chgData name="منى الثبيتي" userId="cb151b56e55a1c37" providerId="LiveId" clId="{9C2BC415-B65C-4978-BC00-EE8097616984}" dt="2021-12-04T13:45:33.625" v="1411" actId="1076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9C2BC415-B65C-4978-BC00-EE8097616984}" dt="2021-12-04T16:39:28.669" v="2038"/>
          <ac:spMkLst>
            <pc:docMk/>
            <pc:sldMk cId="0" sldId="266"/>
            <ac:spMk id="39" creationId="{A4177AB2-39F5-49E8-8CA5-9902B7658FBE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2" creationId="{94061569-A488-4FCE-BA47-F4D616633D9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4" creationId="{26C734BB-601A-436B-8EE3-DD3C5DB35429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5" creationId="{2F0790B7-BD82-421A-BF43-3CED84AACEFF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6" creationId="{551DAF8E-CD82-49E5-8DC1-D4BD6F8CF7D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7" creationId="{77DE29AB-76CF-4F38-99DB-5F5C6EAD184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8" creationId="{2ADEAB55-DA71-4B7B-A25F-A3EBCE30DD2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9" creationId="{94621D1D-C9CC-4EE2-A6FC-6A84A456D81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0" creationId="{498BA92F-9121-4532-82B9-85FC7C5098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1" creationId="{5F7E9D22-8595-4866-BECC-0179DDF822F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2" creationId="{5002AE15-EBC9-49B2-9859-C048C147A485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3" creationId="{46D24DA3-A055-4C50-B94D-974C858DCA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4" creationId="{5E0CDCEF-38B6-4FE7-8C7F-A856C23231CA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5" creationId="{DC4BB086-5432-4D2F-B07E-A62D928926E7}"/>
          </ac:spMkLst>
        </pc:spChg>
        <pc:spChg chg="add 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6" creationId="{A4E9C3C0-EEA1-4590-8DC9-13035B8B360E}"/>
          </ac:spMkLst>
        </pc:spChg>
        <pc:spChg chg="add mod">
          <ac:chgData name="منى الثبيتي" userId="cb151b56e55a1c37" providerId="LiveId" clId="{9C2BC415-B65C-4978-BC00-EE8097616984}" dt="2021-12-04T13:52:10.291" v="1427" actId="1076"/>
          <ac:spMkLst>
            <pc:docMk/>
            <pc:sldMk cId="0" sldId="266"/>
            <ac:spMk id="67" creationId="{B858169F-25AB-4684-A7C8-81DD6FEF2DB9}"/>
          </ac:spMkLst>
        </pc:spChg>
        <pc:spChg chg="mod">
          <ac:chgData name="منى الثبيتي" userId="cb151b56e55a1c37" providerId="LiveId" clId="{9C2BC415-B65C-4978-BC00-EE8097616984}" dt="2021-12-04T13:45:18.906" v="1408" actId="1076"/>
          <ac:spMkLst>
            <pc:docMk/>
            <pc:sldMk cId="0" sldId="266"/>
            <ac:spMk id="49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2:07.859" v="1388" actId="478"/>
          <ac:spMkLst>
            <pc:docMk/>
            <pc:sldMk cId="0" sldId="266"/>
            <ac:spMk id="501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29.731" v="1394" actId="478"/>
          <ac:spMkLst>
            <pc:docMk/>
            <pc:sldMk cId="0" sldId="266"/>
            <ac:spMk id="50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43.870" v="1397" actId="478"/>
          <ac:spMkLst>
            <pc:docMk/>
            <pc:sldMk cId="0" sldId="266"/>
            <ac:spMk id="5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16.785" v="1377" actId="478"/>
          <ac:spMkLst>
            <pc:docMk/>
            <pc:sldMk cId="0" sldId="266"/>
            <ac:spMk id="51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25.680" v="1379" actId="478"/>
          <ac:spMkLst>
            <pc:docMk/>
            <pc:sldMk cId="0" sldId="266"/>
            <ac:spMk id="51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42.718" v="1381" actId="478"/>
          <ac:spMkLst>
            <pc:docMk/>
            <pc:sldMk cId="0" sldId="266"/>
            <ac:spMk id="512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1:57.076" v="1385" actId="478"/>
          <ac:spMkLst>
            <pc:docMk/>
            <pc:sldMk cId="0" sldId="266"/>
            <ac:spMk id="513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8" creationId="{00000000-0000-0000-0000-000000000000}"/>
          </ac:spMkLst>
        </pc:s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29" creationId="{CCA6D5F4-4D2A-4EE4-A816-7325AEFA863A}"/>
          </ac:grpSpMkLst>
        </pc:grpChg>
        <pc:grpChg chg="add mod">
          <ac:chgData name="منى الثبيتي" userId="cb151b56e55a1c37" providerId="LiveId" clId="{9C2BC415-B65C-4978-BC00-EE8097616984}" dt="2021-12-04T16:39:31.626" v="2044" actId="1037"/>
          <ac:grpSpMkLst>
            <pc:docMk/>
            <pc:sldMk cId="0" sldId="266"/>
            <ac:grpSpMk id="38" creationId="{F3CC64ED-D928-48F2-BFFC-1A7238303144}"/>
          </ac:grpSpMkLst>
        </pc:grpChg>
        <pc:grpChg chg="add mod">
          <ac:chgData name="منى الثبيتي" userId="cb151b56e55a1c37" providerId="LiveId" clId="{9C2BC415-B65C-4978-BC00-EE8097616984}" dt="2021-12-04T13:52:05.307" v="1426" actId="1076"/>
          <ac:grpSpMkLst>
            <pc:docMk/>
            <pc:sldMk cId="0" sldId="266"/>
            <ac:grpSpMk id="51" creationId="{3F2146A7-E91A-4C03-B77F-27C2F2CB85A7}"/>
          </ac:grpSpMkLst>
        </pc:grpChg>
        <pc:grpChg chg="mod">
          <ac:chgData name="منى الثبيتي" userId="cb151b56e55a1c37" providerId="LiveId" clId="{9C2BC415-B65C-4978-BC00-EE8097616984}" dt="2021-12-04T13:51:03.138" v="1418"/>
          <ac:grpSpMkLst>
            <pc:docMk/>
            <pc:sldMk cId="0" sldId="266"/>
            <ac:grpSpMk id="53" creationId="{C5AE8309-9597-46F5-A1B8-77AC768AFF40}"/>
          </ac:grpSpMkLst>
        </pc:grpChg>
        <pc:grpChg chg="del">
          <ac:chgData name="منى الثبيتي" userId="cb151b56e55a1c37" providerId="LiveId" clId="{9C2BC415-B65C-4978-BC00-EE8097616984}" dt="2021-12-04T13:44:26.474" v="1392" actId="478"/>
          <ac:grpSpMkLst>
            <pc:docMk/>
            <pc:sldMk cId="0" sldId="266"/>
            <ac:grpSpMk id="498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44:24.573" v="1391" actId="478"/>
          <ac:grpSpMkLst>
            <pc:docMk/>
            <pc:sldMk cId="0" sldId="266"/>
            <ac:grpSpMk id="502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44:53.692" v="1400" actId="166"/>
          <ac:grpSpMkLst>
            <pc:docMk/>
            <pc:sldMk cId="0" sldId="266"/>
            <ac:grpSpMk id="506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45:44.950" v="1412" actId="1076"/>
          <ac:grpSpMkLst>
            <pc:docMk/>
            <pc:sldMk cId="0" sldId="266"/>
            <ac:grpSpMk id="515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521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46:20.999" v="1415" actId="1076"/>
          <ac:picMkLst>
            <pc:docMk/>
            <pc:sldMk cId="0" sldId="266"/>
            <ac:picMk id="16" creationId="{1485894C-94B4-43FD-90B4-98F5F1CC55AD}"/>
          </ac:picMkLst>
        </pc:picChg>
        <pc:picChg chg="add mod">
          <ac:chgData name="منى الثبيتي" userId="cb151b56e55a1c37" providerId="LiveId" clId="{9C2BC415-B65C-4978-BC00-EE8097616984}" dt="2021-12-04T13:50:46.283" v="1417" actId="1076"/>
          <ac:picMkLst>
            <pc:docMk/>
            <pc:sldMk cId="0" sldId="266"/>
            <ac:picMk id="18" creationId="{164AB3B3-B53E-40DA-AAD3-9F12F7E7E48A}"/>
          </ac:picMkLst>
        </pc:picChg>
        <pc:picChg chg="add mod">
          <ac:chgData name="منى الثبيتي" userId="cb151b56e55a1c37" providerId="LiveId" clId="{9C2BC415-B65C-4978-BC00-EE8097616984}" dt="2021-12-04T13:52:33.078" v="1429" actId="1076"/>
          <ac:picMkLst>
            <pc:docMk/>
            <pc:sldMk cId="0" sldId="266"/>
            <ac:picMk id="20" creationId="{46A5747A-98C4-4BCE-A643-E9268C0DE5D8}"/>
          </ac:picMkLst>
        </pc:picChg>
        <pc:picChg chg="add mod">
          <ac:chgData name="منى الثبيتي" userId="cb151b56e55a1c37" providerId="LiveId" clId="{9C2BC415-B65C-4978-BC00-EE8097616984}" dt="2021-12-04T13:53:09.553" v="1432" actId="1076"/>
          <ac:picMkLst>
            <pc:docMk/>
            <pc:sldMk cId="0" sldId="266"/>
            <ac:picMk id="22" creationId="{EF296616-FC07-4E37-A6ED-5219C324BE70}"/>
          </ac:picMkLst>
        </pc:picChg>
        <pc:picChg chg="mod ord">
          <ac:chgData name="منى الثبيتي" userId="cb151b56e55a1c37" providerId="LiveId" clId="{9C2BC415-B65C-4978-BC00-EE8097616984}" dt="2021-12-04T13:51:51.088" v="1424" actId="166"/>
          <ac:picMkLst>
            <pc:docMk/>
            <pc:sldMk cId="0" sldId="266"/>
            <ac:picMk id="32" creationId="{CD6A454C-60CB-49A5-9EB9-A74014D4901B}"/>
          </ac:picMkLst>
        </pc:picChg>
        <pc:picChg chg="mod">
          <ac:chgData name="منى الثبيتي" userId="cb151b56e55a1c37" providerId="LiveId" clId="{9C2BC415-B65C-4978-BC00-EE8097616984}" dt="2021-12-04T16:39:28.669" v="2038"/>
          <ac:picMkLst>
            <pc:docMk/>
            <pc:sldMk cId="0" sldId="266"/>
            <ac:picMk id="40" creationId="{F8464A99-8AB7-4A4B-87F5-FDCC3ED486A5}"/>
          </ac:picMkLst>
        </pc:picChg>
        <pc:picChg chg="add mod">
          <ac:chgData name="منى الثبيتي" userId="cb151b56e55a1c37" providerId="LiveId" clId="{9C2BC415-B65C-4978-BC00-EE8097616984}" dt="2021-12-04T13:51:55.449" v="1425" actId="1076"/>
          <ac:picMkLst>
            <pc:docMk/>
            <pc:sldMk cId="0" sldId="266"/>
            <ac:picMk id="50" creationId="{DA6A40E0-AD74-4587-B614-CC2869C80B54}"/>
          </ac:picMkLst>
        </pc:picChg>
      </pc:sldChg>
      <pc:sldChg chg="del">
        <pc:chgData name="منى الثبيتي" userId="cb151b56e55a1c37" providerId="LiveId" clId="{9C2BC415-B65C-4978-BC00-EE8097616984}" dt="2021-12-04T13:53:18.105" v="1433" actId="47"/>
        <pc:sldMkLst>
          <pc:docMk/>
          <pc:sldMk cId="0" sldId="267"/>
        </pc:sldMkLst>
      </pc:sldChg>
      <pc:sldChg chg="addSp delSp modSp mod">
        <pc:chgData name="منى الثبيتي" userId="cb151b56e55a1c37" providerId="LiveId" clId="{9C2BC415-B65C-4978-BC00-EE8097616984}" dt="2021-12-04T16:40:04.352" v="2048"/>
        <pc:sldMkLst>
          <pc:docMk/>
          <pc:sldMk cId="0" sldId="268"/>
        </pc:sldMkLst>
        <pc:spChg chg="add mod">
          <ac:chgData name="منى الثبيتي" userId="cb151b56e55a1c37" providerId="LiveId" clId="{9C2BC415-B65C-4978-BC00-EE8097616984}" dt="2021-12-04T16:40:01.642" v="2047" actId="2085"/>
          <ac:spMkLst>
            <pc:docMk/>
            <pc:sldMk cId="0" sldId="268"/>
            <ac:spMk id="2" creationId="{BD1967C5-FDDF-4AAF-BC29-F6F8454B2FE8}"/>
          </ac:spMkLst>
        </pc:spChg>
        <pc:spChg chg="add del mod">
          <ac:chgData name="منى الثبيتي" userId="cb151b56e55a1c37" providerId="LiveId" clId="{9C2BC415-B65C-4978-BC00-EE8097616984}" dt="2021-12-04T13:55:47.733" v="1435" actId="478"/>
          <ac:spMkLst>
            <pc:docMk/>
            <pc:sldMk cId="0" sldId="268"/>
            <ac:spMk id="3" creationId="{2D86F842-D0BF-455C-8858-E379AD829029}"/>
          </ac:spMkLst>
        </pc:spChg>
        <pc:spChg chg="add del mod">
          <ac:chgData name="منى الثبيتي" userId="cb151b56e55a1c37" providerId="LiveId" clId="{9C2BC415-B65C-4978-BC00-EE8097616984}" dt="2021-12-04T13:56:58.390" v="1444" actId="478"/>
          <ac:spMkLst>
            <pc:docMk/>
            <pc:sldMk cId="0" sldId="268"/>
            <ac:spMk id="5" creationId="{D50B4C10-3E5D-4907-8FBD-3E440EA51EFB}"/>
          </ac:spMkLst>
        </pc:spChg>
        <pc:spChg chg="add del mod">
          <ac:chgData name="منى الثبيتي" userId="cb151b56e55a1c37" providerId="LiveId" clId="{9C2BC415-B65C-4978-BC00-EE8097616984}" dt="2021-12-04T13:57:17.493" v="1447" actId="478"/>
          <ac:spMkLst>
            <pc:docMk/>
            <pc:sldMk cId="0" sldId="268"/>
            <ac:spMk id="7" creationId="{7D4282B3-3E47-4179-A524-44830B87CFE8}"/>
          </ac:spMkLst>
        </pc:spChg>
        <pc:spChg chg="add del mod">
          <ac:chgData name="منى الثبيتي" userId="cb151b56e55a1c37" providerId="LiveId" clId="{9C2BC415-B65C-4978-BC00-EE8097616984}" dt="2021-12-04T13:57:52.707" v="1453" actId="478"/>
          <ac:spMkLst>
            <pc:docMk/>
            <pc:sldMk cId="0" sldId="268"/>
            <ac:spMk id="9" creationId="{3B7AA998-6228-4811-8B3A-4F8F9DC61A52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1" creationId="{9073D88C-7657-4E5B-86EE-D2529E06ACDD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3" creationId="{26590EA1-F857-4BFC-84D7-FF58BBC044F0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5" creationId="{9556556E-B60F-4629-8CD6-C4985EF6D617}"/>
          </ac:spMkLst>
        </pc:spChg>
        <pc:spChg chg="add mod">
          <ac:chgData name="منى الثبيتي" userId="cb151b56e55a1c37" providerId="LiveId" clId="{9C2BC415-B65C-4978-BC00-EE8097616984}" dt="2021-12-04T14:21:19.788" v="1825" actId="1076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04.352" v="2048"/>
          <ac:spMkLst>
            <pc:docMk/>
            <pc:sldMk cId="0" sldId="268"/>
            <ac:spMk id="44" creationId="{2219039B-4C99-48CA-86BD-C02861DDC7D5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0" creationId="{EAF92197-4F0A-4DDD-88C8-61CEB64F83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2" creationId="{5ECEB7D9-BA63-40F4-B96D-700DE8C01CB3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3" creationId="{6D8E7ECB-0882-48E4-BE7F-7C8B6A29295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4" creationId="{5FC7C5BA-B05C-4FF9-A39A-B4EEACB650C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5" creationId="{27BA40E2-E6A0-4BFF-9032-7FEB76AE9BDB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6" creationId="{EAFF9779-C336-46C7-AD48-16CA80DE4627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7" creationId="{7918C924-7AC4-4992-BDD1-E8A635B0FEE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8" creationId="{CCF70A98-A7C4-49EC-A7CA-206DCDB0A94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9" creationId="{BB21CB9F-70AC-4862-B4CD-E40CC39F008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0" creationId="{CECD3891-320F-41DC-8EED-0EAF452492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1" creationId="{56638CB2-5C31-4FD2-805A-361E0E7283F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2" creationId="{9AE9DD4F-052B-4CFF-B4F6-776692505FD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3" creationId="{F588B864-3AB6-4FC5-99D6-E48ACE515CC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4" creationId="{1FC1AC10-99D2-486E-ABC1-3829CDF0A4AB}"/>
          </ac:spMkLst>
        </pc:spChg>
        <pc:spChg chg="add 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5" creationId="{060A1F5E-7A8C-4E06-92E0-7D6A732995BC}"/>
          </ac:spMkLst>
        </pc:spChg>
        <pc:spChg chg="mod">
          <ac:chgData name="منى الثبيتي" userId="cb151b56e55a1c37" providerId="LiveId" clId="{9C2BC415-B65C-4978-BC00-EE8097616984}" dt="2021-12-04T13:56:18.625" v="1440" actId="1076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5:39.232" v="1434" actId="478"/>
          <ac:spMkLst>
            <pc:docMk/>
            <pc:sldMk cId="0" sldId="268"/>
            <ac:spMk id="58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6:55.696" v="1443" actId="478"/>
          <ac:spMkLst>
            <pc:docMk/>
            <pc:sldMk cId="0" sldId="268"/>
            <ac:spMk id="58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43.466" v="1451" actId="478"/>
          <ac:spMkLst>
            <pc:docMk/>
            <pc:sldMk cId="0" sldId="268"/>
            <ac:spMk id="586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09.607" v="1446" actId="478"/>
          <ac:spMkLst>
            <pc:docMk/>
            <pc:sldMk cId="0" sldId="268"/>
            <ac:spMk id="58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1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93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04.352" v="2048"/>
          <ac:grpSpMkLst>
            <pc:docMk/>
            <pc:sldMk cId="0" sldId="268"/>
            <ac:grpSpMk id="43" creationId="{5EF05AA4-44EE-4D24-948B-7E83C18E6E05}"/>
          </ac:grpSpMkLst>
        </pc:grpChg>
        <pc:grpChg chg="add 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49" creationId="{9A94948D-B356-4E0C-B18B-157DAE1438B7}"/>
          </ac:grpSpMkLst>
        </pc:grpChg>
        <pc:grpChg chg="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51" creationId="{4F69888C-8A55-4E80-9004-EC5CE46DC744}"/>
          </ac:grpSpMkLst>
        </pc:grpChg>
        <pc:grpChg chg="mod">
          <ac:chgData name="منى الثبيتي" userId="cb151b56e55a1c37" providerId="LiveId" clId="{9C2BC415-B65C-4978-BC00-EE8097616984}" dt="2021-12-04T13:59:34.710" v="1481" actId="14100"/>
          <ac:grpSpMkLst>
            <pc:docMk/>
            <pc:sldMk cId="0" sldId="268"/>
            <ac:grpSpMk id="572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7:20.899" v="1448" actId="478"/>
          <ac:grpSpMkLst>
            <pc:docMk/>
            <pc:sldMk cId="0" sldId="268"/>
            <ac:grpSpMk id="575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8:03.327" v="1454" actId="478"/>
          <ac:grpSpMkLst>
            <pc:docMk/>
            <pc:sldMk cId="0" sldId="268"/>
            <ac:grpSpMk id="578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58:53.891" v="1460" actId="1076"/>
          <ac:grpSpMkLst>
            <pc:docMk/>
            <pc:sldMk cId="0" sldId="268"/>
            <ac:grpSpMk id="594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59:44.916" v="1483"/>
          <ac:picMkLst>
            <pc:docMk/>
            <pc:sldMk cId="0" sldId="268"/>
            <ac:picMk id="17" creationId="{B700C0B6-75A3-43F4-BC0F-E5CFF14C58DD}"/>
          </ac:picMkLst>
        </pc:picChg>
        <pc:picChg chg="add mod">
          <ac:chgData name="منى الثبيتي" userId="cb151b56e55a1c37" providerId="LiveId" clId="{9C2BC415-B65C-4978-BC00-EE8097616984}" dt="2021-12-04T14:00:58.856" v="1521" actId="14100"/>
          <ac:picMkLst>
            <pc:docMk/>
            <pc:sldMk cId="0" sldId="268"/>
            <ac:picMk id="19" creationId="{B0EFAA37-A42A-4F07-A28F-0D2E9CE43659}"/>
          </ac:picMkLst>
        </pc:picChg>
        <pc:picChg chg="add mod modCrop">
          <ac:chgData name="منى الثبيتي" userId="cb151b56e55a1c37" providerId="LiveId" clId="{9C2BC415-B65C-4978-BC00-EE8097616984}" dt="2021-12-04T14:01:03.165" v="1532" actId="1037"/>
          <ac:picMkLst>
            <pc:docMk/>
            <pc:sldMk cId="0" sldId="268"/>
            <ac:picMk id="21" creationId="{1A0EC9D1-72D1-4095-87DD-6F68BE646A5E}"/>
          </ac:picMkLst>
        </pc:picChg>
        <pc:picChg chg="add mod">
          <ac:chgData name="منى الثبيتي" userId="cb151b56e55a1c37" providerId="LiveId" clId="{9C2BC415-B65C-4978-BC00-EE8097616984}" dt="2021-12-04T14:41:48.076" v="1832"/>
          <ac:picMkLst>
            <pc:docMk/>
            <pc:sldMk cId="0" sldId="268"/>
            <ac:picMk id="24" creationId="{B22183D4-C538-4511-A602-8BB7C98A0557}"/>
          </ac:picMkLst>
        </pc:picChg>
        <pc:picChg chg="add mod">
          <ac:chgData name="منى الثبيتي" userId="cb151b56e55a1c37" providerId="LiveId" clId="{9C2BC415-B65C-4978-BC00-EE8097616984}" dt="2021-12-04T14:41:59.773" v="1833"/>
          <ac:picMkLst>
            <pc:docMk/>
            <pc:sldMk cId="0" sldId="268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04.352" v="2048"/>
          <ac:picMkLst>
            <pc:docMk/>
            <pc:sldMk cId="0" sldId="268"/>
            <ac:picMk id="45" creationId="{9835D83C-7E37-4358-B15E-175A47A7B4A5}"/>
          </ac:picMkLst>
        </pc:picChg>
        <pc:picChg chg="add mod ord">
          <ac:chgData name="منى الثبيتي" userId="cb151b56e55a1c37" providerId="LiveId" clId="{9C2BC415-B65C-4978-BC00-EE8097616984}" dt="2021-12-04T13:58:48.701" v="1459" actId="170"/>
          <ac:picMkLst>
            <pc:docMk/>
            <pc:sldMk cId="0" sldId="268"/>
            <ac:picMk id="66" creationId="{8F8EF8A1-50B9-4A89-AB55-9730DCE606D1}"/>
          </ac:picMkLst>
        </pc:picChg>
        <pc:picChg chg="del">
          <ac:chgData name="منى الثبيتي" userId="cb151b56e55a1c37" providerId="LiveId" clId="{9C2BC415-B65C-4978-BC00-EE8097616984}" dt="2021-12-04T13:55:49.698" v="1436" actId="478"/>
          <ac:picMkLst>
            <pc:docMk/>
            <pc:sldMk cId="0" sldId="268"/>
            <ac:picMk id="588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8:14.999" v="1456" actId="478"/>
          <ac:picMkLst>
            <pc:docMk/>
            <pc:sldMk cId="0" sldId="268"/>
            <ac:picMk id="589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6:00.627" v="1437" actId="478"/>
          <ac:picMkLst>
            <pc:docMk/>
            <pc:sldMk cId="0" sldId="268"/>
            <ac:picMk id="590" creationId="{00000000-0000-0000-0000-000000000000}"/>
          </ac:picMkLst>
        </pc:picChg>
      </pc:sldChg>
      <pc:sldChg chg="addSp delSp modSp mod">
        <pc:chgData name="منى الثبيتي" userId="cb151b56e55a1c37" providerId="LiveId" clId="{9C2BC415-B65C-4978-BC00-EE8097616984}" dt="2021-12-04T16:40:52.789" v="2056"/>
        <pc:sldMkLst>
          <pc:docMk/>
          <pc:sldMk cId="0" sldId="269"/>
        </pc:sldMkLst>
        <pc:spChg chg="add mod">
          <ac:chgData name="منى الثبيتي" userId="cb151b56e55a1c37" providerId="LiveId" clId="{9C2BC415-B65C-4978-BC00-EE8097616984}" dt="2021-12-04T16:40:49.233" v="2055" actId="2085"/>
          <ac:spMkLst>
            <pc:docMk/>
            <pc:sldMk cId="0" sldId="269"/>
            <ac:spMk id="2" creationId="{0C787E0C-BFDF-451D-B79C-B1CCF6EA1BF6}"/>
          </ac:spMkLst>
        </pc:spChg>
        <pc:spChg chg="add del mod">
          <ac:chgData name="منى الثبيتي" userId="cb151b56e55a1c37" providerId="LiveId" clId="{9C2BC415-B65C-4978-BC00-EE8097616984}" dt="2021-12-04T14:01:29.502" v="1535" actId="478"/>
          <ac:spMkLst>
            <pc:docMk/>
            <pc:sldMk cId="0" sldId="269"/>
            <ac:spMk id="3" creationId="{3CCCDAA3-C9E9-404B-9E8B-8879BACB1DBE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5" creationId="{F33CFFC6-1766-4051-A271-49526D619197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7" creationId="{1C1D5591-4584-4F66-BA1A-BC68053700D7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9" creationId="{E13FF685-CE32-4F3D-9C65-2D1796FB4172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11" creationId="{CFABF6A3-FC87-478D-8920-B9588ED16D0A}"/>
          </ac:spMkLst>
        </pc:spChg>
        <pc:spChg chg="add mod">
          <ac:chgData name="منى الثبيتي" userId="cb151b56e55a1c37" providerId="LiveId" clId="{9C2BC415-B65C-4978-BC00-EE8097616984}" dt="2021-12-04T14:07:03.052" v="1593" actId="2085"/>
          <ac:spMkLst>
            <pc:docMk/>
            <pc:sldMk cId="0" sldId="269"/>
            <ac:spMk id="24" creationId="{526E7249-C86A-4774-AB66-01E96C582AA5}"/>
          </ac:spMkLst>
        </pc:spChg>
        <pc:spChg chg="add mod">
          <ac:chgData name="منى الثبيتي" userId="cb151b56e55a1c37" providerId="LiveId" clId="{9C2BC415-B65C-4978-BC00-EE8097616984}" dt="2021-12-04T14:07:53.972" v="1611" actId="1076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9C2BC415-B65C-4978-BC00-EE8097616984}" dt="2021-12-04T16:40:52.789" v="2056"/>
          <ac:spMkLst>
            <pc:docMk/>
            <pc:sldMk cId="0" sldId="269"/>
            <ac:spMk id="38" creationId="{FFBC6998-F695-4C85-A54D-D1DDA172C2F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6" creationId="{47BB50F2-7474-455A-8764-2FD98FE0FB5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8" creationId="{FDED2097-5541-4AEC-9824-E39E98DEE4C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9" creationId="{9469DA0D-42D1-4054-953F-D1885E94304A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0" creationId="{3AB3373E-A04F-4970-A740-A61222021F57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1" creationId="{61653164-6D10-464C-B737-5181BDBBC53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2" creationId="{F8732AEA-1483-4BEF-B01E-A440611AF548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3" creationId="{3CF4F283-2EF2-442A-B7C1-BD7CF042E7C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4" creationId="{9BA07999-987D-470F-92AD-8470B1B6232D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5" creationId="{A82D9086-9866-475E-B4D9-901DA6803C7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6" creationId="{B19D7A5F-EFDF-4C57-A588-88F966CA289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7" creationId="{E65E0EDC-B6C3-45FB-A977-09E6FB17DD7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8" creationId="{8162C3D2-7B3F-4D23-96A2-55434EADFAEF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9" creationId="{099A058E-B5D0-4CC3-868F-A9679E82A139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0" creationId="{0FE49A3A-E1A0-47D4-893D-37E364A643B0}"/>
          </ac:spMkLst>
        </pc:spChg>
        <pc:spChg chg="add 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1" creationId="{A0CBBBFD-2680-4488-B4D2-FD6D5317B408}"/>
          </ac:spMkLst>
        </pc:spChg>
        <pc:spChg chg="mod">
          <ac:chgData name="منى الثبيتي" userId="cb151b56e55a1c37" providerId="LiveId" clId="{9C2BC415-B65C-4978-BC00-EE8097616984}" dt="2021-12-04T14:04:43.983" v="1548" actId="14100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23.163" v="1534" actId="478"/>
          <ac:spMkLst>
            <pc:docMk/>
            <pc:sldMk cId="0" sldId="269"/>
            <ac:spMk id="617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52.789" v="2056"/>
          <ac:grpSpMkLst>
            <pc:docMk/>
            <pc:sldMk cId="0" sldId="269"/>
            <ac:grpSpMk id="37" creationId="{A2BB9220-00DB-404E-BA0C-98619927C995}"/>
          </ac:grpSpMkLst>
        </pc:grpChg>
        <pc:grpChg chg="add 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5" creationId="{794DAD75-7D81-4010-804A-8E6BAFAC90F4}"/>
          </ac:grpSpMkLst>
        </pc:grpChg>
        <pc:grpChg chg="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7" creationId="{5BECC96B-FDA2-4079-B394-108534A066A3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9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19.354" v="1533" actId="478"/>
          <ac:grpSpMkLst>
            <pc:docMk/>
            <pc:sldMk cId="0" sldId="269"/>
            <ac:grpSpMk id="618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4:04:16.130" v="1543" actId="478"/>
          <ac:picMkLst>
            <pc:docMk/>
            <pc:sldMk cId="0" sldId="269"/>
            <ac:picMk id="13" creationId="{956C0D85-77B3-4BBB-8369-46D1F38E0CC9}"/>
          </ac:picMkLst>
        </pc:picChg>
        <pc:picChg chg="add mod">
          <ac:chgData name="منى الثبيتي" userId="cb151b56e55a1c37" providerId="LiveId" clId="{9C2BC415-B65C-4978-BC00-EE8097616984}" dt="2021-12-04T14:04:51.147" v="1575" actId="1037"/>
          <ac:picMkLst>
            <pc:docMk/>
            <pc:sldMk cId="0" sldId="269"/>
            <ac:picMk id="15" creationId="{1B22D9E6-8D04-4C82-9910-25489BA0E80B}"/>
          </ac:picMkLst>
        </pc:picChg>
        <pc:picChg chg="add mod">
          <ac:chgData name="منى الثبيتي" userId="cb151b56e55a1c37" providerId="LiveId" clId="{9C2BC415-B65C-4978-BC00-EE8097616984}" dt="2021-12-04T14:05:42.885" v="1580" actId="1076"/>
          <ac:picMkLst>
            <pc:docMk/>
            <pc:sldMk cId="0" sldId="269"/>
            <ac:picMk id="17" creationId="{41DCC78D-1744-4909-ABD6-421DD437A975}"/>
          </ac:picMkLst>
        </pc:picChg>
        <pc:picChg chg="add mod">
          <ac:chgData name="منى الثبيتي" userId="cb151b56e55a1c37" providerId="LiveId" clId="{9C2BC415-B65C-4978-BC00-EE8097616984}" dt="2021-12-04T14:05:45.570" v="1581" actId="1076"/>
          <ac:picMkLst>
            <pc:docMk/>
            <pc:sldMk cId="0" sldId="269"/>
            <ac:picMk id="19" creationId="{E3D02213-BC66-49E4-B58E-467559DCB482}"/>
          </ac:picMkLst>
        </pc:picChg>
        <pc:picChg chg="add mod">
          <ac:chgData name="منى الثبيتي" userId="cb151b56e55a1c37" providerId="LiveId" clId="{9C2BC415-B65C-4978-BC00-EE8097616984}" dt="2021-12-04T14:06:03.577" v="1583" actId="1076"/>
          <ac:picMkLst>
            <pc:docMk/>
            <pc:sldMk cId="0" sldId="269"/>
            <ac:picMk id="21" creationId="{A38A1D73-8715-42AF-82AA-E99074B2586E}"/>
          </ac:picMkLst>
        </pc:picChg>
        <pc:picChg chg="add mod">
          <ac:chgData name="منى الثبيتي" userId="cb151b56e55a1c37" providerId="LiveId" clId="{9C2BC415-B65C-4978-BC00-EE8097616984}" dt="2021-12-04T14:06:41.927" v="1590" actId="14100"/>
          <ac:picMkLst>
            <pc:docMk/>
            <pc:sldMk cId="0" sldId="269"/>
            <ac:picMk id="23" creationId="{EC6FB575-D017-4955-8D91-9115DDC672AF}"/>
          </ac:picMkLst>
        </pc:picChg>
        <pc:picChg chg="mod">
          <ac:chgData name="منى الثبيتي" userId="cb151b56e55a1c37" providerId="LiveId" clId="{9C2BC415-B65C-4978-BC00-EE8097616984}" dt="2021-12-04T16:40:52.789" v="2056"/>
          <ac:picMkLst>
            <pc:docMk/>
            <pc:sldMk cId="0" sldId="269"/>
            <ac:picMk id="39" creationId="{7C69BAF0-604A-409C-871B-D6C1A8F49697}"/>
          </ac:picMkLst>
        </pc:picChg>
        <pc:picChg chg="add mod">
          <ac:chgData name="منى الثبيتي" userId="cb151b56e55a1c37" providerId="LiveId" clId="{9C2BC415-B65C-4978-BC00-EE8097616984}" dt="2021-12-04T14:02:03.953" v="1539"/>
          <ac:picMkLst>
            <pc:docMk/>
            <pc:sldMk cId="0" sldId="269"/>
            <ac:picMk id="244" creationId="{3B11EE58-3C78-459C-8241-28AFE6B2DCBB}"/>
          </ac:picMkLst>
        </pc:picChg>
      </pc:sldChg>
      <pc:sldChg chg="del">
        <pc:chgData name="منى الثبيتي" userId="cb151b56e55a1c37" providerId="LiveId" clId="{9C2BC415-B65C-4978-BC00-EE8097616984}" dt="2021-12-04T14:11:26.277" v="1612" actId="47"/>
        <pc:sldMkLst>
          <pc:docMk/>
          <pc:sldMk cId="0" sldId="270"/>
        </pc:sldMkLst>
      </pc:sldChg>
      <pc:sldChg chg="del">
        <pc:chgData name="منى الثبيتي" userId="cb151b56e55a1c37" providerId="LiveId" clId="{9C2BC415-B65C-4978-BC00-EE8097616984}" dt="2021-12-04T14:11:29.934" v="1613" actId="47"/>
        <pc:sldMkLst>
          <pc:docMk/>
          <pc:sldMk cId="0" sldId="271"/>
        </pc:sldMkLst>
      </pc:sldChg>
      <pc:sldChg chg="addSp delSp modSp mod">
        <pc:chgData name="منى الثبيتي" userId="cb151b56e55a1c37" providerId="LiveId" clId="{9C2BC415-B65C-4978-BC00-EE8097616984}" dt="2021-12-04T16:41:29.104" v="2079"/>
        <pc:sldMkLst>
          <pc:docMk/>
          <pc:sldMk cId="0" sldId="272"/>
        </pc:sldMkLst>
        <pc:spChg chg="add mod">
          <ac:chgData name="منى الثبيتي" userId="cb151b56e55a1c37" providerId="LiveId" clId="{9C2BC415-B65C-4978-BC00-EE8097616984}" dt="2021-12-04T16:41:26.372" v="2078" actId="207"/>
          <ac:spMkLst>
            <pc:docMk/>
            <pc:sldMk cId="0" sldId="272"/>
            <ac:spMk id="2" creationId="{EE2E1BB1-7EDF-4D62-85F7-68D59C74A899}"/>
          </ac:spMkLst>
        </pc:spChg>
        <pc:spChg chg="add del mod">
          <ac:chgData name="منى الثبيتي" userId="cb151b56e55a1c37" providerId="LiveId" clId="{9C2BC415-B65C-4978-BC00-EE8097616984}" dt="2021-12-04T14:13:11.486" v="1630" actId="478"/>
          <ac:spMkLst>
            <pc:docMk/>
            <pc:sldMk cId="0" sldId="272"/>
            <ac:spMk id="4" creationId="{33D018A1-EE5F-42B2-B345-14025B7B56B2}"/>
          </ac:spMkLst>
        </pc:spChg>
        <pc:spChg chg="add mod ord">
          <ac:chgData name="منى الثبيتي" userId="cb151b56e55a1c37" providerId="LiveId" clId="{9C2BC415-B65C-4978-BC00-EE8097616984}" dt="2021-12-04T14:19:06.920" v="1764" actId="1038"/>
          <ac:spMkLst>
            <pc:docMk/>
            <pc:sldMk cId="0" sldId="272"/>
            <ac:spMk id="7" creationId="{49E70ED8-23AA-4E1B-B316-55B9678A8BC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4" creationId="{A8B524DF-9988-48CF-A41C-C0882C83AFC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5" creationId="{E0FBC965-F956-4458-B94B-C846114FB746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6" creationId="{A53B7F54-EBB3-4A13-8C70-49FEB817A48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7" creationId="{F8CD5D4E-F8E1-42EB-9767-16F5C6FA728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8" creationId="{DFCC4A32-AAEC-45D8-9FB8-4F8D827FCFD1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9" creationId="{5D30EF90-F2AB-47C0-A14D-6E28AF0A5AB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0" creationId="{9BF4BDEB-F8E5-4931-B766-FFF77DAD81A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1" creationId="{62258FC2-E4E9-4F83-88AE-C693C98976B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2" creationId="{3219E0F6-D50D-45A6-9F9F-D8DEB68026E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3" creationId="{D1E8A5E5-9EE7-4401-AFDA-E01D36BE278D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4" creationId="{78AA2F49-1F8B-417B-B774-85268A6CE8D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5" creationId="{C147EF42-D16A-4844-B1AC-745A6FAB7E9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6" creationId="{0EF8716C-BCA6-4D41-A021-B5D53C3A0DBB}"/>
          </ac:spMkLst>
        </pc:spChg>
        <pc:spChg chg="mod">
          <ac:chgData name="منى الثبيتي" userId="cb151b56e55a1c37" providerId="LiveId" clId="{9C2BC415-B65C-4978-BC00-EE8097616984}" dt="2021-12-04T16:41:29.104" v="2079"/>
          <ac:spMkLst>
            <pc:docMk/>
            <pc:sldMk cId="0" sldId="272"/>
            <ac:spMk id="39" creationId="{1DEDB8C5-4296-49A2-8F04-7DFBD01C8322}"/>
          </ac:spMkLst>
        </pc:spChg>
        <pc:spChg chg="mod">
          <ac:chgData name="منى الثبيتي" userId="cb151b56e55a1c37" providerId="LiveId" clId="{9C2BC415-B65C-4978-BC00-EE8097616984}" dt="2021-12-04T14:16:03.174" v="1636" actId="14100"/>
          <ac:spMkLst>
            <pc:docMk/>
            <pc:sldMk cId="0" sldId="272"/>
            <ac:spMk id="89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4:20:09.313" v="1809" actId="1076"/>
          <ac:spMkLst>
            <pc:docMk/>
            <pc:sldMk cId="0" sldId="272"/>
            <ac:spMk id="89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4:17:39.930" v="1719" actId="1076"/>
          <ac:spMkLst>
            <pc:docMk/>
            <pc:sldMk cId="0" sldId="272"/>
            <ac:spMk id="89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13:07.235" v="1629" actId="478"/>
          <ac:spMkLst>
            <pc:docMk/>
            <pc:sldMk cId="0" sldId="272"/>
            <ac:spMk id="899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4:19:30.600" v="1790" actId="1037"/>
          <ac:grpSpMkLst>
            <pc:docMk/>
            <pc:sldMk cId="0" sldId="272"/>
            <ac:grpSpMk id="21" creationId="{E1344AAD-52F7-4AD5-AD54-A9182BCF3F6A}"/>
          </ac:grpSpMkLst>
        </pc:grpChg>
        <pc:grpChg chg="mod">
          <ac:chgData name="منى الثبيتي" userId="cb151b56e55a1c37" providerId="LiveId" clId="{9C2BC415-B65C-4978-BC00-EE8097616984}" dt="2021-12-04T14:19:24.013" v="1765"/>
          <ac:grpSpMkLst>
            <pc:docMk/>
            <pc:sldMk cId="0" sldId="272"/>
            <ac:grpSpMk id="23" creationId="{2D9D74A1-0B52-4C54-811F-46AEE9903482}"/>
          </ac:grpSpMkLst>
        </pc:grpChg>
        <pc:grpChg chg="add mod">
          <ac:chgData name="منى الثبيتي" userId="cb151b56e55a1c37" providerId="LiveId" clId="{9C2BC415-B65C-4978-BC00-EE8097616984}" dt="2021-12-04T16:41:29.104" v="2079"/>
          <ac:grpSpMkLst>
            <pc:docMk/>
            <pc:sldMk cId="0" sldId="272"/>
            <ac:grpSpMk id="38" creationId="{97052073-5594-4879-B9A6-569D7BAD18A0}"/>
          </ac:grpSpMkLst>
        </pc:grpChg>
        <pc:grpChg chg="del mod">
          <ac:chgData name="منى الثبيتي" userId="cb151b56e55a1c37" providerId="LiveId" clId="{9C2BC415-B65C-4978-BC00-EE8097616984}" dt="2021-12-04T14:16:58.673" v="1695" actId="478"/>
          <ac:grpSpMkLst>
            <pc:docMk/>
            <pc:sldMk cId="0" sldId="272"/>
            <ac:grpSpMk id="891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4:16:54.199" v="1694" actId="478"/>
          <ac:grpSpMkLst>
            <pc:docMk/>
            <pc:sldMk cId="0" sldId="272"/>
            <ac:grpSpMk id="894" creationId="{00000000-0000-0000-0000-000000000000}"/>
          </ac:grpSpMkLst>
        </pc:grpChg>
        <pc:picChg chg="mod">
          <ac:chgData name="منى الثبيتي" userId="cb151b56e55a1c37" providerId="LiveId" clId="{9C2BC415-B65C-4978-BC00-EE8097616984}" dt="2021-12-04T14:20:15.215" v="1811" actId="1076"/>
          <ac:picMkLst>
            <pc:docMk/>
            <pc:sldMk cId="0" sldId="272"/>
            <ac:picMk id="3" creationId="{72D08C8B-A1FF-4EDD-9147-B7217C01BA0A}"/>
          </ac:picMkLst>
        </pc:picChg>
        <pc:picChg chg="add mod">
          <ac:chgData name="منى الثبيتي" userId="cb151b56e55a1c37" providerId="LiveId" clId="{9C2BC415-B65C-4978-BC00-EE8097616984}" dt="2021-12-04T14:17:06.269" v="1713" actId="1036"/>
          <ac:picMkLst>
            <pc:docMk/>
            <pc:sldMk cId="0" sldId="272"/>
            <ac:picMk id="6" creationId="{369090C6-0C66-4A2A-ACD7-FD3B606D3925}"/>
          </ac:picMkLst>
        </pc:picChg>
        <pc:picChg chg="add mod">
          <ac:chgData name="منى الثبيتي" userId="cb151b56e55a1c37" providerId="LiveId" clId="{9C2BC415-B65C-4978-BC00-EE8097616984}" dt="2021-12-04T14:20:01.019" v="1808" actId="1036"/>
          <ac:picMkLst>
            <pc:docMk/>
            <pc:sldMk cId="0" sldId="272"/>
            <ac:picMk id="37" creationId="{9CDA1CBE-AC78-49D0-9A50-F3FEA27D12A8}"/>
          </ac:picMkLst>
        </pc:picChg>
        <pc:picChg chg="mod">
          <ac:chgData name="منى الثبيتي" userId="cb151b56e55a1c37" providerId="LiveId" clId="{9C2BC415-B65C-4978-BC00-EE8097616984}" dt="2021-12-04T16:41:29.104" v="2079"/>
          <ac:picMkLst>
            <pc:docMk/>
            <pc:sldMk cId="0" sldId="272"/>
            <ac:picMk id="40" creationId="{BDCD90F2-A536-4B97-80DD-B74B71FA40D2}"/>
          </ac:picMkLst>
        </pc:picChg>
      </pc:sldChg>
      <pc:sldChg chg="del">
        <pc:chgData name="منى الثبيتي" userId="cb151b56e55a1c37" providerId="LiveId" clId="{9C2BC415-B65C-4978-BC00-EE8097616984}" dt="2021-12-04T16:37:56.882" v="2028" actId="47"/>
        <pc:sldMkLst>
          <pc:docMk/>
          <pc:sldMk cId="0" sldId="273"/>
        </pc:sldMkLst>
      </pc:sldChg>
      <pc:sldChg chg="del">
        <pc:chgData name="منى الثبيتي" userId="cb151b56e55a1c37" providerId="LiveId" clId="{9C2BC415-B65C-4978-BC00-EE8097616984}" dt="2021-12-04T16:38:01.144" v="2029" actId="47"/>
        <pc:sldMkLst>
          <pc:docMk/>
          <pc:sldMk cId="0" sldId="274"/>
        </pc:sldMkLst>
      </pc:sldChg>
      <pc:sldChg chg="addSp delSp modSp mod">
        <pc:chgData name="منى الثبيتي" userId="cb151b56e55a1c37" providerId="LiveId" clId="{9C2BC415-B65C-4978-BC00-EE8097616984}" dt="2021-12-07T22:43:04.994" v="2289"/>
        <pc:sldMkLst>
          <pc:docMk/>
          <pc:sldMk cId="0" sldId="275"/>
        </pc:sldMkLst>
        <pc:spChg chg="add mod">
          <ac:chgData name="منى الثبيتي" userId="cb151b56e55a1c37" providerId="LiveId" clId="{9C2BC415-B65C-4978-BC00-EE8097616984}" dt="2021-12-07T22:41:03.314" v="2283" actId="20577"/>
          <ac:spMkLst>
            <pc:docMk/>
            <pc:sldMk cId="0" sldId="275"/>
            <ac:spMk id="2" creationId="{5CF9BAC4-F18A-4C73-94C8-15FB12B207AB}"/>
          </ac:spMkLst>
        </pc:spChg>
        <pc:spChg chg="add del mod">
          <ac:chgData name="منى الثبيتي" userId="cb151b56e55a1c37" providerId="LiveId" clId="{9C2BC415-B65C-4978-BC00-EE8097616984}" dt="2021-12-04T16:42:00.625" v="2083" actId="478"/>
          <ac:spMkLst>
            <pc:docMk/>
            <pc:sldMk cId="0" sldId="275"/>
            <ac:spMk id="3" creationId="{0A877A1B-C6C7-4E41-9767-CEA2E0D07DB4}"/>
          </ac:spMkLst>
        </pc:spChg>
        <pc:spChg chg="add del mod">
          <ac:chgData name="منى الثبيتي" userId="cb151b56e55a1c37" providerId="LiveId" clId="{9C2BC415-B65C-4978-BC00-EE8097616984}" dt="2021-12-04T16:42:08.630" v="2085" actId="478"/>
          <ac:spMkLst>
            <pc:docMk/>
            <pc:sldMk cId="0" sldId="275"/>
            <ac:spMk id="5" creationId="{6BEE4379-E6CE-4F09-A77E-D554AEEBBF81}"/>
          </ac:spMkLst>
        </pc:spChg>
        <pc:spChg chg="add del mod">
          <ac:chgData name="منى الثبيتي" userId="cb151b56e55a1c37" providerId="LiveId" clId="{9C2BC415-B65C-4978-BC00-EE8097616984}" dt="2021-12-04T16:42:16.090" v="2087" actId="478"/>
          <ac:spMkLst>
            <pc:docMk/>
            <pc:sldMk cId="0" sldId="275"/>
            <ac:spMk id="7" creationId="{EDE85A7C-E23C-49F3-8AA6-27EDFBDD4FA4}"/>
          </ac:spMkLst>
        </pc:spChg>
        <pc:spChg chg="add mod">
          <ac:chgData name="منى الثبيتي" userId="cb151b56e55a1c37" providerId="LiveId" clId="{9C2BC415-B65C-4978-BC00-EE8097616984}" dt="2021-12-04T16:42:38.464" v="2090" actId="2085"/>
          <ac:spMkLst>
            <pc:docMk/>
            <pc:sldMk cId="0" sldId="275"/>
            <ac:spMk id="8" creationId="{FD7980F6-BF61-4C27-AAAC-E2F1B26E624D}"/>
          </ac:spMkLst>
        </pc:spChg>
        <pc:spChg chg="add mod">
          <ac:chgData name="منى الثبيتي" userId="cb151b56e55a1c37" providerId="LiveId" clId="{9C2BC415-B65C-4978-BC00-EE8097616984}" dt="2021-12-04T16:43:31.190" v="2123" actId="1076"/>
          <ac:spMkLst>
            <pc:docMk/>
            <pc:sldMk cId="0" sldId="275"/>
            <ac:spMk id="9" creationId="{BE8FCAB0-6EA8-440A-9048-9BB232B2264D}"/>
          </ac:spMkLst>
        </pc:spChg>
        <pc:spChg chg="mod">
          <ac:chgData name="منى الثبيتي" userId="cb151b56e55a1c37" providerId="LiveId" clId="{9C2BC415-B65C-4978-BC00-EE8097616984}" dt="2021-12-04T16:42:41.356" v="2091"/>
          <ac:spMkLst>
            <pc:docMk/>
            <pc:sldMk cId="0" sldId="275"/>
            <ac:spMk id="39" creationId="{35D5BD30-895A-44CF-BEBA-203CF7A87667}"/>
          </ac:spMkLst>
        </pc:spChg>
        <pc:spChg chg="add mod">
          <ac:chgData name="منى الثبيتي" userId="cb151b56e55a1c37" providerId="LiveId" clId="{9C2BC415-B65C-4978-BC00-EE8097616984}" dt="2021-12-04T16:44:12.879" v="2136" actId="207"/>
          <ac:spMkLst>
            <pc:docMk/>
            <pc:sldMk cId="0" sldId="275"/>
            <ac:spMk id="42" creationId="{B9BD5043-33C6-4193-910A-9B586CD5A512}"/>
          </ac:spMkLst>
        </pc:spChg>
        <pc:spChg chg="mod">
          <ac:chgData name="منى الثبيتي" userId="cb151b56e55a1c37" providerId="LiveId" clId="{9C2BC415-B65C-4978-BC00-EE8097616984}" dt="2021-12-07T22:39:48.239" v="2228" actId="1076"/>
          <ac:spMkLst>
            <pc:docMk/>
            <pc:sldMk cId="0" sldId="275"/>
            <ac:spMk id="94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56.567" v="2082" actId="478"/>
          <ac:spMkLst>
            <pc:docMk/>
            <pc:sldMk cId="0" sldId="275"/>
            <ac:spMk id="96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06.422" v="2084" actId="478"/>
          <ac:spMkLst>
            <pc:docMk/>
            <pc:sldMk cId="0" sldId="275"/>
            <ac:spMk id="96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45.051" v="2081" actId="478"/>
          <ac:spMkLst>
            <pc:docMk/>
            <pc:sldMk cId="0" sldId="275"/>
            <ac:spMk id="96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13.119" v="2086" actId="478"/>
          <ac:spMkLst>
            <pc:docMk/>
            <pc:sldMk cId="0" sldId="275"/>
            <ac:spMk id="96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37.739" v="2080" actId="478"/>
          <ac:spMkLst>
            <pc:docMk/>
            <pc:sldMk cId="0" sldId="275"/>
            <ac:spMk id="97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7T22:39:54.205" v="2230" actId="166"/>
          <ac:spMkLst>
            <pc:docMk/>
            <pc:sldMk cId="0" sldId="275"/>
            <ac:spMk id="971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2:41.356" v="2091"/>
          <ac:grpSpMkLst>
            <pc:docMk/>
            <pc:sldMk cId="0" sldId="275"/>
            <ac:grpSpMk id="38" creationId="{5099D6A3-11B5-49DB-A531-353A7E3F0B52}"/>
          </ac:grpSpMkLst>
        </pc:grpChg>
        <pc:picChg chg="add mod">
          <ac:chgData name="منى الثبيتي" userId="cb151b56e55a1c37" providerId="LiveId" clId="{9C2BC415-B65C-4978-BC00-EE8097616984}" dt="2021-12-07T22:43:04.994" v="2289"/>
          <ac:picMkLst>
            <pc:docMk/>
            <pc:sldMk cId="0" sldId="275"/>
            <ac:picMk id="4" creationId="{31CDE3B9-FC64-4497-BAD8-8B1FB8C509B5}"/>
          </ac:picMkLst>
        </pc:picChg>
        <pc:picChg chg="mod">
          <ac:chgData name="منى الثبيتي" userId="cb151b56e55a1c37" providerId="LiveId" clId="{9C2BC415-B65C-4978-BC00-EE8097616984}" dt="2021-12-04T16:42:41.356" v="2091"/>
          <ac:picMkLst>
            <pc:docMk/>
            <pc:sldMk cId="0" sldId="275"/>
            <ac:picMk id="40" creationId="{DA31D125-47B8-40F1-B31F-ED96E13F2812}"/>
          </ac:picMkLst>
        </pc:picChg>
      </pc:sldChg>
      <pc:sldChg chg="del">
        <pc:chgData name="منى الثبيتي" userId="cb151b56e55a1c37" providerId="LiveId" clId="{9C2BC415-B65C-4978-BC00-EE8097616984}" dt="2021-12-04T16:42:47.711" v="2092" actId="47"/>
        <pc:sldMkLst>
          <pc:docMk/>
          <pc:sldMk cId="0" sldId="276"/>
        </pc:sldMkLst>
      </pc:sldChg>
      <pc:sldChg chg="del">
        <pc:chgData name="منى الثبيتي" userId="cb151b56e55a1c37" providerId="LiveId" clId="{9C2BC415-B65C-4978-BC00-EE8097616984}" dt="2021-12-04T16:42:51.749" v="2093" actId="47"/>
        <pc:sldMkLst>
          <pc:docMk/>
          <pc:sldMk cId="0" sldId="277"/>
        </pc:sldMkLst>
      </pc:sldChg>
      <pc:sldChg chg="del">
        <pc:chgData name="منى الثبيتي" userId="cb151b56e55a1c37" providerId="LiveId" clId="{9C2BC415-B65C-4978-BC00-EE8097616984}" dt="2021-12-04T16:42:55.985" v="2094" actId="47"/>
        <pc:sldMkLst>
          <pc:docMk/>
          <pc:sldMk cId="0" sldId="278"/>
        </pc:sldMkLst>
      </pc:sldChg>
      <pc:sldChg chg="del">
        <pc:chgData name="منى الثبيتي" userId="cb151b56e55a1c37" providerId="LiveId" clId="{9C2BC415-B65C-4978-BC00-EE8097616984}" dt="2021-12-04T16:42:57.336" v="2095" actId="47"/>
        <pc:sldMkLst>
          <pc:docMk/>
          <pc:sldMk cId="0" sldId="279"/>
        </pc:sldMkLst>
      </pc:sldChg>
      <pc:sldChg chg="del">
        <pc:chgData name="منى الثبيتي" userId="cb151b56e55a1c37" providerId="LiveId" clId="{9C2BC415-B65C-4978-BC00-EE8097616984}" dt="2021-12-04T16:42:59.172" v="2096" actId="47"/>
        <pc:sldMkLst>
          <pc:docMk/>
          <pc:sldMk cId="0" sldId="280"/>
        </pc:sldMkLst>
      </pc:sldChg>
      <pc:sldChg chg="addSp delSp modSp add mod ord modAnim">
        <pc:chgData name="منى الثبيتي" userId="cb151b56e55a1c37" providerId="LiveId" clId="{9C2BC415-B65C-4978-BC00-EE8097616984}" dt="2021-12-08T11:14:50.160" v="2336" actId="1076"/>
        <pc:sldMkLst>
          <pc:docMk/>
          <pc:sldMk cId="2925845508" sldId="281"/>
        </pc:sldMkLst>
        <pc:spChg chg="add mod">
          <ac:chgData name="منى الثبيتي" userId="cb151b56e55a1c37" providerId="LiveId" clId="{9C2BC415-B65C-4978-BC00-EE8097616984}" dt="2021-12-04T16:38:50.601" v="2033" actId="2085"/>
          <ac:spMkLst>
            <pc:docMk/>
            <pc:sldMk cId="2925845508" sldId="281"/>
            <ac:spMk id="2" creationId="{4A65ACBD-8B3F-4A3C-81A2-5FFE78DF8BD9}"/>
          </ac:spMkLst>
        </pc:spChg>
        <pc:spChg chg="mod">
          <ac:chgData name="منى الثبيتي" userId="cb151b56e55a1c37" providerId="LiveId" clId="{9C2BC415-B65C-4978-BC00-EE8097616984}" dt="2021-12-04T16:38:53.990" v="2034"/>
          <ac:spMkLst>
            <pc:docMk/>
            <pc:sldMk cId="2925845508" sldId="281"/>
            <ac:spMk id="57" creationId="{7BB40289-B180-4273-8844-A0B69423273A}"/>
          </ac:spMkLst>
        </pc:spChg>
        <pc:grpChg chg="add mod">
          <ac:chgData name="منى الثبيتي" userId="cb151b56e55a1c37" providerId="LiveId" clId="{9C2BC415-B65C-4978-BC00-EE8097616984}" dt="2021-12-04T16:38:53.990" v="2034"/>
          <ac:grpSpMkLst>
            <pc:docMk/>
            <pc:sldMk cId="2925845508" sldId="281"/>
            <ac:grpSpMk id="56" creationId="{E21AA770-A7D8-4744-B518-4BB9006708B1}"/>
          </ac:grpSpMkLst>
        </pc:grpChg>
        <pc:picChg chg="add mod">
          <ac:chgData name="منى الثبيتي" userId="cb151b56e55a1c37" providerId="LiveId" clId="{9C2BC415-B65C-4978-BC00-EE8097616984}" dt="2021-12-04T13:40:41.837" v="1359"/>
          <ac:picMkLst>
            <pc:docMk/>
            <pc:sldMk cId="2925845508" sldId="281"/>
            <ac:picMk id="3" creationId="{FCED5562-BBB2-4730-A3F2-490A3DC8CC58}"/>
          </ac:picMkLst>
        </pc:picChg>
        <pc:picChg chg="add mod">
          <ac:chgData name="منى الثبيتي" userId="cb151b56e55a1c37" providerId="LiveId" clId="{9C2BC415-B65C-4978-BC00-EE8097616984}" dt="2021-12-04T13:40:58.354" v="1364" actId="1076"/>
          <ac:picMkLst>
            <pc:docMk/>
            <pc:sldMk cId="2925845508" sldId="281"/>
            <ac:picMk id="6" creationId="{40D49607-5F03-4EB9-B387-BE7AB9546CD7}"/>
          </ac:picMkLst>
        </pc:picChg>
        <pc:picChg chg="add mod">
          <ac:chgData name="منى الثبيتي" userId="cb151b56e55a1c37" providerId="LiveId" clId="{9C2BC415-B65C-4978-BC00-EE8097616984}" dt="2021-12-04T13:40:23.364" v="1351"/>
          <ac:picMkLst>
            <pc:docMk/>
            <pc:sldMk cId="2925845508" sldId="281"/>
            <ac:picMk id="8" creationId="{72DB2145-773A-4CFD-B38D-1C2B78650F5B}"/>
          </ac:picMkLst>
        </pc:picChg>
        <pc:picChg chg="del">
          <ac:chgData name="منى الثبيتي" userId="cb151b56e55a1c37" providerId="LiveId" clId="{9C2BC415-B65C-4978-BC00-EE8097616984}" dt="2021-12-04T13:38:52.383" v="1342" actId="478"/>
          <ac:picMkLst>
            <pc:docMk/>
            <pc:sldMk cId="2925845508" sldId="281"/>
            <ac:picMk id="23" creationId="{CC6FB699-F60B-4748-8974-F14C49ACE1EE}"/>
          </ac:picMkLst>
        </pc:picChg>
        <pc:picChg chg="del">
          <ac:chgData name="منى الثبيتي" userId="cb151b56e55a1c37" providerId="LiveId" clId="{9C2BC415-B65C-4978-BC00-EE8097616984}" dt="2021-12-04T13:38:54.674" v="1343" actId="478"/>
          <ac:picMkLst>
            <pc:docMk/>
            <pc:sldMk cId="2925845508" sldId="281"/>
            <ac:picMk id="25" creationId="{93DF8804-3655-487C-8DB0-CD1A184FFE65}"/>
          </ac:picMkLst>
        </pc:picChg>
        <pc:picChg chg="del">
          <ac:chgData name="منى الثبيتي" userId="cb151b56e55a1c37" providerId="LiveId" clId="{9C2BC415-B65C-4978-BC00-EE8097616984}" dt="2021-12-04T13:38:56.612" v="1344" actId="478"/>
          <ac:picMkLst>
            <pc:docMk/>
            <pc:sldMk cId="2925845508" sldId="281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6:38:53.990" v="2034"/>
          <ac:picMkLst>
            <pc:docMk/>
            <pc:sldMk cId="2925845508" sldId="281"/>
            <ac:picMk id="58" creationId="{E5AE5141-E8C5-4D8E-B999-D9BE252749BF}"/>
          </ac:picMkLst>
        </pc:picChg>
        <pc:picChg chg="add mod">
          <ac:chgData name="منى الثبيتي" userId="cb151b56e55a1c37" providerId="LiveId" clId="{9C2BC415-B65C-4978-BC00-EE8097616984}" dt="2021-12-08T11:14:50.160" v="2336" actId="1076"/>
          <ac:picMkLst>
            <pc:docMk/>
            <pc:sldMk cId="2925845508" sldId="281"/>
            <ac:picMk id="59" creationId="{325B5080-978F-46A6-B0C8-F283C7B96419}"/>
          </ac:picMkLst>
        </pc:picChg>
      </pc:sldChg>
      <pc:sldChg chg="addSp delSp modSp add mod modAnim">
        <pc:chgData name="منى الثبيتي" userId="cb151b56e55a1c37" providerId="LiveId" clId="{9C2BC415-B65C-4978-BC00-EE8097616984}" dt="2021-12-08T11:15:04.327" v="2338" actId="1076"/>
        <pc:sldMkLst>
          <pc:docMk/>
          <pc:sldMk cId="1292665644" sldId="282"/>
        </pc:sldMkLst>
        <pc:spChg chg="add mod">
          <ac:chgData name="منى الثبيتي" userId="cb151b56e55a1c37" providerId="LiveId" clId="{9C2BC415-B65C-4978-BC00-EE8097616984}" dt="2021-12-04T16:40:28.438" v="2051" actId="2085"/>
          <ac:spMkLst>
            <pc:docMk/>
            <pc:sldMk cId="1292665644" sldId="282"/>
            <ac:spMk id="2" creationId="{7AB9BEF0-563D-4237-8979-1B379DB9FECF}"/>
          </ac:spMkLst>
        </pc:spChg>
        <pc:spChg chg="add mod">
          <ac:chgData name="منى الثبيتي" userId="cb151b56e55a1c37" providerId="LiveId" clId="{9C2BC415-B65C-4978-BC00-EE8097616984}" dt="2021-12-04T14:53:09.654" v="1887" actId="1076"/>
          <ac:spMkLst>
            <pc:docMk/>
            <pc:sldMk cId="1292665644" sldId="282"/>
            <ac:spMk id="6" creationId="{9BDE505C-5B85-420E-844A-6C372F583CC4}"/>
          </ac:spMkLst>
        </pc:spChg>
        <pc:spChg chg="add del mod">
          <ac:chgData name="منى الثبيتي" userId="cb151b56e55a1c37" providerId="LiveId" clId="{9C2BC415-B65C-4978-BC00-EE8097616984}" dt="2021-12-04T14:55:32.682" v="1908"/>
          <ac:spMkLst>
            <pc:docMk/>
            <pc:sldMk cId="1292665644" sldId="282"/>
            <ac:spMk id="11" creationId="{1202731A-BBF0-4A6B-91FD-BA4FC0FE8170}"/>
          </ac:spMkLst>
        </pc:spChg>
        <pc:spChg chg="del">
          <ac:chgData name="منى الثبيتي" userId="cb151b56e55a1c37" providerId="LiveId" clId="{9C2BC415-B65C-4978-BC00-EE8097616984}" dt="2021-12-04T14:48:48.159" v="1838" actId="478"/>
          <ac:spMkLst>
            <pc:docMk/>
            <pc:sldMk cId="1292665644" sldId="282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31.525" v="2052"/>
          <ac:spMkLst>
            <pc:docMk/>
            <pc:sldMk cId="1292665644" sldId="282"/>
            <ac:spMk id="43" creationId="{4A47D0F2-31B8-4C8E-974B-DB5766707815}"/>
          </ac:spMkLst>
        </pc:spChg>
        <pc:grpChg chg="add mod">
          <ac:chgData name="منى الثبيتي" userId="cb151b56e55a1c37" providerId="LiveId" clId="{9C2BC415-B65C-4978-BC00-EE8097616984}" dt="2021-12-04T16:40:31.525" v="2052"/>
          <ac:grpSpMkLst>
            <pc:docMk/>
            <pc:sldMk cId="1292665644" sldId="282"/>
            <ac:grpSpMk id="42" creationId="{26F53DC5-ADDF-4978-9C72-8497E6DACB48}"/>
          </ac:grpSpMkLst>
        </pc:grpChg>
        <pc:picChg chg="add mod">
          <ac:chgData name="منى الثبيتي" userId="cb151b56e55a1c37" providerId="LiveId" clId="{9C2BC415-B65C-4978-BC00-EE8097616984}" dt="2021-12-04T14:53:00.893" v="1886" actId="1076"/>
          <ac:picMkLst>
            <pc:docMk/>
            <pc:sldMk cId="1292665644" sldId="282"/>
            <ac:picMk id="3" creationId="{D2ED248D-263A-4E52-9F22-13E7897C286F}"/>
          </ac:picMkLst>
        </pc:picChg>
        <pc:picChg chg="add mod">
          <ac:chgData name="منى الثبيتي" userId="cb151b56e55a1c37" providerId="LiveId" clId="{9C2BC415-B65C-4978-BC00-EE8097616984}" dt="2021-12-04T14:50:03.478" v="1860" actId="1036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9C2BC415-B65C-4978-BC00-EE8097616984}" dt="2021-12-04T14:54:11.310" v="1893" actId="1076"/>
          <ac:picMkLst>
            <pc:docMk/>
            <pc:sldMk cId="1292665644" sldId="282"/>
            <ac:picMk id="8" creationId="{0108E601-91C3-4B72-87F3-34F38A3745A3}"/>
          </ac:picMkLst>
        </pc:picChg>
        <pc:picChg chg="add mod">
          <ac:chgData name="منى الثبيتي" userId="cb151b56e55a1c37" providerId="LiveId" clId="{9C2BC415-B65C-4978-BC00-EE8097616984}" dt="2021-12-04T14:55:37.812" v="1909" actId="1076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9C2BC415-B65C-4978-BC00-EE8097616984}" dt="2021-12-04T14:48:41.683" v="1837" actId="478"/>
          <ac:picMkLst>
            <pc:docMk/>
            <pc:sldMk cId="1292665644" sldId="282"/>
            <ac:picMk id="17" creationId="{B700C0B6-75A3-43F4-BC0F-E5CFF14C58DD}"/>
          </ac:picMkLst>
        </pc:picChg>
        <pc:picChg chg="del">
          <ac:chgData name="منى الثبيتي" userId="cb151b56e55a1c37" providerId="LiveId" clId="{9C2BC415-B65C-4978-BC00-EE8097616984}" dt="2021-12-04T14:48:39.126" v="1836" actId="478"/>
          <ac:picMkLst>
            <pc:docMk/>
            <pc:sldMk cId="1292665644" sldId="282"/>
            <ac:picMk id="19" creationId="{B0EFAA37-A42A-4F07-A28F-0D2E9CE43659}"/>
          </ac:picMkLst>
        </pc:picChg>
        <pc:picChg chg="del">
          <ac:chgData name="منى الثبيتي" userId="cb151b56e55a1c37" providerId="LiveId" clId="{9C2BC415-B65C-4978-BC00-EE8097616984}" dt="2021-12-04T14:48:37.550" v="1835" actId="478"/>
          <ac:picMkLst>
            <pc:docMk/>
            <pc:sldMk cId="1292665644" sldId="282"/>
            <ac:picMk id="21" creationId="{1A0EC9D1-72D1-4095-87DD-6F68BE646A5E}"/>
          </ac:picMkLst>
        </pc:picChg>
        <pc:picChg chg="del">
          <ac:chgData name="منى الثبيتي" userId="cb151b56e55a1c37" providerId="LiveId" clId="{9C2BC415-B65C-4978-BC00-EE8097616984}" dt="2021-12-04T14:48:51.984" v="1840" actId="478"/>
          <ac:picMkLst>
            <pc:docMk/>
            <pc:sldMk cId="1292665644" sldId="282"/>
            <ac:picMk id="24" creationId="{B22183D4-C538-4511-A602-8BB7C98A0557}"/>
          </ac:picMkLst>
        </pc:picChg>
        <pc:picChg chg="del">
          <ac:chgData name="منى الثبيتي" userId="cb151b56e55a1c37" providerId="LiveId" clId="{9C2BC415-B65C-4978-BC00-EE8097616984}" dt="2021-12-04T14:48:49.939" v="1839" actId="478"/>
          <ac:picMkLst>
            <pc:docMk/>
            <pc:sldMk cId="1292665644" sldId="282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31.525" v="2052"/>
          <ac:picMkLst>
            <pc:docMk/>
            <pc:sldMk cId="1292665644" sldId="282"/>
            <ac:picMk id="44" creationId="{B72D1C92-DF1F-4E50-8CB4-FBE90C727BC2}"/>
          </ac:picMkLst>
        </pc:picChg>
        <pc:picChg chg="add mod">
          <ac:chgData name="منى الثبيتي" userId="cb151b56e55a1c37" providerId="LiveId" clId="{9C2BC415-B65C-4978-BC00-EE8097616984}" dt="2021-12-08T11:15:04.327" v="2338" actId="1076"/>
          <ac:picMkLst>
            <pc:docMk/>
            <pc:sldMk cId="1292665644" sldId="282"/>
            <ac:picMk id="45" creationId="{52F5D6A8-DDE1-4644-9818-5C4C647E7AAC}"/>
          </ac:picMkLst>
        </pc:picChg>
      </pc:sldChg>
      <pc:sldMasterChg chg="delSldLayout">
        <pc:chgData name="منى الثبيتي" userId="cb151b56e55a1c37" providerId="LiveId" clId="{9C2BC415-B65C-4978-BC00-EE8097616984}" dt="2021-12-04T16:42:59.172" v="2096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9C2BC415-B65C-4978-BC00-EE8097616984}" dt="2021-12-04T16:42:57.336" v="2095" actId="47"/>
          <pc:sldLayoutMkLst>
            <pc:docMk/>
            <pc:sldMasterMk cId="0" sldId="2147483670"/>
            <pc:sldLayoutMk cId="0" sldId="2147483649"/>
          </pc:sldLayoutMkLst>
        </pc:sldLayoutChg>
        <pc:sldLayoutChg chg="del">
          <pc:chgData name="منى الثبيتي" userId="cb151b56e55a1c37" providerId="LiveId" clId="{9C2BC415-B65C-4978-BC00-EE8097616984}" dt="2021-12-04T13:53:18.105" v="1433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منى الثبيتي" userId="cb151b56e55a1c37" providerId="LiveId" clId="{9C2BC415-B65C-4978-BC00-EE8097616984}" dt="2021-12-04T14:11:26.277" v="1612" actId="47"/>
          <pc:sldLayoutMkLst>
            <pc:docMk/>
            <pc:sldMasterMk cId="0" sldId="2147483670"/>
            <pc:sldLayoutMk cId="0" sldId="2147483662"/>
          </pc:sldLayoutMkLst>
        </pc:sldLayoutChg>
        <pc:sldLayoutChg chg="del">
          <pc:chgData name="منى الثبيتي" userId="cb151b56e55a1c37" providerId="LiveId" clId="{9C2BC415-B65C-4978-BC00-EE8097616984}" dt="2021-12-04T16:37:56.882" v="2028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منى الثبيتي" userId="cb151b56e55a1c37" providerId="LiveId" clId="{9C2BC415-B65C-4978-BC00-EE8097616984}" dt="2021-12-04T16:42:51.749" v="2093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منى الثبيتي" userId="cb151b56e55a1c37" providerId="LiveId" clId="{9C2BC415-B65C-4978-BC00-EE8097616984}" dt="2021-12-04T16:42:55.985" v="2094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منى الثبيتي" userId="cb151b56e55a1c37" providerId="LiveId" clId="{9C2BC415-B65C-4978-BC00-EE8097616984}" dt="2021-12-04T16:42:59.172" v="2096" actId="47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00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515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8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bin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3.bin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9.png"/><Relationship Id="rId7" Type="http://schemas.openxmlformats.org/officeDocument/2006/relationships/image" Target="../media/image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48.png"/><Relationship Id="rId10" Type="http://schemas.openxmlformats.org/officeDocument/2006/relationships/image" Target="../media/image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ar/resource/26080609" TargetMode="External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6.sv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3.bin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bin"/><Relationship Id="rId11" Type="http://schemas.openxmlformats.org/officeDocument/2006/relationships/hyperlink" Target="https://www.turkcewiki.org/wiki/Suudi_Arabistan_armas%C4%B1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9.jp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12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65.png"/><Relationship Id="rId4" Type="http://schemas.openxmlformats.org/officeDocument/2006/relationships/image" Target="../media/image3.bin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chools.madrasati.sa/Teacher/Assignments/ViewAssignment/B8805AB7E87A61753D97278F65E7AD2D" TargetMode="Externa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6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.bin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image" Target="../media/image3.bin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.bin"/><Relationship Id="rId9" Type="http://schemas.openxmlformats.org/officeDocument/2006/relationships/image" Target="../media/image23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bin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3.bin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image" Target="../media/image3.bin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.bin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648527" y="944086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649608" y="1215887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6195647" y="4584861"/>
            <a:ext cx="17940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0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التمهيد</a:t>
            </a:r>
            <a:endParaRPr sz="50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4"/>
          <p:cNvGrpSpPr/>
          <p:nvPr/>
        </p:nvGrpSpPr>
        <p:grpSpPr>
          <a:xfrm>
            <a:off x="3558425" y="132572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47" y="1408043"/>
            <a:ext cx="998107" cy="9981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5B1638-99DF-4750-9FA9-660DF14F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96" y="2172815"/>
            <a:ext cx="3208298" cy="309398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1CD08E3-893C-4E74-86DC-63719F832034}"/>
              </a:ext>
            </a:extLst>
          </p:cNvPr>
          <p:cNvSpPr/>
          <p:nvPr/>
        </p:nvSpPr>
        <p:spPr>
          <a:xfrm>
            <a:off x="10461171" y="2721428"/>
            <a:ext cx="522515" cy="342638"/>
          </a:xfrm>
          <a:prstGeom prst="rect">
            <a:avLst/>
          </a:prstGeom>
          <a:solidFill>
            <a:srgbClr val="BB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00C2817-9FF6-41B2-BC29-965CD7D485B0}"/>
              </a:ext>
            </a:extLst>
          </p:cNvPr>
          <p:cNvSpPr/>
          <p:nvPr/>
        </p:nvSpPr>
        <p:spPr>
          <a:xfrm>
            <a:off x="10347172" y="2692692"/>
            <a:ext cx="7008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50%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7AA83C7A-9243-40AA-9995-64B2F82258AD}"/>
              </a:ext>
            </a:extLst>
          </p:cNvPr>
          <p:cNvSpPr/>
          <p:nvPr/>
        </p:nvSpPr>
        <p:spPr>
          <a:xfrm>
            <a:off x="9518346" y="3167390"/>
            <a:ext cx="522515" cy="342638"/>
          </a:xfrm>
          <a:prstGeom prst="rect">
            <a:avLst/>
          </a:prstGeom>
          <a:solidFill>
            <a:srgbClr val="BB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A5B74B5B-B712-4C1B-BE4B-F51634FFD167}"/>
              </a:ext>
            </a:extLst>
          </p:cNvPr>
          <p:cNvSpPr/>
          <p:nvPr/>
        </p:nvSpPr>
        <p:spPr>
          <a:xfrm>
            <a:off x="8439104" y="3338681"/>
            <a:ext cx="522515" cy="342638"/>
          </a:xfrm>
          <a:prstGeom prst="rect">
            <a:avLst/>
          </a:prstGeom>
          <a:solidFill>
            <a:srgbClr val="BB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5913B518-3E12-435F-8935-0BA05C9B39B2}"/>
              </a:ext>
            </a:extLst>
          </p:cNvPr>
          <p:cNvSpPr/>
          <p:nvPr/>
        </p:nvSpPr>
        <p:spPr>
          <a:xfrm>
            <a:off x="9338361" y="3168997"/>
            <a:ext cx="7008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25%</a:t>
            </a: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AE082134-D2DB-4518-AC56-4C009E5DB2F8}"/>
              </a:ext>
            </a:extLst>
          </p:cNvPr>
          <p:cNvSpPr/>
          <p:nvPr/>
        </p:nvSpPr>
        <p:spPr>
          <a:xfrm>
            <a:off x="8329550" y="3242529"/>
            <a:ext cx="7008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25%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9F6BDE9-B28F-4D39-ACE3-F058E5C62B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44837">
            <a:off x="691822" y="2035272"/>
            <a:ext cx="5778762" cy="7268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F308D3B-BF7E-4ABC-BA95-B527768139A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70012">
            <a:off x="932490" y="3330753"/>
            <a:ext cx="5814900" cy="8965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/>
          <p:nvPr/>
        </p:nvSpPr>
        <p:spPr>
          <a:xfrm>
            <a:off x="348901" y="944449"/>
            <a:ext cx="6933651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D7EC2F8-15C4-483B-BFE0-84A2509452C1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26" name="Google Shape;331;p29">
              <a:extLst>
                <a:ext uri="{FF2B5EF4-FFF2-40B4-BE49-F238E27FC236}">
                  <a16:creationId xmlns:a16="http://schemas.microsoft.com/office/drawing/2014/main" id="{8349F2C8-B374-4754-B0B3-4BA9993A9FB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2;p29">
              <a:extLst>
                <a:ext uri="{FF2B5EF4-FFF2-40B4-BE49-F238E27FC236}">
                  <a16:creationId xmlns:a16="http://schemas.microsoft.com/office/drawing/2014/main" id="{FBB9A32B-3D6B-47C9-B7D6-4E433ECC690C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9" name="Google Shape;333;p29">
                <a:extLst>
                  <a:ext uri="{FF2B5EF4-FFF2-40B4-BE49-F238E27FC236}">
                    <a16:creationId xmlns:a16="http://schemas.microsoft.com/office/drawing/2014/main" id="{6FF35B0D-AD8E-4CEE-805B-2D6F6FBB63A3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4;p29">
                <a:extLst>
                  <a:ext uri="{FF2B5EF4-FFF2-40B4-BE49-F238E27FC236}">
                    <a16:creationId xmlns:a16="http://schemas.microsoft.com/office/drawing/2014/main" id="{3257C518-7706-4763-90BC-75E2400E570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5;p29">
                <a:extLst>
                  <a:ext uri="{FF2B5EF4-FFF2-40B4-BE49-F238E27FC236}">
                    <a16:creationId xmlns:a16="http://schemas.microsoft.com/office/drawing/2014/main" id="{8B3FBCFE-2596-4A69-BF00-D04D0DAECAF4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36;p29">
                <a:extLst>
                  <a:ext uri="{FF2B5EF4-FFF2-40B4-BE49-F238E27FC236}">
                    <a16:creationId xmlns:a16="http://schemas.microsoft.com/office/drawing/2014/main" id="{CDBA35EC-0AC3-48A4-885D-4A6920025B0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7;p29">
                <a:extLst>
                  <a:ext uri="{FF2B5EF4-FFF2-40B4-BE49-F238E27FC236}">
                    <a16:creationId xmlns:a16="http://schemas.microsoft.com/office/drawing/2014/main" id="{A798D686-EAAB-4E3B-8928-973C0579646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38;p29">
                <a:extLst>
                  <a:ext uri="{FF2B5EF4-FFF2-40B4-BE49-F238E27FC236}">
                    <a16:creationId xmlns:a16="http://schemas.microsoft.com/office/drawing/2014/main" id="{61ECCDF2-7093-403A-AD9E-2D4FBBC20B3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9;p29">
                <a:extLst>
                  <a:ext uri="{FF2B5EF4-FFF2-40B4-BE49-F238E27FC236}">
                    <a16:creationId xmlns:a16="http://schemas.microsoft.com/office/drawing/2014/main" id="{91A17DD7-3A99-421F-BE58-8745AA130D71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0;p29">
                <a:extLst>
                  <a:ext uri="{FF2B5EF4-FFF2-40B4-BE49-F238E27FC236}">
                    <a16:creationId xmlns:a16="http://schemas.microsoft.com/office/drawing/2014/main" id="{A81622C6-6F0C-4152-9B37-B9D4B4CBFCD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;p29">
                <a:extLst>
                  <a:ext uri="{FF2B5EF4-FFF2-40B4-BE49-F238E27FC236}">
                    <a16:creationId xmlns:a16="http://schemas.microsoft.com/office/drawing/2014/main" id="{C0783160-24C3-453C-B8C7-A96E781315F0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2;p29">
                <a:extLst>
                  <a:ext uri="{FF2B5EF4-FFF2-40B4-BE49-F238E27FC236}">
                    <a16:creationId xmlns:a16="http://schemas.microsoft.com/office/drawing/2014/main" id="{544E4DC1-020B-4AE4-918F-7E4C9394010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3;p29">
                <a:extLst>
                  <a:ext uri="{FF2B5EF4-FFF2-40B4-BE49-F238E27FC236}">
                    <a16:creationId xmlns:a16="http://schemas.microsoft.com/office/drawing/2014/main" id="{DA6142CD-FC3F-49EC-AF89-88CFD9670D1B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4;p29">
                <a:extLst>
                  <a:ext uri="{FF2B5EF4-FFF2-40B4-BE49-F238E27FC236}">
                    <a16:creationId xmlns:a16="http://schemas.microsoft.com/office/drawing/2014/main" id="{8C41F652-2D41-4571-8DC6-C0FE543F227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B0AD921-6006-4A2A-A5D9-C059D9582F85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311473" y="5758408"/>
            <a:ext cx="1735931" cy="717900"/>
            <a:chOff x="997250" y="4209325"/>
            <a:chExt cx="3883200" cy="717900"/>
          </a:xfrm>
        </p:grpSpPr>
        <p:sp>
          <p:nvSpPr>
            <p:cNvPr id="473" name="Google Shape;473;p33"/>
            <p:cNvSpPr/>
            <p:nvPr/>
          </p:nvSpPr>
          <p:spPr>
            <a:xfrm>
              <a:off x="997250" y="42093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997250" y="42093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3"/>
          <p:cNvSpPr/>
          <p:nvPr/>
        </p:nvSpPr>
        <p:spPr>
          <a:xfrm rot="-492561">
            <a:off x="7022828" y="1212536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33"/>
          <p:cNvGrpSpPr/>
          <p:nvPr/>
        </p:nvGrpSpPr>
        <p:grpSpPr>
          <a:xfrm rot="918659">
            <a:off x="7083980" y="1573072"/>
            <a:ext cx="4164258" cy="4392996"/>
            <a:chOff x="2368761" y="841731"/>
            <a:chExt cx="3148926" cy="3321893"/>
          </a:xfrm>
        </p:grpSpPr>
        <p:sp>
          <p:nvSpPr>
            <p:cNvPr id="479" name="Google Shape;479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33"/>
          <p:cNvSpPr/>
          <p:nvPr/>
        </p:nvSpPr>
        <p:spPr>
          <a:xfrm rot="8321483">
            <a:off x="6403910" y="159823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83" name="Google Shape;483;p33"/>
          <p:cNvSpPr/>
          <p:nvPr/>
        </p:nvSpPr>
        <p:spPr>
          <a:xfrm rot="8321483">
            <a:off x="10475935" y="506838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84" name="Google Shape;484;p33"/>
          <p:cNvGrpSpPr/>
          <p:nvPr/>
        </p:nvGrpSpPr>
        <p:grpSpPr>
          <a:xfrm rot="2952867">
            <a:off x="722692" y="619159"/>
            <a:ext cx="1621850" cy="1554161"/>
            <a:chOff x="1862977" y="593376"/>
            <a:chExt cx="1320998" cy="1265866"/>
          </a:xfrm>
        </p:grpSpPr>
        <p:sp>
          <p:nvSpPr>
            <p:cNvPr id="485" name="Google Shape;485;p33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33"/>
          <p:cNvGrpSpPr/>
          <p:nvPr/>
        </p:nvGrpSpPr>
        <p:grpSpPr>
          <a:xfrm>
            <a:off x="4030675" y="989985"/>
            <a:ext cx="437755" cy="434298"/>
            <a:chOff x="9479277" y="3818260"/>
            <a:chExt cx="437755" cy="434298"/>
          </a:xfrm>
        </p:grpSpPr>
        <p:sp>
          <p:nvSpPr>
            <p:cNvPr id="491" name="Google Shape;491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4E939B93-CA38-4FA2-B742-76BBA5BF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39" y="1128726"/>
            <a:ext cx="699810" cy="508313"/>
          </a:xfrm>
          <a:prstGeom prst="rect">
            <a:avLst/>
          </a:prstGeom>
        </p:spPr>
      </p:pic>
      <p:sp>
        <p:nvSpPr>
          <p:cNvPr id="42" name="Google Shape;229;p26">
            <a:extLst>
              <a:ext uri="{FF2B5EF4-FFF2-40B4-BE49-F238E27FC236}">
                <a16:creationId xmlns:a16="http://schemas.microsoft.com/office/drawing/2014/main" id="{604D49A2-87C8-44BF-BAB9-EA2620566EDF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1B387D4A-1472-4879-89C9-550EB7EA9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473" y="539681"/>
            <a:ext cx="2888230" cy="1242168"/>
          </a:xfrm>
          <a:prstGeom prst="rect">
            <a:avLst/>
          </a:prstGeom>
        </p:spPr>
      </p:pic>
      <p:grpSp>
        <p:nvGrpSpPr>
          <p:cNvPr id="487" name="Google Shape;487;p33"/>
          <p:cNvGrpSpPr/>
          <p:nvPr/>
        </p:nvGrpSpPr>
        <p:grpSpPr>
          <a:xfrm>
            <a:off x="9136078" y="1621359"/>
            <a:ext cx="437755" cy="434298"/>
            <a:chOff x="9479277" y="3818260"/>
            <a:chExt cx="437755" cy="434298"/>
          </a:xfrm>
        </p:grpSpPr>
        <p:sp>
          <p:nvSpPr>
            <p:cNvPr id="488" name="Google Shape;488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6C7E0C41-4AF2-4170-9A3F-16CA9D3C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26" y="5602746"/>
            <a:ext cx="1764501" cy="717900"/>
          </a:xfrm>
        </p:spPr>
        <p:txBody>
          <a:bodyPr/>
          <a:lstStyle/>
          <a:p>
            <a:endParaRPr lang="en-US">
              <a:latin typeface="Coming Soon" panose="020B0604020202020204" charset="0"/>
            </a:endParaRPr>
          </a:p>
          <a:p>
            <a:r>
              <a:rPr lang="ar-SA">
                <a:latin typeface="Coming Soon" panose="020B0604020202020204" charset="0"/>
              </a:rPr>
              <a:t>صفحة 149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D19BF9B-8628-48BD-86D1-C12727A867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35381">
            <a:off x="7316678" y="2168833"/>
            <a:ext cx="3086367" cy="314733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770B7CD-9CD1-455F-B247-B921BD357F2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24" y="1817192"/>
            <a:ext cx="6637595" cy="1562235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A9051AD-CA29-448D-A326-C27FD8079F45}"/>
              </a:ext>
            </a:extLst>
          </p:cNvPr>
          <p:cNvGrpSpPr/>
          <p:nvPr/>
        </p:nvGrpSpPr>
        <p:grpSpPr>
          <a:xfrm rot="16200000">
            <a:off x="-935184" y="5239513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35F41033-FC65-40F1-ADBE-F0D1EFA6D820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CFF2BF0-9B1A-4B0A-B079-FD4C16DB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1717709" y="1298295"/>
            <a:ext cx="3183291" cy="1215271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1878747" y="1303707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AA2BA2B-2E5D-41C1-8887-24BF7953B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742" y="758118"/>
            <a:ext cx="2888230" cy="1242168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2643859" y="355836"/>
            <a:ext cx="5643367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إيجاد النسب المئوية ذهنياً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531" y="1711085"/>
            <a:ext cx="2545301" cy="58679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D67CC9F-BD94-4724-98F9-C361BD5399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0390" y="2777077"/>
            <a:ext cx="2601514" cy="608314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149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CED5562-BBB2-4730-A3F2-490A3DC8CC5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5149" y="3391661"/>
            <a:ext cx="2490521" cy="7471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0D49607-5F03-4EB9-B387-BE7AB9546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122" y="2940777"/>
            <a:ext cx="2727826" cy="6266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2DB2145-773A-4CFD-B38D-1C2B78650F5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6286" y="2817515"/>
            <a:ext cx="2301271" cy="71542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A65ACBD-8B3F-4A3C-81A2-5FFE78DF8BD9}"/>
              </a:ext>
            </a:extLst>
          </p:cNvPr>
          <p:cNvSpPr/>
          <p:nvPr/>
        </p:nvSpPr>
        <p:spPr>
          <a:xfrm>
            <a:off x="303848" y="5116287"/>
            <a:ext cx="271031" cy="1354202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E21AA770-A7D8-4744-B518-4BB9006708B1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7BB40289-B180-4273-8844-A0B69423273A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E5AE5141-E8C5-4D8E-B999-D9BE2527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325B5080-978F-46A6-B0C8-F283C7B96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6015" b="6015"/>
          <a:stretch/>
        </p:blipFill>
        <p:spPr>
          <a:xfrm>
            <a:off x="6087581" y="1293189"/>
            <a:ext cx="1835733" cy="10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 rot="10800000">
            <a:off x="591206" y="615847"/>
            <a:ext cx="8018041" cy="5878759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4"/>
          <p:cNvSpPr txBox="1">
            <a:spLocks noGrp="1"/>
          </p:cNvSpPr>
          <p:nvPr>
            <p:ph type="title" idx="2"/>
          </p:nvPr>
        </p:nvSpPr>
        <p:spPr>
          <a:xfrm>
            <a:off x="9007954" y="3254775"/>
            <a:ext cx="14784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Miau!</a:t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-494443">
            <a:off x="8578369" y="2417873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4"/>
          <p:cNvGrpSpPr/>
          <p:nvPr/>
        </p:nvGrpSpPr>
        <p:grpSpPr>
          <a:xfrm rot="918571">
            <a:off x="8612737" y="2625288"/>
            <a:ext cx="2385249" cy="2516268"/>
            <a:chOff x="2368761" y="841731"/>
            <a:chExt cx="3148926" cy="3321893"/>
          </a:xfrm>
        </p:grpSpPr>
        <p:sp>
          <p:nvSpPr>
            <p:cNvPr id="516" name="Google Shape;516;p3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 rot="2039334">
            <a:off x="8653331" y="2101081"/>
            <a:ext cx="845482" cy="88800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0803596" y="441609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>
            <a:off x="8556599" y="5118067"/>
            <a:ext cx="1376539" cy="1376539"/>
            <a:chOff x="5662013" y="3836240"/>
            <a:chExt cx="1962000" cy="1962000"/>
          </a:xfrm>
        </p:grpSpPr>
        <p:sp>
          <p:nvSpPr>
            <p:cNvPr id="507" name="Google Shape;507;p3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8" name="Google Shape;508;p34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288AEF-B2BC-44FE-9DC7-A124FC92B74F}"/>
              </a:ext>
            </a:extLst>
          </p:cNvPr>
          <p:cNvSpPr/>
          <p:nvPr/>
        </p:nvSpPr>
        <p:spPr>
          <a:xfrm>
            <a:off x="8710106" y="5469098"/>
            <a:ext cx="1069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485894C-94B4-43FD-90B4-98F5F1CC5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654" y="3022185"/>
            <a:ext cx="2914404" cy="195354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64AB3B3-B53E-40DA-AAD3-9F12F7E7E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40" y="1126475"/>
            <a:ext cx="3726503" cy="541067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DA6A40E0-AD74-4587-B614-CC2869C80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820" y="1118027"/>
            <a:ext cx="2888230" cy="1242168"/>
          </a:xfrm>
          <a:prstGeom prst="rect">
            <a:avLst/>
          </a:prstGeom>
        </p:spPr>
      </p:pic>
      <p:grpSp>
        <p:nvGrpSpPr>
          <p:cNvPr id="51" name="Google Shape;330;p29">
            <a:extLst>
              <a:ext uri="{FF2B5EF4-FFF2-40B4-BE49-F238E27FC236}">
                <a16:creationId xmlns:a16="http://schemas.microsoft.com/office/drawing/2014/main" id="{3F2146A7-E91A-4C03-B77F-27C2F2CB85A7}"/>
              </a:ext>
            </a:extLst>
          </p:cNvPr>
          <p:cNvGrpSpPr/>
          <p:nvPr/>
        </p:nvGrpSpPr>
        <p:grpSpPr>
          <a:xfrm>
            <a:off x="2121345" y="188398"/>
            <a:ext cx="5643367" cy="956262"/>
            <a:chOff x="3014662" y="2771551"/>
            <a:chExt cx="6158864" cy="1313907"/>
          </a:xfrm>
        </p:grpSpPr>
        <p:sp>
          <p:nvSpPr>
            <p:cNvPr id="52" name="Google Shape;331;p29">
              <a:extLst>
                <a:ext uri="{FF2B5EF4-FFF2-40B4-BE49-F238E27FC236}">
                  <a16:creationId xmlns:a16="http://schemas.microsoft.com/office/drawing/2014/main" id="{94061569-A488-4FCE-BA47-F4D616633D98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332;p29">
              <a:extLst>
                <a:ext uri="{FF2B5EF4-FFF2-40B4-BE49-F238E27FC236}">
                  <a16:creationId xmlns:a16="http://schemas.microsoft.com/office/drawing/2014/main" id="{C5AE8309-9597-46F5-A1B8-77AC768AFF40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54" name="Google Shape;333;p29">
                <a:extLst>
                  <a:ext uri="{FF2B5EF4-FFF2-40B4-BE49-F238E27FC236}">
                    <a16:creationId xmlns:a16="http://schemas.microsoft.com/office/drawing/2014/main" id="{26C734BB-601A-436B-8EE3-DD3C5DB3542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4;p29">
                <a:extLst>
                  <a:ext uri="{FF2B5EF4-FFF2-40B4-BE49-F238E27FC236}">
                    <a16:creationId xmlns:a16="http://schemas.microsoft.com/office/drawing/2014/main" id="{2F0790B7-BD82-421A-BF43-3CED84AACEFF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5;p29">
                <a:extLst>
                  <a:ext uri="{FF2B5EF4-FFF2-40B4-BE49-F238E27FC236}">
                    <a16:creationId xmlns:a16="http://schemas.microsoft.com/office/drawing/2014/main" id="{551DAF8E-CD82-49E5-8DC1-D4BD6F8CF7D7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6;p29">
                <a:extLst>
                  <a:ext uri="{FF2B5EF4-FFF2-40B4-BE49-F238E27FC236}">
                    <a16:creationId xmlns:a16="http://schemas.microsoft.com/office/drawing/2014/main" id="{77DE29AB-76CF-4F38-99DB-5F5C6EAD18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7;p29">
                <a:extLst>
                  <a:ext uri="{FF2B5EF4-FFF2-40B4-BE49-F238E27FC236}">
                    <a16:creationId xmlns:a16="http://schemas.microsoft.com/office/drawing/2014/main" id="{2ADEAB55-DA71-4B7B-A25F-A3EBCE30DD28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8;p29">
                <a:extLst>
                  <a:ext uri="{FF2B5EF4-FFF2-40B4-BE49-F238E27FC236}">
                    <a16:creationId xmlns:a16="http://schemas.microsoft.com/office/drawing/2014/main" id="{94621D1D-C9CC-4EE2-A6FC-6A84A456D817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39;p29">
                <a:extLst>
                  <a:ext uri="{FF2B5EF4-FFF2-40B4-BE49-F238E27FC236}">
                    <a16:creationId xmlns:a16="http://schemas.microsoft.com/office/drawing/2014/main" id="{498BA92F-9121-4532-82B9-85FC7C509847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0;p29">
                <a:extLst>
                  <a:ext uri="{FF2B5EF4-FFF2-40B4-BE49-F238E27FC236}">
                    <a16:creationId xmlns:a16="http://schemas.microsoft.com/office/drawing/2014/main" id="{5F7E9D22-8595-4866-BECC-0179DDF822F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1;p29">
                <a:extLst>
                  <a:ext uri="{FF2B5EF4-FFF2-40B4-BE49-F238E27FC236}">
                    <a16:creationId xmlns:a16="http://schemas.microsoft.com/office/drawing/2014/main" id="{5002AE15-EBC9-49B2-9859-C048C147A48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2;p29">
                <a:extLst>
                  <a:ext uri="{FF2B5EF4-FFF2-40B4-BE49-F238E27FC236}">
                    <a16:creationId xmlns:a16="http://schemas.microsoft.com/office/drawing/2014/main" id="{46D24DA3-A055-4C50-B94D-974C858DCA4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3;p29">
                <a:extLst>
                  <a:ext uri="{FF2B5EF4-FFF2-40B4-BE49-F238E27FC236}">
                    <a16:creationId xmlns:a16="http://schemas.microsoft.com/office/drawing/2014/main" id="{5E0CDCEF-38B6-4FE7-8C7F-A856C23231CA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44;p29">
                <a:extLst>
                  <a:ext uri="{FF2B5EF4-FFF2-40B4-BE49-F238E27FC236}">
                    <a16:creationId xmlns:a16="http://schemas.microsoft.com/office/drawing/2014/main" id="{DC4BB086-5432-4D2F-B07E-A62D928926E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A4E9C3C0-EEA1-4590-8DC9-13035B8B360E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1;p29">
            <a:extLst>
              <a:ext uri="{FF2B5EF4-FFF2-40B4-BE49-F238E27FC236}">
                <a16:creationId xmlns:a16="http://schemas.microsoft.com/office/drawing/2014/main" id="{B858169F-25AB-4684-A7C8-81DD6FEF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9045" y="150229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إيجاد النسب المئوية ذهنياً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D6A454C-60CB-49A5-9EB9-A74014D4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4714" y="5959091"/>
            <a:ext cx="1257614" cy="53551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6A5747A-98C4-4BCE-A643-E9268C0DE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798" y="1823530"/>
            <a:ext cx="7978831" cy="86113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F296616-FC07-4E37-A6ED-5219C324BE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36" y="772787"/>
            <a:ext cx="1438409" cy="100063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B53F314-6883-4A7A-B342-AAF8AE2D272F}"/>
              </a:ext>
            </a:extLst>
          </p:cNvPr>
          <p:cNvSpPr/>
          <p:nvPr/>
        </p:nvSpPr>
        <p:spPr>
          <a:xfrm>
            <a:off x="348343" y="4975727"/>
            <a:ext cx="242455" cy="16182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3CC64ED-D928-48F2-BFFC-1A7238303144}"/>
              </a:ext>
            </a:extLst>
          </p:cNvPr>
          <p:cNvGrpSpPr/>
          <p:nvPr/>
        </p:nvGrpSpPr>
        <p:grpSpPr>
          <a:xfrm rot="16200000">
            <a:off x="-692080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4177AB2-39F5-49E8-8CA5-9902B7658FB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8464A99-8AB7-4A4B-87F5-FDCC3ED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F8EF8A1-50B9-4A89-AB55-9730DCE6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473" y="539681"/>
            <a:ext cx="2888230" cy="1242168"/>
          </a:xfrm>
          <a:prstGeom prst="rect">
            <a:avLst/>
          </a:prstGeom>
        </p:spPr>
      </p:pic>
      <p:grpSp>
        <p:nvGrpSpPr>
          <p:cNvPr id="572" name="Google Shape;572;p36"/>
          <p:cNvGrpSpPr/>
          <p:nvPr/>
        </p:nvGrpSpPr>
        <p:grpSpPr>
          <a:xfrm>
            <a:off x="9655629" y="2085484"/>
            <a:ext cx="2256376" cy="1693501"/>
            <a:chOff x="2368762" y="841731"/>
            <a:chExt cx="3148926" cy="3321893"/>
          </a:xfrm>
        </p:grpSpPr>
        <p:sp>
          <p:nvSpPr>
            <p:cNvPr id="573" name="Google Shape;573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36"/>
          <p:cNvSpPr/>
          <p:nvPr/>
        </p:nvSpPr>
        <p:spPr>
          <a:xfrm>
            <a:off x="10718883" y="173032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-4145336">
            <a:off x="10954755" y="335156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65" name="Google Shape;229;p26">
            <a:extLst>
              <a:ext uri="{FF2B5EF4-FFF2-40B4-BE49-F238E27FC236}">
                <a16:creationId xmlns:a16="http://schemas.microsoft.com/office/drawing/2014/main" id="{060A1F5E-7A8C-4E06-92E0-7D6A732995BC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700C0B6-75A3-43F4-BC0F-E5CFF14C58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820" y="2579844"/>
            <a:ext cx="2118544" cy="60203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0EFAA37-A42A-4F07-A28F-0D2E9CE43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38" y="1833938"/>
            <a:ext cx="8646640" cy="7618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A0EC9D1-72D1-4095-87DD-6F68BE646A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3"/>
          <a:stretch/>
        </p:blipFill>
        <p:spPr>
          <a:xfrm>
            <a:off x="1633381" y="2670691"/>
            <a:ext cx="7807651" cy="646831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A1092B1-13CC-4B16-B888-CC0FB8596B52}"/>
              </a:ext>
            </a:extLst>
          </p:cNvPr>
          <p:cNvSpPr/>
          <p:nvPr/>
        </p:nvSpPr>
        <p:spPr>
          <a:xfrm>
            <a:off x="7374855" y="4145996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4"/>
                </a:solidFill>
                <a:effectLst/>
              </a:rPr>
              <a:t>ورقة عمل : </a:t>
            </a:r>
          </a:p>
        </p:txBody>
      </p:sp>
      <p:pic>
        <p:nvPicPr>
          <p:cNvPr id="24" name="صورة 23">
            <a:hlinkClick r:id="rId8"/>
            <a:extLst>
              <a:ext uri="{FF2B5EF4-FFF2-40B4-BE49-F238E27FC236}">
                <a16:creationId xmlns:a16="http://schemas.microsoft.com/office/drawing/2014/main" id="{B22183D4-C538-4511-A602-8BB7C98A0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4098" y="4395142"/>
            <a:ext cx="2570897" cy="771270"/>
          </a:xfrm>
          <a:prstGeom prst="rect">
            <a:avLst/>
          </a:prstGeom>
        </p:spPr>
      </p:pic>
      <p:pic>
        <p:nvPicPr>
          <p:cNvPr id="26" name="رسم 25" descr="إيماءة الضغط المزدوج مع تعبئة خالصة">
            <a:hlinkClick r:id="rId8"/>
            <a:extLst>
              <a:ext uri="{FF2B5EF4-FFF2-40B4-BE49-F238E27FC236}">
                <a16:creationId xmlns:a16="http://schemas.microsoft.com/office/drawing/2014/main" id="{168A0EF8-D9EA-4FC3-92AC-A72A9814B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1763" y="4897448"/>
            <a:ext cx="914400" cy="9144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F8EF8A1-50B9-4A89-AB55-9730DCE60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473" y="539681"/>
            <a:ext cx="2888230" cy="1242168"/>
          </a:xfrm>
          <a:prstGeom prst="rect">
            <a:avLst/>
          </a:prstGeom>
        </p:spPr>
      </p:pic>
      <p:grpSp>
        <p:nvGrpSpPr>
          <p:cNvPr id="572" name="Google Shape;572;p36"/>
          <p:cNvGrpSpPr/>
          <p:nvPr/>
        </p:nvGrpSpPr>
        <p:grpSpPr>
          <a:xfrm>
            <a:off x="9655629" y="2085484"/>
            <a:ext cx="2256376" cy="1693501"/>
            <a:chOff x="2368762" y="841731"/>
            <a:chExt cx="3148926" cy="3321893"/>
          </a:xfrm>
        </p:grpSpPr>
        <p:sp>
          <p:nvSpPr>
            <p:cNvPr id="573" name="Google Shape;573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36"/>
          <p:cNvSpPr/>
          <p:nvPr/>
        </p:nvSpPr>
        <p:spPr>
          <a:xfrm>
            <a:off x="10718883" y="173032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-4145336">
            <a:off x="10954755" y="335156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65" name="Google Shape;229;p26">
            <a:extLst>
              <a:ext uri="{FF2B5EF4-FFF2-40B4-BE49-F238E27FC236}">
                <a16:creationId xmlns:a16="http://schemas.microsoft.com/office/drawing/2014/main" id="{060A1F5E-7A8C-4E06-92E0-7D6A732995BC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ED248D-263A-4E52-9F22-13E7897C2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30" y="1861467"/>
            <a:ext cx="8870869" cy="39681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6BD4C2-AF32-49A9-937B-5FBC69653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30" y="5418761"/>
            <a:ext cx="7750380" cy="8035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BDE505C-5B85-420E-844A-6C372F583CC4}"/>
              </a:ext>
            </a:extLst>
          </p:cNvPr>
          <p:cNvSpPr/>
          <p:nvPr/>
        </p:nvSpPr>
        <p:spPr>
          <a:xfrm>
            <a:off x="9489238" y="2505670"/>
            <a:ext cx="270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lawi Shafa Italic Fly" pitchFamily="2" charset="-78"/>
              </a:rPr>
              <a:t>TIMSS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lawi Shafa Italic Fly" pitchFamily="2" charset="-78"/>
            </a:endParaRPr>
          </a:p>
        </p:txBody>
      </p:sp>
      <p:pic>
        <p:nvPicPr>
          <p:cNvPr id="8" name="صورة 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0108E601-91C3-4B72-87F3-34F38A3745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9662" y="1153782"/>
            <a:ext cx="1607947" cy="16533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146B08C-6E41-4C91-A704-08E84F44B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442988" y="3241865"/>
            <a:ext cx="911481" cy="98895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AB9BEF0-563D-4237-8979-1B379DB9FECF}"/>
              </a:ext>
            </a:extLst>
          </p:cNvPr>
          <p:cNvSpPr/>
          <p:nvPr/>
        </p:nvSpPr>
        <p:spPr>
          <a:xfrm>
            <a:off x="338416" y="5225143"/>
            <a:ext cx="162327" cy="1295400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6F53DC5-ADDF-4978-9C72-8497E6DACB48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4A47D0F2-31B8-4C8E-974B-DB57667078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B72D1C92-DF1F-4E50-8CB4-FBE90C72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52F5D6A8-DDE1-4644-9818-5C4C647E7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6015" b="6015"/>
          <a:stretch/>
        </p:blipFill>
        <p:spPr>
          <a:xfrm>
            <a:off x="931971" y="3301490"/>
            <a:ext cx="2796209" cy="15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7"/>
          <p:cNvSpPr/>
          <p:nvPr/>
        </p:nvSpPr>
        <p:spPr>
          <a:xfrm>
            <a:off x="628666" y="620392"/>
            <a:ext cx="10363200" cy="575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7"/>
          <p:cNvSpPr/>
          <p:nvPr/>
        </p:nvSpPr>
        <p:spPr>
          <a:xfrm rot="10800000">
            <a:off x="7261817" y="1175665"/>
            <a:ext cx="4595259" cy="4786983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7"/>
          <p:cNvSpPr/>
          <p:nvPr/>
        </p:nvSpPr>
        <p:spPr>
          <a:xfrm rot="236711">
            <a:off x="8764998" y="878524"/>
            <a:ext cx="1669873" cy="48292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830" name="Google Shape;830;p37"/>
          <p:cNvSpPr/>
          <p:nvPr/>
        </p:nvSpPr>
        <p:spPr>
          <a:xfrm rot="-476608">
            <a:off x="5016989" y="477777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31" name="Google Shape;1325;p46">
            <a:extLst>
              <a:ext uri="{FF2B5EF4-FFF2-40B4-BE49-F238E27FC236}">
                <a16:creationId xmlns:a16="http://schemas.microsoft.com/office/drawing/2014/main" id="{79E64284-0714-4F85-9999-076B62909B85}"/>
              </a:ext>
            </a:extLst>
          </p:cNvPr>
          <p:cNvGrpSpPr/>
          <p:nvPr/>
        </p:nvGrpSpPr>
        <p:grpSpPr>
          <a:xfrm>
            <a:off x="334922" y="484441"/>
            <a:ext cx="1507478" cy="1418069"/>
            <a:chOff x="5662013" y="3836240"/>
            <a:chExt cx="1962000" cy="1962000"/>
          </a:xfrm>
        </p:grpSpPr>
        <p:sp>
          <p:nvSpPr>
            <p:cNvPr id="232" name="Google Shape;1326;p46">
              <a:extLst>
                <a:ext uri="{FF2B5EF4-FFF2-40B4-BE49-F238E27FC236}">
                  <a16:creationId xmlns:a16="http://schemas.microsoft.com/office/drawing/2014/main" id="{A488A529-8CC3-47B8-8A6F-7FC786A77CBF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" name="Google Shape;1327;p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5764E8-B2C5-4791-9C0F-7809A7C2BC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34" name="صورة 233">
            <a:extLst>
              <a:ext uri="{FF2B5EF4-FFF2-40B4-BE49-F238E27FC236}">
                <a16:creationId xmlns:a16="http://schemas.microsoft.com/office/drawing/2014/main" id="{72F6479E-89A6-4B40-954A-CD5E3555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75" y="822061"/>
            <a:ext cx="822344" cy="877062"/>
          </a:xfrm>
          <a:prstGeom prst="rect">
            <a:avLst/>
          </a:prstGeom>
        </p:spPr>
      </p:pic>
      <p:sp>
        <p:nvSpPr>
          <p:cNvPr id="235" name="Google Shape;830;p37">
            <a:extLst>
              <a:ext uri="{FF2B5EF4-FFF2-40B4-BE49-F238E27FC236}">
                <a16:creationId xmlns:a16="http://schemas.microsoft.com/office/drawing/2014/main" id="{F9A24A32-C22E-4CCB-A761-040EB3DD34B3}"/>
              </a:ext>
            </a:extLst>
          </p:cNvPr>
          <p:cNvSpPr/>
          <p:nvPr/>
        </p:nvSpPr>
        <p:spPr>
          <a:xfrm rot="-476608">
            <a:off x="330740" y="285650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244" name="صورة 243">
            <a:extLst>
              <a:ext uri="{FF2B5EF4-FFF2-40B4-BE49-F238E27FC236}">
                <a16:creationId xmlns:a16="http://schemas.microsoft.com/office/drawing/2014/main" id="{3B11EE58-3C78-459C-8241-28AFE6B2D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473" y="539681"/>
            <a:ext cx="2888230" cy="1242168"/>
          </a:xfrm>
          <a:prstGeom prst="rect">
            <a:avLst/>
          </a:prstGeom>
        </p:spPr>
      </p:pic>
      <p:grpSp>
        <p:nvGrpSpPr>
          <p:cNvPr id="245" name="مجموعة 244">
            <a:extLst>
              <a:ext uri="{FF2B5EF4-FFF2-40B4-BE49-F238E27FC236}">
                <a16:creationId xmlns:a16="http://schemas.microsoft.com/office/drawing/2014/main" id="{794DAD75-7D81-4010-804A-8E6BAFAC90F4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246" name="Google Shape;331;p29">
              <a:extLst>
                <a:ext uri="{FF2B5EF4-FFF2-40B4-BE49-F238E27FC236}">
                  <a16:creationId xmlns:a16="http://schemas.microsoft.com/office/drawing/2014/main" id="{47BB50F2-7474-455A-8764-2FD98FE0FB5C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332;p29">
              <a:extLst>
                <a:ext uri="{FF2B5EF4-FFF2-40B4-BE49-F238E27FC236}">
                  <a16:creationId xmlns:a16="http://schemas.microsoft.com/office/drawing/2014/main" id="{5BECC96B-FDA2-4079-B394-108534A066A3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49" name="Google Shape;333;p29">
                <a:extLst>
                  <a:ext uri="{FF2B5EF4-FFF2-40B4-BE49-F238E27FC236}">
                    <a16:creationId xmlns:a16="http://schemas.microsoft.com/office/drawing/2014/main" id="{9469DA0D-42D1-4054-953F-D1885E94304A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334;p29">
                <a:extLst>
                  <a:ext uri="{FF2B5EF4-FFF2-40B4-BE49-F238E27FC236}">
                    <a16:creationId xmlns:a16="http://schemas.microsoft.com/office/drawing/2014/main" id="{3AB3373E-A04F-4970-A740-A61222021F5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335;p29">
                <a:extLst>
                  <a:ext uri="{FF2B5EF4-FFF2-40B4-BE49-F238E27FC236}">
                    <a16:creationId xmlns:a16="http://schemas.microsoft.com/office/drawing/2014/main" id="{61653164-6D10-464C-B737-5181BDBBC534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336;p29">
                <a:extLst>
                  <a:ext uri="{FF2B5EF4-FFF2-40B4-BE49-F238E27FC236}">
                    <a16:creationId xmlns:a16="http://schemas.microsoft.com/office/drawing/2014/main" id="{F8732AEA-1483-4BEF-B01E-A440611AF54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337;p29">
                <a:extLst>
                  <a:ext uri="{FF2B5EF4-FFF2-40B4-BE49-F238E27FC236}">
                    <a16:creationId xmlns:a16="http://schemas.microsoft.com/office/drawing/2014/main" id="{3CF4F283-2EF2-442A-B7C1-BD7CF042E7C4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338;p29">
                <a:extLst>
                  <a:ext uri="{FF2B5EF4-FFF2-40B4-BE49-F238E27FC236}">
                    <a16:creationId xmlns:a16="http://schemas.microsoft.com/office/drawing/2014/main" id="{9BA07999-987D-470F-92AD-8470B1B6232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339;p29">
                <a:extLst>
                  <a:ext uri="{FF2B5EF4-FFF2-40B4-BE49-F238E27FC236}">
                    <a16:creationId xmlns:a16="http://schemas.microsoft.com/office/drawing/2014/main" id="{A82D9086-9866-475E-B4D9-901DA6803C71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340;p29">
                <a:extLst>
                  <a:ext uri="{FF2B5EF4-FFF2-40B4-BE49-F238E27FC236}">
                    <a16:creationId xmlns:a16="http://schemas.microsoft.com/office/drawing/2014/main" id="{B19D7A5F-EFDF-4C57-A588-88F966CA289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341;p29">
                <a:extLst>
                  <a:ext uri="{FF2B5EF4-FFF2-40B4-BE49-F238E27FC236}">
                    <a16:creationId xmlns:a16="http://schemas.microsoft.com/office/drawing/2014/main" id="{E65E0EDC-B6C3-45FB-A977-09E6FB17DD7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342;p29">
                <a:extLst>
                  <a:ext uri="{FF2B5EF4-FFF2-40B4-BE49-F238E27FC236}">
                    <a16:creationId xmlns:a16="http://schemas.microsoft.com/office/drawing/2014/main" id="{8162C3D2-7B3F-4D23-96A2-55434EADFAEF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343;p29">
                <a:extLst>
                  <a:ext uri="{FF2B5EF4-FFF2-40B4-BE49-F238E27FC236}">
                    <a16:creationId xmlns:a16="http://schemas.microsoft.com/office/drawing/2014/main" id="{099A058E-B5D0-4CC3-868F-A9679E82A1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344;p29">
                <a:extLst>
                  <a:ext uri="{FF2B5EF4-FFF2-40B4-BE49-F238E27FC236}">
                    <a16:creationId xmlns:a16="http://schemas.microsoft.com/office/drawing/2014/main" id="{0FE49A3A-E1A0-47D4-893D-37E364A643B0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8" name="مستطيل 247">
              <a:extLst>
                <a:ext uri="{FF2B5EF4-FFF2-40B4-BE49-F238E27FC236}">
                  <a16:creationId xmlns:a16="http://schemas.microsoft.com/office/drawing/2014/main" id="{FDED2097-5541-4AEC-9824-E39E98DEE4C1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261" name="Google Shape;229;p26">
            <a:extLst>
              <a:ext uri="{FF2B5EF4-FFF2-40B4-BE49-F238E27FC236}">
                <a16:creationId xmlns:a16="http://schemas.microsoft.com/office/drawing/2014/main" id="{A0CBBBFD-2680-4488-B4D2-FD6D5317B408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B22D9E6-8D04-4C82-9910-25489BA0E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874" y="2081287"/>
            <a:ext cx="4595258" cy="53344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1DCC78D-1744-4909-ABD6-421DD437A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775" y="2705843"/>
            <a:ext cx="3132091" cy="46486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3D02213-BC66-49E4-B58E-467559DCB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226" y="3220219"/>
            <a:ext cx="2080440" cy="53344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38A1D73-8715-42AF-82AA-E99074B25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0670" y="4004905"/>
            <a:ext cx="3109229" cy="52582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C6FB575-D017-4955-8D91-9115DDC67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356" y="1999224"/>
            <a:ext cx="6255058" cy="3830368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526E7249-C86A-4774-AB66-01E96C582AA5}"/>
              </a:ext>
            </a:extLst>
          </p:cNvPr>
          <p:cNvSpPr/>
          <p:nvPr/>
        </p:nvSpPr>
        <p:spPr>
          <a:xfrm>
            <a:off x="2547257" y="4955491"/>
            <a:ext cx="2950358" cy="585338"/>
          </a:xfrm>
          <a:prstGeom prst="rect">
            <a:avLst/>
          </a:prstGeom>
          <a:solidFill>
            <a:srgbClr val="F9E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118C6DC-59A2-4A4F-B03F-B658722357CC}"/>
              </a:ext>
            </a:extLst>
          </p:cNvPr>
          <p:cNvSpPr/>
          <p:nvPr/>
        </p:nvSpPr>
        <p:spPr>
          <a:xfrm>
            <a:off x="8690774" y="5057689"/>
            <a:ext cx="271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 /151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787E0C-BFDF-451D-B79C-B1CCF6EA1BF6}"/>
              </a:ext>
            </a:extLst>
          </p:cNvPr>
          <p:cNvSpPr/>
          <p:nvPr/>
        </p:nvSpPr>
        <p:spPr>
          <a:xfrm>
            <a:off x="334922" y="5170714"/>
            <a:ext cx="198478" cy="14180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2BB9220-00DB-404E-BA0C-98619927C99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FFBC6998-F695-4C85-A54D-D1DDA172C2F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7C69BAF0-604A-409C-871B-D6C1A8F4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9E70ED8-23AA-4E1B-B316-55B9678A8BCB}"/>
              </a:ext>
            </a:extLst>
          </p:cNvPr>
          <p:cNvSpPr txBox="1"/>
          <p:nvPr/>
        </p:nvSpPr>
        <p:spPr>
          <a:xfrm>
            <a:off x="1175068" y="1573609"/>
            <a:ext cx="1485279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دليل التقويم </a:t>
            </a:r>
          </a:p>
        </p:txBody>
      </p:sp>
      <p:sp>
        <p:nvSpPr>
          <p:cNvPr id="898" name="Google Shape;898;p40"/>
          <p:cNvSpPr txBox="1">
            <a:spLocks noGrp="1"/>
          </p:cNvSpPr>
          <p:nvPr>
            <p:ph type="title"/>
          </p:nvPr>
        </p:nvSpPr>
        <p:spPr>
          <a:xfrm>
            <a:off x="6032222" y="1515938"/>
            <a:ext cx="487246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تعلمت ؟ </a:t>
            </a:r>
            <a:endParaRPr sz="8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9090C6-0C66-4A2A-ACD7-FD3B606D39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629" y="2672537"/>
            <a:ext cx="9983644" cy="2389321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9CDA1CBE-AC78-49D0-9A50-F3FEA27D1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977" y="331586"/>
            <a:ext cx="2888230" cy="1242168"/>
          </a:xfrm>
          <a:prstGeom prst="rect">
            <a:avLst/>
          </a:prstGeom>
        </p:spPr>
      </p:pic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CF9BAC4-F18A-4C73-94C8-15FB12B207AB}"/>
              </a:ext>
            </a:extLst>
          </p:cNvPr>
          <p:cNvSpPr/>
          <p:nvPr/>
        </p:nvSpPr>
        <p:spPr>
          <a:xfrm>
            <a:off x="4528265" y="2250166"/>
            <a:ext cx="403426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س/ 12 صـ 150</a:t>
            </a:r>
            <a:endParaRPr lang="en-US" sz="54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واجب مرسل </a:t>
            </a:r>
          </a:p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(بنك الأسئلة)</a:t>
            </a: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4" name="صورة 3" descr="صورة تحتوي على نص, قصاصة فنية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31CDE3B9-FC64-4497-BAD8-8B1FB8C50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014" y="4543708"/>
            <a:ext cx="1133483" cy="11334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3068357" y="944203"/>
            <a:ext cx="8313300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E5939988-D34C-4316-A36A-02C044BE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564928"/>
              </p:ext>
            </p:extLst>
          </p:nvPr>
        </p:nvGraphicFramePr>
        <p:xfrm>
          <a:off x="3718730" y="1326344"/>
          <a:ext cx="6652482" cy="467124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217494">
                  <a:extLst>
                    <a:ext uri="{9D8B030D-6E8A-4147-A177-3AD203B41FA5}">
                      <a16:colId xmlns:a16="http://schemas.microsoft.com/office/drawing/2014/main" val="1373188715"/>
                    </a:ext>
                  </a:extLst>
                </a:gridCol>
                <a:gridCol w="2217494">
                  <a:extLst>
                    <a:ext uri="{9D8B030D-6E8A-4147-A177-3AD203B41FA5}">
                      <a16:colId xmlns:a16="http://schemas.microsoft.com/office/drawing/2014/main" val="654057784"/>
                    </a:ext>
                  </a:extLst>
                </a:gridCol>
                <a:gridCol w="2217494">
                  <a:extLst>
                    <a:ext uri="{9D8B030D-6E8A-4147-A177-3AD203B41FA5}">
                      <a16:colId xmlns:a16="http://schemas.microsoft.com/office/drawing/2014/main" val="3568669360"/>
                    </a:ext>
                  </a:extLst>
                </a:gridCol>
              </a:tblGrid>
              <a:tr h="4671249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algn="r" rtl="1"/>
                      <a:r>
                        <a:rPr lang="ar-SA" sz="1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استراتيجية التصفح </a:t>
                      </a:r>
                    </a:p>
                    <a:p>
                      <a:pPr algn="r" rtl="1"/>
                      <a:r>
                        <a:rPr lang="ar-SA" sz="1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صـــ 148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61086"/>
                  </a:ext>
                </a:extLst>
              </a:tr>
            </a:tbl>
          </a:graphicData>
        </a:graphic>
      </p:graphicFrame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4219728" y="2683692"/>
            <a:ext cx="1320998" cy="1265866"/>
            <a:chOff x="1862977" y="593376"/>
            <a:chExt cx="1320998" cy="1265866"/>
          </a:xfrm>
        </p:grpSpPr>
        <p:sp>
          <p:nvSpPr>
            <p:cNvPr id="302" name="Google Shape;302;p28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>
            <a:hlinkClick r:id="rId3" action="ppaction://hlinksldjump"/>
          </p:cNvPr>
          <p:cNvSpPr/>
          <p:nvPr/>
        </p:nvSpPr>
        <p:spPr>
          <a:xfrm flipH="1">
            <a:off x="4614195" y="3114949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17352" y="390042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جدول التعلم</a:t>
            </a:r>
            <a:endParaRPr lang="en-US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kwl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91" name="Google Shape;291;p28"/>
          <p:cNvGrpSpPr/>
          <p:nvPr/>
        </p:nvGrpSpPr>
        <p:grpSpPr>
          <a:xfrm>
            <a:off x="8157169" y="1350371"/>
            <a:ext cx="2169580" cy="872551"/>
            <a:chOff x="3096150" y="1961625"/>
            <a:chExt cx="3883200" cy="717900"/>
          </a:xfrm>
        </p:grpSpPr>
        <p:sp>
          <p:nvSpPr>
            <p:cNvPr id="292" name="Google Shape;292;p28"/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أعرف ؟ </a:t>
              </a:r>
              <a:endParaRPr sz="2800" b="1"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4" name="Google Shape;291;p28">
            <a:extLst>
              <a:ext uri="{FF2B5EF4-FFF2-40B4-BE49-F238E27FC236}">
                <a16:creationId xmlns:a16="http://schemas.microsoft.com/office/drawing/2014/main" id="{352284C4-7560-4C53-B952-5CFB6D29562D}"/>
              </a:ext>
            </a:extLst>
          </p:cNvPr>
          <p:cNvGrpSpPr/>
          <p:nvPr/>
        </p:nvGrpSpPr>
        <p:grpSpPr>
          <a:xfrm>
            <a:off x="3739126" y="1380039"/>
            <a:ext cx="2169580" cy="872551"/>
            <a:chOff x="3096150" y="1961625"/>
            <a:chExt cx="3883200" cy="717900"/>
          </a:xfrm>
          <a:solidFill>
            <a:schemeClr val="accent6"/>
          </a:solidFill>
        </p:grpSpPr>
        <p:sp>
          <p:nvSpPr>
            <p:cNvPr id="55" name="Google Shape;292;p28">
              <a:extLst>
                <a:ext uri="{FF2B5EF4-FFF2-40B4-BE49-F238E27FC236}">
                  <a16:creationId xmlns:a16="http://schemas.microsoft.com/office/drawing/2014/main" id="{294E4656-6F83-43F4-BC97-2B912D965E13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تعلمت  ؟ </a:t>
              </a:r>
              <a:endParaRPr sz="2800" b="1"/>
            </a:p>
          </p:txBody>
        </p:sp>
        <p:sp>
          <p:nvSpPr>
            <p:cNvPr id="56" name="Google Shape;293;p28">
              <a:extLst>
                <a:ext uri="{FF2B5EF4-FFF2-40B4-BE49-F238E27FC236}">
                  <a16:creationId xmlns:a16="http://schemas.microsoft.com/office/drawing/2014/main" id="{A3AF40BE-EBBB-48DC-ABD7-8A8FDBCE9F5F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7" name="Google Shape;291;p28">
            <a:extLst>
              <a:ext uri="{FF2B5EF4-FFF2-40B4-BE49-F238E27FC236}">
                <a16:creationId xmlns:a16="http://schemas.microsoft.com/office/drawing/2014/main" id="{C17AC65D-3FE7-4BE0-8A25-36A4FE7899EC}"/>
              </a:ext>
            </a:extLst>
          </p:cNvPr>
          <p:cNvGrpSpPr/>
          <p:nvPr/>
        </p:nvGrpSpPr>
        <p:grpSpPr>
          <a:xfrm>
            <a:off x="5943126" y="1380039"/>
            <a:ext cx="2169580" cy="872551"/>
            <a:chOff x="3096150" y="1961625"/>
            <a:chExt cx="3883200" cy="717900"/>
          </a:xfrm>
          <a:solidFill>
            <a:schemeClr val="accent2">
              <a:lumMod val="90000"/>
            </a:schemeClr>
          </a:solidFill>
        </p:grpSpPr>
        <p:sp>
          <p:nvSpPr>
            <p:cNvPr id="58" name="Google Shape;292;p28">
              <a:extLst>
                <a:ext uri="{FF2B5EF4-FFF2-40B4-BE49-F238E27FC236}">
                  <a16:creationId xmlns:a16="http://schemas.microsoft.com/office/drawing/2014/main" id="{94F18B53-0070-4B88-8350-304A1A6F16A8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ماذاأريد أن  أعرف؟ ؟ </a:t>
              </a: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Google Shape;293;p28">
              <a:extLst>
                <a:ext uri="{FF2B5EF4-FFF2-40B4-BE49-F238E27FC236}">
                  <a16:creationId xmlns:a16="http://schemas.microsoft.com/office/drawing/2014/main" id="{60FE9B9A-B8EE-4F84-9756-AA6DD7281A09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DE4675-DC50-48C6-A19A-35F8D635F622}"/>
              </a:ext>
            </a:extLst>
          </p:cNvPr>
          <p:cNvGrpSpPr/>
          <p:nvPr/>
        </p:nvGrpSpPr>
        <p:grpSpPr>
          <a:xfrm>
            <a:off x="4066836" y="233869"/>
            <a:ext cx="5643367" cy="956262"/>
            <a:chOff x="4227209" y="332478"/>
            <a:chExt cx="5643367" cy="956262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0DA1B3EB-F7B5-4616-BF58-8230E106832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750D01CF-AA6F-4629-ABF8-A81802D4141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786C53C1-F239-4015-95FB-A9590F654605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8058238E-A71D-4211-B1AA-B2510A3174C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AA844A35-37B0-4DFA-A908-717B21F2A0A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D5FBBD4F-F66A-4416-9512-7D4FE986469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21FF5BF2-FA72-4C71-B565-A974D78DEE02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E5FDA698-BFF1-49AD-9214-23CB9D05F902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7E604D3A-744D-440F-9635-68ECCDC512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5075E5-43A4-42D8-8A2A-603D2EB6BFD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ED33D418-1E6C-41CA-9B13-435D86E9F2E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31386F3C-6159-4FD4-86CE-BDE7AF1B46D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A75E611B-BBE5-4E14-95AE-014447142FB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4F81DEF5-FE05-4471-90DC-5AC6A508148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93E3530-E3A7-49BF-952F-8CB5637F33CF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grpSp>
        <p:nvGrpSpPr>
          <p:cNvPr id="321" name="Google Shape;321;p28"/>
          <p:cNvGrpSpPr/>
          <p:nvPr/>
        </p:nvGrpSpPr>
        <p:grpSpPr>
          <a:xfrm>
            <a:off x="8946637" y="210637"/>
            <a:ext cx="437755" cy="434298"/>
            <a:chOff x="9479277" y="3818260"/>
            <a:chExt cx="437755" cy="434298"/>
          </a:xfrm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6B548B5-D2E5-48A4-9990-D5E35D4E3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2729" y="2359135"/>
            <a:ext cx="2058460" cy="4953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BDC35A-81E7-4A48-8DFD-697895911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4967" y="3125492"/>
            <a:ext cx="1384839" cy="2173287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BA492D65-F341-4258-85AA-6FA4807D3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337" y="3400337"/>
            <a:ext cx="1717057" cy="9216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960910" y="266233"/>
            <a:ext cx="5757801" cy="1007396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33534E-0DCE-49F7-8F60-314D4654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595" y="1446629"/>
            <a:ext cx="2888230" cy="1242168"/>
          </a:xfrm>
          <a:prstGeom prst="rect">
            <a:avLst/>
          </a:prstGeom>
        </p:spPr>
      </p:pic>
      <p:sp>
        <p:nvSpPr>
          <p:cNvPr id="229" name="Google Shape;229;p26"/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587562" y="105879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5DACE8-2293-4ED0-9F6E-B2593A9EA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09" y="1188841"/>
            <a:ext cx="1386960" cy="80016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A5E62F6-488E-4326-9A3C-E23D34F04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839" y="1764622"/>
            <a:ext cx="4170975" cy="100739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ED56203-960F-4788-B397-1DEE21E91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82"/>
          <a:stretch/>
        </p:blipFill>
        <p:spPr>
          <a:xfrm>
            <a:off x="961175" y="1451585"/>
            <a:ext cx="3467584" cy="245563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5B8BBAB-8BA3-4B24-B7BE-CCB6042C5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408" y="2739363"/>
            <a:ext cx="4160881" cy="139458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1B0B7C2-C8A0-4D73-A9FA-B5ECC4285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6596" y="4051268"/>
            <a:ext cx="4922947" cy="110499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667C7D5-0E2C-432E-892C-54E3D6C02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967" y="5037397"/>
            <a:ext cx="6408975" cy="52582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DDABE40-3765-4084-A1BC-9B2304CABD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1648" y="5550648"/>
            <a:ext cx="5128704" cy="495343"/>
          </a:xfrm>
          <a:prstGeom prst="rect">
            <a:avLst/>
          </a:prstGeom>
        </p:spPr>
      </p:pic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918638" y="4982684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838818" y="5198285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148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7"/>
          <p:cNvGrpSpPr/>
          <p:nvPr/>
        </p:nvGrpSpPr>
        <p:grpSpPr>
          <a:xfrm>
            <a:off x="1135029" y="2031255"/>
            <a:ext cx="2546284" cy="2546284"/>
            <a:chOff x="5662013" y="3836240"/>
            <a:chExt cx="1962000" cy="1962000"/>
          </a:xfrm>
        </p:grpSpPr>
        <p:sp>
          <p:nvSpPr>
            <p:cNvPr id="250" name="Google Shape;250;p27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7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7"/>
          <p:cNvSpPr/>
          <p:nvPr/>
        </p:nvSpPr>
        <p:spPr>
          <a:xfrm rot="-6800404">
            <a:off x="4149445" y="-159887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7"/>
          <p:cNvGrpSpPr/>
          <p:nvPr/>
        </p:nvGrpSpPr>
        <p:grpSpPr>
          <a:xfrm rot="2112144">
            <a:off x="3155279" y="5431408"/>
            <a:ext cx="2529871" cy="713310"/>
            <a:chOff x="5988464" y="-154358"/>
            <a:chExt cx="5585545" cy="1574873"/>
          </a:xfrm>
        </p:grpSpPr>
        <p:sp>
          <p:nvSpPr>
            <p:cNvPr id="254" name="Google Shape;254;p27"/>
            <p:cNvSpPr/>
            <p:nvPr/>
          </p:nvSpPr>
          <p:spPr>
            <a:xfrm>
              <a:off x="5988464" y="-154358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481875" y="2453314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ar-SA" sz="8000">
                <a:solidFill>
                  <a:schemeClr val="accent6">
                    <a:lumMod val="25000"/>
                  </a:schemeClr>
                </a:solidFill>
              </a:rPr>
              <a:t>148</a:t>
            </a:r>
            <a:endParaRPr sz="800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1019941" y="203125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7"/>
          <p:cNvGrpSpPr/>
          <p:nvPr/>
        </p:nvGrpSpPr>
        <p:grpSpPr>
          <a:xfrm>
            <a:off x="5722100" y="1440172"/>
            <a:ext cx="437755" cy="434298"/>
            <a:chOff x="9479277" y="3818260"/>
            <a:chExt cx="437755" cy="434298"/>
          </a:xfrm>
        </p:grpSpPr>
        <p:sp>
          <p:nvSpPr>
            <p:cNvPr id="284" name="Google Shape;284;p27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867A70C-07AC-4884-A131-DC356FB93E2D}"/>
              </a:ext>
            </a:extLst>
          </p:cNvPr>
          <p:cNvGrpSpPr/>
          <p:nvPr/>
        </p:nvGrpSpPr>
        <p:grpSpPr>
          <a:xfrm>
            <a:off x="627594" y="457505"/>
            <a:ext cx="1581011" cy="1471578"/>
            <a:chOff x="965511" y="1981750"/>
            <a:chExt cx="2641302" cy="2642915"/>
          </a:xfrm>
        </p:grpSpPr>
        <p:sp>
          <p:nvSpPr>
            <p:cNvPr id="40" name="Google Shape;191;p25">
              <a:extLst>
                <a:ext uri="{FF2B5EF4-FFF2-40B4-BE49-F238E27FC236}">
                  <a16:creationId xmlns:a16="http://schemas.microsoft.com/office/drawing/2014/main" id="{DE199EB0-D929-4997-B0E4-1B5DB78E2B56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2;p25">
              <a:extLst>
                <a:ext uri="{FF2B5EF4-FFF2-40B4-BE49-F238E27FC236}">
                  <a16:creationId xmlns:a16="http://schemas.microsoft.com/office/drawing/2014/main" id="{3D3A687D-083B-4937-834A-C74ACEEB4BE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07C5AE2C-2EB6-4976-A6B5-D9BB00DD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sp>
        <p:nvSpPr>
          <p:cNvPr id="43" name="Google Shape;282;p27">
            <a:extLst>
              <a:ext uri="{FF2B5EF4-FFF2-40B4-BE49-F238E27FC236}">
                <a16:creationId xmlns:a16="http://schemas.microsoft.com/office/drawing/2014/main" id="{AD3D6C19-2E39-43AA-AA2B-BCFF6B14B300}"/>
              </a:ext>
            </a:extLst>
          </p:cNvPr>
          <p:cNvSpPr/>
          <p:nvPr/>
        </p:nvSpPr>
        <p:spPr>
          <a:xfrm>
            <a:off x="351561" y="33730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FF151108-FE38-4FAE-A495-66AFE03EA31F}"/>
              </a:ext>
            </a:extLst>
          </p:cNvPr>
          <p:cNvGrpSpPr/>
          <p:nvPr/>
        </p:nvGrpSpPr>
        <p:grpSpPr>
          <a:xfrm>
            <a:off x="2852058" y="266233"/>
            <a:ext cx="5866654" cy="1007396"/>
            <a:chOff x="4227209" y="332478"/>
            <a:chExt cx="5643367" cy="956262"/>
          </a:xfrm>
        </p:grpSpPr>
        <p:sp>
          <p:nvSpPr>
            <p:cNvPr id="45" name="Google Shape;331;p29">
              <a:extLst>
                <a:ext uri="{FF2B5EF4-FFF2-40B4-BE49-F238E27FC236}">
                  <a16:creationId xmlns:a16="http://schemas.microsoft.com/office/drawing/2014/main" id="{F5E14479-7566-41E2-903A-24D43DF3C3E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332;p29">
              <a:extLst>
                <a:ext uri="{FF2B5EF4-FFF2-40B4-BE49-F238E27FC236}">
                  <a16:creationId xmlns:a16="http://schemas.microsoft.com/office/drawing/2014/main" id="{8A4367B0-52AA-40A1-A15D-4AB7D38BDE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8" name="Google Shape;333;p29">
                <a:extLst>
                  <a:ext uri="{FF2B5EF4-FFF2-40B4-BE49-F238E27FC236}">
                    <a16:creationId xmlns:a16="http://schemas.microsoft.com/office/drawing/2014/main" id="{6055492B-81DF-4940-85BD-831F7D214B8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4;p29">
                <a:extLst>
                  <a:ext uri="{FF2B5EF4-FFF2-40B4-BE49-F238E27FC236}">
                    <a16:creationId xmlns:a16="http://schemas.microsoft.com/office/drawing/2014/main" id="{C1E1450B-A6F1-4076-8E8C-EFD14C59AB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5;p29">
                <a:extLst>
                  <a:ext uri="{FF2B5EF4-FFF2-40B4-BE49-F238E27FC236}">
                    <a16:creationId xmlns:a16="http://schemas.microsoft.com/office/drawing/2014/main" id="{B09782E4-3867-4452-B4F5-81E097F63C3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6;p29">
                <a:extLst>
                  <a:ext uri="{FF2B5EF4-FFF2-40B4-BE49-F238E27FC236}">
                    <a16:creationId xmlns:a16="http://schemas.microsoft.com/office/drawing/2014/main" id="{113BFFC3-E03F-4BC8-B32B-562CBC25AE82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7;p29">
                <a:extLst>
                  <a:ext uri="{FF2B5EF4-FFF2-40B4-BE49-F238E27FC236}">
                    <a16:creationId xmlns:a16="http://schemas.microsoft.com/office/drawing/2014/main" id="{D31B9FF3-7D73-49B5-8FE0-EC3BE117B790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8;p29">
                <a:extLst>
                  <a:ext uri="{FF2B5EF4-FFF2-40B4-BE49-F238E27FC236}">
                    <a16:creationId xmlns:a16="http://schemas.microsoft.com/office/drawing/2014/main" id="{77CCBD8B-6270-40E6-9682-272850ED2BCB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;p29">
                <a:extLst>
                  <a:ext uri="{FF2B5EF4-FFF2-40B4-BE49-F238E27FC236}">
                    <a16:creationId xmlns:a16="http://schemas.microsoft.com/office/drawing/2014/main" id="{2C7B4080-C258-490F-9731-F1AE41D027C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0;p29">
                <a:extLst>
                  <a:ext uri="{FF2B5EF4-FFF2-40B4-BE49-F238E27FC236}">
                    <a16:creationId xmlns:a16="http://schemas.microsoft.com/office/drawing/2014/main" id="{F5610C19-9270-492F-86F3-EFF582943A9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1;p29">
                <a:extLst>
                  <a:ext uri="{FF2B5EF4-FFF2-40B4-BE49-F238E27FC236}">
                    <a16:creationId xmlns:a16="http://schemas.microsoft.com/office/drawing/2014/main" id="{AB56E8E9-EAD2-4E73-AD02-F70AE6F8E5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2;p29">
                <a:extLst>
                  <a:ext uri="{FF2B5EF4-FFF2-40B4-BE49-F238E27FC236}">
                    <a16:creationId xmlns:a16="http://schemas.microsoft.com/office/drawing/2014/main" id="{4227E9E1-2FE2-4961-A278-D17E181FF7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3;p29">
                <a:extLst>
                  <a:ext uri="{FF2B5EF4-FFF2-40B4-BE49-F238E27FC236}">
                    <a16:creationId xmlns:a16="http://schemas.microsoft.com/office/drawing/2014/main" id="{C5961B94-7A08-49E7-8FBB-336147900200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4;p29">
                <a:extLst>
                  <a:ext uri="{FF2B5EF4-FFF2-40B4-BE49-F238E27FC236}">
                    <a16:creationId xmlns:a16="http://schemas.microsoft.com/office/drawing/2014/main" id="{C3F93ABC-3780-4F9A-B0E7-BFF2353A24FF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5C6847B-3C12-44FD-9A0E-8ED30A916D11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60" name="Google Shape;210;p25">
            <a:extLst>
              <a:ext uri="{FF2B5EF4-FFF2-40B4-BE49-F238E27FC236}">
                <a16:creationId xmlns:a16="http://schemas.microsoft.com/office/drawing/2014/main" id="{ABCDA3CD-E129-414B-9D98-E03404BCE29F}"/>
              </a:ext>
            </a:extLst>
          </p:cNvPr>
          <p:cNvSpPr/>
          <p:nvPr/>
        </p:nvSpPr>
        <p:spPr>
          <a:xfrm>
            <a:off x="2884748" y="74551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50931FF7-BADA-463D-A674-7466D1811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595" y="1446629"/>
            <a:ext cx="2888230" cy="1242168"/>
          </a:xfrm>
          <a:prstGeom prst="rect">
            <a:avLst/>
          </a:prstGeom>
        </p:spPr>
      </p:pic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802A9167-6EDB-446D-A474-C2EF3675D688}"/>
              </a:ext>
            </a:extLst>
          </p:cNvPr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82;p27">
            <a:extLst>
              <a:ext uri="{FF2B5EF4-FFF2-40B4-BE49-F238E27FC236}">
                <a16:creationId xmlns:a16="http://schemas.microsoft.com/office/drawing/2014/main" id="{8DB658A1-F875-4371-804B-76236FD53BEF}"/>
              </a:ext>
            </a:extLst>
          </p:cNvPr>
          <p:cNvSpPr/>
          <p:nvPr/>
        </p:nvSpPr>
        <p:spPr>
          <a:xfrm rot="4395537">
            <a:off x="10587562" y="105879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27"/>
          <p:cNvGrpSpPr/>
          <p:nvPr/>
        </p:nvGrpSpPr>
        <p:grpSpPr>
          <a:xfrm rot="1472843">
            <a:off x="9322881" y="811952"/>
            <a:ext cx="2529871" cy="579563"/>
            <a:chOff x="5438339" y="233749"/>
            <a:chExt cx="5585545" cy="1279581"/>
          </a:xfrm>
        </p:grpSpPr>
        <p:sp>
          <p:nvSpPr>
            <p:cNvPr id="267" name="Google Shape;267;p27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C92618A5-A93F-4A68-B3EA-BD2DFED0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1641">
            <a:off x="4004504" y="2074342"/>
            <a:ext cx="4332628" cy="5299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03911FA-C6CA-4003-8445-17D3454EB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1280">
            <a:off x="6281101" y="2333555"/>
            <a:ext cx="1935648" cy="57985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0D9A996-06CB-4565-9B67-F35D5568B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39244">
            <a:off x="4096413" y="2631972"/>
            <a:ext cx="2351206" cy="56870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CDFE4C1-9E14-4540-B240-762864A605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69486">
            <a:off x="4433690" y="3002364"/>
            <a:ext cx="3817951" cy="57155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0E40AC-6EE5-4CF0-93FD-3C51BCF8D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51833">
            <a:off x="4444335" y="3532492"/>
            <a:ext cx="4063112" cy="59650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2B10BDD-5F78-4541-8831-06C2A1A8CD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342" b="-1"/>
          <a:stretch/>
        </p:blipFill>
        <p:spPr>
          <a:xfrm rot="20912406">
            <a:off x="4950761" y="3969197"/>
            <a:ext cx="3612193" cy="70302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14680B2-6B00-412A-9FDC-7758F90E22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90725">
            <a:off x="4594079" y="4422598"/>
            <a:ext cx="5303980" cy="109737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0A62B97-03AF-459B-A460-41F91F10E635}"/>
              </a:ext>
            </a:extLst>
          </p:cNvPr>
          <p:cNvSpPr/>
          <p:nvPr/>
        </p:nvSpPr>
        <p:spPr>
          <a:xfrm>
            <a:off x="320742" y="5145909"/>
            <a:ext cx="161133" cy="137479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AADBE880-5C1D-4386-AEB8-2B8CAF16B9D4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7A0185B6-8AA8-4912-9B13-82151DCE4C0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8741AC85-A5B5-4169-9230-8A7609E9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928350" y="876300"/>
            <a:ext cx="10539600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30"/>
          <p:cNvGrpSpPr/>
          <p:nvPr/>
        </p:nvGrpSpPr>
        <p:grpSpPr>
          <a:xfrm>
            <a:off x="4528371" y="5327360"/>
            <a:ext cx="4055664" cy="929104"/>
            <a:chOff x="3307259" y="2790873"/>
            <a:chExt cx="5585545" cy="1279581"/>
          </a:xfrm>
        </p:grpSpPr>
        <p:sp>
          <p:nvSpPr>
            <p:cNvPr id="368" name="Google Shape;368;p30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30"/>
          <p:cNvSpPr txBox="1">
            <a:spLocks noGrp="1"/>
          </p:cNvSpPr>
          <p:nvPr>
            <p:ph type="subTitle" idx="1"/>
          </p:nvPr>
        </p:nvSpPr>
        <p:spPr>
          <a:xfrm>
            <a:off x="3454050" y="5309875"/>
            <a:ext cx="5787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ar-SA"/>
              <a:t> </a:t>
            </a:r>
            <a:endParaRPr/>
          </a:p>
        </p:txBody>
      </p:sp>
      <p:grpSp>
        <p:nvGrpSpPr>
          <p:cNvPr id="384" name="Google Shape;384;p30"/>
          <p:cNvGrpSpPr/>
          <p:nvPr/>
        </p:nvGrpSpPr>
        <p:grpSpPr>
          <a:xfrm rot="2952867">
            <a:off x="570292" y="640009"/>
            <a:ext cx="1621850" cy="1554161"/>
            <a:chOff x="1862977" y="593376"/>
            <a:chExt cx="1320998" cy="1265866"/>
          </a:xfrm>
        </p:grpSpPr>
        <p:sp>
          <p:nvSpPr>
            <p:cNvPr id="385" name="Google Shape;385;p30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30"/>
          <p:cNvGrpSpPr/>
          <p:nvPr/>
        </p:nvGrpSpPr>
        <p:grpSpPr>
          <a:xfrm>
            <a:off x="10797575" y="1081822"/>
            <a:ext cx="437755" cy="434298"/>
            <a:chOff x="9479277" y="3818260"/>
            <a:chExt cx="437755" cy="434298"/>
          </a:xfrm>
        </p:grpSpPr>
        <p:sp>
          <p:nvSpPr>
            <p:cNvPr id="388" name="Google Shape;388;p3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CBFE67B-1996-41EF-BA9C-50247F85285D}"/>
              </a:ext>
            </a:extLst>
          </p:cNvPr>
          <p:cNvGrpSpPr/>
          <p:nvPr/>
        </p:nvGrpSpPr>
        <p:grpSpPr>
          <a:xfrm>
            <a:off x="3243944" y="266233"/>
            <a:ext cx="5866654" cy="1007396"/>
            <a:chOff x="4227209" y="332478"/>
            <a:chExt cx="5643367" cy="956262"/>
          </a:xfrm>
        </p:grpSpPr>
        <p:sp>
          <p:nvSpPr>
            <p:cNvPr id="48" name="Google Shape;331;p29">
              <a:extLst>
                <a:ext uri="{FF2B5EF4-FFF2-40B4-BE49-F238E27FC236}">
                  <a16:creationId xmlns:a16="http://schemas.microsoft.com/office/drawing/2014/main" id="{260DF2F5-ADA9-4FD5-AF95-6883865EA46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332;p29">
              <a:extLst>
                <a:ext uri="{FF2B5EF4-FFF2-40B4-BE49-F238E27FC236}">
                  <a16:creationId xmlns:a16="http://schemas.microsoft.com/office/drawing/2014/main" id="{DB8B29D2-6606-4B22-B57F-DD313E632A7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1" name="Google Shape;333;p29">
                <a:extLst>
                  <a:ext uri="{FF2B5EF4-FFF2-40B4-BE49-F238E27FC236}">
                    <a16:creationId xmlns:a16="http://schemas.microsoft.com/office/drawing/2014/main" id="{5C764250-C409-4D9F-8284-746AC34FA66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4;p29">
                <a:extLst>
                  <a:ext uri="{FF2B5EF4-FFF2-40B4-BE49-F238E27FC236}">
                    <a16:creationId xmlns:a16="http://schemas.microsoft.com/office/drawing/2014/main" id="{8501A44B-D046-4647-A4CC-502C042631A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5;p29">
                <a:extLst>
                  <a:ext uri="{FF2B5EF4-FFF2-40B4-BE49-F238E27FC236}">
                    <a16:creationId xmlns:a16="http://schemas.microsoft.com/office/drawing/2014/main" id="{1D1F0BA9-4A5E-40F6-A27D-3C64A1E319E3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6;p29">
                <a:extLst>
                  <a:ext uri="{FF2B5EF4-FFF2-40B4-BE49-F238E27FC236}">
                    <a16:creationId xmlns:a16="http://schemas.microsoft.com/office/drawing/2014/main" id="{11EFE1E3-1A34-4EF7-80DC-7D87781BC96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7;p29">
                <a:extLst>
                  <a:ext uri="{FF2B5EF4-FFF2-40B4-BE49-F238E27FC236}">
                    <a16:creationId xmlns:a16="http://schemas.microsoft.com/office/drawing/2014/main" id="{CC79C80A-39BD-44F9-8373-7D3100BDA40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8;p29">
                <a:extLst>
                  <a:ext uri="{FF2B5EF4-FFF2-40B4-BE49-F238E27FC236}">
                    <a16:creationId xmlns:a16="http://schemas.microsoft.com/office/drawing/2014/main" id="{8578B797-E89E-4580-A398-A6D56515C2D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9;p29">
                <a:extLst>
                  <a:ext uri="{FF2B5EF4-FFF2-40B4-BE49-F238E27FC236}">
                    <a16:creationId xmlns:a16="http://schemas.microsoft.com/office/drawing/2014/main" id="{3A3A42C8-BA26-4CE2-9C39-58762D27E8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0;p29">
                <a:extLst>
                  <a:ext uri="{FF2B5EF4-FFF2-40B4-BE49-F238E27FC236}">
                    <a16:creationId xmlns:a16="http://schemas.microsoft.com/office/drawing/2014/main" id="{5250F446-9807-4D62-8A11-31A6A88F9B2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1;p29">
                <a:extLst>
                  <a:ext uri="{FF2B5EF4-FFF2-40B4-BE49-F238E27FC236}">
                    <a16:creationId xmlns:a16="http://schemas.microsoft.com/office/drawing/2014/main" id="{B7674306-6CA9-45DB-B50C-2705060FB4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2;p29">
                <a:extLst>
                  <a:ext uri="{FF2B5EF4-FFF2-40B4-BE49-F238E27FC236}">
                    <a16:creationId xmlns:a16="http://schemas.microsoft.com/office/drawing/2014/main" id="{268D4A17-F72A-4EEB-AD80-1C85709E977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3;p29">
                <a:extLst>
                  <a:ext uri="{FF2B5EF4-FFF2-40B4-BE49-F238E27FC236}">
                    <a16:creationId xmlns:a16="http://schemas.microsoft.com/office/drawing/2014/main" id="{4EA78435-FC23-47A2-96D7-ED2E79778E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4;p29">
                <a:extLst>
                  <a:ext uri="{FF2B5EF4-FFF2-40B4-BE49-F238E27FC236}">
                    <a16:creationId xmlns:a16="http://schemas.microsoft.com/office/drawing/2014/main" id="{5F8AA02A-5FBE-4C6C-B451-CA2B5EA7F0FE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D1FDB36-EFBE-4231-A0BE-426BBF91B575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AEE8CF-3E5A-4ED4-93E1-5C08A9539852}"/>
              </a:ext>
            </a:extLst>
          </p:cNvPr>
          <p:cNvSpPr/>
          <p:nvPr/>
        </p:nvSpPr>
        <p:spPr>
          <a:xfrm>
            <a:off x="693297" y="990491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148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4C001B0-8E22-4D03-A414-5CF1C4DB45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9861" y="1321887"/>
            <a:ext cx="8512278" cy="421422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38A3A8A-7F8C-4B7A-B0CB-3B39CF55D467}"/>
              </a:ext>
            </a:extLst>
          </p:cNvPr>
          <p:cNvSpPr/>
          <p:nvPr/>
        </p:nvSpPr>
        <p:spPr>
          <a:xfrm>
            <a:off x="303393" y="5225143"/>
            <a:ext cx="295322" cy="1336966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6" name="Google Shape;384;p30">
            <a:extLst>
              <a:ext uri="{FF2B5EF4-FFF2-40B4-BE49-F238E27FC236}">
                <a16:creationId xmlns:a16="http://schemas.microsoft.com/office/drawing/2014/main" id="{BBD82301-5CA5-4AB4-936B-10C285F93C5F}"/>
              </a:ext>
            </a:extLst>
          </p:cNvPr>
          <p:cNvGrpSpPr/>
          <p:nvPr/>
        </p:nvGrpSpPr>
        <p:grpSpPr>
          <a:xfrm rot="2952867">
            <a:off x="507961" y="4771214"/>
            <a:ext cx="1621850" cy="1554161"/>
            <a:chOff x="1862977" y="593376"/>
            <a:chExt cx="1320998" cy="1265866"/>
          </a:xfrm>
        </p:grpSpPr>
        <p:sp>
          <p:nvSpPr>
            <p:cNvPr id="27" name="Google Shape;385;p30">
              <a:extLst>
                <a:ext uri="{FF2B5EF4-FFF2-40B4-BE49-F238E27FC236}">
                  <a16:creationId xmlns:a16="http://schemas.microsoft.com/office/drawing/2014/main" id="{BBD04F85-860C-41C6-85A6-7A949E3B90C8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86;p30">
              <a:extLst>
                <a:ext uri="{FF2B5EF4-FFF2-40B4-BE49-F238E27FC236}">
                  <a16:creationId xmlns:a16="http://schemas.microsoft.com/office/drawing/2014/main" id="{AC68ABC2-4570-4792-83DE-31A0065B669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7E852A85-97D1-4361-A8B1-4BACBA4FD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4" y="5309363"/>
            <a:ext cx="699810" cy="624470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758777-363D-4A66-8ED0-34F184B1E561}"/>
              </a:ext>
            </a:extLst>
          </p:cNvPr>
          <p:cNvGrpSpPr/>
          <p:nvPr/>
        </p:nvGrpSpPr>
        <p:grpSpPr>
          <a:xfrm rot="16200000">
            <a:off x="-714632" y="5331401"/>
            <a:ext cx="2223731" cy="425003"/>
            <a:chOff x="127098" y="6235791"/>
            <a:chExt cx="1682038" cy="425003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EA8B830F-3BEE-44DA-8D44-DEC537EFB39D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77036ED-744A-4AA7-B9B0-18B4F415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صورة 51">
            <a:extLst>
              <a:ext uri="{FF2B5EF4-FFF2-40B4-BE49-F238E27FC236}">
                <a16:creationId xmlns:a16="http://schemas.microsoft.com/office/drawing/2014/main" id="{A6F41723-BD9A-499B-9A8A-5066AF0F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742" y="758118"/>
            <a:ext cx="2888230" cy="1242168"/>
          </a:xfrm>
          <a:prstGeom prst="rect">
            <a:avLst/>
          </a:prstGeom>
        </p:spPr>
      </p:pic>
      <p:grpSp>
        <p:nvGrpSpPr>
          <p:cNvPr id="330" name="Google Shape;330;p29"/>
          <p:cNvGrpSpPr/>
          <p:nvPr/>
        </p:nvGrpSpPr>
        <p:grpSpPr>
          <a:xfrm>
            <a:off x="3402410" y="399836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632025" y="2099075"/>
            <a:ext cx="3922609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6588652" y="2120466"/>
            <a:ext cx="3922609" cy="3916200"/>
            <a:chOff x="6588652" y="2120466"/>
            <a:chExt cx="3922609" cy="3916200"/>
          </a:xfrm>
        </p:grpSpPr>
        <p:sp>
          <p:nvSpPr>
            <p:cNvPr id="349" name="Google Shape;349;p29"/>
            <p:cNvSpPr/>
            <p:nvPr/>
          </p:nvSpPr>
          <p:spPr>
            <a:xfrm>
              <a:off x="6595061" y="2120466"/>
              <a:ext cx="3916200" cy="3916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88652" y="2126275"/>
              <a:ext cx="3916200" cy="7830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4173054" y="401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إيجاد النسب المئوية ذهنياً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645483" y="571110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29"/>
          <p:cNvSpPr/>
          <p:nvPr/>
        </p:nvSpPr>
        <p:spPr>
          <a:xfrm rot="2672499">
            <a:off x="9324478" y="22088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 rot="2672499">
            <a:off x="934253" y="54349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10553566" y="5140032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10947089" y="5180461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645483" y="765677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148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Google Shape;229;p26">
            <a:extLst>
              <a:ext uri="{FF2B5EF4-FFF2-40B4-BE49-F238E27FC236}">
                <a16:creationId xmlns:a16="http://schemas.microsoft.com/office/drawing/2014/main" id="{E7605D41-89CB-49A0-9BFE-92AB659C786C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F27D066-D4DD-4250-A68D-94F787977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709" y="1514417"/>
            <a:ext cx="6729043" cy="56392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ABF085C-08EB-4FBA-A109-48977F9794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3846" y="2368852"/>
            <a:ext cx="3132091" cy="48772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6AFF4CD-A8C7-4838-AEE3-911FBB2ED5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7749" y="2249038"/>
            <a:ext cx="3429297" cy="51058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8883846" y="1595053"/>
            <a:ext cx="2249126" cy="908637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10487700" y="1596583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AA2BA2B-2E5D-41C1-8887-24BF7953B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742" y="344459"/>
            <a:ext cx="2888230" cy="1242168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2643859" y="355836"/>
            <a:ext cx="5643367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إيجاد النسب المئوية ذهنياً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0986543" y="809931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9539" y="1906023"/>
            <a:ext cx="1861310" cy="4291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D67CC9F-BD94-4724-98F9-C361BD5399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0390" y="2777077"/>
            <a:ext cx="2601514" cy="60831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C6FB699-F60B-4748-8974-F14C49ACE1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97"/>
          <a:stretch/>
        </p:blipFill>
        <p:spPr>
          <a:xfrm>
            <a:off x="8458087" y="3521898"/>
            <a:ext cx="2426925" cy="69575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3DF8804-3655-487C-8DB0-CD1A184FF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1880" y="2809735"/>
            <a:ext cx="2520440" cy="63011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9C0B75A-3A8C-4922-B57F-8B5DB4846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3811" y="2818748"/>
            <a:ext cx="2438133" cy="612084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149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05C0F48-9BE9-4C88-95B2-7EFF4A2E3A79}"/>
              </a:ext>
            </a:extLst>
          </p:cNvPr>
          <p:cNvSpPr/>
          <p:nvPr/>
        </p:nvSpPr>
        <p:spPr>
          <a:xfrm>
            <a:off x="342710" y="5279571"/>
            <a:ext cx="201576" cy="127362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36BC55A0-3E56-41EB-B682-EE740A5D429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C2CD5285-2CE0-46E5-8542-33DDDC095A53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C70E4E96-9055-4100-9CCA-4D480A10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4A20B4E9-4C6F-4A6A-ABBC-53D4BBEA3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6015" b="6015"/>
          <a:stretch/>
        </p:blipFill>
        <p:spPr>
          <a:xfrm>
            <a:off x="1935445" y="1308318"/>
            <a:ext cx="2249125" cy="1265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 rot="-492561">
            <a:off x="113537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 rot="918659">
            <a:off x="1196527" y="1322698"/>
            <a:ext cx="4164258" cy="4392996"/>
            <a:chOff x="2368761" y="841731"/>
            <a:chExt cx="3148926" cy="3321893"/>
          </a:xfrm>
        </p:grpSpPr>
        <p:sp>
          <p:nvSpPr>
            <p:cNvPr id="183" name="Google Shape;183;p25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194" name="Google Shape;194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5"/>
          <p:cNvSpPr/>
          <p:nvPr/>
        </p:nvSpPr>
        <p:spPr>
          <a:xfrm rot="8321483">
            <a:off x="458848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5E6DE3-67BE-4770-B639-684C41AD1D06}"/>
              </a:ext>
            </a:extLst>
          </p:cNvPr>
          <p:cNvGrpSpPr/>
          <p:nvPr/>
        </p:nvGrpSpPr>
        <p:grpSpPr>
          <a:xfrm>
            <a:off x="224249" y="4910612"/>
            <a:ext cx="1581011" cy="1471578"/>
            <a:chOff x="965511" y="1981750"/>
            <a:chExt cx="2641302" cy="2642915"/>
          </a:xfrm>
        </p:grpSpPr>
        <p:sp>
          <p:nvSpPr>
            <p:cNvPr id="43" name="Google Shape;191;p25">
              <a:extLst>
                <a:ext uri="{FF2B5EF4-FFF2-40B4-BE49-F238E27FC236}">
                  <a16:creationId xmlns:a16="http://schemas.microsoft.com/office/drawing/2014/main" id="{FC3E9231-6CBC-48F8-8D5C-78B904A05D5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2;p25">
              <a:extLst>
                <a:ext uri="{FF2B5EF4-FFF2-40B4-BE49-F238E27FC236}">
                  <a16:creationId xmlns:a16="http://schemas.microsoft.com/office/drawing/2014/main" id="{7A2C9CA1-D2B1-4AE4-B40D-60C246683B80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9A93190-8EEA-4E61-99A0-877D55E3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13" name="Google Shape;213;p25"/>
          <p:cNvGrpSpPr/>
          <p:nvPr/>
        </p:nvGrpSpPr>
        <p:grpSpPr>
          <a:xfrm>
            <a:off x="2736025" y="1212622"/>
            <a:ext cx="437755" cy="371306"/>
            <a:chOff x="9479277" y="3818260"/>
            <a:chExt cx="437755" cy="434298"/>
          </a:xfrm>
        </p:grpSpPr>
        <p:sp>
          <p:nvSpPr>
            <p:cNvPr id="214" name="Google Shape;214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D0907D1-E9CE-4F4C-87A5-F346DD6980CB}"/>
              </a:ext>
            </a:extLst>
          </p:cNvPr>
          <p:cNvGrpSpPr/>
          <p:nvPr/>
        </p:nvGrpSpPr>
        <p:grpSpPr>
          <a:xfrm>
            <a:off x="3227748" y="266233"/>
            <a:ext cx="5643367" cy="956262"/>
            <a:chOff x="4227209" y="332478"/>
            <a:chExt cx="5643367" cy="956262"/>
          </a:xfrm>
        </p:grpSpPr>
        <p:sp>
          <p:nvSpPr>
            <p:cNvPr id="46" name="Google Shape;331;p29">
              <a:extLst>
                <a:ext uri="{FF2B5EF4-FFF2-40B4-BE49-F238E27FC236}">
                  <a16:creationId xmlns:a16="http://schemas.microsoft.com/office/drawing/2014/main" id="{5AD016D3-FDF9-43CB-AD3A-E1583F4DFB0A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332;p29">
              <a:extLst>
                <a:ext uri="{FF2B5EF4-FFF2-40B4-BE49-F238E27FC236}">
                  <a16:creationId xmlns:a16="http://schemas.microsoft.com/office/drawing/2014/main" id="{5408D757-0A35-497A-9CEF-73E1699CD400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9" name="Google Shape;333;p29">
                <a:extLst>
                  <a:ext uri="{FF2B5EF4-FFF2-40B4-BE49-F238E27FC236}">
                    <a16:creationId xmlns:a16="http://schemas.microsoft.com/office/drawing/2014/main" id="{D9A92933-A15C-418E-9F36-C4E172F25EC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4;p29">
                <a:extLst>
                  <a:ext uri="{FF2B5EF4-FFF2-40B4-BE49-F238E27FC236}">
                    <a16:creationId xmlns:a16="http://schemas.microsoft.com/office/drawing/2014/main" id="{B57A882E-F7F5-4FE0-A557-B3EE6269894E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5;p29">
                <a:extLst>
                  <a:ext uri="{FF2B5EF4-FFF2-40B4-BE49-F238E27FC236}">
                    <a16:creationId xmlns:a16="http://schemas.microsoft.com/office/drawing/2014/main" id="{168B4F62-7465-4020-AD34-FF072C77C54C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6;p29">
                <a:extLst>
                  <a:ext uri="{FF2B5EF4-FFF2-40B4-BE49-F238E27FC236}">
                    <a16:creationId xmlns:a16="http://schemas.microsoft.com/office/drawing/2014/main" id="{634B14B5-CA8C-41BD-8660-1A68CDC67F8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7;p29">
                <a:extLst>
                  <a:ext uri="{FF2B5EF4-FFF2-40B4-BE49-F238E27FC236}">
                    <a16:creationId xmlns:a16="http://schemas.microsoft.com/office/drawing/2014/main" id="{4E6E2619-086C-4174-B880-9F26BA8E26B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8;p29">
                <a:extLst>
                  <a:ext uri="{FF2B5EF4-FFF2-40B4-BE49-F238E27FC236}">
                    <a16:creationId xmlns:a16="http://schemas.microsoft.com/office/drawing/2014/main" id="{29818587-A496-450F-B8DD-B99101740378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9;p29">
                <a:extLst>
                  <a:ext uri="{FF2B5EF4-FFF2-40B4-BE49-F238E27FC236}">
                    <a16:creationId xmlns:a16="http://schemas.microsoft.com/office/drawing/2014/main" id="{9A549A17-1D8A-4D3B-A55B-1EDE7CA2E49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0;p29">
                <a:extLst>
                  <a:ext uri="{FF2B5EF4-FFF2-40B4-BE49-F238E27FC236}">
                    <a16:creationId xmlns:a16="http://schemas.microsoft.com/office/drawing/2014/main" id="{EE79815B-A2F2-4414-937C-97352444D7E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1;p29">
                <a:extLst>
                  <a:ext uri="{FF2B5EF4-FFF2-40B4-BE49-F238E27FC236}">
                    <a16:creationId xmlns:a16="http://schemas.microsoft.com/office/drawing/2014/main" id="{068F9426-BEA5-4FE1-AA98-F8949D9AEFA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2;p29">
                <a:extLst>
                  <a:ext uri="{FF2B5EF4-FFF2-40B4-BE49-F238E27FC236}">
                    <a16:creationId xmlns:a16="http://schemas.microsoft.com/office/drawing/2014/main" id="{89C991A3-4684-4D07-B94F-40FFA234CE7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3;p29">
                <a:extLst>
                  <a:ext uri="{FF2B5EF4-FFF2-40B4-BE49-F238E27FC236}">
                    <a16:creationId xmlns:a16="http://schemas.microsoft.com/office/drawing/2014/main" id="{71A406DB-5D0C-4329-A190-0D58FCBF9B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4;p29">
                <a:extLst>
                  <a:ext uri="{FF2B5EF4-FFF2-40B4-BE49-F238E27FC236}">
                    <a16:creationId xmlns:a16="http://schemas.microsoft.com/office/drawing/2014/main" id="{0E3C49E2-10FA-467C-ACC7-F087731B55D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F0CEBE3B-201F-4231-93A8-0CAB43DFB304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sp>
        <p:nvSpPr>
          <p:cNvPr id="210" name="Google Shape;210;p25"/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94;p31">
            <a:extLst>
              <a:ext uri="{FF2B5EF4-FFF2-40B4-BE49-F238E27FC236}">
                <a16:creationId xmlns:a16="http://schemas.microsoft.com/office/drawing/2014/main" id="{D5829523-AABC-450A-97E9-133E9A005158}"/>
              </a:ext>
            </a:extLst>
          </p:cNvPr>
          <p:cNvSpPr/>
          <p:nvPr/>
        </p:nvSpPr>
        <p:spPr>
          <a:xfrm>
            <a:off x="6321516" y="2568133"/>
            <a:ext cx="3845562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5"/>
          <p:cNvGrpSpPr/>
          <p:nvPr/>
        </p:nvGrpSpPr>
        <p:grpSpPr>
          <a:xfrm>
            <a:off x="9183579" y="3099419"/>
            <a:ext cx="437755" cy="434298"/>
            <a:chOff x="9479277" y="3818260"/>
            <a:chExt cx="437755" cy="434298"/>
          </a:xfrm>
        </p:grpSpPr>
        <p:sp>
          <p:nvSpPr>
            <p:cNvPr id="217" name="Google Shape;217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138A971A-51EB-41A7-81B9-B3EE9D5B0FDB}"/>
              </a:ext>
            </a:extLst>
          </p:cNvPr>
          <p:cNvSpPr/>
          <p:nvPr/>
        </p:nvSpPr>
        <p:spPr>
          <a:xfrm>
            <a:off x="7214847" y="2910612"/>
            <a:ext cx="16241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000" b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تأكد : </a:t>
            </a:r>
            <a:endParaRPr lang="ar-SA" sz="7000" b="1" cap="none" spc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66" name="Google Shape;948;p43">
            <a:extLst>
              <a:ext uri="{FF2B5EF4-FFF2-40B4-BE49-F238E27FC236}">
                <a16:creationId xmlns:a16="http://schemas.microsoft.com/office/drawing/2014/main" id="{BA2EFF19-6550-48B6-AC7A-7BD78BA4E415}"/>
              </a:ext>
            </a:extLst>
          </p:cNvPr>
          <p:cNvSpPr/>
          <p:nvPr/>
        </p:nvSpPr>
        <p:spPr>
          <a:xfrm>
            <a:off x="6510832" y="428613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965;p43">
            <a:extLst>
              <a:ext uri="{FF2B5EF4-FFF2-40B4-BE49-F238E27FC236}">
                <a16:creationId xmlns:a16="http://schemas.microsoft.com/office/drawing/2014/main" id="{764EFA2E-5F34-447E-A789-05097D4BA631}"/>
              </a:ext>
            </a:extLst>
          </p:cNvPr>
          <p:cNvSpPr/>
          <p:nvPr/>
        </p:nvSpPr>
        <p:spPr>
          <a:xfrm rot="-4819795">
            <a:off x="7377841" y="393394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BCD9DF-C641-441F-9B9D-A68E7496A9C7}"/>
              </a:ext>
            </a:extLst>
          </p:cNvPr>
          <p:cNvSpPr/>
          <p:nvPr/>
        </p:nvSpPr>
        <p:spPr>
          <a:xfrm>
            <a:off x="7048582" y="4958892"/>
            <a:ext cx="127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204BD19-C3B1-454F-B0DB-726988AB77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2756" y="1924151"/>
            <a:ext cx="2199014" cy="69671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2F72827-068C-4726-8770-72E2B5124A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021" y="2603436"/>
            <a:ext cx="3067828" cy="1037815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5FC08D24-C95E-4F63-A54D-81E5A07E4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93" y="1272115"/>
            <a:ext cx="2888230" cy="1242168"/>
          </a:xfrm>
          <a:prstGeom prst="rect">
            <a:avLst/>
          </a:prstGeom>
        </p:spPr>
      </p:pic>
      <p:sp>
        <p:nvSpPr>
          <p:cNvPr id="74" name="Google Shape;229;p26">
            <a:extLst>
              <a:ext uri="{FF2B5EF4-FFF2-40B4-BE49-F238E27FC236}">
                <a16:creationId xmlns:a16="http://schemas.microsoft.com/office/drawing/2014/main" id="{08D2783F-FCC8-4581-ADA3-7494D89065D9}"/>
              </a:ext>
            </a:extLst>
          </p:cNvPr>
          <p:cNvSpPr/>
          <p:nvPr/>
        </p:nvSpPr>
        <p:spPr>
          <a:xfrm flipH="1">
            <a:off x="11160016" y="18362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561395E3-BCF4-460C-9E2D-AA10D9DD8B95}"/>
              </a:ext>
            </a:extLst>
          </p:cNvPr>
          <p:cNvGrpSpPr/>
          <p:nvPr/>
        </p:nvGrpSpPr>
        <p:grpSpPr>
          <a:xfrm rot="16200000">
            <a:off x="-636984" y="3733911"/>
            <a:ext cx="2223731" cy="425003"/>
            <a:chOff x="127098" y="6235791"/>
            <a:chExt cx="1682038" cy="425003"/>
          </a:xfrm>
        </p:grpSpPr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10D2C497-65CA-4095-8692-AD0E23DBB06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95D110F8-DC1F-42EF-A737-F0E23A86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71EB6735-2692-4A59-B6F7-E74B5E3BB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6015" b="6015"/>
          <a:stretch/>
        </p:blipFill>
        <p:spPr>
          <a:xfrm>
            <a:off x="9286058" y="4566289"/>
            <a:ext cx="1945722" cy="109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"/>
          <p:cNvSpPr/>
          <p:nvPr/>
        </p:nvSpPr>
        <p:spPr>
          <a:xfrm rot="-6800404">
            <a:off x="2370808" y="-164185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id="{D3969817-3469-4E5C-A332-86051D43D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95" y="1712184"/>
            <a:ext cx="2888230" cy="1242168"/>
          </a:xfrm>
          <a:prstGeom prst="rect">
            <a:avLst/>
          </a:prstGeom>
        </p:spPr>
      </p:pic>
      <p:grpSp>
        <p:nvGrpSpPr>
          <p:cNvPr id="432" name="Google Shape;432;p32"/>
          <p:cNvGrpSpPr/>
          <p:nvPr/>
        </p:nvGrpSpPr>
        <p:grpSpPr>
          <a:xfrm rot="2112144">
            <a:off x="1826024" y="5145965"/>
            <a:ext cx="2529871" cy="579563"/>
            <a:chOff x="5438339" y="233749"/>
            <a:chExt cx="5585545" cy="1279581"/>
          </a:xfrm>
        </p:grpSpPr>
        <p:sp>
          <p:nvSpPr>
            <p:cNvPr id="433" name="Google Shape;433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32"/>
          <p:cNvGrpSpPr/>
          <p:nvPr/>
        </p:nvGrpSpPr>
        <p:grpSpPr>
          <a:xfrm rot="2112144">
            <a:off x="6703423" y="1177472"/>
            <a:ext cx="2529871" cy="579563"/>
            <a:chOff x="5438339" y="233749"/>
            <a:chExt cx="5585545" cy="1279581"/>
          </a:xfrm>
        </p:grpSpPr>
        <p:sp>
          <p:nvSpPr>
            <p:cNvPr id="446" name="Google Shape;44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32"/>
          <p:cNvGrpSpPr/>
          <p:nvPr/>
        </p:nvGrpSpPr>
        <p:grpSpPr>
          <a:xfrm rot="1880347">
            <a:off x="2123129" y="2111995"/>
            <a:ext cx="1320992" cy="1265860"/>
            <a:chOff x="1862977" y="593376"/>
            <a:chExt cx="1320998" cy="1265866"/>
          </a:xfrm>
        </p:grpSpPr>
        <p:sp>
          <p:nvSpPr>
            <p:cNvPr id="464" name="Google Shape;464;p32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6" name="Google Shape;466;p32"/>
          <p:cNvSpPr/>
          <p:nvPr/>
        </p:nvSpPr>
        <p:spPr>
          <a:xfrm rot="1920323">
            <a:off x="2439094" y="2657337"/>
            <a:ext cx="708200" cy="353687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16312E8-5549-49F8-B3CB-B7549F5CBE30}"/>
              </a:ext>
            </a:extLst>
          </p:cNvPr>
          <p:cNvGrpSpPr/>
          <p:nvPr/>
        </p:nvGrpSpPr>
        <p:grpSpPr>
          <a:xfrm>
            <a:off x="570349" y="341583"/>
            <a:ext cx="5643367" cy="956262"/>
            <a:chOff x="4227209" y="332478"/>
            <a:chExt cx="5643367" cy="956262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731451F6-09A5-4284-9952-A2E9001256A5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5485DB80-2AC5-4125-A6BD-6D13AB902AD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EBB06FAF-2E3E-461B-82E3-F1CCF475410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B167A6BB-ED0F-416D-866D-3A3F2FD72AA6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E175FD42-1591-4DF8-8D60-940F9FA523D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28619EB2-AABF-45AB-AFAD-AD9DB73AE6E0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B7F8BFE1-D768-4FA2-BE19-0F328314AC4D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F74CB76D-EF66-4E89-8E04-4DB16BFABF4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4BB2D636-631C-4AF0-8805-F7D8B1247CCB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56EF81AB-B18A-4AD4-A5EF-1E5204D2218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6B15EFFB-12D7-46D5-8E8F-776B7DDA0EA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8A8A4B14-75D3-496C-9FA2-DCE17D7EA0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853374DF-2C10-4068-B245-4EC239A229BF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BE5ED0AD-AA0A-411C-AB18-5CCD230AC481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58D5C42E-28D7-4181-952E-C4E70160875E}"/>
                </a:ext>
              </a:extLst>
            </p:cNvPr>
            <p:cNvSpPr/>
            <p:nvPr/>
          </p:nvSpPr>
          <p:spPr>
            <a:xfrm>
              <a:off x="4842321" y="342601"/>
              <a:ext cx="4350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إيجاد النسبة المئوية ذهنياً</a:t>
              </a:r>
            </a:p>
          </p:txBody>
        </p:sp>
      </p:grpSp>
      <p:grpSp>
        <p:nvGrpSpPr>
          <p:cNvPr id="56" name="Google Shape;506;p34">
            <a:extLst>
              <a:ext uri="{FF2B5EF4-FFF2-40B4-BE49-F238E27FC236}">
                <a16:creationId xmlns:a16="http://schemas.microsoft.com/office/drawing/2014/main" id="{3AF8E7BA-692D-4D08-9DF0-9B4B0A8E261B}"/>
              </a:ext>
            </a:extLst>
          </p:cNvPr>
          <p:cNvGrpSpPr/>
          <p:nvPr/>
        </p:nvGrpSpPr>
        <p:grpSpPr>
          <a:xfrm>
            <a:off x="498444" y="4971771"/>
            <a:ext cx="1376539" cy="1376539"/>
            <a:chOff x="5662013" y="3836240"/>
            <a:chExt cx="1962000" cy="1962000"/>
          </a:xfrm>
        </p:grpSpPr>
        <p:sp>
          <p:nvSpPr>
            <p:cNvPr id="57" name="Google Shape;507;p34">
              <a:extLst>
                <a:ext uri="{FF2B5EF4-FFF2-40B4-BE49-F238E27FC236}">
                  <a16:creationId xmlns:a16="http://schemas.microsoft.com/office/drawing/2014/main" id="{9791A577-2086-4E22-BC56-840FCF6DF421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508;p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F0D92A-B9A1-46F2-8407-42A00C8B01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5C15FA59-DF23-412F-887E-78B24CBCB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60" y="5105387"/>
            <a:ext cx="699810" cy="5083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3396F0C-7703-4BED-A247-FD523C8AD425}"/>
              </a:ext>
            </a:extLst>
          </p:cNvPr>
          <p:cNvSpPr/>
          <p:nvPr/>
        </p:nvSpPr>
        <p:spPr>
          <a:xfrm>
            <a:off x="729217" y="5612937"/>
            <a:ext cx="9829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149</a:t>
            </a:r>
          </a:p>
        </p:txBody>
      </p:sp>
      <p:sp>
        <p:nvSpPr>
          <p:cNvPr id="61" name="Google Shape;229;p26">
            <a:extLst>
              <a:ext uri="{FF2B5EF4-FFF2-40B4-BE49-F238E27FC236}">
                <a16:creationId xmlns:a16="http://schemas.microsoft.com/office/drawing/2014/main" id="{324556B0-508A-4C36-A325-78AB9A8FBCB9}"/>
              </a:ext>
            </a:extLst>
          </p:cNvPr>
          <p:cNvSpPr/>
          <p:nvPr/>
        </p:nvSpPr>
        <p:spPr>
          <a:xfrm flipH="1">
            <a:off x="11156544" y="1975421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8E25880-9360-430B-8720-59168D40F7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65775">
            <a:off x="2352624" y="2895807"/>
            <a:ext cx="6100966" cy="10172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E48CEFF-5D11-42D7-8F14-AF33F7737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613" y="3689646"/>
            <a:ext cx="1524770" cy="94213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DF2F86-8FFD-4692-8F3D-D79256153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0479" y="4539081"/>
            <a:ext cx="4256253" cy="100159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0C45F7-DA25-4840-B493-11C9D208B708}"/>
              </a:ext>
            </a:extLst>
          </p:cNvPr>
          <p:cNvSpPr/>
          <p:nvPr/>
        </p:nvSpPr>
        <p:spPr>
          <a:xfrm>
            <a:off x="324008" y="5301343"/>
            <a:ext cx="231802" cy="121510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995DDF0-5832-4BF0-B001-ED7580BBE4F2}"/>
              </a:ext>
            </a:extLst>
          </p:cNvPr>
          <p:cNvGrpSpPr/>
          <p:nvPr/>
        </p:nvGrpSpPr>
        <p:grpSpPr>
          <a:xfrm rot="16200000">
            <a:off x="-670308" y="5221308"/>
            <a:ext cx="2223731" cy="425003"/>
            <a:chOff x="127098" y="6235791"/>
            <a:chExt cx="1682038" cy="425003"/>
          </a:xfrm>
        </p:grpSpPr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FBF2B921-D27F-45EB-BEC9-7DBCCED1C5C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F3C0EE51-3B03-46EF-BAA3-BF7CBAEC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182</Words>
  <Application>Microsoft Office PowerPoint</Application>
  <PresentationFormat>شاشة عريضة</PresentationFormat>
  <Paragraphs>89</Paragraphs>
  <Slides>17</Slides>
  <Notes>17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9" baseType="lpstr">
      <vt:lpstr>Aldrich</vt:lpstr>
      <vt:lpstr>Abril Fatface</vt:lpstr>
      <vt:lpstr>Arial</vt:lpstr>
      <vt:lpstr>Brush Script MT</vt:lpstr>
      <vt:lpstr>Just Another Hand</vt:lpstr>
      <vt:lpstr>French Script MT</vt:lpstr>
      <vt:lpstr>Griffy</vt:lpstr>
      <vt:lpstr>Coming Soon</vt:lpstr>
      <vt:lpstr>Barlow Condensed</vt:lpstr>
      <vt:lpstr>Calibri</vt:lpstr>
      <vt:lpstr>(A) Arslan Wessam A</vt:lpstr>
      <vt:lpstr>SlidesMania</vt:lpstr>
      <vt:lpstr>عرض تقديمي في PowerPoint</vt:lpstr>
      <vt:lpstr>عرض تقديمي في PowerPoint</vt:lpstr>
      <vt:lpstr>عرض تقديمي في PowerPoint</vt:lpstr>
      <vt:lpstr>148</vt:lpstr>
      <vt:lpstr>عرض تقديمي في PowerPoint</vt:lpstr>
      <vt:lpstr> إيجاد النسب المئوية ذهنياً</vt:lpstr>
      <vt:lpstr> إيجاد النسب المئوية ذهنياً</vt:lpstr>
      <vt:lpstr>عرض تقديمي في PowerPoint</vt:lpstr>
      <vt:lpstr>عرض تقديمي في PowerPoint</vt:lpstr>
      <vt:lpstr>عرض تقديمي في PowerPoint</vt:lpstr>
      <vt:lpstr> إيجاد النسب المئوية ذهنياً</vt:lpstr>
      <vt:lpstr>Miau!</vt:lpstr>
      <vt:lpstr>عرض تقديمي في PowerPoint</vt:lpstr>
      <vt:lpstr>عرض تقديمي في PowerPoint</vt:lpstr>
      <vt:lpstr>عرض تقديمي في PowerPoint</vt:lpstr>
      <vt:lpstr>ماذا تعلمت ؟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11</cp:revision>
  <dcterms:modified xsi:type="dcterms:W3CDTF">2021-12-08T11:15:54Z</dcterms:modified>
</cp:coreProperties>
</file>