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0" r:id="rId28"/>
    <p:sldId id="283" r:id="rId29"/>
    <p:sldId id="284" r:id="rId30"/>
    <p:sldId id="285" r:id="rId31"/>
    <p:sldId id="286" r:id="rId32"/>
    <p:sldId id="287" r:id="rId33"/>
    <p:sldId id="288" r:id="rId34"/>
    <p:sldId id="314" r:id="rId35"/>
    <p:sldId id="313" r:id="rId36"/>
    <p:sldId id="289" r:id="rId37"/>
    <p:sldId id="297" r:id="rId38"/>
    <p:sldId id="290" r:id="rId39"/>
    <p:sldId id="291" r:id="rId40"/>
    <p:sldId id="292" r:id="rId41"/>
    <p:sldId id="293" r:id="rId42"/>
    <p:sldId id="294" r:id="rId43"/>
    <p:sldId id="295" r:id="rId44"/>
    <p:sldId id="298" r:id="rId45"/>
    <p:sldId id="299" r:id="rId46"/>
    <p:sldId id="300" r:id="rId47"/>
    <p:sldId id="296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5" r:id="rId6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5F43-60FB-40C6-A646-C8C216BE84B7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B2F7-0681-4271-A4B7-E8B8D61516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659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5F43-60FB-40C6-A646-C8C216BE84B7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B2F7-0681-4271-A4B7-E8B8D61516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98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5F43-60FB-40C6-A646-C8C216BE84B7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B2F7-0681-4271-A4B7-E8B8D61516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531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5F43-60FB-40C6-A646-C8C216BE84B7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B2F7-0681-4271-A4B7-E8B8D61516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845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5F43-60FB-40C6-A646-C8C216BE84B7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B2F7-0681-4271-A4B7-E8B8D61516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551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5F43-60FB-40C6-A646-C8C216BE84B7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B2F7-0681-4271-A4B7-E8B8D61516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89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5F43-60FB-40C6-A646-C8C216BE84B7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B2F7-0681-4271-A4B7-E8B8D61516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945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5F43-60FB-40C6-A646-C8C216BE84B7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B2F7-0681-4271-A4B7-E8B8D61516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077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5F43-60FB-40C6-A646-C8C216BE84B7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B2F7-0681-4271-A4B7-E8B8D61516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89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5F43-60FB-40C6-A646-C8C216BE84B7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B2F7-0681-4271-A4B7-E8B8D61516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7271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5F43-60FB-40C6-A646-C8C216BE84B7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B2F7-0681-4271-A4B7-E8B8D61516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763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45F43-60FB-40C6-A646-C8C216BE84B7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CB2F7-0681-4271-A4B7-E8B8D61516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99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55" Type="http://schemas.openxmlformats.org/officeDocument/2006/relationships/image" Target="../media/image24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58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55" Type="http://schemas.openxmlformats.org/officeDocument/2006/relationships/image" Target="../media/image24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6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7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8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8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58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=""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=""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=""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=""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432267" y="2502642"/>
            <a:ext cx="1550444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=""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=""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333954"/>
            <a:ext cx="3930682" cy="103349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تابع تصنيف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المخلوقات الحية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=""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90592" y="2670258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=""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=""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 smtClean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=""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5"/>
          <a:srcRect l="37408" t="26388" r="37409" b="10416"/>
          <a:stretch/>
        </p:blipFill>
        <p:spPr>
          <a:xfrm>
            <a:off x="3070945" y="1373857"/>
            <a:ext cx="917344" cy="104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563" t="25173" r="43460" b="28452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854" t="25348" r="43168" b="28182"/>
          <a:stretch/>
        </p:blipFill>
        <p:spPr>
          <a:xfrm>
            <a:off x="1903506" y="1206502"/>
            <a:ext cx="839346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63" t="26389" r="43753" b="28317"/>
          <a:stretch/>
        </p:blipFill>
        <p:spPr>
          <a:xfrm>
            <a:off x="1897779" y="1206501"/>
            <a:ext cx="839918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63" t="26389" r="43753" b="28177"/>
          <a:stretch/>
        </p:blipFill>
        <p:spPr>
          <a:xfrm>
            <a:off x="1897779" y="1228083"/>
            <a:ext cx="8399189" cy="430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60" t="26388" r="43656" b="28327"/>
          <a:stretch/>
        </p:blipFill>
        <p:spPr>
          <a:xfrm>
            <a:off x="1895032" y="1246123"/>
            <a:ext cx="8401936" cy="429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74" t="27257" r="43460" b="28510"/>
          <a:stretch/>
        </p:blipFill>
        <p:spPr>
          <a:xfrm>
            <a:off x="1895032" y="1206501"/>
            <a:ext cx="8401936" cy="432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51" t="26389" r="43753" b="28472"/>
          <a:stretch/>
        </p:blipFill>
        <p:spPr>
          <a:xfrm>
            <a:off x="1906282" y="1206501"/>
            <a:ext cx="839068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54" t="27083" r="43656" b="28510"/>
          <a:stretch/>
        </p:blipFill>
        <p:spPr>
          <a:xfrm>
            <a:off x="1868182" y="1206502"/>
            <a:ext cx="842878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63" t="26389" r="43362" b="28452"/>
          <a:stretch/>
        </p:blipFill>
        <p:spPr>
          <a:xfrm>
            <a:off x="1910624" y="1206502"/>
            <a:ext cx="8386344" cy="433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58" t="26562" r="43558" b="28356"/>
          <a:stretch/>
        </p:blipFill>
        <p:spPr>
          <a:xfrm>
            <a:off x="1937238" y="1206501"/>
            <a:ext cx="8359730" cy="431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2475" t="34722" r="50098" b="42362"/>
          <a:stretch/>
        </p:blipFill>
        <p:spPr>
          <a:xfrm>
            <a:off x="2768796" y="2221518"/>
            <a:ext cx="6773557" cy="3081455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4289584" y="1603041"/>
            <a:ext cx="3612832" cy="618477"/>
          </a:xfrm>
          <a:prstGeom prst="round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أهداف الدرس 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55" t="26562" r="43558" b="28415"/>
          <a:stretch/>
        </p:blipFill>
        <p:spPr>
          <a:xfrm>
            <a:off x="1900177" y="1226061"/>
            <a:ext cx="8396791" cy="431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63" t="26735" r="43753" b="28360"/>
          <a:stretch/>
        </p:blipFill>
        <p:spPr>
          <a:xfrm>
            <a:off x="1901791" y="1206501"/>
            <a:ext cx="8395177" cy="432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63" t="27083" r="43558" b="28442"/>
          <a:stretch/>
        </p:blipFill>
        <p:spPr>
          <a:xfrm>
            <a:off x="1906986" y="1206502"/>
            <a:ext cx="8389982" cy="431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73" t="25173" r="42897" b="27778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55" t="26043" r="43461" b="28392"/>
          <a:stretch/>
        </p:blipFill>
        <p:spPr>
          <a:xfrm>
            <a:off x="1890322" y="1206501"/>
            <a:ext cx="840664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42" t="26133" r="43685" b="28569"/>
          <a:stretch/>
        </p:blipFill>
        <p:spPr>
          <a:xfrm>
            <a:off x="1895032" y="1206501"/>
            <a:ext cx="8401936" cy="432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7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43" t="26494" r="43583" b="28464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64" t="26390" r="43752" b="34514"/>
          <a:stretch/>
        </p:blipFill>
        <p:spPr>
          <a:xfrm>
            <a:off x="1921752" y="1234945"/>
            <a:ext cx="8375216" cy="430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217" t="26675" r="43685" b="34807"/>
          <a:stretch/>
        </p:blipFill>
        <p:spPr>
          <a:xfrm>
            <a:off x="1923438" y="1206502"/>
            <a:ext cx="83735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6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55" t="25868" r="43461" b="28226"/>
          <a:stretch/>
        </p:blipFill>
        <p:spPr>
          <a:xfrm>
            <a:off x="1918078" y="1227073"/>
            <a:ext cx="8378890" cy="43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0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55" t="26389" r="43413" b="28087"/>
          <a:stretch/>
        </p:blipFill>
        <p:spPr>
          <a:xfrm>
            <a:off x="1938214" y="1206501"/>
            <a:ext cx="8315571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41" t="25589" r="43379" b="28433"/>
          <a:stretch/>
        </p:blipFill>
        <p:spPr>
          <a:xfrm>
            <a:off x="1906988" y="1206501"/>
            <a:ext cx="838998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9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58" t="25695" r="43265" b="28112"/>
          <a:stretch/>
        </p:blipFill>
        <p:spPr>
          <a:xfrm>
            <a:off x="1887936" y="1206501"/>
            <a:ext cx="840903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38" t="25408" r="43176" b="28238"/>
          <a:stretch/>
        </p:blipFill>
        <p:spPr>
          <a:xfrm>
            <a:off x="1877948" y="1206501"/>
            <a:ext cx="8419020" cy="431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4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58" t="25173" r="43070" b="28299"/>
          <a:stretch/>
        </p:blipFill>
        <p:spPr>
          <a:xfrm>
            <a:off x="1916057" y="1206502"/>
            <a:ext cx="8380911" cy="431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8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=""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=""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=""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=""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432267" y="2502642"/>
            <a:ext cx="1550444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=""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=""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333954"/>
            <a:ext cx="3930682" cy="103349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تابع تصنيف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المخلوقات الحية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=""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90592" y="2670258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=""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=""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 smtClean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=""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5"/>
          <a:srcRect l="37408" t="26388" r="37409" b="10416"/>
          <a:stretch/>
        </p:blipFill>
        <p:spPr>
          <a:xfrm>
            <a:off x="3070945" y="1373857"/>
            <a:ext cx="917344" cy="104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9936" t="34549" r="53711" b="42882"/>
          <a:stretch/>
        </p:blipFill>
        <p:spPr>
          <a:xfrm>
            <a:off x="2641600" y="2279779"/>
            <a:ext cx="6811723" cy="2931039"/>
          </a:xfrm>
          <a:prstGeom prst="rect">
            <a:avLst/>
          </a:prstGeom>
        </p:spPr>
      </p:pic>
      <p:sp>
        <p:nvSpPr>
          <p:cNvPr id="46" name="مستطيل مستدير الزوايا 45"/>
          <p:cNvSpPr/>
          <p:nvPr/>
        </p:nvSpPr>
        <p:spPr>
          <a:xfrm>
            <a:off x="4241045" y="1654665"/>
            <a:ext cx="3612832" cy="618477"/>
          </a:xfrm>
          <a:prstGeom prst="round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أهداف الدرس 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3507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61" t="26736" r="43460" b="28125"/>
          <a:stretch/>
        </p:blipFill>
        <p:spPr>
          <a:xfrm>
            <a:off x="1906986" y="1206501"/>
            <a:ext cx="838998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8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76" t="23958" r="43851" b="27904"/>
          <a:stretch/>
        </p:blipFill>
        <p:spPr>
          <a:xfrm>
            <a:off x="1910654" y="1206501"/>
            <a:ext cx="8428361" cy="430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8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35" t="23778" r="43787" b="28215"/>
          <a:stretch/>
        </p:blipFill>
        <p:spPr>
          <a:xfrm>
            <a:off x="1922939" y="1208145"/>
            <a:ext cx="837010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52" t="26910" r="43851" b="28485"/>
          <a:stretch/>
        </p:blipFill>
        <p:spPr>
          <a:xfrm>
            <a:off x="1895032" y="1206502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74" t="23785" r="43753" b="28046"/>
          <a:stretch/>
        </p:blipFill>
        <p:spPr>
          <a:xfrm>
            <a:off x="1910656" y="1206501"/>
            <a:ext cx="838631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31" t="23777" r="44195" b="28448"/>
          <a:stretch/>
        </p:blipFill>
        <p:spPr>
          <a:xfrm>
            <a:off x="1895032" y="1206502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40" t="26132" r="43991" b="28045"/>
          <a:stretch/>
        </p:blipFill>
        <p:spPr>
          <a:xfrm>
            <a:off x="1921210" y="1206501"/>
            <a:ext cx="8375758" cy="429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4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60" t="26215" r="44046" b="28125"/>
          <a:stretch/>
        </p:blipFill>
        <p:spPr>
          <a:xfrm>
            <a:off x="1916239" y="1206502"/>
            <a:ext cx="8422776" cy="429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65" t="26215" r="44046" b="28233"/>
          <a:stretch/>
        </p:blipFill>
        <p:spPr>
          <a:xfrm>
            <a:off x="1919227" y="1239773"/>
            <a:ext cx="8377741" cy="42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53" t="25589" r="43379" b="28414"/>
          <a:stretch/>
        </p:blipFill>
        <p:spPr>
          <a:xfrm>
            <a:off x="1895032" y="1206502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3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38" t="25408" r="43584" b="28216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758" t="25347" r="43460" b="28458"/>
          <a:stretch/>
        </p:blipFill>
        <p:spPr>
          <a:xfrm>
            <a:off x="1907036" y="1210424"/>
            <a:ext cx="8389932" cy="432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2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366" t="25695" r="43168" b="28112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660" t="26736" r="43851" b="28449"/>
          <a:stretch/>
        </p:blipFill>
        <p:spPr>
          <a:xfrm>
            <a:off x="1893086" y="1206501"/>
            <a:ext cx="840388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7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52" t="27257" r="43070" b="28299"/>
          <a:stretch/>
        </p:blipFill>
        <p:spPr>
          <a:xfrm>
            <a:off x="1895032" y="1206501"/>
            <a:ext cx="8401936" cy="430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855" t="26562" r="43851" b="28465"/>
          <a:stretch/>
        </p:blipFill>
        <p:spPr>
          <a:xfrm>
            <a:off x="1889919" y="1206501"/>
            <a:ext cx="8407049" cy="43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8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758" t="26562" r="43558" b="28532"/>
          <a:stretch/>
        </p:blipFill>
        <p:spPr>
          <a:xfrm>
            <a:off x="1890322" y="1206501"/>
            <a:ext cx="8406646" cy="43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463" t="26042" r="43657" b="28299"/>
          <a:stretch/>
        </p:blipFill>
        <p:spPr>
          <a:xfrm>
            <a:off x="1935107" y="1206501"/>
            <a:ext cx="8361861" cy="42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8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563" t="26910" r="43850" b="28306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8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41" t="25589" r="43685" b="28216"/>
          <a:stretch/>
        </p:blipFill>
        <p:spPr>
          <a:xfrm>
            <a:off x="1939192" y="1206501"/>
            <a:ext cx="8357775" cy="43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0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41" t="25770" r="43380" b="27853"/>
          <a:stretch/>
        </p:blipFill>
        <p:spPr>
          <a:xfrm>
            <a:off x="1906988" y="1206501"/>
            <a:ext cx="8389980" cy="431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41" t="25408" r="42769" b="28397"/>
          <a:stretch/>
        </p:blipFill>
        <p:spPr>
          <a:xfrm>
            <a:off x="1923544" y="1206501"/>
            <a:ext cx="8415471" cy="43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5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43" t="26042" r="43461" b="28490"/>
          <a:stretch/>
        </p:blipFill>
        <p:spPr>
          <a:xfrm>
            <a:off x="1908969" y="1226797"/>
            <a:ext cx="8387999" cy="431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36" t="25045" r="43278" b="28437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2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60" t="26389" r="43851" b="28444"/>
          <a:stretch/>
        </p:blipFill>
        <p:spPr>
          <a:xfrm>
            <a:off x="1884041" y="1206501"/>
            <a:ext cx="8412927" cy="429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64" t="26215" r="43656" b="28414"/>
          <a:stretch/>
        </p:blipFill>
        <p:spPr>
          <a:xfrm>
            <a:off x="1895032" y="1239773"/>
            <a:ext cx="8401936" cy="42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64" t="26389" r="43363" b="28327"/>
          <a:stretch/>
        </p:blipFill>
        <p:spPr>
          <a:xfrm>
            <a:off x="1895032" y="1246123"/>
            <a:ext cx="8401935" cy="429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63" t="26910" r="43460" b="28306"/>
          <a:stretch/>
        </p:blipFill>
        <p:spPr>
          <a:xfrm>
            <a:off x="1899758" y="1206502"/>
            <a:ext cx="839721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988</Words>
  <Application>Microsoft Office PowerPoint</Application>
  <PresentationFormat>ملء الشاشة</PresentationFormat>
  <Paragraphs>726</Paragraphs>
  <Slides>59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59</vt:i4>
      </vt:variant>
    </vt:vector>
  </HeadingPairs>
  <TitlesOfParts>
    <vt:vector size="66" baseType="lpstr">
      <vt:lpstr>Arabic Typesetting</vt:lpstr>
      <vt:lpstr>Arial</vt:lpstr>
      <vt:lpstr>Calibri</vt:lpstr>
      <vt:lpstr>Calibri Light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20</cp:revision>
  <dcterms:created xsi:type="dcterms:W3CDTF">2021-09-04T12:55:18Z</dcterms:created>
  <dcterms:modified xsi:type="dcterms:W3CDTF">2021-09-04T17:26:23Z</dcterms:modified>
</cp:coreProperties>
</file>