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88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7" r:id="rId22"/>
    <p:sldId id="276" r:id="rId23"/>
    <p:sldId id="278" r:id="rId24"/>
    <p:sldId id="279" r:id="rId25"/>
    <p:sldId id="280" r:id="rId26"/>
    <p:sldId id="285" r:id="rId27"/>
    <p:sldId id="286" r:id="rId28"/>
    <p:sldId id="287" r:id="rId29"/>
    <p:sldId id="281" r:id="rId30"/>
    <p:sldId id="282" r:id="rId31"/>
    <p:sldId id="283" r:id="rId32"/>
    <p:sldId id="289" r:id="rId33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0" autoAdjust="0"/>
    <p:restoredTop sz="94660"/>
  </p:normalViewPr>
  <p:slideViewPr>
    <p:cSldViewPr snapToGrid="0">
      <p:cViewPr varScale="1">
        <p:scale>
          <a:sx n="75" d="100"/>
          <a:sy n="75" d="100"/>
        </p:scale>
        <p:origin x="54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4D7A9-29DA-4A5E-8500-F064C2B802B1}" type="datetimeFigureOut">
              <a:rPr lang="ar-SA" smtClean="0"/>
              <a:t>01/02/43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62873-46C0-4F30-9A66-74DD470830D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318361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4D7A9-29DA-4A5E-8500-F064C2B802B1}" type="datetimeFigureOut">
              <a:rPr lang="ar-SA" smtClean="0"/>
              <a:t>01/02/43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62873-46C0-4F30-9A66-74DD470830D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888975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4D7A9-29DA-4A5E-8500-F064C2B802B1}" type="datetimeFigureOut">
              <a:rPr lang="ar-SA" smtClean="0"/>
              <a:t>01/02/43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62873-46C0-4F30-9A66-74DD470830D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793695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4D7A9-29DA-4A5E-8500-F064C2B802B1}" type="datetimeFigureOut">
              <a:rPr lang="ar-SA" smtClean="0"/>
              <a:t>01/02/43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62873-46C0-4F30-9A66-74DD470830D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283965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4D7A9-29DA-4A5E-8500-F064C2B802B1}" type="datetimeFigureOut">
              <a:rPr lang="ar-SA" smtClean="0"/>
              <a:t>01/02/43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62873-46C0-4F30-9A66-74DD470830D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859071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4D7A9-29DA-4A5E-8500-F064C2B802B1}" type="datetimeFigureOut">
              <a:rPr lang="ar-SA" smtClean="0"/>
              <a:t>01/02/43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62873-46C0-4F30-9A66-74DD470830D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867279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4D7A9-29DA-4A5E-8500-F064C2B802B1}" type="datetimeFigureOut">
              <a:rPr lang="ar-SA" smtClean="0"/>
              <a:t>01/02/43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62873-46C0-4F30-9A66-74DD470830D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07853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4D7A9-29DA-4A5E-8500-F064C2B802B1}" type="datetimeFigureOut">
              <a:rPr lang="ar-SA" smtClean="0"/>
              <a:t>01/02/43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62873-46C0-4F30-9A66-74DD470830D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403126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4D7A9-29DA-4A5E-8500-F064C2B802B1}" type="datetimeFigureOut">
              <a:rPr lang="ar-SA" smtClean="0"/>
              <a:t>01/02/43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62873-46C0-4F30-9A66-74DD470830D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19974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4D7A9-29DA-4A5E-8500-F064C2B802B1}" type="datetimeFigureOut">
              <a:rPr lang="ar-SA" smtClean="0"/>
              <a:t>01/02/43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62873-46C0-4F30-9A66-74DD470830D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724704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4D7A9-29DA-4A5E-8500-F064C2B802B1}" type="datetimeFigureOut">
              <a:rPr lang="ar-SA" smtClean="0"/>
              <a:t>01/02/43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62873-46C0-4F30-9A66-74DD470830D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503831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74D7A9-29DA-4A5E-8500-F064C2B802B1}" type="datetimeFigureOut">
              <a:rPr lang="ar-SA" smtClean="0"/>
              <a:t>01/02/43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B62873-46C0-4F30-9A66-74DD470830D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26585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51" Type="http://schemas.openxmlformats.org/officeDocument/2006/relationships/image" Target="../media/image2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47" Type="http://schemas.openxmlformats.org/officeDocument/2006/relationships/image" Target="../media/image17.png"/><Relationship Id="rId50" Type="http://schemas.openxmlformats.org/officeDocument/2006/relationships/image" Target="../media/image19.png"/><Relationship Id="rId55" Type="http://schemas.openxmlformats.org/officeDocument/2006/relationships/image" Target="../media/image24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openxmlformats.org/officeDocument/2006/relationships/image" Target="../media/image16.png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54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15.png"/><Relationship Id="rId53" Type="http://schemas.openxmlformats.org/officeDocument/2006/relationships/image" Target="../media/image22.png"/><Relationship Id="rId5" Type="http://schemas.openxmlformats.org/officeDocument/2006/relationships/image" Target="../media/image4.png"/><Relationship Id="rId49" Type="http://schemas.microsoft.com/office/2007/relationships/hdphoto" Target="../media/hdphoto2.wdp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52" Type="http://schemas.openxmlformats.org/officeDocument/2006/relationships/image" Target="../media/image21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Relationship Id="rId48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34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3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36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microsoft.com/office/2007/relationships/hdphoto" Target="../media/hdphoto7.wdp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37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microsoft.com/office/2007/relationships/hdphoto" Target="../media/hdphoto8.wdp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38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microsoft.com/office/2007/relationships/hdphoto" Target="../media/hdphoto9.wdp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39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microsoft.com/office/2007/relationships/hdphoto" Target="../media/hdphoto10.wdp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4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microsoft.com/office/2007/relationships/hdphoto" Target="../media/hdphoto11.wdp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41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47" Type="http://schemas.openxmlformats.org/officeDocument/2006/relationships/image" Target="../media/image2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microsoft.com/office/2007/relationships/hdphoto" Target="../media/hdphoto12.wdp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42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47" Type="http://schemas.openxmlformats.org/officeDocument/2006/relationships/image" Target="../media/image2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microsoft.com/office/2007/relationships/hdphoto" Target="../media/hdphoto13.wdp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43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47" Type="http://schemas.openxmlformats.org/officeDocument/2006/relationships/image" Target="../media/image2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microsoft.com/office/2007/relationships/hdphoto" Target="../media/hdphoto3.wdp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2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microsoft.com/office/2007/relationships/hdphoto" Target="../media/hdphoto14.wdp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44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47" Type="http://schemas.openxmlformats.org/officeDocument/2006/relationships/image" Target="../media/image2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microsoft.com/office/2007/relationships/hdphoto" Target="../media/hdphoto15.wdp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4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46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microsoft.com/office/2007/relationships/hdphoto" Target="../media/hdphoto16.wdp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47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microsoft.com/office/2007/relationships/hdphoto" Target="../media/hdphoto17.wdp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48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microsoft.com/office/2007/relationships/hdphoto" Target="../media/hdphoto18.wdp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49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microsoft.com/office/2007/relationships/hdphoto" Target="../media/hdphoto19.wdp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5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microsoft.com/office/2007/relationships/hdphoto" Target="../media/hdphoto20.wdp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51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openxmlformats.org/officeDocument/2006/relationships/image" Target="../media/image23.png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52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53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47" Type="http://schemas.openxmlformats.org/officeDocument/2006/relationships/image" Target="../media/image2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microsoft.com/office/2007/relationships/hdphoto" Target="../media/hdphoto4.wdp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26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54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5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openxmlformats.org/officeDocument/2006/relationships/image" Target="../media/image57.png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56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47" Type="http://schemas.openxmlformats.org/officeDocument/2006/relationships/image" Target="../media/image2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microsoft.com/office/2007/relationships/hdphoto" Target="../media/hdphoto5.wdp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27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47" Type="http://schemas.openxmlformats.org/officeDocument/2006/relationships/image" Target="../media/image2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microsoft.com/office/2007/relationships/hdphoto" Target="../media/hdphoto6.wdp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28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openxmlformats.org/officeDocument/2006/relationships/image" Target="../media/image23.png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29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3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31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openxmlformats.org/officeDocument/2006/relationships/image" Target="../media/image33.png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32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118" y="1102569"/>
            <a:ext cx="8672299" cy="359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2064565" y="1285156"/>
            <a:ext cx="8015342" cy="322296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=""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=""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=""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=""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=""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=""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=""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=""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=""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xmlns="" id="{3B5ED03A-2430-41F5-B77B-82791846E336}"/>
              </a:ext>
            </a:extLst>
          </p:cNvPr>
          <p:cNvGrpSpPr/>
          <p:nvPr/>
        </p:nvGrpSpPr>
        <p:grpSpPr>
          <a:xfrm>
            <a:off x="10696896" y="2193114"/>
            <a:ext cx="1268626" cy="2164438"/>
            <a:chOff x="6170636" y="2088433"/>
            <a:chExt cx="1268626" cy="216443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xmlns="" id="{ED007024-413C-4540-B752-2D779A97C883}"/>
                </a:ext>
              </a:extLst>
            </p:cNvPr>
            <p:cNvSpPr/>
            <p:nvPr/>
          </p:nvSpPr>
          <p:spPr>
            <a:xfrm>
              <a:off x="6170636" y="208843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xmlns="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xmlns="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xmlns="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8"/>
              </a:ext>
            </a:extLst>
          </a:blip>
          <a:srcRect l="14797" t="6571" r="14269" b="10899"/>
          <a:stretch/>
        </p:blipFill>
        <p:spPr>
          <a:xfrm>
            <a:off x="10909305" y="966812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xmlns="" id="{DA906A5C-D88F-4C3B-BC7A-527E885E995D}"/>
              </a:ext>
            </a:extLst>
          </p:cNvPr>
          <p:cNvSpPr txBox="1"/>
          <p:nvPr/>
        </p:nvSpPr>
        <p:spPr>
          <a:xfrm>
            <a:off x="10861961" y="1375892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xmlns="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42982" y="252811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=""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=""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33" name="Google Shape;88;p1">
            <a:extLst>
              <a:ext uri="{FF2B5EF4-FFF2-40B4-BE49-F238E27FC236}">
                <a16:creationId xmlns:a16="http://schemas.microsoft.com/office/drawing/2014/main" xmlns="" id="{BBE15BBA-B1B6-4E98-9B98-2D710C5B4BEC}"/>
              </a:ext>
            </a:extLst>
          </p:cNvPr>
          <p:cNvPicPr preferRelativeResize="0"/>
          <p:nvPr/>
        </p:nvPicPr>
        <p:blipFill rotWithShape="1">
          <a:blip r:embed="rId45">
            <a:alphaModFix/>
          </a:blip>
          <a:srcRect/>
          <a:stretch/>
        </p:blipFill>
        <p:spPr>
          <a:xfrm>
            <a:off x="9311763" y="1315444"/>
            <a:ext cx="760301" cy="555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101;p1">
            <a:extLst>
              <a:ext uri="{FF2B5EF4-FFF2-40B4-BE49-F238E27FC236}">
                <a16:creationId xmlns:a16="http://schemas.microsoft.com/office/drawing/2014/main" xmlns="" id="{2940C00F-7160-48ED-9CD9-DBAAB042E2D4}"/>
              </a:ext>
            </a:extLst>
          </p:cNvPr>
          <p:cNvPicPr preferRelativeResize="0"/>
          <p:nvPr/>
        </p:nvPicPr>
        <p:blipFill rotWithShape="1">
          <a:blip r:embed="rId46">
            <a:alphaModFix/>
          </a:blip>
          <a:srcRect t="5895" b="10486"/>
          <a:stretch/>
        </p:blipFill>
        <p:spPr>
          <a:xfrm>
            <a:off x="2145587" y="1266371"/>
            <a:ext cx="658911" cy="653181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مربع نص 48">
            <a:extLst>
              <a:ext uri="{FF2B5EF4-FFF2-40B4-BE49-F238E27FC236}">
                <a16:creationId xmlns:a16="http://schemas.microsoft.com/office/drawing/2014/main" xmlns="" id="{1FA07482-55C5-45EB-A34B-E9648C1EB28B}"/>
              </a:ext>
            </a:extLst>
          </p:cNvPr>
          <p:cNvSpPr txBox="1"/>
          <p:nvPr/>
        </p:nvSpPr>
        <p:spPr>
          <a:xfrm>
            <a:off x="8432800" y="2047435"/>
            <a:ext cx="1548097" cy="369332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اليوم</a:t>
            </a:r>
            <a:r>
              <a:rPr lang="ar-SA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  <a:r>
              <a:rPr lang="ar-SA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الخميس</a:t>
            </a:r>
            <a:endParaRPr lang="ar-S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0" name="مربع نص 49">
            <a:extLst>
              <a:ext uri="{FF2B5EF4-FFF2-40B4-BE49-F238E27FC236}">
                <a16:creationId xmlns:a16="http://schemas.microsoft.com/office/drawing/2014/main" xmlns="" id="{B85AF374-B2DF-4D6F-800D-C84DC918EE04}"/>
              </a:ext>
            </a:extLst>
          </p:cNvPr>
          <p:cNvSpPr txBox="1"/>
          <p:nvPr/>
        </p:nvSpPr>
        <p:spPr>
          <a:xfrm>
            <a:off x="7944394" y="2502642"/>
            <a:ext cx="2038317" cy="369332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التاريخ:1443/2/2 </a:t>
            </a:r>
            <a:r>
              <a:rPr lang="ar-SA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هـ</a:t>
            </a:r>
            <a:endParaRPr lang="ar-S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1" name="مربع نص 50">
            <a:extLst>
              <a:ext uri="{FF2B5EF4-FFF2-40B4-BE49-F238E27FC236}">
                <a16:creationId xmlns:a16="http://schemas.microsoft.com/office/drawing/2014/main" xmlns="" id="{D69F04EB-5966-4E23-A242-2D542FFB8F1E}"/>
              </a:ext>
            </a:extLst>
          </p:cNvPr>
          <p:cNvSpPr txBox="1"/>
          <p:nvPr/>
        </p:nvSpPr>
        <p:spPr>
          <a:xfrm>
            <a:off x="8432267" y="2998116"/>
            <a:ext cx="1548422" cy="369332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المادة</a:t>
            </a:r>
            <a:r>
              <a:rPr lang="ar-SA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علوم</a:t>
            </a:r>
            <a:endParaRPr lang="ar-S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2" name="Google Shape;75;p13">
            <a:extLst>
              <a:ext uri="{FF2B5EF4-FFF2-40B4-BE49-F238E27FC236}">
                <a16:creationId xmlns:a16="http://schemas.microsoft.com/office/drawing/2014/main" xmlns="" id="{3FF2AD8B-8651-4415-A6BB-8A228580B388}"/>
              </a:ext>
            </a:extLst>
          </p:cNvPr>
          <p:cNvSpPr txBox="1"/>
          <p:nvPr/>
        </p:nvSpPr>
        <p:spPr>
          <a:xfrm>
            <a:off x="4835978" y="2416767"/>
            <a:ext cx="2716872" cy="1033495"/>
          </a:xfrm>
          <a:custGeom>
            <a:avLst/>
            <a:gdLst>
              <a:gd name="connsiteX0" fmla="*/ 0 w 5348097"/>
              <a:gd name="connsiteY0" fmla="*/ 0 h 531719"/>
              <a:gd name="connsiteX1" fmla="*/ 5348097 w 5348097"/>
              <a:gd name="connsiteY1" fmla="*/ 0 h 531719"/>
              <a:gd name="connsiteX2" fmla="*/ 5348097 w 5348097"/>
              <a:gd name="connsiteY2" fmla="*/ 531719 h 531719"/>
              <a:gd name="connsiteX3" fmla="*/ 0 w 5348097"/>
              <a:gd name="connsiteY3" fmla="*/ 531719 h 531719"/>
              <a:gd name="connsiteX4" fmla="*/ 0 w 5348097"/>
              <a:gd name="connsiteY4" fmla="*/ 0 h 531719"/>
              <a:gd name="connsiteX0" fmla="*/ 0 w 5348097"/>
              <a:gd name="connsiteY0" fmla="*/ 0 h 531719"/>
              <a:gd name="connsiteX1" fmla="*/ 5348097 w 5348097"/>
              <a:gd name="connsiteY1" fmla="*/ 0 h 531719"/>
              <a:gd name="connsiteX2" fmla="*/ 5076160 w 5348097"/>
              <a:gd name="connsiteY2" fmla="*/ 276370 h 531719"/>
              <a:gd name="connsiteX3" fmla="*/ 5348097 w 5348097"/>
              <a:gd name="connsiteY3" fmla="*/ 531719 h 531719"/>
              <a:gd name="connsiteX4" fmla="*/ 0 w 5348097"/>
              <a:gd name="connsiteY4" fmla="*/ 531719 h 531719"/>
              <a:gd name="connsiteX5" fmla="*/ 0 w 5348097"/>
              <a:gd name="connsiteY5" fmla="*/ 0 h 531719"/>
              <a:gd name="connsiteX0" fmla="*/ 45 w 5348142"/>
              <a:gd name="connsiteY0" fmla="*/ 0 h 531719"/>
              <a:gd name="connsiteX1" fmla="*/ 5348142 w 5348142"/>
              <a:gd name="connsiteY1" fmla="*/ 0 h 531719"/>
              <a:gd name="connsiteX2" fmla="*/ 5076205 w 5348142"/>
              <a:gd name="connsiteY2" fmla="*/ 276370 h 531719"/>
              <a:gd name="connsiteX3" fmla="*/ 5348142 w 5348142"/>
              <a:gd name="connsiteY3" fmla="*/ 531719 h 531719"/>
              <a:gd name="connsiteX4" fmla="*/ 45 w 5348142"/>
              <a:gd name="connsiteY4" fmla="*/ 531719 h 531719"/>
              <a:gd name="connsiteX5" fmla="*/ 367727 w 5348142"/>
              <a:gd name="connsiteY5" fmla="*/ 303666 h 531719"/>
              <a:gd name="connsiteX6" fmla="*/ 45 w 5348142"/>
              <a:gd name="connsiteY6" fmla="*/ 0 h 531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48142" h="531719">
                <a:moveTo>
                  <a:pt x="45" y="0"/>
                </a:moveTo>
                <a:lnTo>
                  <a:pt x="5348142" y="0"/>
                </a:lnTo>
                <a:cubicBezTo>
                  <a:pt x="5343932" y="101222"/>
                  <a:pt x="5080415" y="175148"/>
                  <a:pt x="5076205" y="276370"/>
                </a:cubicBezTo>
                <a:lnTo>
                  <a:pt x="5348142" y="531719"/>
                </a:lnTo>
                <a:lnTo>
                  <a:pt x="45" y="531719"/>
                </a:lnTo>
                <a:cubicBezTo>
                  <a:pt x="-4773" y="446603"/>
                  <a:pt x="372545" y="388782"/>
                  <a:pt x="367727" y="303666"/>
                </a:cubicBezTo>
                <a:lnTo>
                  <a:pt x="45" y="0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b="1" dirty="0">
                <a:solidFill>
                  <a:schemeClr val="bg1"/>
                </a:solidFill>
                <a:latin typeface="Lemonada Regular"/>
                <a:ea typeface="Lemonada Regular"/>
                <a:cs typeface="+mn-cs"/>
                <a:sym typeface="Lemonada Regular"/>
              </a:rPr>
              <a:t>الموضوع </a:t>
            </a:r>
            <a:r>
              <a:rPr lang="ar-SA" sz="2800" b="1" dirty="0" smtClean="0">
                <a:solidFill>
                  <a:schemeClr val="bg1"/>
                </a:solidFill>
                <a:latin typeface="Lemonada Regular"/>
                <a:ea typeface="Lemonada Regular"/>
                <a:cs typeface="+mn-cs"/>
                <a:sym typeface="Lemonada Regular"/>
              </a:rPr>
              <a:t>: </a:t>
            </a:r>
          </a:p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b="1" dirty="0" smtClean="0">
                <a:solidFill>
                  <a:schemeClr val="bg1"/>
                </a:solidFill>
                <a:latin typeface="Lemonada Regular"/>
                <a:ea typeface="Lemonada Regular"/>
                <a:sym typeface="Lemonada Regular"/>
              </a:rPr>
              <a:t>تابع النباتات </a:t>
            </a:r>
            <a:r>
              <a:rPr lang="ar-SA" sz="2800" b="1" dirty="0" smtClean="0">
                <a:solidFill>
                  <a:schemeClr val="bg1"/>
                </a:solidFill>
                <a:latin typeface="Lemonada Regular"/>
                <a:ea typeface="Lemonada Regular"/>
                <a:cs typeface="+mn-cs"/>
                <a:sym typeface="Lemonada Regular"/>
              </a:rPr>
              <a:t>  </a:t>
            </a:r>
            <a:r>
              <a:rPr lang="ar-SA" sz="2800" b="1" dirty="0" smtClean="0">
                <a:solidFill>
                  <a:schemeClr val="bg1"/>
                </a:solidFill>
                <a:latin typeface="Lemonada Regular"/>
                <a:ea typeface="Lemonada Regular"/>
                <a:sym typeface="Lemonada Regular"/>
              </a:rPr>
              <a:t> </a:t>
            </a:r>
            <a:endParaRPr lang="ar-SA" sz="2800" b="1" dirty="0" smtClean="0">
              <a:solidFill>
                <a:schemeClr val="bg1"/>
              </a:solidFill>
              <a:latin typeface="Lemonada Regular"/>
              <a:ea typeface="Lemonada Regular"/>
              <a:sym typeface="Lemonada Regular"/>
            </a:endParaRPr>
          </a:p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b="1" dirty="0" smtClean="0">
                <a:solidFill>
                  <a:srgbClr val="FF0000"/>
                </a:solidFill>
                <a:latin typeface="Lemonada Regular"/>
                <a:ea typeface="Lemonada Regular"/>
                <a:sym typeface="Lemonada Regular"/>
              </a:rPr>
              <a:t>   </a:t>
            </a:r>
            <a:endParaRPr lang="ar-SA" sz="2800" b="1" dirty="0">
              <a:latin typeface="Lemonada Regular"/>
              <a:ea typeface="Lemonada Regular"/>
              <a:cs typeface="+mn-cs"/>
              <a:sym typeface="Lemonada Regular"/>
            </a:endParaRPr>
          </a:p>
        </p:txBody>
      </p:sp>
      <p:grpSp>
        <p:nvGrpSpPr>
          <p:cNvPr id="53" name="مجموعة 52">
            <a:extLst>
              <a:ext uri="{FF2B5EF4-FFF2-40B4-BE49-F238E27FC236}">
                <a16:creationId xmlns:a16="http://schemas.microsoft.com/office/drawing/2014/main" xmlns="" id="{42284A5A-3FD4-424F-8A61-F2A5776E2EEB}"/>
              </a:ext>
            </a:extLst>
          </p:cNvPr>
          <p:cNvGrpSpPr/>
          <p:nvPr/>
        </p:nvGrpSpPr>
        <p:grpSpPr>
          <a:xfrm>
            <a:off x="2338307" y="2871974"/>
            <a:ext cx="1745016" cy="1687294"/>
            <a:chOff x="8951775" y="3304582"/>
            <a:chExt cx="1921613" cy="1131299"/>
          </a:xfrm>
        </p:grpSpPr>
        <p:pic>
          <p:nvPicPr>
            <p:cNvPr id="54" name="Picture 46">
              <a:extLst>
                <a:ext uri="{FF2B5EF4-FFF2-40B4-BE49-F238E27FC236}">
                  <a16:creationId xmlns:a16="http://schemas.microsoft.com/office/drawing/2014/main" xmlns="" id="{4663BF04-2F5D-4CE1-AB03-D04919651F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xmlns="" r:id="rId38"/>
                </a:ext>
              </a:extLst>
            </a:blip>
            <a:srcRect l="14797" t="6571" r="14269" b="10899"/>
            <a:stretch/>
          </p:blipFill>
          <p:spPr>
            <a:xfrm>
              <a:off x="8951775" y="3304582"/>
              <a:ext cx="1869505" cy="1131299"/>
            </a:xfrm>
            <a:prstGeom prst="rect">
              <a:avLst/>
            </a:prstGeom>
          </p:spPr>
        </p:pic>
        <p:sp>
          <p:nvSpPr>
            <p:cNvPr id="55" name="مربع نص 54">
              <a:extLst>
                <a:ext uri="{FF2B5EF4-FFF2-40B4-BE49-F238E27FC236}">
                  <a16:creationId xmlns:a16="http://schemas.microsoft.com/office/drawing/2014/main" xmlns="" id="{FC9004A6-A82E-474E-82F6-AAE0303936D9}"/>
                </a:ext>
              </a:extLst>
            </p:cNvPr>
            <p:cNvSpPr txBox="1"/>
            <p:nvPr/>
          </p:nvSpPr>
          <p:spPr>
            <a:xfrm>
              <a:off x="8984514" y="3407551"/>
              <a:ext cx="1888874" cy="32043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ar-SA" b="1" dirty="0" smtClean="0"/>
                <a:t>حكمة اليوم :</a:t>
              </a:r>
              <a:endParaRPr lang="ar-SA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مستطيل 1"/>
          <p:cNvSpPr/>
          <p:nvPr/>
        </p:nvSpPr>
        <p:spPr>
          <a:xfrm>
            <a:off x="4805991" y="1224146"/>
            <a:ext cx="238078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بسم الله الرحمن الرحيم</a:t>
            </a:r>
            <a:endParaRPr lang="ar-SA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pic>
        <p:nvPicPr>
          <p:cNvPr id="56" name="Picture 26" descr="https://lh6.googleusercontent.com/vaEUjWtijHdxqYdBwcZLxEEVYifJhv3nqKB5F-X7FB1MaNJ70wL8v5yQoTaKnbTw-jiS7xqFvOVT6Gitr4FIP7nI0fCnSomqQNGMw5F47M0Zm0VTtK2t_kh4RAXRl_Uj1BrmSb15ZYc"/>
          <p:cNvPicPr>
            <a:picLocks noChangeAspect="1" noChangeArrowheads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3" y="4908612"/>
            <a:ext cx="2230980" cy="2053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48" cstate="print">
            <a:extLst>
              <a:ext uri="{BEBA8EAE-BF5A-486C-A8C5-ECC9F3942E4B}">
                <a14:imgProps xmlns:a14="http://schemas.microsoft.com/office/drawing/2010/main">
                  <a14:imgLayer r:embed="rId49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60000">
            <a:off x="8515775" y="5070066"/>
            <a:ext cx="3454455" cy="1757924"/>
          </a:xfrm>
          <a:prstGeom prst="rect">
            <a:avLst/>
          </a:prstGeom>
        </p:spPr>
      </p:pic>
      <p:pic>
        <p:nvPicPr>
          <p:cNvPr id="58" name="Picture 22" descr="https://lh5.googleusercontent.com/YYm79rPHA3tNltb9ima9pACC8Dr4tbhbiB4jrnPBvVi29rr1f9luI5oqOn5zWdMEi6TRk_in3-_fGBWSn-cc9uREGKHXOE85CaptYRzNu1ACuSIQlVA623ey1PWOXB2yPGEJwtcwOms"/>
          <p:cNvPicPr>
            <a:picLocks noChangeAspect="1" noChangeArrowheads="1"/>
          </p:cNvPicPr>
          <p:nvPr/>
        </p:nvPicPr>
        <p:blipFill>
          <a:blip r:embed="rId5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8178" y="4614023"/>
            <a:ext cx="808112" cy="565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38" descr="https://lh6.googleusercontent.com/lA8Hyi4kH_IVGIdbWoAFwdqJ0IGVj9Bn9TQ8RhpKzpEZjPVyUjgSWzvirmGim6mjsnpnR9onHSWPgS2dGT4Ag0pR-t8j2dOFWCfozE8aOKTdQtfZKVkoibbq713dsVPmtcn8tJQLNB0"/>
          <p:cNvPicPr>
            <a:picLocks noChangeAspect="1" noChangeArrowheads="1"/>
          </p:cNvPicPr>
          <p:nvPr/>
        </p:nvPicPr>
        <p:blipFill>
          <a:blip r:embed="rId51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355858" y="4784269"/>
            <a:ext cx="1860864" cy="2014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467" y="4716599"/>
            <a:ext cx="1258188" cy="723798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9737835" y="4782544"/>
            <a:ext cx="585096" cy="354094"/>
          </a:xfrm>
          <a:prstGeom prst="rect">
            <a:avLst/>
          </a:prstGeom>
          <a:scene3d>
            <a:camera prst="perspectiveHeroicExtremeRightFacing"/>
            <a:lightRig rig="threePt" dir="t"/>
          </a:scene3d>
          <a:sp3d>
            <a:bevelT w="165100" prst="coolSlant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61" name="Google Shape;59;p13">
            <a:extLst>
              <a:ext uri="{FF2B5EF4-FFF2-40B4-BE49-F238E27FC236}">
                <a16:creationId xmlns:a16="http://schemas.microsoft.com/office/drawing/2014/main" xmlns="" id="{C2DD802F-DAE5-42E9-B9E3-F6B08FAF2BD2}"/>
              </a:ext>
            </a:extLst>
          </p:cNvPr>
          <p:cNvPicPr preferRelativeResize="0"/>
          <p:nvPr/>
        </p:nvPicPr>
        <p:blipFill>
          <a:blip r:embed="rId53">
            <a:alphaModFix/>
          </a:blip>
          <a:stretch>
            <a:fillRect/>
          </a:stretch>
        </p:blipFill>
        <p:spPr>
          <a:xfrm>
            <a:off x="9817346" y="4755753"/>
            <a:ext cx="370004" cy="359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Picture 2" descr="hand pointer"/>
          <p:cNvPicPr>
            <a:picLocks noChangeAspect="1" noChangeArrowheads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89827" y="3280586"/>
            <a:ext cx="2268815" cy="3347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صورة 9"/>
          <p:cNvPicPr>
            <a:picLocks noChangeAspect="1"/>
          </p:cNvPicPr>
          <p:nvPr/>
        </p:nvPicPr>
        <p:blipFill rotWithShape="1">
          <a:blip r:embed="rId55"/>
          <a:srcRect l="33406" t="15452" r="35359" b="14583"/>
          <a:stretch/>
        </p:blipFill>
        <p:spPr>
          <a:xfrm>
            <a:off x="3189477" y="1318430"/>
            <a:ext cx="1193186" cy="1458010"/>
          </a:xfrm>
          <a:prstGeom prst="rect">
            <a:avLst/>
          </a:prstGeom>
        </p:spPr>
      </p:pic>
      <p:sp>
        <p:nvSpPr>
          <p:cNvPr id="11" name="مستطيل 10"/>
          <p:cNvSpPr/>
          <p:nvPr/>
        </p:nvSpPr>
        <p:spPr>
          <a:xfrm>
            <a:off x="2535375" y="3301641"/>
            <a:ext cx="1355725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0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سر النجاح هو الثبات على الهدف </a:t>
            </a:r>
            <a:endParaRPr lang="ar-SA" sz="2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71406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/>
          <a:srcRect l="17594" t="31423" r="19644" b="16666"/>
          <a:stretch/>
        </p:blipFill>
        <p:spPr>
          <a:xfrm>
            <a:off x="1871869" y="1231835"/>
            <a:ext cx="8425100" cy="4305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/>
          <a:srcRect l="17399" t="31423" r="19546" b="16717"/>
          <a:stretch/>
        </p:blipFill>
        <p:spPr>
          <a:xfrm>
            <a:off x="1895032" y="1206501"/>
            <a:ext cx="8401936" cy="4330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/>
          <a:srcRect l="17789" t="31250" r="19839" b="16504"/>
          <a:stretch/>
        </p:blipFill>
        <p:spPr>
          <a:xfrm>
            <a:off x="1921534" y="1258059"/>
            <a:ext cx="8375434" cy="4279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8082" t="31250" r="19448" b="16667"/>
          <a:stretch/>
        </p:blipFill>
        <p:spPr>
          <a:xfrm>
            <a:off x="1895032" y="1233907"/>
            <a:ext cx="8401936" cy="430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8081" t="30729" r="19937" b="16667"/>
          <a:stretch/>
        </p:blipFill>
        <p:spPr>
          <a:xfrm>
            <a:off x="1902462" y="1225549"/>
            <a:ext cx="8394506" cy="4311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7887" t="31077" r="19936" b="16666"/>
          <a:stretch/>
        </p:blipFill>
        <p:spPr>
          <a:xfrm>
            <a:off x="1895032" y="1214582"/>
            <a:ext cx="8401936" cy="4322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7887" t="31076" r="19644" b="16493"/>
          <a:stretch/>
        </p:blipFill>
        <p:spPr>
          <a:xfrm>
            <a:off x="1895032" y="1206501"/>
            <a:ext cx="8401936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7984" t="31076" r="19546" b="16493"/>
          <a:stretch/>
        </p:blipFill>
        <p:spPr>
          <a:xfrm>
            <a:off x="1895032" y="1229939"/>
            <a:ext cx="8401936" cy="4307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7985" t="30728" r="19547" b="16494"/>
          <a:stretch/>
        </p:blipFill>
        <p:spPr>
          <a:xfrm>
            <a:off x="1895032" y="1206499"/>
            <a:ext cx="8401936" cy="4330701"/>
          </a:xfrm>
          <a:prstGeom prst="rect">
            <a:avLst/>
          </a:prstGeom>
        </p:spPr>
      </p:pic>
      <p:pic>
        <p:nvPicPr>
          <p:cNvPr id="46" name="Picture 2" descr="hand pointer"/>
          <p:cNvPicPr>
            <a:picLocks noChangeAspect="1" noChangeArrowheads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91337" y="3229981"/>
            <a:ext cx="1851017" cy="3347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7789" t="30728" r="19644" b="16494"/>
          <a:stretch/>
        </p:blipFill>
        <p:spPr>
          <a:xfrm>
            <a:off x="1895032" y="1217239"/>
            <a:ext cx="8401936" cy="4319962"/>
          </a:xfrm>
          <a:prstGeom prst="rect">
            <a:avLst/>
          </a:prstGeom>
        </p:spPr>
      </p:pic>
      <p:pic>
        <p:nvPicPr>
          <p:cNvPr id="46" name="Picture 2" descr="hand pointer"/>
          <p:cNvPicPr>
            <a:picLocks noChangeAspect="1" noChangeArrowheads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69171" y="3147639"/>
            <a:ext cx="1851017" cy="3347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0966" t="38021" r="35554" b="36225"/>
          <a:stretch/>
        </p:blipFill>
        <p:spPr>
          <a:xfrm>
            <a:off x="2973453" y="1873749"/>
            <a:ext cx="6269074" cy="2996204"/>
          </a:xfrm>
          <a:prstGeom prst="rect">
            <a:avLst/>
          </a:prstGeom>
        </p:spPr>
      </p:pic>
      <p:sp>
        <p:nvSpPr>
          <p:cNvPr id="5" name="مستطيل مستدير الزوايا 4"/>
          <p:cNvSpPr/>
          <p:nvPr/>
        </p:nvSpPr>
        <p:spPr>
          <a:xfrm>
            <a:off x="4704640" y="1467987"/>
            <a:ext cx="2806700" cy="405447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400" b="1" dirty="0" smtClean="0">
                <a:solidFill>
                  <a:srgbClr val="FF0000"/>
                </a:solidFill>
              </a:rPr>
              <a:t>أهداف الدرس</a:t>
            </a:r>
            <a:endParaRPr lang="ar-SA" sz="2400" b="1" dirty="0">
              <a:solidFill>
                <a:srgbClr val="FF0000"/>
              </a:solidFill>
            </a:endParaRPr>
          </a:p>
        </p:txBody>
      </p:sp>
      <p:pic>
        <p:nvPicPr>
          <p:cNvPr id="46" name="Picture 2" descr="hand pointer"/>
          <p:cNvPicPr>
            <a:picLocks noChangeAspect="1" noChangeArrowheads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865364" y="3229981"/>
            <a:ext cx="1851017" cy="3347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8082" t="30903" r="19839" b="16504"/>
          <a:stretch/>
        </p:blipFill>
        <p:spPr>
          <a:xfrm>
            <a:off x="1892838" y="1245359"/>
            <a:ext cx="8404130" cy="4291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7789" t="30729" r="19546" b="16610"/>
          <a:stretch/>
        </p:blipFill>
        <p:spPr>
          <a:xfrm>
            <a:off x="1918663" y="1206501"/>
            <a:ext cx="8378305" cy="4330700"/>
          </a:xfrm>
          <a:prstGeom prst="rect">
            <a:avLst/>
          </a:prstGeom>
        </p:spPr>
      </p:pic>
      <p:pic>
        <p:nvPicPr>
          <p:cNvPr id="46" name="Picture 2" descr="hand pointer"/>
          <p:cNvPicPr>
            <a:picLocks noChangeAspect="1" noChangeArrowheads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56192" y="3289303"/>
            <a:ext cx="1851017" cy="3347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45"/>
          <a:srcRect l="17984" t="30903" r="19643" b="16493"/>
          <a:stretch/>
        </p:blipFill>
        <p:spPr>
          <a:xfrm>
            <a:off x="1895032" y="1223589"/>
            <a:ext cx="8401936" cy="4313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7984" t="29687" r="19448" b="16840"/>
          <a:stretch/>
        </p:blipFill>
        <p:spPr>
          <a:xfrm>
            <a:off x="1890627" y="1215209"/>
            <a:ext cx="8406341" cy="432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7789" t="30556" r="19449" b="16376"/>
          <a:stretch/>
        </p:blipFill>
        <p:spPr>
          <a:xfrm>
            <a:off x="1907093" y="1244402"/>
            <a:ext cx="8389875" cy="429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7984" t="30728" r="19839" b="16494"/>
          <a:stretch/>
        </p:blipFill>
        <p:spPr>
          <a:xfrm>
            <a:off x="1895032" y="1206501"/>
            <a:ext cx="8401935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7691" t="28993" r="19644" b="16609"/>
          <a:stretch/>
        </p:blipFill>
        <p:spPr>
          <a:xfrm>
            <a:off x="1895032" y="1227729"/>
            <a:ext cx="8401936" cy="4309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670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7789" t="31250" r="19351" b="16494"/>
          <a:stretch/>
        </p:blipFill>
        <p:spPr>
          <a:xfrm>
            <a:off x="1910365" y="1206501"/>
            <a:ext cx="8428650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614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/>
          <a:srcRect l="17593" t="30035" r="19742" b="16601"/>
          <a:stretch/>
        </p:blipFill>
        <p:spPr>
          <a:xfrm>
            <a:off x="1895032" y="1206502"/>
            <a:ext cx="8401936" cy="4330700"/>
          </a:xfrm>
          <a:prstGeom prst="rect">
            <a:avLst/>
          </a:prstGeom>
        </p:spPr>
      </p:pic>
      <p:pic>
        <p:nvPicPr>
          <p:cNvPr id="46" name="Picture 2" descr="hand pointer"/>
          <p:cNvPicPr>
            <a:picLocks noChangeAspect="1" noChangeArrowheads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78532" y="3229981"/>
            <a:ext cx="1851017" cy="3347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321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/>
          <a:srcRect l="17887" t="31250" r="20522" b="16320"/>
          <a:stretch/>
        </p:blipFill>
        <p:spPr>
          <a:xfrm>
            <a:off x="1919928" y="1206501"/>
            <a:ext cx="8377040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7399" t="28993" r="19741" b="16648"/>
          <a:stretch/>
        </p:blipFill>
        <p:spPr>
          <a:xfrm>
            <a:off x="1871868" y="1230563"/>
            <a:ext cx="8425100" cy="4306637"/>
          </a:xfrm>
          <a:prstGeom prst="rect">
            <a:avLst/>
          </a:prstGeom>
        </p:spPr>
      </p:pic>
      <p:pic>
        <p:nvPicPr>
          <p:cNvPr id="46" name="Picture 2" descr="hand pointer"/>
          <p:cNvPicPr>
            <a:picLocks noChangeAspect="1" noChangeArrowheads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44212" y="3147639"/>
            <a:ext cx="1851017" cy="3347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/>
          <a:srcRect l="17691" t="31250" r="20815" b="16494"/>
          <a:stretch/>
        </p:blipFill>
        <p:spPr>
          <a:xfrm>
            <a:off x="1871868" y="1206501"/>
            <a:ext cx="8425100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/>
          <a:srcRect l="17887" t="29166" r="19351" b="16349"/>
          <a:stretch/>
        </p:blipFill>
        <p:spPr>
          <a:xfrm>
            <a:off x="1892838" y="1234079"/>
            <a:ext cx="8404130" cy="4303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=""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=""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=""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=""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=""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=""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=""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=""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=""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xmlns="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xmlns="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xmlns="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xmlns="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xmlns="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xmlns="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xmlns="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=""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=""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8194" name="Picture 2" descr="any questions"/>
          <p:cNvPicPr>
            <a:picLocks noChangeAspect="1" noChangeArrowheads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8922" y="2711230"/>
            <a:ext cx="3889068" cy="398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6">
            <a:extLst>
              <a:ext uri="{FF2B5EF4-FFF2-40B4-BE49-F238E27FC236}">
                <a16:creationId xmlns:a16="http://schemas.microsoft.com/office/drawing/2014/main" xmlns="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8"/>
              </a:ext>
            </a:extLst>
          </a:blip>
          <a:srcRect l="14797" t="6571" r="14269" b="10899"/>
          <a:stretch/>
        </p:blipFill>
        <p:spPr>
          <a:xfrm>
            <a:off x="5927029" y="1065083"/>
            <a:ext cx="4369939" cy="3117605"/>
          </a:xfrm>
          <a:prstGeom prst="rect">
            <a:avLst/>
          </a:prstGeom>
        </p:spPr>
      </p:pic>
      <p:pic>
        <p:nvPicPr>
          <p:cNvPr id="46" name="صورة 45"/>
          <p:cNvPicPr>
            <a:picLocks noChangeAspect="1"/>
          </p:cNvPicPr>
          <p:nvPr/>
        </p:nvPicPr>
        <p:blipFill rotWithShape="1">
          <a:blip r:embed="rId46"/>
          <a:srcRect l="26619" t="19792" r="24870" b="61336"/>
          <a:stretch/>
        </p:blipFill>
        <p:spPr>
          <a:xfrm>
            <a:off x="6179694" y="2022817"/>
            <a:ext cx="3842655" cy="13490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62453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7399" t="31423" r="19839" b="16514"/>
          <a:stretch/>
        </p:blipFill>
        <p:spPr>
          <a:xfrm>
            <a:off x="1895032" y="1217659"/>
            <a:ext cx="8401936" cy="4319542"/>
          </a:xfrm>
          <a:prstGeom prst="rect">
            <a:avLst/>
          </a:prstGeom>
        </p:spPr>
      </p:pic>
      <p:pic>
        <p:nvPicPr>
          <p:cNvPr id="46" name="Picture 2" descr="hand pointer"/>
          <p:cNvPicPr>
            <a:picLocks noChangeAspect="1" noChangeArrowheads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545170" y="3147639"/>
            <a:ext cx="1851017" cy="3347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7203" t="28646" r="19741" b="16436"/>
          <a:stretch/>
        </p:blipFill>
        <p:spPr>
          <a:xfrm>
            <a:off x="1895032" y="1215029"/>
            <a:ext cx="8401936" cy="4322171"/>
          </a:xfrm>
          <a:prstGeom prst="rect">
            <a:avLst/>
          </a:prstGeom>
        </p:spPr>
      </p:pic>
      <p:pic>
        <p:nvPicPr>
          <p:cNvPr id="46" name="Picture 2" descr="hand pointer"/>
          <p:cNvPicPr>
            <a:picLocks noChangeAspect="1" noChangeArrowheads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865364" y="3229981"/>
            <a:ext cx="1851017" cy="3347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/>
          <a:srcRect l="17984" t="30903" r="19741" b="16667"/>
          <a:stretch/>
        </p:blipFill>
        <p:spPr>
          <a:xfrm>
            <a:off x="1912753" y="1206501"/>
            <a:ext cx="8384215" cy="4330700"/>
          </a:xfrm>
          <a:prstGeom prst="rect">
            <a:avLst/>
          </a:prstGeom>
        </p:spPr>
      </p:pic>
      <p:pic>
        <p:nvPicPr>
          <p:cNvPr id="46" name="Picture 2" descr="hand pointer"/>
          <p:cNvPicPr>
            <a:picLocks noChangeAspect="1" noChangeArrowheads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78532" y="3147639"/>
            <a:ext cx="1851017" cy="3347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/>
          <a:srcRect l="17691" t="31076" r="19839" b="16493"/>
          <a:stretch/>
        </p:blipFill>
        <p:spPr>
          <a:xfrm>
            <a:off x="1895032" y="1238251"/>
            <a:ext cx="8401936" cy="429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/>
          <a:srcRect l="17691" t="31250" r="19936" b="16320"/>
          <a:stretch/>
        </p:blipFill>
        <p:spPr>
          <a:xfrm>
            <a:off x="1895032" y="1229939"/>
            <a:ext cx="8401936" cy="4307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45"/>
          <a:srcRect l="30966" t="40451" r="35847" b="26176"/>
          <a:stretch/>
        </p:blipFill>
        <p:spPr>
          <a:xfrm>
            <a:off x="2785540" y="2245479"/>
            <a:ext cx="3322450" cy="2758840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 rotWithShape="1">
          <a:blip r:embed="rId46"/>
          <a:srcRect l="30869" t="41146" r="36335" b="26349"/>
          <a:stretch/>
        </p:blipFill>
        <p:spPr>
          <a:xfrm>
            <a:off x="6482799" y="2245479"/>
            <a:ext cx="3323062" cy="2755660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7476519" y="1632400"/>
            <a:ext cx="133562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8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ساق لينة</a:t>
            </a:r>
            <a:endParaRPr lang="ar-SA" sz="28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6" name="مستطيل 45"/>
          <p:cNvSpPr/>
          <p:nvPr/>
        </p:nvSpPr>
        <p:spPr>
          <a:xfrm>
            <a:off x="3618654" y="1632400"/>
            <a:ext cx="165622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8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ساق خشبية</a:t>
            </a:r>
            <a:endParaRPr lang="ar-SA" sz="28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546</Words>
  <Application>Microsoft Office PowerPoint</Application>
  <PresentationFormat>ملء الشاشة</PresentationFormat>
  <Paragraphs>396</Paragraphs>
  <Slides>32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6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32</vt:i4>
      </vt:variant>
    </vt:vector>
  </HeadingPairs>
  <TitlesOfParts>
    <vt:vector size="39" baseType="lpstr">
      <vt:lpstr>Arabic Typesetting</vt:lpstr>
      <vt:lpstr>Arial</vt:lpstr>
      <vt:lpstr>Calibri</vt:lpstr>
      <vt:lpstr>Calibri Light</vt:lpstr>
      <vt:lpstr>Lemonada Regular</vt:lpstr>
      <vt:lpstr>Times New Roman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حساب Microsoft</dc:creator>
  <cp:lastModifiedBy>حساب Microsoft</cp:lastModifiedBy>
  <cp:revision>11</cp:revision>
  <dcterms:created xsi:type="dcterms:W3CDTF">2021-09-08T20:54:30Z</dcterms:created>
  <dcterms:modified xsi:type="dcterms:W3CDTF">2021-09-08T21:53:15Z</dcterms:modified>
</cp:coreProperties>
</file>