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312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6" r:id="rId26"/>
    <p:sldId id="282" r:id="rId27"/>
    <p:sldId id="283" r:id="rId28"/>
    <p:sldId id="284" r:id="rId29"/>
    <p:sldId id="287" r:id="rId30"/>
    <p:sldId id="291" r:id="rId31"/>
    <p:sldId id="292" r:id="rId32"/>
    <p:sldId id="293" r:id="rId33"/>
    <p:sldId id="288" r:id="rId34"/>
    <p:sldId id="289" r:id="rId35"/>
    <p:sldId id="290" r:id="rId36"/>
    <p:sldId id="315" r:id="rId37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EE64E71-ACF7-4264-BDB0-9C69708929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AD84BDB4-10FB-4680-AE42-605650D8D5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12D56F17-8E76-4F89-AC0D-E9039F3D22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3DA4E-0CA0-44D9-82F1-231470EB19C7}" type="datetimeFigureOut">
              <a:rPr lang="ar-SA" smtClean="0"/>
              <a:t>22 صفر،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6E3821D-C9C0-4621-B113-C790FA3EEB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78D4D33-8EA3-4606-A433-F301624C0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F0FA2-1E22-400C-BC21-28B28E46799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537895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FAD687D-26A6-4D56-BCEA-FBE9941E5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587ACF06-A75D-4C2A-91AA-F9B897455B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3F4A88C-E538-4CC4-BB93-2F82AD1A3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3DA4E-0CA0-44D9-82F1-231470EB19C7}" type="datetimeFigureOut">
              <a:rPr lang="ar-SA" smtClean="0"/>
              <a:t>22 صفر،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F1C74F5-2EA4-4D03-ACAB-F771302BF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3D18FCF-CD25-455C-B606-F95639477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F0FA2-1E22-400C-BC21-28B28E46799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984316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1C39B205-D1A6-4E04-BAC3-2CFE7D3CB9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C8E42BE5-71E3-40F9-8814-D8829391DB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8FE7B0D-985C-4DB9-BA89-26A5A92802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3DA4E-0CA0-44D9-82F1-231470EB19C7}" type="datetimeFigureOut">
              <a:rPr lang="ar-SA" smtClean="0"/>
              <a:t>22 صفر،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E3FDAC8-518D-4069-A3C1-412AD02DF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0AC3497B-77D3-44EE-8E25-11E66D383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F0FA2-1E22-400C-BC21-28B28E46799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194913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589DCFB-844F-40FC-ACF3-ADCDAEE49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294E24A6-8FF9-4797-BA19-83AAE85913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89A648B1-1D87-45FA-8C87-D279D02CF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3DA4E-0CA0-44D9-82F1-231470EB19C7}" type="datetimeFigureOut">
              <a:rPr lang="ar-SA" smtClean="0"/>
              <a:t>22 صفر،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E0C7DA5-CFFE-427D-A7B6-BB155FF68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64B8C6E-90EA-4F5C-9795-1C5108D1E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F0FA2-1E22-400C-BC21-28B28E46799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887327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6753CEE-56E2-4CEE-B0A8-876E8C134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2B06996B-A112-414A-978C-42B9BD8739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2A0BB2C-1A84-4E37-903B-F757E5BFD7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3DA4E-0CA0-44D9-82F1-231470EB19C7}" type="datetimeFigureOut">
              <a:rPr lang="ar-SA" smtClean="0"/>
              <a:t>22 صفر،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030932B-D481-4E3C-AB08-73CF4A7F0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8973A00-23BE-4CE9-8E77-D91B96C6F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F0FA2-1E22-400C-BC21-28B28E46799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9632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86DA1B0-BB27-4BB9-97B3-6647E9F1BB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1E44602C-3DCF-4E22-AFD4-B2657F9CC6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A7753DD2-A909-4314-A742-0FE2A66B26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8F55187F-08F0-4C04-BE53-80747562DB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3DA4E-0CA0-44D9-82F1-231470EB19C7}" type="datetimeFigureOut">
              <a:rPr lang="ar-SA" smtClean="0"/>
              <a:t>22 صفر، 1443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ADEE823F-8ED2-4C96-AC1E-0123AAA23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27C05FE7-417C-4551-B1B9-9C76DACCF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F0FA2-1E22-400C-BC21-28B28E46799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418561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7CCCB39-76AF-4593-9622-563C18C3E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2EC98CF9-3DCC-4ECF-B012-D146CD9532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9D2694CD-F7D1-4D8F-A7DC-326DBB30DE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E107F1A3-2D76-4B93-96A7-797CD09FA9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89DAA6CE-47E6-4C87-84D5-D3A93FB6A9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81663A45-72DE-448C-82B3-49C81E91BC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3DA4E-0CA0-44D9-82F1-231470EB19C7}" type="datetimeFigureOut">
              <a:rPr lang="ar-SA" smtClean="0"/>
              <a:t>22 صفر، 1443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7571F9CD-D881-46D9-871C-6EB0204F1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7A723AB9-35F7-4D73-A4AD-84C992B8C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F0FA2-1E22-400C-BC21-28B28E46799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146680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A1709E3-1790-402E-9CAA-1A4417A52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99A9E85F-7F47-4967-97ED-2C59E02B21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3DA4E-0CA0-44D9-82F1-231470EB19C7}" type="datetimeFigureOut">
              <a:rPr lang="ar-SA" smtClean="0"/>
              <a:t>22 صفر، 1443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DFD5A434-61AE-4D8A-A92D-F1C01AA83C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78A693D8-A488-46D7-B00C-FDD62B373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F0FA2-1E22-400C-BC21-28B28E46799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136089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E6B7FE4A-1EFB-4BA7-B1E6-A546C6E6E3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3DA4E-0CA0-44D9-82F1-231470EB19C7}" type="datetimeFigureOut">
              <a:rPr lang="ar-SA" smtClean="0"/>
              <a:t>22 صفر، 1443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B599ED09-1EA9-4E2E-B560-968F635B6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94E37034-981F-4005-B2FA-E8AF1893D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F0FA2-1E22-400C-BC21-28B28E46799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287856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34CA251-F063-405C-B66C-47BC0DD9C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D853EDDF-79F2-43EB-99D2-8F4AB3CE77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97419AA7-1D01-4B54-A6F8-5796B6307D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99431F0D-C9F4-4092-A9A7-29C642F49A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3DA4E-0CA0-44D9-82F1-231470EB19C7}" type="datetimeFigureOut">
              <a:rPr lang="ar-SA" smtClean="0"/>
              <a:t>22 صفر، 1443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89450F3F-7AFB-4BF0-92B4-0FB643206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85FDD9EE-03CF-4BB3-B305-4EE3DC31C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F0FA2-1E22-400C-BC21-28B28E46799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240387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4B8530F-8FD2-4907-B0D6-CA0BB84AB4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59C4521D-85B8-4D79-AF8A-DAB0EF8729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0F72E805-46A5-495E-9235-90AB05D568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15BEB2E4-879E-4E77-8A77-FE7A2F0819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3DA4E-0CA0-44D9-82F1-231470EB19C7}" type="datetimeFigureOut">
              <a:rPr lang="ar-SA" smtClean="0"/>
              <a:t>22 صفر، 1443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DD955A3F-5D0B-49C8-A8D2-C27E2FF95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88E03954-D4A2-4F98-8989-4633DADCE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F0FA2-1E22-400C-BC21-28B28E46799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787727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C3EEE274-C983-48D7-BEED-CBA1DD702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56A8FC6E-9E5F-46BF-B5E9-86F278D961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88727DCE-13C7-4DE5-8ECE-3A6299251D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63DA4E-0CA0-44D9-82F1-231470EB19C7}" type="datetimeFigureOut">
              <a:rPr lang="ar-SA" smtClean="0"/>
              <a:t>22 صفر،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E775F54-2FEE-49C2-834D-E739D16F91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1041712-69D4-4C1D-AAF8-C820993D8D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FF0FA2-1E22-400C-BC21-28B28E46799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51782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15.png"/><Relationship Id="rId26" Type="http://schemas.openxmlformats.org/officeDocument/2006/relationships/image" Target="../media/image22.png"/><Relationship Id="rId3" Type="http://schemas.openxmlformats.org/officeDocument/2006/relationships/image" Target="../media/image2.png"/><Relationship Id="rId21" Type="http://schemas.openxmlformats.org/officeDocument/2006/relationships/image" Target="../media/image18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5" Type="http://schemas.openxmlformats.org/officeDocument/2006/relationships/image" Target="../media/image21.png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24" Type="http://schemas.openxmlformats.org/officeDocument/2006/relationships/image" Target="../media/image20.png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23" Type="http://schemas.openxmlformats.org/officeDocument/2006/relationships/image" Target="../media/image19.png"/><Relationship Id="rId10" Type="http://schemas.openxmlformats.org/officeDocument/2006/relationships/image" Target="../media/image9.png"/><Relationship Id="rId19" Type="http://schemas.openxmlformats.org/officeDocument/2006/relationships/image" Target="../media/image16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Relationship Id="rId22" Type="http://schemas.microsoft.com/office/2007/relationships/hdphoto" Target="../media/hdphoto2.wdp"/><Relationship Id="rId27" Type="http://schemas.openxmlformats.org/officeDocument/2006/relationships/image" Target="../media/image2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3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2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4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3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5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4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6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5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6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8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7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9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8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0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9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20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24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3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2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3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22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4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23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5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24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6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25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26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8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27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9.png"/><Relationship Id="rId3" Type="http://schemas.openxmlformats.org/officeDocument/2006/relationships/image" Target="../media/image2.png"/><Relationship Id="rId21" Type="http://schemas.microsoft.com/office/2007/relationships/hdphoto" Target="../media/hdphoto29.wdp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28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5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30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5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3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25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4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53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32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54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33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55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34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56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35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5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36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58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37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59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openxmlformats.org/officeDocument/2006/relationships/image" Target="../media/image60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26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5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2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6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28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7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29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8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0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9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0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118" y="1102569"/>
            <a:ext cx="8672299" cy="359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2064565" y="1285156"/>
            <a:ext cx="8015342" cy="322296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696896" y="2193114"/>
            <a:ext cx="1268626" cy="2164438"/>
            <a:chOff x="6170636" y="2088433"/>
            <a:chExt cx="1268626" cy="216443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08843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09305" y="966812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61961" y="1375892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42982" y="252811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33" name="Google Shape;88;p1">
            <a:extLst>
              <a:ext uri="{FF2B5EF4-FFF2-40B4-BE49-F238E27FC236}">
                <a16:creationId xmlns:a16="http://schemas.microsoft.com/office/drawing/2014/main" id="{BBE15BBA-B1B6-4E98-9B98-2D710C5B4BEC}"/>
              </a:ext>
            </a:extLst>
          </p:cNvPr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9311763" y="1315444"/>
            <a:ext cx="760301" cy="555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101;p1">
            <a:extLst>
              <a:ext uri="{FF2B5EF4-FFF2-40B4-BE49-F238E27FC236}">
                <a16:creationId xmlns:a16="http://schemas.microsoft.com/office/drawing/2014/main" id="{2940C00F-7160-48ED-9CD9-DBAAB042E2D4}"/>
              </a:ext>
            </a:extLst>
          </p:cNvPr>
          <p:cNvPicPr preferRelativeResize="0"/>
          <p:nvPr/>
        </p:nvPicPr>
        <p:blipFill rotWithShape="1">
          <a:blip r:embed="rId19">
            <a:alphaModFix/>
          </a:blip>
          <a:srcRect t="5895" b="10486"/>
          <a:stretch/>
        </p:blipFill>
        <p:spPr>
          <a:xfrm>
            <a:off x="2145587" y="1266371"/>
            <a:ext cx="658911" cy="653181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مربع نص 48">
            <a:extLst>
              <a:ext uri="{FF2B5EF4-FFF2-40B4-BE49-F238E27FC236}">
                <a16:creationId xmlns:a16="http://schemas.microsoft.com/office/drawing/2014/main" id="{1FA07482-55C5-45EB-A34B-E9648C1EB28B}"/>
              </a:ext>
            </a:extLst>
          </p:cNvPr>
          <p:cNvSpPr txBox="1"/>
          <p:nvPr/>
        </p:nvSpPr>
        <p:spPr>
          <a:xfrm>
            <a:off x="8432800" y="2047435"/>
            <a:ext cx="1548097" cy="369332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اليوم: الاربعاء </a:t>
            </a:r>
          </a:p>
        </p:txBody>
      </p:sp>
      <p:sp>
        <p:nvSpPr>
          <p:cNvPr id="50" name="مربع نص 49">
            <a:extLst>
              <a:ext uri="{FF2B5EF4-FFF2-40B4-BE49-F238E27FC236}">
                <a16:creationId xmlns:a16="http://schemas.microsoft.com/office/drawing/2014/main" id="{B85AF374-B2DF-4D6F-800D-C84DC918EE04}"/>
              </a:ext>
            </a:extLst>
          </p:cNvPr>
          <p:cNvSpPr txBox="1"/>
          <p:nvPr/>
        </p:nvSpPr>
        <p:spPr>
          <a:xfrm>
            <a:off x="8040723" y="2502642"/>
            <a:ext cx="1941988" cy="369332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التاريخ:1443/2/22</a:t>
            </a:r>
          </a:p>
        </p:txBody>
      </p:sp>
      <p:sp>
        <p:nvSpPr>
          <p:cNvPr id="51" name="مربع نص 50">
            <a:extLst>
              <a:ext uri="{FF2B5EF4-FFF2-40B4-BE49-F238E27FC236}">
                <a16:creationId xmlns:a16="http://schemas.microsoft.com/office/drawing/2014/main" id="{D69F04EB-5966-4E23-A242-2D542FFB8F1E}"/>
              </a:ext>
            </a:extLst>
          </p:cNvPr>
          <p:cNvSpPr txBox="1"/>
          <p:nvPr/>
        </p:nvSpPr>
        <p:spPr>
          <a:xfrm>
            <a:off x="8411242" y="3303776"/>
            <a:ext cx="1548422" cy="369332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المادة: علوم</a:t>
            </a:r>
          </a:p>
        </p:txBody>
      </p:sp>
      <p:sp>
        <p:nvSpPr>
          <p:cNvPr id="52" name="Google Shape;75;p13">
            <a:extLst>
              <a:ext uri="{FF2B5EF4-FFF2-40B4-BE49-F238E27FC236}">
                <a16:creationId xmlns:a16="http://schemas.microsoft.com/office/drawing/2014/main" id="{3FF2AD8B-8651-4415-A6BB-8A228580B388}"/>
              </a:ext>
            </a:extLst>
          </p:cNvPr>
          <p:cNvSpPr txBox="1"/>
          <p:nvPr/>
        </p:nvSpPr>
        <p:spPr>
          <a:xfrm>
            <a:off x="4110041" y="2333954"/>
            <a:ext cx="3930682" cy="1033495"/>
          </a:xfrm>
          <a:custGeom>
            <a:avLst/>
            <a:gdLst>
              <a:gd name="connsiteX0" fmla="*/ 0 w 5348097"/>
              <a:gd name="connsiteY0" fmla="*/ 0 h 531719"/>
              <a:gd name="connsiteX1" fmla="*/ 5348097 w 5348097"/>
              <a:gd name="connsiteY1" fmla="*/ 0 h 531719"/>
              <a:gd name="connsiteX2" fmla="*/ 5348097 w 5348097"/>
              <a:gd name="connsiteY2" fmla="*/ 531719 h 531719"/>
              <a:gd name="connsiteX3" fmla="*/ 0 w 5348097"/>
              <a:gd name="connsiteY3" fmla="*/ 531719 h 531719"/>
              <a:gd name="connsiteX4" fmla="*/ 0 w 5348097"/>
              <a:gd name="connsiteY4" fmla="*/ 0 h 531719"/>
              <a:gd name="connsiteX0" fmla="*/ 0 w 5348097"/>
              <a:gd name="connsiteY0" fmla="*/ 0 h 531719"/>
              <a:gd name="connsiteX1" fmla="*/ 5348097 w 5348097"/>
              <a:gd name="connsiteY1" fmla="*/ 0 h 531719"/>
              <a:gd name="connsiteX2" fmla="*/ 5076160 w 5348097"/>
              <a:gd name="connsiteY2" fmla="*/ 276370 h 531719"/>
              <a:gd name="connsiteX3" fmla="*/ 5348097 w 5348097"/>
              <a:gd name="connsiteY3" fmla="*/ 531719 h 531719"/>
              <a:gd name="connsiteX4" fmla="*/ 0 w 5348097"/>
              <a:gd name="connsiteY4" fmla="*/ 531719 h 531719"/>
              <a:gd name="connsiteX5" fmla="*/ 0 w 5348097"/>
              <a:gd name="connsiteY5" fmla="*/ 0 h 531719"/>
              <a:gd name="connsiteX0" fmla="*/ 45 w 5348142"/>
              <a:gd name="connsiteY0" fmla="*/ 0 h 531719"/>
              <a:gd name="connsiteX1" fmla="*/ 5348142 w 5348142"/>
              <a:gd name="connsiteY1" fmla="*/ 0 h 531719"/>
              <a:gd name="connsiteX2" fmla="*/ 5076205 w 5348142"/>
              <a:gd name="connsiteY2" fmla="*/ 276370 h 531719"/>
              <a:gd name="connsiteX3" fmla="*/ 5348142 w 5348142"/>
              <a:gd name="connsiteY3" fmla="*/ 531719 h 531719"/>
              <a:gd name="connsiteX4" fmla="*/ 45 w 5348142"/>
              <a:gd name="connsiteY4" fmla="*/ 531719 h 531719"/>
              <a:gd name="connsiteX5" fmla="*/ 367727 w 5348142"/>
              <a:gd name="connsiteY5" fmla="*/ 303666 h 531719"/>
              <a:gd name="connsiteX6" fmla="*/ 45 w 5348142"/>
              <a:gd name="connsiteY6" fmla="*/ 0 h 531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48142" h="531719">
                <a:moveTo>
                  <a:pt x="45" y="0"/>
                </a:moveTo>
                <a:lnTo>
                  <a:pt x="5348142" y="0"/>
                </a:lnTo>
                <a:cubicBezTo>
                  <a:pt x="5343932" y="101222"/>
                  <a:pt x="5080415" y="175148"/>
                  <a:pt x="5076205" y="276370"/>
                </a:cubicBezTo>
                <a:lnTo>
                  <a:pt x="5348142" y="531719"/>
                </a:lnTo>
                <a:lnTo>
                  <a:pt x="45" y="531719"/>
                </a:lnTo>
                <a:cubicBezTo>
                  <a:pt x="-4773" y="446603"/>
                  <a:pt x="372545" y="388782"/>
                  <a:pt x="367727" y="303666"/>
                </a:cubicBezTo>
                <a:lnTo>
                  <a:pt x="45" y="0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b="1" dirty="0">
                <a:solidFill>
                  <a:schemeClr val="bg1"/>
                </a:solidFill>
                <a:latin typeface="Lemonada Regular"/>
                <a:ea typeface="Lemonada Regular"/>
                <a:cs typeface="+mn-cs"/>
                <a:sym typeface="Lemonada Regular"/>
              </a:rPr>
              <a:t>الموضوع : </a:t>
            </a:r>
          </a:p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b="1" dirty="0">
                <a:solidFill>
                  <a:schemeClr val="bg1"/>
                </a:solidFill>
                <a:latin typeface="Lemonada Regular"/>
                <a:ea typeface="Lemonada Regular"/>
                <a:cs typeface="+mn-cs"/>
                <a:sym typeface="Lemonada Regular"/>
              </a:rPr>
              <a:t>تابع دورات الحياة   </a:t>
            </a:r>
            <a:r>
              <a:rPr lang="ar-SA" sz="2800" b="1" dirty="0">
                <a:solidFill>
                  <a:schemeClr val="bg1"/>
                </a:solidFill>
                <a:latin typeface="Lemonada Regular"/>
                <a:ea typeface="Lemonada Regular"/>
                <a:sym typeface="Lemonada Regular"/>
              </a:rPr>
              <a:t> </a:t>
            </a:r>
          </a:p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b="1" dirty="0">
                <a:solidFill>
                  <a:srgbClr val="FF0000"/>
                </a:solidFill>
                <a:latin typeface="Lemonada Regular"/>
                <a:ea typeface="Lemonada Regular"/>
                <a:sym typeface="Lemonada Regular"/>
              </a:rPr>
              <a:t>   </a:t>
            </a:r>
            <a:endParaRPr lang="ar-SA" sz="2800" b="1" dirty="0">
              <a:latin typeface="Lemonada Regular"/>
              <a:ea typeface="Lemonada Regular"/>
              <a:cs typeface="+mn-cs"/>
              <a:sym typeface="Lemonada Regular"/>
            </a:endParaRPr>
          </a:p>
        </p:txBody>
      </p:sp>
      <p:grpSp>
        <p:nvGrpSpPr>
          <p:cNvPr id="53" name="مجموعة 52">
            <a:extLst>
              <a:ext uri="{FF2B5EF4-FFF2-40B4-BE49-F238E27FC236}">
                <a16:creationId xmlns:a16="http://schemas.microsoft.com/office/drawing/2014/main" id="{42284A5A-3FD4-424F-8A61-F2A5776E2EEB}"/>
              </a:ext>
            </a:extLst>
          </p:cNvPr>
          <p:cNvGrpSpPr/>
          <p:nvPr/>
        </p:nvGrpSpPr>
        <p:grpSpPr>
          <a:xfrm>
            <a:off x="2290592" y="2670258"/>
            <a:ext cx="1745016" cy="1687294"/>
            <a:chOff x="8951775" y="3304582"/>
            <a:chExt cx="1921613" cy="1131299"/>
          </a:xfrm>
        </p:grpSpPr>
        <p:pic>
          <p:nvPicPr>
            <p:cNvPr id="54" name="Picture 46">
              <a:extLst>
                <a:ext uri="{FF2B5EF4-FFF2-40B4-BE49-F238E27FC236}">
                  <a16:creationId xmlns:a16="http://schemas.microsoft.com/office/drawing/2014/main" id="{4663BF04-2F5D-4CE1-AB03-D04919651F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1"/>
                </a:ext>
              </a:extLst>
            </a:blip>
            <a:srcRect l="14797" t="6571" r="14269" b="10899"/>
            <a:stretch/>
          </p:blipFill>
          <p:spPr>
            <a:xfrm>
              <a:off x="8951775" y="3304582"/>
              <a:ext cx="1869505" cy="1131299"/>
            </a:xfrm>
            <a:prstGeom prst="rect">
              <a:avLst/>
            </a:prstGeom>
          </p:spPr>
        </p:pic>
        <p:sp>
          <p:nvSpPr>
            <p:cNvPr id="55" name="مربع نص 54">
              <a:extLst>
                <a:ext uri="{FF2B5EF4-FFF2-40B4-BE49-F238E27FC236}">
                  <a16:creationId xmlns:a16="http://schemas.microsoft.com/office/drawing/2014/main" id="{FC9004A6-A82E-474E-82F6-AAE0303936D9}"/>
                </a:ext>
              </a:extLst>
            </p:cNvPr>
            <p:cNvSpPr txBox="1"/>
            <p:nvPr/>
          </p:nvSpPr>
          <p:spPr>
            <a:xfrm>
              <a:off x="8984514" y="3407551"/>
              <a:ext cx="1888874" cy="32043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ar-SA" b="1" dirty="0"/>
                <a:t>حكمة اليوم :</a:t>
              </a:r>
              <a:endParaRPr lang="ar-SA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مستطيل 1"/>
          <p:cNvSpPr/>
          <p:nvPr/>
        </p:nvSpPr>
        <p:spPr>
          <a:xfrm>
            <a:off x="4805991" y="1224146"/>
            <a:ext cx="238078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بسم الله الرحمن الرحيم</a:t>
            </a:r>
            <a:endParaRPr lang="ar-SA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pic>
        <p:nvPicPr>
          <p:cNvPr id="56" name="Picture 26" descr="https://lh6.googleusercontent.com/vaEUjWtijHdxqYdBwcZLxEEVYifJhv3nqKB5F-X7FB1MaNJ70wL8v5yQoTaKnbTw-jiS7xqFvOVT6Gitr4FIP7nI0fCnSomqQNGMw5F47M0Zm0VTtK2t_kh4RAXRl_Uj1BrmSb15ZYc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3" y="4908612"/>
            <a:ext cx="2230980" cy="2053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60000">
            <a:off x="8515775" y="5070066"/>
            <a:ext cx="3454455" cy="1757924"/>
          </a:xfrm>
          <a:prstGeom prst="rect">
            <a:avLst/>
          </a:prstGeom>
        </p:spPr>
      </p:pic>
      <p:pic>
        <p:nvPicPr>
          <p:cNvPr id="58" name="Picture 22" descr="https://lh5.googleusercontent.com/YYm79rPHA3tNltb9ima9pACC8Dr4tbhbiB4jrnPBvVi29rr1f9luI5oqOn5zWdMEi6TRk_in3-_fGBWSn-cc9uREGKHXOE85CaptYRzNu1ACuSIQlVA623ey1PWOXB2yPGEJwtcwOms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8178" y="4614023"/>
            <a:ext cx="808112" cy="565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38" descr="https://lh6.googleusercontent.com/lA8Hyi4kH_IVGIdbWoAFwdqJ0IGVj9Bn9TQ8RhpKzpEZjPVyUjgSWzvirmGim6mjsnpnR9onHSWPgS2dGT4Ag0pR-t8j2dOFWCfozE8aOKTdQtfZKVkoibbq713dsVPmtcn8tJQLNB0"/>
          <p:cNvPicPr>
            <a:picLocks noChangeAspect="1" noChangeArrowheads="1"/>
          </p:cNvPicPr>
          <p:nvPr/>
        </p:nvPicPr>
        <p:blipFill>
          <a:blip r:embed="rId2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355858" y="4784269"/>
            <a:ext cx="1860864" cy="2014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467" y="4716599"/>
            <a:ext cx="1258188" cy="723798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9737835" y="4782544"/>
            <a:ext cx="585096" cy="354094"/>
          </a:xfrm>
          <a:prstGeom prst="rect">
            <a:avLst/>
          </a:prstGeom>
          <a:scene3d>
            <a:camera prst="perspectiveHeroicExtremeRightFacing"/>
            <a:lightRig rig="threePt" dir="t"/>
          </a:scene3d>
          <a:sp3d>
            <a:bevelT w="165100" prst="coolSlan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61" name="Google Shape;59;p13">
            <a:extLst>
              <a:ext uri="{FF2B5EF4-FFF2-40B4-BE49-F238E27FC236}">
                <a16:creationId xmlns:a16="http://schemas.microsoft.com/office/drawing/2014/main" id="{C2DD802F-DAE5-42E9-B9E3-F6B08FAF2BD2}"/>
              </a:ext>
            </a:extLst>
          </p:cNvPr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9817346" y="4755753"/>
            <a:ext cx="370004" cy="359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Picture 2" descr="hand pointer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89827" y="3280586"/>
            <a:ext cx="2268815" cy="3347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88281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5E4EF9A6-8769-42D9-96B3-A4932C0AB641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8786" t="25225" r="9394" b="29705"/>
          <a:stretch/>
        </p:blipFill>
        <p:spPr>
          <a:xfrm>
            <a:off x="1895032" y="1206501"/>
            <a:ext cx="8401935" cy="4316328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541B776F-E595-42B8-8CF0-97F5C8795A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786160" y="3479032"/>
            <a:ext cx="2075988" cy="3158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00653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93295571-9B99-4BDB-94F4-0EB57C474FD0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8571" t="25225" r="9465" b="30086"/>
          <a:stretch/>
        </p:blipFill>
        <p:spPr>
          <a:xfrm>
            <a:off x="1895032" y="1169370"/>
            <a:ext cx="8401934" cy="436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1522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EB017E13-1F9E-4F29-ADA3-93F64631C906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8787" t="25334" r="9461" b="29704"/>
          <a:stretch/>
        </p:blipFill>
        <p:spPr>
          <a:xfrm>
            <a:off x="1937238" y="1206502"/>
            <a:ext cx="8359729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5956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A22E2B0D-5E00-47DA-AABB-4DD82DF6D9E6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9000" t="25225" r="9395" b="30086"/>
          <a:stretch/>
        </p:blipFill>
        <p:spPr>
          <a:xfrm>
            <a:off x="1895032" y="1206502"/>
            <a:ext cx="8401935" cy="4315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9276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0DC1761D-58A4-4476-956E-5ED02DD14B36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8571" t="25225" r="9463" b="30086"/>
          <a:stretch/>
        </p:blipFill>
        <p:spPr>
          <a:xfrm>
            <a:off x="1871868" y="1206502"/>
            <a:ext cx="8401935" cy="4315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1062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AB603B4F-17D4-428F-A59F-6A152F317840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9000" t="25225" r="9395" b="30086"/>
          <a:stretch/>
        </p:blipFill>
        <p:spPr>
          <a:xfrm>
            <a:off x="1895032" y="1206501"/>
            <a:ext cx="8443983" cy="4362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5792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752C74D9-0D4D-42D2-B417-6E6613B07A32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9107" t="25225" r="9462" b="30086"/>
          <a:stretch/>
        </p:blipFill>
        <p:spPr>
          <a:xfrm>
            <a:off x="1911038" y="1206502"/>
            <a:ext cx="8385929" cy="4315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554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39824796-DAAE-4DFF-981F-5D537796D4EC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9000" t="25225" r="9463" b="30086"/>
          <a:stretch/>
        </p:blipFill>
        <p:spPr>
          <a:xfrm>
            <a:off x="1937238" y="1213480"/>
            <a:ext cx="8359729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343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00A8CD0D-D665-4DE6-93EE-6490D7912304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9107" t="25225" r="9462" b="30086"/>
          <a:stretch/>
        </p:blipFill>
        <p:spPr>
          <a:xfrm>
            <a:off x="1911038" y="1206502"/>
            <a:ext cx="8385929" cy="4334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4460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92BC1605-D640-40A5-A32D-B07B5535035B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9001" t="25225" r="9462" b="29895"/>
          <a:stretch/>
        </p:blipFill>
        <p:spPr>
          <a:xfrm>
            <a:off x="1897976" y="1206501"/>
            <a:ext cx="8398991" cy="4322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0920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16F43BB1-ECF2-4F17-9904-F1F96FABD5FA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8465" t="30535" r="8392" b="24940"/>
          <a:stretch/>
        </p:blipFill>
        <p:spPr>
          <a:xfrm>
            <a:off x="1895032" y="1206501"/>
            <a:ext cx="8401935" cy="4330700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749B8EEF-1FF2-4767-928A-5A384EDF7D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766" y="3429000"/>
            <a:ext cx="1925337" cy="313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11937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FFC278E1-59ED-4E59-A0E5-1D8492AF56AF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9000" t="25225" r="9463" b="30086"/>
          <a:stretch/>
        </p:blipFill>
        <p:spPr>
          <a:xfrm>
            <a:off x="1899349" y="1206502"/>
            <a:ext cx="8397617" cy="430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0628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4829FF6E-870B-4498-AB42-A5521AECF927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9107" t="25225" r="9395" b="30086"/>
          <a:stretch/>
        </p:blipFill>
        <p:spPr>
          <a:xfrm>
            <a:off x="1895032" y="1206501"/>
            <a:ext cx="8401935" cy="4372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4830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F424CBAF-F870-4FD0-BA4F-B436167E198B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8893" t="25225" r="9394" b="30086"/>
          <a:stretch/>
        </p:blipFill>
        <p:spPr>
          <a:xfrm>
            <a:off x="1895032" y="1205192"/>
            <a:ext cx="8401935" cy="4330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655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EEC88E5F-6847-4332-9274-7681CF1D3344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8893" t="25225" r="9394" b="30086"/>
          <a:stretch/>
        </p:blipFill>
        <p:spPr>
          <a:xfrm>
            <a:off x="1895032" y="1205192"/>
            <a:ext cx="8401935" cy="4330699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BFFCC4FF-6B28-444A-908C-976C0C07A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807336" y="3429000"/>
            <a:ext cx="1843889" cy="3148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08112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BA5E1DAC-9B37-486D-8FCA-317A7F7ED344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8786" t="25225" r="9394" b="29895"/>
          <a:stretch/>
        </p:blipFill>
        <p:spPr>
          <a:xfrm>
            <a:off x="1895032" y="1206502"/>
            <a:ext cx="8443983" cy="4330700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A3038629-A80E-4988-A082-B13E273B2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791805" y="3429000"/>
            <a:ext cx="1873642" cy="3208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01118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C189C00A-6EC2-4370-B82F-B78077E9C75D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9000" t="25225" r="10496" b="29324"/>
          <a:stretch/>
        </p:blipFill>
        <p:spPr>
          <a:xfrm>
            <a:off x="1895032" y="1206501"/>
            <a:ext cx="8401935" cy="4330700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285421AD-5AF5-4BF2-B6D9-82596FA830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28522" y="3429000"/>
            <a:ext cx="1968443" cy="3208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8577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5A796492-1750-4002-8EA4-4FE0EF0E8F69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5321" t="24949" r="20500" b="29514"/>
          <a:stretch/>
        </p:blipFill>
        <p:spPr>
          <a:xfrm>
            <a:off x="1981397" y="2385422"/>
            <a:ext cx="4167052" cy="3121419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C96B94E8-5B9B-4C1D-AD4D-75FF8AFEF383}"/>
              </a:ext>
            </a:extLst>
          </p:cNvPr>
          <p:cNvSpPr/>
          <p:nvPr/>
        </p:nvSpPr>
        <p:spPr>
          <a:xfrm>
            <a:off x="8000663" y="1213391"/>
            <a:ext cx="20714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التلقيح : 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FD547B7F-008E-44A8-90D0-55B7DE31C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777710" y="3289303"/>
            <a:ext cx="1702538" cy="3347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28262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4676" y="1193454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48F895A0-B73A-47AA-B440-56A89CB9F701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9643" t="21067" r="27143" b="34278"/>
          <a:stretch/>
        </p:blipFill>
        <p:spPr>
          <a:xfrm>
            <a:off x="1894676" y="2460162"/>
            <a:ext cx="4049487" cy="3060944"/>
          </a:xfrm>
          <a:prstGeom prst="rect">
            <a:avLst/>
          </a:prstGeom>
        </p:spPr>
      </p:pic>
      <p:pic>
        <p:nvPicPr>
          <p:cNvPr id="46" name="صورة 45">
            <a:extLst>
              <a:ext uri="{FF2B5EF4-FFF2-40B4-BE49-F238E27FC236}">
                <a16:creationId xmlns:a16="http://schemas.microsoft.com/office/drawing/2014/main" id="{60A1E009-AEE3-47F0-975D-5B9CDA947EFE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9535" t="20848" r="26286" b="35231"/>
          <a:stretch/>
        </p:blipFill>
        <p:spPr>
          <a:xfrm>
            <a:off x="6032077" y="2400602"/>
            <a:ext cx="4264890" cy="3121419"/>
          </a:xfrm>
          <a:prstGeom prst="rect">
            <a:avLst/>
          </a:prstGeom>
        </p:spPr>
      </p:pic>
      <p:sp>
        <p:nvSpPr>
          <p:cNvPr id="6" name="سهم: منحني لأسفل 5">
            <a:extLst>
              <a:ext uri="{FF2B5EF4-FFF2-40B4-BE49-F238E27FC236}">
                <a16:creationId xmlns:a16="http://schemas.microsoft.com/office/drawing/2014/main" id="{7D3E98AC-1C28-4641-B506-88A6396991F3}"/>
              </a:ext>
            </a:extLst>
          </p:cNvPr>
          <p:cNvSpPr/>
          <p:nvPr/>
        </p:nvSpPr>
        <p:spPr>
          <a:xfrm flipH="1">
            <a:off x="4653867" y="1361533"/>
            <a:ext cx="2883552" cy="969861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9567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31BE376D-916B-4090-92FE-C95CA2E61466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8786" t="25225" r="9394" b="30086"/>
          <a:stretch/>
        </p:blipFill>
        <p:spPr>
          <a:xfrm>
            <a:off x="1871868" y="1205192"/>
            <a:ext cx="8425099" cy="4330699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B0DE5071-765A-4353-A197-0F558ED2AC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785840" y="3334268"/>
            <a:ext cx="1885936" cy="3347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70079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856F641D-88B1-4D2D-84FA-E51B5C1F3107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8893" t="25225" r="8500" b="29705"/>
          <a:stretch/>
        </p:blipFill>
        <p:spPr>
          <a:xfrm>
            <a:off x="1937237" y="1206501"/>
            <a:ext cx="8359729" cy="4330700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813CC6AD-7FA8-4614-91E1-BA958F869B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747590" y="3605349"/>
            <a:ext cx="1924186" cy="3031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11752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FE14F98C-CE28-4AE2-9786-0FBEA171ED87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8786" t="30535" r="9394" b="24749"/>
          <a:stretch/>
        </p:blipFill>
        <p:spPr>
          <a:xfrm>
            <a:off x="1895032" y="1204305"/>
            <a:ext cx="8401935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55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7A24BDF5-428A-4111-9C77-AB58CC162E4F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8679" t="24797" r="8500" b="29513"/>
          <a:stretch/>
        </p:blipFill>
        <p:spPr>
          <a:xfrm>
            <a:off x="1871867" y="1206501"/>
            <a:ext cx="8401935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598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949C6218-FADC-48DF-8F75-071000093BCC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9107" t="24797" r="9395" b="30085"/>
          <a:stretch/>
        </p:blipFill>
        <p:spPr>
          <a:xfrm>
            <a:off x="1895032" y="1206501"/>
            <a:ext cx="8401935" cy="4314735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372E4DCB-BA50-4F92-A6F3-E506506502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22676" y="3459631"/>
            <a:ext cx="1938085" cy="3083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20647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63AE3C21-A619-4430-8EC7-C5ACB40451EC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8679" t="24797" r="9395" b="29323"/>
          <a:stretch/>
        </p:blipFill>
        <p:spPr>
          <a:xfrm>
            <a:off x="1895031" y="1219621"/>
            <a:ext cx="8401935" cy="4330699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496DA3E2-B245-4843-A3DE-6C03030743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801560" y="3518761"/>
            <a:ext cx="1894198" cy="3117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95556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AB4E7D66-2735-4487-9B14-ADB31BB15984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8571" t="24797" r="9395" b="30085"/>
          <a:stretch/>
        </p:blipFill>
        <p:spPr>
          <a:xfrm>
            <a:off x="1871868" y="1206501"/>
            <a:ext cx="8401935" cy="4331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0658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B03B0B1F-F665-4109-9D6A-D20C8C92D443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8993" t="24722" r="9273" b="30393"/>
          <a:stretch/>
        </p:blipFill>
        <p:spPr>
          <a:xfrm>
            <a:off x="1895032" y="1206502"/>
            <a:ext cx="8401935" cy="4356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6586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B06FD09B-27C0-4DC7-A597-E8F822563EAF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8357" t="23988" r="9395" b="29704"/>
          <a:stretch/>
        </p:blipFill>
        <p:spPr>
          <a:xfrm>
            <a:off x="1937238" y="1206501"/>
            <a:ext cx="8359729" cy="4319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70145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8194" name="Picture 2" descr="any questions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8922" y="2711230"/>
            <a:ext cx="3889068" cy="398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5927029" y="1065083"/>
            <a:ext cx="4369939" cy="3117605"/>
          </a:xfrm>
          <a:prstGeom prst="rect">
            <a:avLst/>
          </a:prstGeom>
        </p:spPr>
      </p:pic>
      <p:pic>
        <p:nvPicPr>
          <p:cNvPr id="46" name="صورة 45"/>
          <p:cNvPicPr>
            <a:picLocks noChangeAspect="1"/>
          </p:cNvPicPr>
          <p:nvPr/>
        </p:nvPicPr>
        <p:blipFill rotWithShape="1">
          <a:blip r:embed="rId19"/>
          <a:srcRect l="26619" t="19792" r="24870" b="61336"/>
          <a:stretch/>
        </p:blipFill>
        <p:spPr>
          <a:xfrm>
            <a:off x="6179694" y="2022817"/>
            <a:ext cx="3842655" cy="13490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845729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23E9BF29-F31F-41FA-BB9C-94B55C6C2F21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8999" t="24797" r="9396" b="30086"/>
          <a:stretch/>
        </p:blipFill>
        <p:spPr>
          <a:xfrm>
            <a:off x="1895032" y="1206502"/>
            <a:ext cx="8401935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1965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CA1513FA-1320-4DFF-86E0-88D9B985CD74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9000" t="25225" r="9395" b="30086"/>
          <a:stretch/>
        </p:blipFill>
        <p:spPr>
          <a:xfrm>
            <a:off x="1895032" y="1213480"/>
            <a:ext cx="8401935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1267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661A93BA-A457-4A74-BB3C-BB7BFBC09732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8679" t="25225" r="9395" b="30086"/>
          <a:stretch/>
        </p:blipFill>
        <p:spPr>
          <a:xfrm>
            <a:off x="1906230" y="1169370"/>
            <a:ext cx="8390737" cy="4352923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7F8ACFBB-9D45-4C80-98D1-B4D135D3AC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51747" y="3229981"/>
            <a:ext cx="2059289" cy="3347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35858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94AF9BFA-9935-46D2-8155-8CD24E681638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8464" t="25225" r="9395" b="29895"/>
          <a:stretch/>
        </p:blipFill>
        <p:spPr>
          <a:xfrm>
            <a:off x="1895032" y="1206501"/>
            <a:ext cx="8401935" cy="4322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349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039C45E2-A475-493B-8EF7-58D0B19E12F3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8679" t="25225" r="9463" b="30086"/>
          <a:stretch/>
        </p:blipFill>
        <p:spPr>
          <a:xfrm>
            <a:off x="1895032" y="1206502"/>
            <a:ext cx="8401935" cy="4315792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D303DFB9-806E-4B0E-B8C9-4704C616C2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51846" y="3276131"/>
            <a:ext cx="1916772" cy="3347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60367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CAEC0E43-A824-4182-822B-960132F9926E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8893" t="25225" r="9394" b="29895"/>
          <a:stretch/>
        </p:blipFill>
        <p:spPr>
          <a:xfrm>
            <a:off x="1866955" y="1206502"/>
            <a:ext cx="8401935" cy="4330700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00B896E8-56ED-4EBC-87D0-9E079C80BD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817582" y="3457253"/>
            <a:ext cx="1944850" cy="313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2015353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600</Words>
  <Application>Microsoft Office PowerPoint</Application>
  <PresentationFormat>شاشة عريضة</PresentationFormat>
  <Paragraphs>441</Paragraphs>
  <Slides>36</Slides>
  <Notes>0</Notes>
  <HiddenSlides>0</HiddenSlides>
  <MMClips>0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36</vt:i4>
      </vt:variant>
    </vt:vector>
  </HeadingPairs>
  <TitlesOfParts>
    <vt:vector size="37" baseType="lpstr"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ahlam ahmed</dc:creator>
  <cp:lastModifiedBy>ahlam ahmed</cp:lastModifiedBy>
  <cp:revision>3</cp:revision>
  <dcterms:created xsi:type="dcterms:W3CDTF">2021-09-28T22:02:27Z</dcterms:created>
  <dcterms:modified xsi:type="dcterms:W3CDTF">2021-09-29T11:42:17Z</dcterms:modified>
</cp:coreProperties>
</file>