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5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96" r:id="rId22"/>
    <p:sldId id="297" r:id="rId23"/>
    <p:sldId id="279" r:id="rId24"/>
    <p:sldId id="280" r:id="rId25"/>
    <p:sldId id="281" r:id="rId26"/>
    <p:sldId id="282" r:id="rId27"/>
    <p:sldId id="283" r:id="rId28"/>
    <p:sldId id="284" r:id="rId29"/>
    <p:sldId id="289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94" r:id="rId38"/>
    <p:sldId id="298" r:id="rId39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35951EB-A1A1-439C-9A6C-F59033AF10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0221410-6F80-4B44-B67A-87E1A0B60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7F38A4-4C45-44E9-AE79-114DE6D08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6A1F072-75E9-4643-A55F-EB8EF06D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D69D44-7A47-4C3A-87C9-81431862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5916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7FF2587-9632-49A0-9E78-542DDD2EB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9004964-545F-4FB1-88B0-599EF9518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B6EF96B-A4FF-4C77-813F-4C17230E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D14BAB5-37B8-48B3-9991-3178C76B6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550D52C-40DD-45E5-A51E-BB491026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557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2AB5BD1B-C53E-4669-B56C-7BD03EEAB9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4C9696-1D12-4CDA-9393-FC65E08FC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9C5E2C3-7260-47DC-9752-318B6EAA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2ED809-BE74-4DE3-B533-F9379EF03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4C6F66A-B8ED-460D-BDB4-379B26D96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38038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E5456A-C618-4816-BE95-C2D2659B8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F0F0200-29D5-4681-B3E4-C5162277EF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275D8-7882-48AA-B076-7CDFDFB45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143D122-A821-4755-B8E7-306E1ECB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2191FE9-7AE3-44B2-ABFB-BB63C533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990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B4D8465-1564-4F17-9A62-090C803D4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45CD8E1-AEA4-4400-8897-2B3D89CF7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630EA5E-8FF9-4555-A502-A5978D59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2686992-6987-4CD7-A2CE-54663D0D8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ECB6F09-51F8-4725-951F-4F389ED2C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185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4F68861-DF03-4A9E-B123-567557C9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4F07FBD-CD3B-4837-B253-742243A2F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3D2350E5-271B-49EA-8A1F-18F4AF88C5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749A65C-7ED5-4227-8507-7EB09FE74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531487B-AC83-40E8-BA48-FD546DABF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00C30D-10E7-42D2-A601-8171EE1A4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3062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8FB1D8-5250-4375-9802-DE2B156AB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329624B-89BB-4DBF-A3A1-195449C7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CAD6F9F-299E-45D1-8D3F-6647BB3EF7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A142A80-CEBA-4B7B-BBEA-0962EB8153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A79CF7C2-32FE-40A4-8C54-747D4DAF2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393AB22-AB95-47B3-8778-C9445BD67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3EB20D44-6600-4617-8CE4-1E5B7A452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C929E219-CB5B-475F-9B86-1626B3C88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82634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E01DA3-E8E0-4992-A242-FDC63B1B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4B0EBE6-438C-4010-80A5-EBAB0D4C3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D4A0A334-D40E-42FF-9495-CBFD7D8A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18BED04-408A-4E34-9B86-BFDB817E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385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EF765E-4ADA-4CBC-A7D2-D8104BC4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3BDF85D-14A1-46BA-B347-A6383989A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FEC5D17-8AB7-40C5-8353-197BAA3D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3210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4DFFE6E-B2FA-409D-A20F-F742D5A2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ABEB270-6709-4D28-9334-0045FDC64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EF3F3AC2-3E3B-4428-9AEF-F157895A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5F1E1CA-6FAF-465D-9F92-07C2AB3E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14F6F30-8D4B-4D20-B299-888E0778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27E1DAA-0AC6-48A7-B507-24BC2E085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1698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C8E7D0-033E-4952-9810-0F53C7D9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D1CA8D32-B462-4F01-B424-867739AC37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F1338B-AA99-474E-9ED6-3D9B4970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8BAA47A-D995-452E-9ADE-B8BA55B45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A02A044-84E6-44C6-81FF-A856EB52F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7CFF9CE-69B0-4E4C-BADB-DE25884E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796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A55FFD1-A272-4A57-9A43-852CAAA04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637D86-3B1C-40CD-853C-20D79C285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076DF9B-B140-46E3-9556-A8CD04F6EC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B8D2C-E941-4EAF-BA3E-AC03520DB077}" type="datetimeFigureOut">
              <a:rPr lang="ar-SA" smtClean="0"/>
              <a:t>22/03/43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402DA0B-295A-4B54-A3CF-CE52FA3AC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ED8E03-A887-4835-9D67-7E4E5202C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7328F-54DC-42C2-8ECA-DDC17EBC728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95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4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الخميس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التاريخ:1443/3/22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56575" y="2338622"/>
            <a:ext cx="361372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أجهزة أجسام الحيوانات 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3428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44F650B-907D-4950-856B-21BF7DE6EA0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810" r="11892" b="31751"/>
          <a:stretch/>
        </p:blipFill>
        <p:spPr>
          <a:xfrm>
            <a:off x="1895032" y="1206501"/>
            <a:ext cx="8401934" cy="43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94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7CB8981-56EE-477F-9EA3-C519F364FDF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428" t="39810" r="11892" b="31751"/>
          <a:stretch/>
        </p:blipFill>
        <p:spPr>
          <a:xfrm>
            <a:off x="1895032" y="1206501"/>
            <a:ext cx="8385771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82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B1A42DE-DCF3-4D61-9CFF-705A02CC17B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751"/>
          <a:stretch/>
        </p:blipFill>
        <p:spPr>
          <a:xfrm>
            <a:off x="1871868" y="1205710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8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6A2FA59-E4C6-48FC-9B62-C3D2E314497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429" t="39810" r="11893" b="31434"/>
          <a:stretch/>
        </p:blipFill>
        <p:spPr>
          <a:xfrm>
            <a:off x="1871868" y="1206500"/>
            <a:ext cx="8407851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8600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1E02C00-85F7-4EF7-A8FA-E8928674F9F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321" t="39810" r="11892" b="33135"/>
          <a:stretch/>
        </p:blipFill>
        <p:spPr>
          <a:xfrm>
            <a:off x="1895032" y="1232921"/>
            <a:ext cx="8392303" cy="430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79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20DAB68-7072-4A86-AF28-3A58B690724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026" t="40133" r="11709" b="32014"/>
          <a:stretch/>
        </p:blipFill>
        <p:spPr>
          <a:xfrm>
            <a:off x="1895032" y="1238458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56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29B2F2-84EC-4F30-8215-9D3A8145F05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1892" b="31434"/>
          <a:stretch/>
        </p:blipFill>
        <p:spPr>
          <a:xfrm>
            <a:off x="1895032" y="1255963"/>
            <a:ext cx="8401935" cy="428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43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A966AF-BD92-4D5B-94DD-BFAB83A7A07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1892" b="31434"/>
          <a:stretch/>
        </p:blipFill>
        <p:spPr>
          <a:xfrm>
            <a:off x="1905473" y="1206501"/>
            <a:ext cx="839149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628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C5C01F6-C7BE-469A-9A8B-7778D19F265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93" t="39810" r="11892" b="33135"/>
          <a:stretch/>
        </p:blipFill>
        <p:spPr>
          <a:xfrm>
            <a:off x="1895032" y="1206501"/>
            <a:ext cx="8401934" cy="43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61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A60E89F-1FDA-4858-AB6B-F179275AD74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107" t="39810" r="11893" b="31751"/>
          <a:stretch/>
        </p:blipFill>
        <p:spPr>
          <a:xfrm>
            <a:off x="1937238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56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DDA6B9F-07EB-4619-B77E-390A7BE679C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714" t="45368" r="25231" b="41807"/>
          <a:stretch/>
        </p:blipFill>
        <p:spPr>
          <a:xfrm>
            <a:off x="3110190" y="2309086"/>
            <a:ext cx="6330979" cy="24696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72747667-185E-407C-80A0-7F5C4ABE9557}"/>
              </a:ext>
            </a:extLst>
          </p:cNvPr>
          <p:cNvSpPr/>
          <p:nvPr/>
        </p:nvSpPr>
        <p:spPr>
          <a:xfrm>
            <a:off x="5229404" y="1430741"/>
            <a:ext cx="199605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أهداف الدرس</a:t>
            </a:r>
            <a:endParaRPr lang="ar-SA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8280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FFA94CC-7F95-4DDB-BB8B-69FCEE2130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1892" b="31751"/>
          <a:stretch/>
        </p:blipFill>
        <p:spPr>
          <a:xfrm>
            <a:off x="1824743" y="1231836"/>
            <a:ext cx="8472224" cy="430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79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4381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الأحد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944394" y="2502642"/>
            <a:ext cx="2038317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التاريخ:1443/3/25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56575" y="2338622"/>
            <a:ext cx="3613727" cy="950681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تابع أجهزة أجسام الحيوانات  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338307" y="2871974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/>
          <p:cNvSpPr/>
          <p:nvPr/>
        </p:nvSpPr>
        <p:spPr>
          <a:xfrm>
            <a:off x="2535375" y="3301641"/>
            <a:ext cx="135572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سر النجاح هو الثبات على الهدف </a:t>
            </a:r>
            <a:endParaRPr lang="ar-SA" sz="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566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1B6F25A-98D4-47FD-89BF-A93B84BAA3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8500" t="47962" r="25230" b="40285"/>
          <a:stretch/>
        </p:blipFill>
        <p:spPr>
          <a:xfrm>
            <a:off x="3040446" y="1869919"/>
            <a:ext cx="6139768" cy="2838767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9655E7C1-3934-44C4-8010-368FE7352E2A}"/>
              </a:ext>
            </a:extLst>
          </p:cNvPr>
          <p:cNvSpPr/>
          <p:nvPr/>
        </p:nvSpPr>
        <p:spPr>
          <a:xfrm>
            <a:off x="5248652" y="1287077"/>
            <a:ext cx="169469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 </a:t>
            </a:r>
            <a:endParaRPr lang="ar-SA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30853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193CDA5-267B-4C5A-8F29-AAD29B0BCE1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3326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42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1CA535-1FED-4A5C-B8C3-1836320DB96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1434"/>
          <a:stretch/>
        </p:blipFill>
        <p:spPr>
          <a:xfrm>
            <a:off x="1895032" y="1169370"/>
            <a:ext cx="8401934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211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86EFB3-1887-443D-A390-30934FDED9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250" t="39810" r="11892" b="31751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599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20904D-EBA1-4711-8F6C-65952858D8B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88" t="39810" r="11991" b="31434"/>
          <a:stretch/>
        </p:blipFill>
        <p:spPr>
          <a:xfrm>
            <a:off x="1933051" y="1206501"/>
            <a:ext cx="836391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750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3D9C699-1432-4895-8BFA-8D4B7EF2C4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214" t="39810" r="11892" b="33326"/>
          <a:stretch/>
        </p:blipFill>
        <p:spPr>
          <a:xfrm>
            <a:off x="1937237" y="1213307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942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3330F8-74E6-4671-97FF-09EED641908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3326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62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FF2B177-C19A-4F6B-BD37-A483B56D35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78" t="39810" r="11892" b="31751"/>
          <a:stretch/>
        </p:blipFill>
        <p:spPr>
          <a:xfrm>
            <a:off x="188268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021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5211D6-3D88-4B35-853A-5C53BD34F29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3135"/>
          <a:stretch/>
        </p:blipFill>
        <p:spPr>
          <a:xfrm>
            <a:off x="1946961" y="1206501"/>
            <a:ext cx="8350005" cy="43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117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D3078D-6150-425F-A9C0-95DC2CF48AD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143" t="39810" r="11893" b="31434"/>
          <a:stretch/>
        </p:blipFill>
        <p:spPr>
          <a:xfrm>
            <a:off x="1937238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2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87F6375-5D54-40E9-B0D4-7E197E89B2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464" t="39810" r="11893" b="31434"/>
          <a:stretch/>
        </p:blipFill>
        <p:spPr>
          <a:xfrm>
            <a:off x="1897857" y="1206501"/>
            <a:ext cx="8399110" cy="430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00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6A0A6C4-1257-4C27-9F63-6B4EEBD1798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678" t="39810" r="11892" b="31751"/>
          <a:stretch/>
        </p:blipFill>
        <p:spPr>
          <a:xfrm>
            <a:off x="1927013" y="1206502"/>
            <a:ext cx="836995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534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5EE943B-E903-4ACC-A529-01A90F17AC6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464" t="39810" r="12273" b="31751"/>
          <a:stretch/>
        </p:blipFill>
        <p:spPr>
          <a:xfrm>
            <a:off x="1937237" y="1206502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230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DA288F8-B1AA-4979-94FE-1EBC8784FBD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429" t="39810" r="11893" b="31434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354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A19977FD-F134-4A06-9556-D96E719F0C9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810" r="11893" b="33516"/>
          <a:stretch/>
        </p:blipFill>
        <p:spPr>
          <a:xfrm>
            <a:off x="1937237" y="1206501"/>
            <a:ext cx="8359729" cy="431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634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158E9AC-F841-4E86-833A-2ECE0880A85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429" t="39810" r="11893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557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421824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88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7A167A5-7923-4F54-A8AA-536FBD9358D0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107" t="39810" r="11893" b="33897"/>
          <a:stretch/>
        </p:blipFill>
        <p:spPr>
          <a:xfrm>
            <a:off x="1850438" y="1219054"/>
            <a:ext cx="8401935" cy="43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0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C6FD405-8E0A-454B-AC78-19C67810EAB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1" t="39810" r="12272" b="3175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9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69367F5-ED4D-414E-B623-B25D58C9C5E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570" t="39376" r="11893" b="31434"/>
          <a:stretch/>
        </p:blipFill>
        <p:spPr>
          <a:xfrm>
            <a:off x="1900737" y="1206501"/>
            <a:ext cx="839622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4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A887F3-C615-4BD0-8DE7-25D6594016C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000" t="39810" r="11892" b="3175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80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706649-EFD2-4D5D-B305-5894948AEF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9810" r="11892" b="31434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34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6E8F1DF-4CDD-4446-9A6C-DF7BF8522A5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464" t="39804" r="11892" b="31434"/>
          <a:stretch/>
        </p:blipFill>
        <p:spPr>
          <a:xfrm>
            <a:off x="1917271" y="1206502"/>
            <a:ext cx="837969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64517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672</Words>
  <Application>Microsoft Office PowerPoint</Application>
  <PresentationFormat>شاشة عريضة</PresentationFormat>
  <Paragraphs>476</Paragraphs>
  <Slides>38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38</vt:i4>
      </vt:variant>
    </vt:vector>
  </HeadingPairs>
  <TitlesOfParts>
    <vt:vector size="44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3</cp:revision>
  <dcterms:created xsi:type="dcterms:W3CDTF">2021-10-27T21:55:53Z</dcterms:created>
  <dcterms:modified xsi:type="dcterms:W3CDTF">2021-10-28T00:01:12Z</dcterms:modified>
</cp:coreProperties>
</file>