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60" r:id="rId4"/>
    <p:sldId id="28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15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805E23-87D6-404D-81FE-A98E35C66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762D986-2F22-4F98-8DB1-D6B3A2E6F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9208A5-12A7-4EFE-9BF6-F5855105D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FB9791-E3C3-4635-921E-ABDC4E99E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92FEB63-2E9B-4C11-9191-5822D93F2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994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7920D-6F9E-44E5-AC2F-F3A9A0E1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58781B9-48CD-4E96-B660-286373E69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57229C-16AD-4980-8933-459B39CB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506DEA-9615-4984-9DC1-2C0ED8DDD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7681CC-E463-4AE6-A55A-FD9D5219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229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67E7F80-55D4-4C57-B63D-B20F11E501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8FF8A79-35C6-483D-8333-0BF85BFFE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0BDB30-C093-4A27-8B81-FDFA88CF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FBE6B2-ED80-44BC-9869-8E1B61BD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870047-1EEE-4ABD-B800-4A51E52C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786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CB3BB6-E941-4005-9FCB-71385A67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2BAC9A7-59EE-4C71-A2D7-D302CC2D0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CCD8AD-FAA0-447C-9DDE-79CFFCFA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0459B6-595C-471E-8582-F2F1C3AB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30CFE0-3743-47C0-8F9D-3A4E5D05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729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5E74AC-D6BF-4C5E-9F69-7FC61C5D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0DDB4EE-5FD5-43A7-89D7-7A891A7A9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A6FCFE-B538-4C35-BE24-4945C9E2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5EE8FC7-2249-49EF-BF1D-22F493281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5E02C7-AE8B-45D1-A799-42EE0AC5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359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558B54-7371-4160-87E4-865BF074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F32C731-FE0F-4C2A-B00B-5D8121851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4187426-C021-4350-841D-69BE3B119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DA35ED8-2C62-41AB-94CD-7D8B659F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CD465BB-9FFC-4A1A-BA37-6E2903F6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5B191E-507D-4437-9E80-DB3CF7D4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028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1D69D8-0D7A-4E2D-B723-E165D924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B2C08D8-CA9F-4449-911A-C97F62FBD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CED2E13-FC57-4EF4-972E-2C8F3A40D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75A2255-8A61-41E7-B784-464A5F59E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5B40B8F-00E8-4133-B3C3-A23490CE7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B25467-0A69-4EA1-84DF-7AD5BC65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16E1034-DABC-4AE4-8AA0-2B47DF7D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FB7B0FA-3CB2-470B-A5A4-2C666218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73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B1CAA0-11F8-4415-AFB5-CC987AAB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C1D1DBD-9B25-4787-BE75-CD1D9AEB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C4A3F66-D94D-440C-8D34-30FFEF4DE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7AEEC5C-4BBA-49EA-A766-3406C450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33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E04E2A3-82C7-4AB1-9AA0-5853FF30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76C9D20-8375-4142-83F2-638FF038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0C7A5AD-357D-4235-9E60-AA9F4BDE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881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538116-3C7D-4FE0-8E21-28799AF18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B71E598-8E7B-4047-B73B-C062EE523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3E2B7BE-3BCF-4337-BE16-250343B0E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C4D07E9-262A-45EB-9B5C-C297F7066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487350-8B5E-48E5-83D2-602BB73D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30E1F74-2475-4315-A1FE-32708A7F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380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E9A2B5-BFE0-4BEC-8CAD-622DE813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6959B74-9FE5-4A9D-9743-D9BB7C1F4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6AC03CD-E6C8-413F-8637-13DC4A40C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CDF2D6A-CCB0-4398-B205-BF1DBD0AB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A04E425-DD05-427F-94BE-24BBF9E3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CE2CB9D-44F8-49D0-A10A-985A78EF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314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D4DF560-914B-41B5-BAC9-FA8E7275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D92724A-89E5-4CB9-8B4B-CCEEED47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A33D30-90C8-44BD-A9D7-7697C1E07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3147D-3F6C-441E-9E9E-20A5731E1F16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2A95C0-EAE2-4BAD-A4E1-F469ED891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D433FA-B76B-4DAB-B541-88E3F054D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EA376-1A35-4D7D-A694-F56EF923D7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475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الاربعاء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181433" y="2672553"/>
            <a:ext cx="180127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التاريخ:1443/3/15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604091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التكيف والبقاء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90592" y="2670258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124E247-3159-4374-9C2C-9B2BEF57A473}"/>
              </a:ext>
            </a:extLst>
          </p:cNvPr>
          <p:cNvSpPr/>
          <p:nvPr/>
        </p:nvSpPr>
        <p:spPr>
          <a:xfrm>
            <a:off x="2386669" y="3263865"/>
            <a:ext cx="15055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أول خطوات النجاح </a:t>
            </a:r>
          </a:p>
          <a:p>
            <a:pPr algn="ctr"/>
            <a:r>
              <a:rPr lang="ar-SA" sz="1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التوكل على الله .</a:t>
            </a:r>
          </a:p>
        </p:txBody>
      </p:sp>
    </p:spTree>
    <p:extLst>
      <p:ext uri="{BB962C8B-B14F-4D97-AF65-F5344CB8AC3E}">
        <p14:creationId xmlns:p14="http://schemas.microsoft.com/office/powerpoint/2010/main" val="2485683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9536D40-9D3F-486D-BBEE-723A1140DD3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1434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8F25116-10F5-41AE-A6E6-514D3541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447" y="3657600"/>
            <a:ext cx="1744366" cy="2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7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F030D0E-3BA8-4D53-9936-362558983BB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0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16926A0-1F41-440F-8E06-E905D778062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9810" r="11892" b="31434"/>
          <a:stretch/>
        </p:blipFill>
        <p:spPr>
          <a:xfrm>
            <a:off x="1842393" y="1206501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A48995-0063-49A1-AAF8-6D0A7F557F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905687" y="1206501"/>
            <a:ext cx="839128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8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25FECA-6A6F-4641-8798-2D05D5CED3F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895032" y="1206500"/>
            <a:ext cx="8405467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6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4DB74E8-CA24-4E03-AE83-CBDCC24468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9810" r="11892" b="31434"/>
          <a:stretch/>
        </p:blipFill>
        <p:spPr>
          <a:xfrm>
            <a:off x="188136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47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5BA843D7-4AE4-4E06-8B17-8C3D486905B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907022" y="1206501"/>
            <a:ext cx="8401935" cy="4330699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AE352643-C825-4EE9-88C2-5D23C02B2C57}"/>
              </a:ext>
            </a:extLst>
          </p:cNvPr>
          <p:cNvSpPr txBox="1"/>
          <p:nvPr/>
        </p:nvSpPr>
        <p:spPr>
          <a:xfrm>
            <a:off x="1602545" y="1550353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https://www.youtube.com/watch?v=46zJVIXGbHw</a:t>
            </a:r>
            <a:endParaRPr lang="ar-SA" dirty="0">
              <a:solidFill>
                <a:srgbClr val="0070C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ACD47C7-CB01-4E1E-AB3C-06A1480314D3}"/>
              </a:ext>
            </a:extLst>
          </p:cNvPr>
          <p:cNvSpPr/>
          <p:nvPr/>
        </p:nvSpPr>
        <p:spPr>
          <a:xfrm>
            <a:off x="8028605" y="1427603"/>
            <a:ext cx="166971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ما المحاكاة ؟</a:t>
            </a:r>
          </a:p>
        </p:txBody>
      </p:sp>
    </p:spTree>
    <p:extLst>
      <p:ext uri="{BB962C8B-B14F-4D97-AF65-F5344CB8AC3E}">
        <p14:creationId xmlns:p14="http://schemas.microsoft.com/office/powerpoint/2010/main" val="4022403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DC56FD-E89A-4189-AA30-BDF9CEC45EC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1892" b="31434"/>
          <a:stretch/>
        </p:blipFill>
        <p:spPr>
          <a:xfrm>
            <a:off x="1895031" y="1206501"/>
            <a:ext cx="8401935" cy="43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1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5FA27C-CC05-42D0-9683-A61992298B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8DF340F-4F1A-4290-A68F-6551224FB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447" y="3657600"/>
            <a:ext cx="1744366" cy="2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373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05AEEBF-1C89-4E9F-924E-63CB4368979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1892" b="31434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112506D-DA3A-4505-8BCD-B4D0D19EA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447" y="3657600"/>
            <a:ext cx="1744366" cy="2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353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3323794-35A4-482A-8DF2-6771CC8C399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159" t="44654" r="23746" b="41255"/>
          <a:stretch/>
        </p:blipFill>
        <p:spPr>
          <a:xfrm>
            <a:off x="3125881" y="1711234"/>
            <a:ext cx="5964217" cy="3132287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1F5A7CA-0C4A-42B3-BCC6-0E961C0B7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447" y="3657600"/>
            <a:ext cx="1744366" cy="2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30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69F11B2-849B-47CD-ACD2-0D51200B4EF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9810" r="11892" b="31434"/>
          <a:stretch/>
        </p:blipFill>
        <p:spPr>
          <a:xfrm>
            <a:off x="1895032" y="1245193"/>
            <a:ext cx="8401935" cy="429200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ECC80CA-2317-401B-93C5-C7DE8C3D7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447" y="3657600"/>
            <a:ext cx="1744366" cy="2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7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F187AA5-0BBE-4129-90C9-76596D23A83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871868" y="1206500"/>
            <a:ext cx="8425099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87D1ACB-47F8-4DB7-BF7E-FCBB9811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447" y="3657600"/>
            <a:ext cx="1744366" cy="2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04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B5C4E53-7700-4557-A271-6A0FB2B618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801579" y="1206501"/>
            <a:ext cx="853625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96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60F56C2-DC57-4923-8233-05DCC9B8981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9810" r="11892" b="31434"/>
          <a:stretch/>
        </p:blipFill>
        <p:spPr>
          <a:xfrm>
            <a:off x="1895032" y="1233223"/>
            <a:ext cx="8388107" cy="43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98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CF58BC-011B-4844-8698-41A37789B5C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1892" b="31434"/>
          <a:stretch/>
        </p:blipFill>
        <p:spPr>
          <a:xfrm>
            <a:off x="1871868" y="1206500"/>
            <a:ext cx="842509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34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28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EB97D3-967F-4D55-8770-B856D2E048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7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FB1729-FBEC-4CD3-93A9-948D63BBF0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907022" y="1206501"/>
            <a:ext cx="8401935" cy="4330699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5EA5C084-2E51-4E82-9C2F-FE193A1F486E}"/>
              </a:ext>
            </a:extLst>
          </p:cNvPr>
          <p:cNvSpPr txBox="1"/>
          <p:nvPr/>
        </p:nvSpPr>
        <p:spPr>
          <a:xfrm>
            <a:off x="2317683" y="1482906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https://www.youtube.com/watch?v=MTnNf2i2mG0</a:t>
            </a:r>
            <a:endParaRPr lang="ar-S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3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8EC2353-A5CE-4296-90B4-ECB12731078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893" t="39810" r="12272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B0E1210-2E59-4845-A1AA-FF6041F97BA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10ACE29-5939-42C6-9C59-629B9CD4D2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529" r="11892" b="31433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DE6A13A-DC1D-4272-BF31-556FEEED0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447" y="3657600"/>
            <a:ext cx="1744366" cy="2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045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96E729D-DC6E-4027-9DCD-311724B94C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889687" y="12065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F76AA89-BA90-4329-992B-40012CE95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447" y="3657600"/>
            <a:ext cx="1744366" cy="2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13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8A31F4-7EEB-4A37-9E1D-BCE4B39D747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1892" b="31434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71E31C6-D53F-4165-B8A5-3448D9E7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447" y="3657600"/>
            <a:ext cx="1744366" cy="2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02840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458</Words>
  <Application>Microsoft Office PowerPoint</Application>
  <PresentationFormat>شاشة عريضة</PresentationFormat>
  <Paragraphs>313</Paragraphs>
  <Slides>25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1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4</cp:revision>
  <dcterms:created xsi:type="dcterms:W3CDTF">2021-10-17T07:12:07Z</dcterms:created>
  <dcterms:modified xsi:type="dcterms:W3CDTF">2021-10-17T12:59:14Z</dcterms:modified>
</cp:coreProperties>
</file>