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8"/>
  </p:notesMasterIdLst>
  <p:sldIdLst>
    <p:sldId id="758" r:id="rId2"/>
    <p:sldId id="738" r:id="rId3"/>
    <p:sldId id="708" r:id="rId4"/>
    <p:sldId id="778" r:id="rId5"/>
    <p:sldId id="341" r:id="rId6"/>
    <p:sldId id="786" r:id="rId7"/>
    <p:sldId id="709" r:id="rId8"/>
    <p:sldId id="743" r:id="rId9"/>
    <p:sldId id="781" r:id="rId10"/>
    <p:sldId id="780" r:id="rId11"/>
    <p:sldId id="779" r:id="rId12"/>
    <p:sldId id="764" r:id="rId13"/>
    <p:sldId id="782" r:id="rId14"/>
    <p:sldId id="773" r:id="rId15"/>
    <p:sldId id="760" r:id="rId16"/>
    <p:sldId id="776" r:id="rId17"/>
    <p:sldId id="788" r:id="rId18"/>
    <p:sldId id="789" r:id="rId19"/>
    <p:sldId id="785" r:id="rId20"/>
    <p:sldId id="790" r:id="rId21"/>
    <p:sldId id="784" r:id="rId22"/>
    <p:sldId id="767" r:id="rId23"/>
    <p:sldId id="772" r:id="rId24"/>
    <p:sldId id="792" r:id="rId25"/>
    <p:sldId id="794" r:id="rId26"/>
    <p:sldId id="795" r:id="rId2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2DBD3B"/>
    <a:srgbClr val="B3FD2F"/>
    <a:srgbClr val="FF6600"/>
    <a:srgbClr val="25C55A"/>
    <a:srgbClr val="89D016"/>
    <a:srgbClr val="C65C0C"/>
    <a:srgbClr val="B9BD15"/>
    <a:srgbClr val="04A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1" autoAdjust="0"/>
    <p:restoredTop sz="96057" autoAdjust="0"/>
  </p:normalViewPr>
  <p:slideViewPr>
    <p:cSldViewPr>
      <p:cViewPr varScale="1">
        <p:scale>
          <a:sx n="64" d="100"/>
          <a:sy n="64" d="100"/>
        </p:scale>
        <p:origin x="76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02E82-1F67-47D9-95BD-2A4305CBEFE4}" type="doc">
      <dgm:prSet loTypeId="urn:microsoft.com/office/officeart/2005/8/layout/orgChart1" loCatId="hierarchy" qsTypeId="urn:microsoft.com/office/officeart/2005/8/quickstyle/3d4" qsCatId="3D" csTypeId="urn:microsoft.com/office/officeart/2005/8/colors/accent5_3" csCatId="accent5" phldr="1"/>
      <dgm:spPr/>
      <dgm:t>
        <a:bodyPr/>
        <a:lstStyle/>
        <a:p>
          <a:pPr rtl="1"/>
          <a:endParaRPr lang="ar-SA"/>
        </a:p>
      </dgm:t>
    </dgm:pt>
    <dgm:pt modelId="{019B5290-57D3-4D45-A38E-1400C6C1D016}">
      <dgm:prSet phldrT="[نص]"/>
      <dgm:spPr/>
      <dgm:t>
        <a:bodyPr/>
        <a:lstStyle/>
        <a:p>
          <a:pPr rtl="1"/>
          <a:r>
            <a:rPr lang="ar-SA" baseline="0" dirty="0">
              <a:solidFill>
                <a:schemeClr val="tx1"/>
              </a:solidFill>
            </a:rPr>
            <a:t>الوحدة الأولى         </a:t>
          </a:r>
          <a:r>
            <a:rPr lang="ar-SA" baseline="0" dirty="0"/>
            <a:t>العلم وتفاعلات الأجسام</a:t>
          </a:r>
          <a:endParaRPr lang="ar-SA" dirty="0"/>
        </a:p>
      </dgm:t>
    </dgm:pt>
    <dgm:pt modelId="{97066CAF-424D-48B4-96C9-3085A7A61201}" type="parTrans" cxnId="{3996B7E0-70DF-414F-BCAE-9EC362FFE024}">
      <dgm:prSet/>
      <dgm:spPr/>
      <dgm:t>
        <a:bodyPr/>
        <a:lstStyle/>
        <a:p>
          <a:pPr rtl="1"/>
          <a:endParaRPr lang="ar-SA"/>
        </a:p>
      </dgm:t>
    </dgm:pt>
    <dgm:pt modelId="{5794ACB4-6F36-45C6-809A-9E96D7E4BDAA}" type="sibTrans" cxnId="{3996B7E0-70DF-414F-BCAE-9EC362FFE024}">
      <dgm:prSet/>
      <dgm:spPr/>
      <dgm:t>
        <a:bodyPr/>
        <a:lstStyle/>
        <a:p>
          <a:pPr rtl="1"/>
          <a:endParaRPr lang="ar-SA"/>
        </a:p>
      </dgm:t>
    </dgm:pt>
    <dgm:pt modelId="{8EB4162A-DA13-4BBA-8926-B313566CEFE6}">
      <dgm:prSet phldrT="[نص]"/>
      <dgm:spPr/>
      <dgm:t>
        <a:bodyPr/>
        <a:lstStyle/>
        <a:p>
          <a:pPr rtl="1"/>
          <a:r>
            <a:rPr lang="ar-SA" baseline="0" dirty="0">
              <a:solidFill>
                <a:srgbClr val="FF0000"/>
              </a:solidFill>
            </a:rPr>
            <a:t>الفصل الثاني  </a:t>
          </a:r>
          <a:r>
            <a:rPr lang="ar-SA" baseline="0" dirty="0"/>
            <a:t>الحركة والقوى والآلات البسيطة</a:t>
          </a:r>
          <a:endParaRPr lang="ar-SA" dirty="0"/>
        </a:p>
      </dgm:t>
    </dgm:pt>
    <dgm:pt modelId="{D3A22CDB-0474-442C-B5E1-90782C0F6015}" type="parTrans" cxnId="{B69DF1A0-6F55-46EB-A6AF-57B504291220}">
      <dgm:prSet/>
      <dgm:spPr/>
      <dgm:t>
        <a:bodyPr/>
        <a:lstStyle/>
        <a:p>
          <a:pPr rtl="1"/>
          <a:endParaRPr lang="ar-SA"/>
        </a:p>
      </dgm:t>
    </dgm:pt>
    <dgm:pt modelId="{2779A510-99F2-4DC0-A5F3-B78E801BE869}" type="sibTrans" cxnId="{B69DF1A0-6F55-46EB-A6AF-57B504291220}">
      <dgm:prSet/>
      <dgm:spPr/>
      <dgm:t>
        <a:bodyPr/>
        <a:lstStyle/>
        <a:p>
          <a:pPr rtl="1"/>
          <a:endParaRPr lang="ar-SA"/>
        </a:p>
      </dgm:t>
    </dgm:pt>
    <dgm:pt modelId="{7EC3701C-8B90-4E74-8CD2-390212B9C340}">
      <dgm:prSet phldrT="[نص]"/>
      <dgm:spPr/>
      <dgm:t>
        <a:bodyPr/>
        <a:lstStyle/>
        <a:p>
          <a:pPr rtl="1"/>
          <a:r>
            <a:rPr lang="ar-SA" baseline="0" dirty="0">
              <a:solidFill>
                <a:srgbClr val="FF0000"/>
              </a:solidFill>
            </a:rPr>
            <a:t>الفصل الأول </a:t>
          </a:r>
          <a:r>
            <a:rPr lang="ar-SA" dirty="0">
              <a:solidFill>
                <a:srgbClr val="FF0000"/>
              </a:solidFill>
            </a:rPr>
            <a:t>  </a:t>
          </a:r>
          <a:r>
            <a:rPr lang="ar-SA" dirty="0"/>
            <a:t>طبيعة العلم</a:t>
          </a:r>
        </a:p>
      </dgm:t>
    </dgm:pt>
    <dgm:pt modelId="{60CF62F1-8906-46BF-AA75-9EED560EB2A0}" type="parTrans" cxnId="{B35B6D8E-CDB1-455A-8206-48327629E833}">
      <dgm:prSet/>
      <dgm:spPr/>
      <dgm:t>
        <a:bodyPr/>
        <a:lstStyle/>
        <a:p>
          <a:pPr rtl="1"/>
          <a:endParaRPr lang="ar-SA"/>
        </a:p>
      </dgm:t>
    </dgm:pt>
    <dgm:pt modelId="{80475BD2-E40A-4352-81F0-DF3232394273}" type="sibTrans" cxnId="{B35B6D8E-CDB1-455A-8206-48327629E833}">
      <dgm:prSet/>
      <dgm:spPr/>
      <dgm:t>
        <a:bodyPr/>
        <a:lstStyle/>
        <a:p>
          <a:pPr rtl="1"/>
          <a:endParaRPr lang="ar-SA"/>
        </a:p>
      </dgm:t>
    </dgm:pt>
    <dgm:pt modelId="{F8E0D257-41D1-49CC-88FE-EAF94D845540}">
      <dgm:prSet phldrT="[نص]"/>
      <dgm:spPr/>
      <dgm:t>
        <a:bodyPr/>
        <a:lstStyle/>
        <a:p>
          <a:pPr rtl="1"/>
          <a:r>
            <a:rPr lang="ar-SA" dirty="0">
              <a:solidFill>
                <a:srgbClr val="FFFF00"/>
              </a:solidFill>
            </a:rPr>
            <a:t>الدرس الأول  </a:t>
          </a:r>
          <a:r>
            <a:rPr lang="ar-SA" dirty="0"/>
            <a:t>الحركة</a:t>
          </a:r>
        </a:p>
      </dgm:t>
    </dgm:pt>
    <dgm:pt modelId="{92F545D7-33A2-40E4-8FD9-8CA722A11765}" type="parTrans" cxnId="{E3EC23E4-0231-4A70-8684-9143D3006A39}">
      <dgm:prSet/>
      <dgm:spPr/>
      <dgm:t>
        <a:bodyPr/>
        <a:lstStyle/>
        <a:p>
          <a:pPr rtl="1"/>
          <a:endParaRPr lang="ar-SA"/>
        </a:p>
      </dgm:t>
    </dgm:pt>
    <dgm:pt modelId="{1AB34E59-D3EF-473F-8A06-3927A0B41D8E}" type="sibTrans" cxnId="{E3EC23E4-0231-4A70-8684-9143D3006A39}">
      <dgm:prSet/>
      <dgm:spPr/>
      <dgm:t>
        <a:bodyPr/>
        <a:lstStyle/>
        <a:p>
          <a:pPr rtl="1"/>
          <a:endParaRPr lang="ar-SA"/>
        </a:p>
      </dgm:t>
    </dgm:pt>
    <dgm:pt modelId="{DC1335EA-B0E3-4A57-B822-1F18C9218E39}">
      <dgm:prSet phldrT="[نص]"/>
      <dgm:spPr/>
      <dgm:t>
        <a:bodyPr/>
        <a:lstStyle/>
        <a:p>
          <a:pPr rtl="1"/>
          <a:r>
            <a:rPr lang="ar-SA" baseline="0" dirty="0">
              <a:solidFill>
                <a:srgbClr val="FFFF00"/>
              </a:solidFill>
            </a:rPr>
            <a:t>الدرس الأول     </a:t>
          </a:r>
          <a:r>
            <a:rPr lang="ar-SA" dirty="0"/>
            <a:t>العلم وعملياته</a:t>
          </a:r>
        </a:p>
      </dgm:t>
    </dgm:pt>
    <dgm:pt modelId="{6654F154-61BD-4E0E-B228-50C584407B13}" type="parTrans" cxnId="{6E61B352-253F-4386-BD74-C017B0DD230F}">
      <dgm:prSet/>
      <dgm:spPr/>
      <dgm:t>
        <a:bodyPr/>
        <a:lstStyle/>
        <a:p>
          <a:pPr rtl="1"/>
          <a:endParaRPr lang="ar-SA"/>
        </a:p>
      </dgm:t>
    </dgm:pt>
    <dgm:pt modelId="{66F1DDCB-4398-4282-B543-BD42403C3EB6}" type="sibTrans" cxnId="{6E61B352-253F-4386-BD74-C017B0DD230F}">
      <dgm:prSet/>
      <dgm:spPr/>
      <dgm:t>
        <a:bodyPr/>
        <a:lstStyle/>
        <a:p>
          <a:pPr rtl="1"/>
          <a:endParaRPr lang="ar-SA"/>
        </a:p>
      </dgm:t>
    </dgm:pt>
    <dgm:pt modelId="{A43B4254-DAAF-4547-B0DB-7D572B869DD2}">
      <dgm:prSet phldrT="[نص]"/>
      <dgm:spPr/>
      <dgm:t>
        <a:bodyPr/>
        <a:lstStyle/>
        <a:p>
          <a:pPr rtl="1"/>
          <a:r>
            <a:rPr lang="ar-SA" baseline="0" dirty="0">
              <a:solidFill>
                <a:srgbClr val="FFFF00"/>
              </a:solidFill>
            </a:rPr>
            <a:t>الدرس الثاني    </a:t>
          </a:r>
          <a:r>
            <a:rPr lang="ar-SA" dirty="0"/>
            <a:t>النماذج العلمية</a:t>
          </a:r>
        </a:p>
      </dgm:t>
    </dgm:pt>
    <dgm:pt modelId="{548EF43E-DE5C-4B39-82A4-8D823D2C4F81}" type="parTrans" cxnId="{066C0511-E78E-48A5-84D8-7A92327E9462}">
      <dgm:prSet/>
      <dgm:spPr/>
      <dgm:t>
        <a:bodyPr/>
        <a:lstStyle/>
        <a:p>
          <a:pPr rtl="1"/>
          <a:endParaRPr lang="ar-SA"/>
        </a:p>
      </dgm:t>
    </dgm:pt>
    <dgm:pt modelId="{4B99F253-6BCC-419B-A787-3AD21EC2ABC3}" type="sibTrans" cxnId="{066C0511-E78E-48A5-84D8-7A92327E9462}">
      <dgm:prSet/>
      <dgm:spPr/>
      <dgm:t>
        <a:bodyPr/>
        <a:lstStyle/>
        <a:p>
          <a:pPr rtl="1"/>
          <a:endParaRPr lang="ar-SA"/>
        </a:p>
      </dgm:t>
    </dgm:pt>
    <dgm:pt modelId="{C8A26361-7303-4112-AAA6-90119E8D3EC9}">
      <dgm:prSet phldrT="[نص]"/>
      <dgm:spPr/>
      <dgm:t>
        <a:bodyPr/>
        <a:lstStyle/>
        <a:p>
          <a:pPr rtl="1"/>
          <a:r>
            <a:rPr lang="ar-SA" dirty="0">
              <a:solidFill>
                <a:srgbClr val="FFFF00"/>
              </a:solidFill>
            </a:rPr>
            <a:t>الدرس الثاني   </a:t>
          </a:r>
          <a:r>
            <a:rPr lang="ar-SA" dirty="0"/>
            <a:t>قوانين نيوتن للحركة</a:t>
          </a:r>
        </a:p>
      </dgm:t>
    </dgm:pt>
    <dgm:pt modelId="{343A31FC-5CD8-44CF-9BEA-40C8E8A3D056}" type="parTrans" cxnId="{98A7D081-CD31-419B-83E5-73950892DAEB}">
      <dgm:prSet/>
      <dgm:spPr/>
      <dgm:t>
        <a:bodyPr/>
        <a:lstStyle/>
        <a:p>
          <a:pPr rtl="1"/>
          <a:endParaRPr lang="ar-SA"/>
        </a:p>
      </dgm:t>
    </dgm:pt>
    <dgm:pt modelId="{5BC144EA-0E19-4E91-B586-1F9AEB108AEE}" type="sibTrans" cxnId="{98A7D081-CD31-419B-83E5-73950892DAEB}">
      <dgm:prSet/>
      <dgm:spPr/>
      <dgm:t>
        <a:bodyPr/>
        <a:lstStyle/>
        <a:p>
          <a:pPr rtl="1"/>
          <a:endParaRPr lang="ar-SA"/>
        </a:p>
      </dgm:t>
    </dgm:pt>
    <dgm:pt modelId="{9C141A95-C206-473D-BE8A-29B939C2D36E}">
      <dgm:prSet phldrT="[نص]"/>
      <dgm:spPr>
        <a:solidFill>
          <a:srgbClr val="CC0000"/>
        </a:solidFill>
      </dgm:spPr>
      <dgm:t>
        <a:bodyPr/>
        <a:lstStyle/>
        <a:p>
          <a:pPr rtl="1"/>
          <a:r>
            <a:rPr lang="ar-SA" baseline="0" dirty="0">
              <a:solidFill>
                <a:srgbClr val="FFFF00"/>
              </a:solidFill>
            </a:rPr>
            <a:t>الدرس الثالث    </a:t>
          </a:r>
          <a:r>
            <a:rPr lang="ar-SA" dirty="0"/>
            <a:t>تقويم التفسيرات العلمية</a:t>
          </a:r>
        </a:p>
      </dgm:t>
    </dgm:pt>
    <dgm:pt modelId="{BE6CD445-BBCB-479B-93F6-D1D525443AA5}" type="parTrans" cxnId="{79363751-27D4-46C4-B55A-F7014AA2572B}">
      <dgm:prSet/>
      <dgm:spPr/>
      <dgm:t>
        <a:bodyPr/>
        <a:lstStyle/>
        <a:p>
          <a:pPr rtl="1"/>
          <a:endParaRPr lang="ar-SA"/>
        </a:p>
      </dgm:t>
    </dgm:pt>
    <dgm:pt modelId="{BCA450F3-864F-4B12-9EF5-C5C47BD47077}" type="sibTrans" cxnId="{79363751-27D4-46C4-B55A-F7014AA2572B}">
      <dgm:prSet/>
      <dgm:spPr/>
      <dgm:t>
        <a:bodyPr/>
        <a:lstStyle/>
        <a:p>
          <a:pPr rtl="1"/>
          <a:endParaRPr lang="ar-SA"/>
        </a:p>
      </dgm:t>
    </dgm:pt>
    <dgm:pt modelId="{582BDCC5-CC2C-46E9-BA76-9AD07429C3D9}">
      <dgm:prSet phldrT="[نص]"/>
      <dgm:spPr/>
      <dgm:t>
        <a:bodyPr/>
        <a:lstStyle/>
        <a:p>
          <a:pPr rtl="1"/>
          <a:r>
            <a:rPr lang="ar-SA" dirty="0">
              <a:solidFill>
                <a:srgbClr val="FFFF00"/>
              </a:solidFill>
            </a:rPr>
            <a:t>الدرس الثالث    </a:t>
          </a:r>
          <a:r>
            <a:rPr lang="ar-SA" dirty="0"/>
            <a:t>الشغل والآلات البسيطة</a:t>
          </a:r>
        </a:p>
      </dgm:t>
    </dgm:pt>
    <dgm:pt modelId="{5A21DFA5-6CBB-4A72-9E9B-C53E9C2C1599}" type="parTrans" cxnId="{4C74ECBB-4392-408B-8845-C5D49759E9E2}">
      <dgm:prSet/>
      <dgm:spPr/>
      <dgm:t>
        <a:bodyPr/>
        <a:lstStyle/>
        <a:p>
          <a:pPr rtl="1"/>
          <a:endParaRPr lang="ar-SA"/>
        </a:p>
      </dgm:t>
    </dgm:pt>
    <dgm:pt modelId="{FC41B680-F30A-4B50-9199-E9D3037C1AAC}" type="sibTrans" cxnId="{4C74ECBB-4392-408B-8845-C5D49759E9E2}">
      <dgm:prSet/>
      <dgm:spPr/>
      <dgm:t>
        <a:bodyPr/>
        <a:lstStyle/>
        <a:p>
          <a:pPr rtl="1"/>
          <a:endParaRPr lang="ar-SA"/>
        </a:p>
      </dgm:t>
    </dgm:pt>
    <dgm:pt modelId="{0A53FAE6-3AB0-475E-B4A4-04B81B6DBD46}" type="pres">
      <dgm:prSet presAssocID="{FB002E82-1F67-47D9-95BD-2A4305CBEFE4}" presName="hierChild1" presStyleCnt="0">
        <dgm:presLayoutVars>
          <dgm:orgChart val="1"/>
          <dgm:chPref val="1"/>
          <dgm:dir/>
          <dgm:animOne val="branch"/>
          <dgm:animLvl val="lvl"/>
          <dgm:resizeHandles/>
        </dgm:presLayoutVars>
      </dgm:prSet>
      <dgm:spPr/>
    </dgm:pt>
    <dgm:pt modelId="{73F0FA5F-F40A-4E4A-9D91-87C54F2683F8}" type="pres">
      <dgm:prSet presAssocID="{019B5290-57D3-4D45-A38E-1400C6C1D016}" presName="hierRoot1" presStyleCnt="0">
        <dgm:presLayoutVars>
          <dgm:hierBranch val="init"/>
        </dgm:presLayoutVars>
      </dgm:prSet>
      <dgm:spPr/>
    </dgm:pt>
    <dgm:pt modelId="{51CBC6B3-BD70-4462-9F86-D64FFEC21B96}" type="pres">
      <dgm:prSet presAssocID="{019B5290-57D3-4D45-A38E-1400C6C1D016}" presName="rootComposite1" presStyleCnt="0"/>
      <dgm:spPr/>
    </dgm:pt>
    <dgm:pt modelId="{37172EC2-1DF0-43C2-A2FE-2E2B1FC02A4A}" type="pres">
      <dgm:prSet presAssocID="{019B5290-57D3-4D45-A38E-1400C6C1D016}" presName="rootText1" presStyleLbl="node0" presStyleIdx="0" presStyleCnt="1" custScaleX="122785">
        <dgm:presLayoutVars>
          <dgm:chPref val="3"/>
        </dgm:presLayoutVars>
      </dgm:prSet>
      <dgm:spPr/>
    </dgm:pt>
    <dgm:pt modelId="{D75E304E-D37D-4DB1-B099-E5FF9F707CFF}" type="pres">
      <dgm:prSet presAssocID="{019B5290-57D3-4D45-A38E-1400C6C1D016}" presName="rootConnector1" presStyleLbl="node1" presStyleIdx="0" presStyleCnt="0"/>
      <dgm:spPr/>
    </dgm:pt>
    <dgm:pt modelId="{2DDDCE95-8336-49C9-9ED9-00BEDDBCB596}" type="pres">
      <dgm:prSet presAssocID="{019B5290-57D3-4D45-A38E-1400C6C1D016}" presName="hierChild2" presStyleCnt="0"/>
      <dgm:spPr/>
    </dgm:pt>
    <dgm:pt modelId="{4509AD83-B6D8-4BFC-B5FD-24F59E0EE0F3}" type="pres">
      <dgm:prSet presAssocID="{D3A22CDB-0474-442C-B5E1-90782C0F6015}" presName="Name37" presStyleLbl="parChTrans1D2" presStyleIdx="0" presStyleCnt="2"/>
      <dgm:spPr/>
    </dgm:pt>
    <dgm:pt modelId="{E6987E95-6C52-4874-920E-9986F36A78B8}" type="pres">
      <dgm:prSet presAssocID="{8EB4162A-DA13-4BBA-8926-B313566CEFE6}" presName="hierRoot2" presStyleCnt="0">
        <dgm:presLayoutVars>
          <dgm:hierBranch val="init"/>
        </dgm:presLayoutVars>
      </dgm:prSet>
      <dgm:spPr/>
    </dgm:pt>
    <dgm:pt modelId="{D14892F5-9539-46DE-B78D-F99422FAAC34}" type="pres">
      <dgm:prSet presAssocID="{8EB4162A-DA13-4BBA-8926-B313566CEFE6}" presName="rootComposite" presStyleCnt="0"/>
      <dgm:spPr/>
    </dgm:pt>
    <dgm:pt modelId="{3ACCFA50-7CAA-41D0-8913-860DE434FE96}" type="pres">
      <dgm:prSet presAssocID="{8EB4162A-DA13-4BBA-8926-B313566CEFE6}" presName="rootText" presStyleLbl="node2" presStyleIdx="0" presStyleCnt="2">
        <dgm:presLayoutVars>
          <dgm:chPref val="3"/>
        </dgm:presLayoutVars>
      </dgm:prSet>
      <dgm:spPr/>
    </dgm:pt>
    <dgm:pt modelId="{83B493CB-D4FC-47BA-9278-F5421FB6277C}" type="pres">
      <dgm:prSet presAssocID="{8EB4162A-DA13-4BBA-8926-B313566CEFE6}" presName="rootConnector" presStyleLbl="node2" presStyleIdx="0" presStyleCnt="2"/>
      <dgm:spPr/>
    </dgm:pt>
    <dgm:pt modelId="{A33AFC74-3AB3-4637-BF29-43EF02ED1EF9}" type="pres">
      <dgm:prSet presAssocID="{8EB4162A-DA13-4BBA-8926-B313566CEFE6}" presName="hierChild4" presStyleCnt="0"/>
      <dgm:spPr/>
    </dgm:pt>
    <dgm:pt modelId="{6915E501-0235-4F25-8393-F0544E945A6D}" type="pres">
      <dgm:prSet presAssocID="{92F545D7-33A2-40E4-8FD9-8CA722A11765}" presName="Name37" presStyleLbl="parChTrans1D3" presStyleIdx="0" presStyleCnt="6"/>
      <dgm:spPr/>
    </dgm:pt>
    <dgm:pt modelId="{9081CE74-9992-4230-A5C5-C06A86A2E9C4}" type="pres">
      <dgm:prSet presAssocID="{F8E0D257-41D1-49CC-88FE-EAF94D845540}" presName="hierRoot2" presStyleCnt="0">
        <dgm:presLayoutVars>
          <dgm:hierBranch val="init"/>
        </dgm:presLayoutVars>
      </dgm:prSet>
      <dgm:spPr/>
    </dgm:pt>
    <dgm:pt modelId="{FBCC7F01-2B70-4559-8BDE-EFEECF113FF9}" type="pres">
      <dgm:prSet presAssocID="{F8E0D257-41D1-49CC-88FE-EAF94D845540}" presName="rootComposite" presStyleCnt="0"/>
      <dgm:spPr/>
    </dgm:pt>
    <dgm:pt modelId="{9B3248EC-008E-414C-A4A0-373404F94F1D}" type="pres">
      <dgm:prSet presAssocID="{F8E0D257-41D1-49CC-88FE-EAF94D845540}" presName="rootText" presStyleLbl="node3" presStyleIdx="0" presStyleCnt="6">
        <dgm:presLayoutVars>
          <dgm:chPref val="3"/>
        </dgm:presLayoutVars>
      </dgm:prSet>
      <dgm:spPr/>
    </dgm:pt>
    <dgm:pt modelId="{C5B4CBFC-98F3-46A8-9FB7-DF2800A8509A}" type="pres">
      <dgm:prSet presAssocID="{F8E0D257-41D1-49CC-88FE-EAF94D845540}" presName="rootConnector" presStyleLbl="node3" presStyleIdx="0" presStyleCnt="6"/>
      <dgm:spPr/>
    </dgm:pt>
    <dgm:pt modelId="{2124B45F-2239-4B22-B63C-97464E125B36}" type="pres">
      <dgm:prSet presAssocID="{F8E0D257-41D1-49CC-88FE-EAF94D845540}" presName="hierChild4" presStyleCnt="0"/>
      <dgm:spPr/>
    </dgm:pt>
    <dgm:pt modelId="{777DDA2D-A3CA-48D1-9415-C4E6A2282C2D}" type="pres">
      <dgm:prSet presAssocID="{F8E0D257-41D1-49CC-88FE-EAF94D845540}" presName="hierChild5" presStyleCnt="0"/>
      <dgm:spPr/>
    </dgm:pt>
    <dgm:pt modelId="{14C7E624-E6F6-4BC0-818F-91BF34857315}" type="pres">
      <dgm:prSet presAssocID="{343A31FC-5CD8-44CF-9BEA-40C8E8A3D056}" presName="Name37" presStyleLbl="parChTrans1D3" presStyleIdx="1" presStyleCnt="6"/>
      <dgm:spPr/>
    </dgm:pt>
    <dgm:pt modelId="{D5E27271-3AC7-41F5-8322-E3AFB7675932}" type="pres">
      <dgm:prSet presAssocID="{C8A26361-7303-4112-AAA6-90119E8D3EC9}" presName="hierRoot2" presStyleCnt="0">
        <dgm:presLayoutVars>
          <dgm:hierBranch val="init"/>
        </dgm:presLayoutVars>
      </dgm:prSet>
      <dgm:spPr/>
    </dgm:pt>
    <dgm:pt modelId="{1DD709E1-67F4-47F0-9A67-5B0A5FE1DEFE}" type="pres">
      <dgm:prSet presAssocID="{C8A26361-7303-4112-AAA6-90119E8D3EC9}" presName="rootComposite" presStyleCnt="0"/>
      <dgm:spPr/>
    </dgm:pt>
    <dgm:pt modelId="{0671F9E9-3CB5-4981-9293-BC29F8217E3F}" type="pres">
      <dgm:prSet presAssocID="{C8A26361-7303-4112-AAA6-90119E8D3EC9}" presName="rootText" presStyleLbl="node3" presStyleIdx="1" presStyleCnt="6">
        <dgm:presLayoutVars>
          <dgm:chPref val="3"/>
        </dgm:presLayoutVars>
      </dgm:prSet>
      <dgm:spPr/>
    </dgm:pt>
    <dgm:pt modelId="{8228887F-E7E7-4427-A99E-4F4D2F5578E0}" type="pres">
      <dgm:prSet presAssocID="{C8A26361-7303-4112-AAA6-90119E8D3EC9}" presName="rootConnector" presStyleLbl="node3" presStyleIdx="1" presStyleCnt="6"/>
      <dgm:spPr/>
    </dgm:pt>
    <dgm:pt modelId="{80F8FBBE-6E04-4B3C-88D9-08B7467F76C4}" type="pres">
      <dgm:prSet presAssocID="{C8A26361-7303-4112-AAA6-90119E8D3EC9}" presName="hierChild4" presStyleCnt="0"/>
      <dgm:spPr/>
    </dgm:pt>
    <dgm:pt modelId="{8F9020E2-2055-476D-A42C-90FF002A7B6A}" type="pres">
      <dgm:prSet presAssocID="{C8A26361-7303-4112-AAA6-90119E8D3EC9}" presName="hierChild5" presStyleCnt="0"/>
      <dgm:spPr/>
    </dgm:pt>
    <dgm:pt modelId="{E4AB665B-3A8A-4A68-A8A1-DD267EB62F83}" type="pres">
      <dgm:prSet presAssocID="{5A21DFA5-6CBB-4A72-9E9B-C53E9C2C1599}" presName="Name37" presStyleLbl="parChTrans1D3" presStyleIdx="2" presStyleCnt="6"/>
      <dgm:spPr/>
    </dgm:pt>
    <dgm:pt modelId="{ACD323BF-9CFF-4394-9A9D-8D2721DD0F8B}" type="pres">
      <dgm:prSet presAssocID="{582BDCC5-CC2C-46E9-BA76-9AD07429C3D9}" presName="hierRoot2" presStyleCnt="0">
        <dgm:presLayoutVars>
          <dgm:hierBranch val="init"/>
        </dgm:presLayoutVars>
      </dgm:prSet>
      <dgm:spPr/>
    </dgm:pt>
    <dgm:pt modelId="{1784EFF4-07EB-4FCF-9F10-951D1E115833}" type="pres">
      <dgm:prSet presAssocID="{582BDCC5-CC2C-46E9-BA76-9AD07429C3D9}" presName="rootComposite" presStyleCnt="0"/>
      <dgm:spPr/>
    </dgm:pt>
    <dgm:pt modelId="{5138C6AF-1370-4452-BC08-4E032CE0F29C}" type="pres">
      <dgm:prSet presAssocID="{582BDCC5-CC2C-46E9-BA76-9AD07429C3D9}" presName="rootText" presStyleLbl="node3" presStyleIdx="2" presStyleCnt="6">
        <dgm:presLayoutVars>
          <dgm:chPref val="3"/>
        </dgm:presLayoutVars>
      </dgm:prSet>
      <dgm:spPr/>
    </dgm:pt>
    <dgm:pt modelId="{8BC6189C-2BCF-437D-8B14-D20FAED5D3C0}" type="pres">
      <dgm:prSet presAssocID="{582BDCC5-CC2C-46E9-BA76-9AD07429C3D9}" presName="rootConnector" presStyleLbl="node3" presStyleIdx="2" presStyleCnt="6"/>
      <dgm:spPr/>
    </dgm:pt>
    <dgm:pt modelId="{A12F1D5E-35E5-4D18-BD17-B166F9702A0D}" type="pres">
      <dgm:prSet presAssocID="{582BDCC5-CC2C-46E9-BA76-9AD07429C3D9}" presName="hierChild4" presStyleCnt="0"/>
      <dgm:spPr/>
    </dgm:pt>
    <dgm:pt modelId="{98384453-8C56-45E8-B6B3-009C43EB6719}" type="pres">
      <dgm:prSet presAssocID="{582BDCC5-CC2C-46E9-BA76-9AD07429C3D9}" presName="hierChild5" presStyleCnt="0"/>
      <dgm:spPr/>
    </dgm:pt>
    <dgm:pt modelId="{E1799D9D-CB96-4E1D-88F4-2F70A5A5BAB9}" type="pres">
      <dgm:prSet presAssocID="{8EB4162A-DA13-4BBA-8926-B313566CEFE6}" presName="hierChild5" presStyleCnt="0"/>
      <dgm:spPr/>
    </dgm:pt>
    <dgm:pt modelId="{4C6D967F-BEBF-4D69-9259-7F19C4CB7E2A}" type="pres">
      <dgm:prSet presAssocID="{60CF62F1-8906-46BF-AA75-9EED560EB2A0}" presName="Name37" presStyleLbl="parChTrans1D2" presStyleIdx="1" presStyleCnt="2"/>
      <dgm:spPr/>
    </dgm:pt>
    <dgm:pt modelId="{FB847A3F-9521-4192-A6B7-412AF67B53DC}" type="pres">
      <dgm:prSet presAssocID="{7EC3701C-8B90-4E74-8CD2-390212B9C340}" presName="hierRoot2" presStyleCnt="0">
        <dgm:presLayoutVars>
          <dgm:hierBranch val="init"/>
        </dgm:presLayoutVars>
      </dgm:prSet>
      <dgm:spPr/>
    </dgm:pt>
    <dgm:pt modelId="{2A7AC339-130F-4E3B-AB28-CC785563DFF6}" type="pres">
      <dgm:prSet presAssocID="{7EC3701C-8B90-4E74-8CD2-390212B9C340}" presName="rootComposite" presStyleCnt="0"/>
      <dgm:spPr/>
    </dgm:pt>
    <dgm:pt modelId="{F7BD6E9A-E354-4900-B4B8-5F789F2EE7F8}" type="pres">
      <dgm:prSet presAssocID="{7EC3701C-8B90-4E74-8CD2-390212B9C340}" presName="rootText" presStyleLbl="node2" presStyleIdx="1" presStyleCnt="2">
        <dgm:presLayoutVars>
          <dgm:chPref val="3"/>
        </dgm:presLayoutVars>
      </dgm:prSet>
      <dgm:spPr/>
    </dgm:pt>
    <dgm:pt modelId="{ACA5EBD1-2565-4FF9-82FD-18C64B9B7E88}" type="pres">
      <dgm:prSet presAssocID="{7EC3701C-8B90-4E74-8CD2-390212B9C340}" presName="rootConnector" presStyleLbl="node2" presStyleIdx="1" presStyleCnt="2"/>
      <dgm:spPr/>
    </dgm:pt>
    <dgm:pt modelId="{57E81260-DFC3-4DE6-8221-4DD1425F874C}" type="pres">
      <dgm:prSet presAssocID="{7EC3701C-8B90-4E74-8CD2-390212B9C340}" presName="hierChild4" presStyleCnt="0"/>
      <dgm:spPr/>
    </dgm:pt>
    <dgm:pt modelId="{8F41D81E-1A54-4BC2-936A-9F40857DB8C5}" type="pres">
      <dgm:prSet presAssocID="{6654F154-61BD-4E0E-B228-50C584407B13}" presName="Name37" presStyleLbl="parChTrans1D3" presStyleIdx="3" presStyleCnt="6"/>
      <dgm:spPr/>
    </dgm:pt>
    <dgm:pt modelId="{864D2908-CAD9-4244-B1F1-AC6B832FBC82}" type="pres">
      <dgm:prSet presAssocID="{DC1335EA-B0E3-4A57-B822-1F18C9218E39}" presName="hierRoot2" presStyleCnt="0">
        <dgm:presLayoutVars>
          <dgm:hierBranch val="init"/>
        </dgm:presLayoutVars>
      </dgm:prSet>
      <dgm:spPr/>
    </dgm:pt>
    <dgm:pt modelId="{8325F892-6F39-4A34-91CB-B222641D5A00}" type="pres">
      <dgm:prSet presAssocID="{DC1335EA-B0E3-4A57-B822-1F18C9218E39}" presName="rootComposite" presStyleCnt="0"/>
      <dgm:spPr/>
    </dgm:pt>
    <dgm:pt modelId="{224D68E1-2167-4A09-B8CC-D1D4B6E670F7}" type="pres">
      <dgm:prSet presAssocID="{DC1335EA-B0E3-4A57-B822-1F18C9218E39}" presName="rootText" presStyleLbl="node3" presStyleIdx="3" presStyleCnt="6">
        <dgm:presLayoutVars>
          <dgm:chPref val="3"/>
        </dgm:presLayoutVars>
      </dgm:prSet>
      <dgm:spPr/>
    </dgm:pt>
    <dgm:pt modelId="{3DFF666F-C493-4227-AC3B-92C8A5B22138}" type="pres">
      <dgm:prSet presAssocID="{DC1335EA-B0E3-4A57-B822-1F18C9218E39}" presName="rootConnector" presStyleLbl="node3" presStyleIdx="3" presStyleCnt="6"/>
      <dgm:spPr/>
    </dgm:pt>
    <dgm:pt modelId="{52EC421B-7AD4-40BA-9098-B3B5606D644B}" type="pres">
      <dgm:prSet presAssocID="{DC1335EA-B0E3-4A57-B822-1F18C9218E39}" presName="hierChild4" presStyleCnt="0"/>
      <dgm:spPr/>
    </dgm:pt>
    <dgm:pt modelId="{4F5EA49D-7054-4024-9837-F1ABAF433DAD}" type="pres">
      <dgm:prSet presAssocID="{DC1335EA-B0E3-4A57-B822-1F18C9218E39}" presName="hierChild5" presStyleCnt="0"/>
      <dgm:spPr/>
    </dgm:pt>
    <dgm:pt modelId="{2B49C2A6-91B5-4C8A-A578-C002BD30A916}" type="pres">
      <dgm:prSet presAssocID="{548EF43E-DE5C-4B39-82A4-8D823D2C4F81}" presName="Name37" presStyleLbl="parChTrans1D3" presStyleIdx="4" presStyleCnt="6"/>
      <dgm:spPr/>
    </dgm:pt>
    <dgm:pt modelId="{41A352C5-9686-4D51-AD88-2CCC0375642C}" type="pres">
      <dgm:prSet presAssocID="{A43B4254-DAAF-4547-B0DB-7D572B869DD2}" presName="hierRoot2" presStyleCnt="0">
        <dgm:presLayoutVars>
          <dgm:hierBranch val="init"/>
        </dgm:presLayoutVars>
      </dgm:prSet>
      <dgm:spPr/>
    </dgm:pt>
    <dgm:pt modelId="{A4A718BF-2D86-4651-88D0-2317A5928CFF}" type="pres">
      <dgm:prSet presAssocID="{A43B4254-DAAF-4547-B0DB-7D572B869DD2}" presName="rootComposite" presStyleCnt="0"/>
      <dgm:spPr/>
    </dgm:pt>
    <dgm:pt modelId="{379608CA-35BA-4BFF-AC10-1F303D24845C}" type="pres">
      <dgm:prSet presAssocID="{A43B4254-DAAF-4547-B0DB-7D572B869DD2}" presName="rootText" presStyleLbl="node3" presStyleIdx="4" presStyleCnt="6">
        <dgm:presLayoutVars>
          <dgm:chPref val="3"/>
        </dgm:presLayoutVars>
      </dgm:prSet>
      <dgm:spPr/>
    </dgm:pt>
    <dgm:pt modelId="{5C3ACA0C-A86C-4BE8-8743-5E4A91877046}" type="pres">
      <dgm:prSet presAssocID="{A43B4254-DAAF-4547-B0DB-7D572B869DD2}" presName="rootConnector" presStyleLbl="node3" presStyleIdx="4" presStyleCnt="6"/>
      <dgm:spPr/>
    </dgm:pt>
    <dgm:pt modelId="{49885920-ABF1-4B27-8A8F-B7D834568ED4}" type="pres">
      <dgm:prSet presAssocID="{A43B4254-DAAF-4547-B0DB-7D572B869DD2}" presName="hierChild4" presStyleCnt="0"/>
      <dgm:spPr/>
    </dgm:pt>
    <dgm:pt modelId="{F804C388-7247-41DB-AAD6-A9431CDCC0AB}" type="pres">
      <dgm:prSet presAssocID="{A43B4254-DAAF-4547-B0DB-7D572B869DD2}" presName="hierChild5" presStyleCnt="0"/>
      <dgm:spPr/>
    </dgm:pt>
    <dgm:pt modelId="{838EEE77-981B-456B-B649-B6C1C872EFA7}" type="pres">
      <dgm:prSet presAssocID="{BE6CD445-BBCB-479B-93F6-D1D525443AA5}" presName="Name37" presStyleLbl="parChTrans1D3" presStyleIdx="5" presStyleCnt="6"/>
      <dgm:spPr/>
    </dgm:pt>
    <dgm:pt modelId="{267A1AE6-AB1B-42AC-BB3C-34F6A0B693C2}" type="pres">
      <dgm:prSet presAssocID="{9C141A95-C206-473D-BE8A-29B939C2D36E}" presName="hierRoot2" presStyleCnt="0">
        <dgm:presLayoutVars>
          <dgm:hierBranch val="init"/>
        </dgm:presLayoutVars>
      </dgm:prSet>
      <dgm:spPr/>
    </dgm:pt>
    <dgm:pt modelId="{09525758-E60A-49A8-A083-4162B21ABB56}" type="pres">
      <dgm:prSet presAssocID="{9C141A95-C206-473D-BE8A-29B939C2D36E}" presName="rootComposite" presStyleCnt="0"/>
      <dgm:spPr/>
    </dgm:pt>
    <dgm:pt modelId="{D445035A-8EE4-4F6B-AB67-DF323E583B1E}" type="pres">
      <dgm:prSet presAssocID="{9C141A95-C206-473D-BE8A-29B939C2D36E}" presName="rootText" presStyleLbl="node3" presStyleIdx="5" presStyleCnt="6">
        <dgm:presLayoutVars>
          <dgm:chPref val="3"/>
        </dgm:presLayoutVars>
      </dgm:prSet>
      <dgm:spPr/>
    </dgm:pt>
    <dgm:pt modelId="{F1CE2E1C-A5A0-487A-AD8B-A1BC90E4B1BA}" type="pres">
      <dgm:prSet presAssocID="{9C141A95-C206-473D-BE8A-29B939C2D36E}" presName="rootConnector" presStyleLbl="node3" presStyleIdx="5" presStyleCnt="6"/>
      <dgm:spPr/>
    </dgm:pt>
    <dgm:pt modelId="{1975585C-B464-4ADC-B96B-37F4919A8F4E}" type="pres">
      <dgm:prSet presAssocID="{9C141A95-C206-473D-BE8A-29B939C2D36E}" presName="hierChild4" presStyleCnt="0"/>
      <dgm:spPr/>
    </dgm:pt>
    <dgm:pt modelId="{2A77F5FF-DDDD-4B1C-92EC-E60F22F008AC}" type="pres">
      <dgm:prSet presAssocID="{9C141A95-C206-473D-BE8A-29B939C2D36E}" presName="hierChild5" presStyleCnt="0"/>
      <dgm:spPr/>
    </dgm:pt>
    <dgm:pt modelId="{F2F442BC-66DF-4E38-A6EF-0E596E39554C}" type="pres">
      <dgm:prSet presAssocID="{7EC3701C-8B90-4E74-8CD2-390212B9C340}" presName="hierChild5" presStyleCnt="0"/>
      <dgm:spPr/>
    </dgm:pt>
    <dgm:pt modelId="{3CD202ED-4550-4339-AEA8-4680A7031C8C}" type="pres">
      <dgm:prSet presAssocID="{019B5290-57D3-4D45-A38E-1400C6C1D016}" presName="hierChild3" presStyleCnt="0"/>
      <dgm:spPr/>
    </dgm:pt>
  </dgm:ptLst>
  <dgm:cxnLst>
    <dgm:cxn modelId="{AE639E06-8251-404A-B30C-4C57DDA8F450}" type="presOf" srcId="{A43B4254-DAAF-4547-B0DB-7D572B869DD2}" destId="{5C3ACA0C-A86C-4BE8-8743-5E4A91877046}" srcOrd="1" destOrd="0" presId="urn:microsoft.com/office/officeart/2005/8/layout/orgChart1"/>
    <dgm:cxn modelId="{5DBA4E0C-DA8B-4907-92C4-20DC6B647609}" type="presOf" srcId="{548EF43E-DE5C-4B39-82A4-8D823D2C4F81}" destId="{2B49C2A6-91B5-4C8A-A578-C002BD30A916}" srcOrd="0" destOrd="0" presId="urn:microsoft.com/office/officeart/2005/8/layout/orgChart1"/>
    <dgm:cxn modelId="{066C0511-E78E-48A5-84D8-7A92327E9462}" srcId="{7EC3701C-8B90-4E74-8CD2-390212B9C340}" destId="{A43B4254-DAAF-4547-B0DB-7D572B869DD2}" srcOrd="1" destOrd="0" parTransId="{548EF43E-DE5C-4B39-82A4-8D823D2C4F81}" sibTransId="{4B99F253-6BCC-419B-A787-3AD21EC2ABC3}"/>
    <dgm:cxn modelId="{E5C4671B-332E-4B8C-B772-0AF2F006E151}" type="presOf" srcId="{92F545D7-33A2-40E4-8FD9-8CA722A11765}" destId="{6915E501-0235-4F25-8393-F0544E945A6D}" srcOrd="0" destOrd="0" presId="urn:microsoft.com/office/officeart/2005/8/layout/orgChart1"/>
    <dgm:cxn modelId="{CD523A37-5D8F-4BF5-850E-C67DE6C4042C}" type="presOf" srcId="{F8E0D257-41D1-49CC-88FE-EAF94D845540}" destId="{C5B4CBFC-98F3-46A8-9FB7-DF2800A8509A}" srcOrd="1" destOrd="0" presId="urn:microsoft.com/office/officeart/2005/8/layout/orgChart1"/>
    <dgm:cxn modelId="{F90DD83C-C69F-48A2-9B18-17BCB28DF43A}" type="presOf" srcId="{019B5290-57D3-4D45-A38E-1400C6C1D016}" destId="{D75E304E-D37D-4DB1-B099-E5FF9F707CFF}" srcOrd="1" destOrd="0" presId="urn:microsoft.com/office/officeart/2005/8/layout/orgChart1"/>
    <dgm:cxn modelId="{8D3C2D44-DA91-401D-A742-7083DD5E9771}" type="presOf" srcId="{5A21DFA5-6CBB-4A72-9E9B-C53E9C2C1599}" destId="{E4AB665B-3A8A-4A68-A8A1-DD267EB62F83}" srcOrd="0" destOrd="0" presId="urn:microsoft.com/office/officeart/2005/8/layout/orgChart1"/>
    <dgm:cxn modelId="{0D97DC66-4C05-4503-966C-7F2D1495493F}" type="presOf" srcId="{019B5290-57D3-4D45-A38E-1400C6C1D016}" destId="{37172EC2-1DF0-43C2-A2FE-2E2B1FC02A4A}" srcOrd="0" destOrd="0" presId="urn:microsoft.com/office/officeart/2005/8/layout/orgChart1"/>
    <dgm:cxn modelId="{F1E05367-51D1-4010-B4FD-4151E73AC126}" type="presOf" srcId="{7EC3701C-8B90-4E74-8CD2-390212B9C340}" destId="{F7BD6E9A-E354-4900-B4B8-5F789F2EE7F8}" srcOrd="0" destOrd="0" presId="urn:microsoft.com/office/officeart/2005/8/layout/orgChart1"/>
    <dgm:cxn modelId="{CB9D056B-A001-434F-901D-0D7842C552F3}" type="presOf" srcId="{DC1335EA-B0E3-4A57-B822-1F18C9218E39}" destId="{224D68E1-2167-4A09-B8CC-D1D4B6E670F7}" srcOrd="0" destOrd="0" presId="urn:microsoft.com/office/officeart/2005/8/layout/orgChart1"/>
    <dgm:cxn modelId="{79363751-27D4-46C4-B55A-F7014AA2572B}" srcId="{7EC3701C-8B90-4E74-8CD2-390212B9C340}" destId="{9C141A95-C206-473D-BE8A-29B939C2D36E}" srcOrd="2" destOrd="0" parTransId="{BE6CD445-BBCB-479B-93F6-D1D525443AA5}" sibTransId="{BCA450F3-864F-4B12-9EF5-C5C47BD47077}"/>
    <dgm:cxn modelId="{6E61B352-253F-4386-BD74-C017B0DD230F}" srcId="{7EC3701C-8B90-4E74-8CD2-390212B9C340}" destId="{DC1335EA-B0E3-4A57-B822-1F18C9218E39}" srcOrd="0" destOrd="0" parTransId="{6654F154-61BD-4E0E-B228-50C584407B13}" sibTransId="{66F1DDCB-4398-4282-B543-BD42403C3EB6}"/>
    <dgm:cxn modelId="{BA133B76-4D49-49AC-A9C3-EEF7C84C736A}" type="presOf" srcId="{9C141A95-C206-473D-BE8A-29B939C2D36E}" destId="{D445035A-8EE4-4F6B-AB67-DF323E583B1E}" srcOrd="0" destOrd="0" presId="urn:microsoft.com/office/officeart/2005/8/layout/orgChart1"/>
    <dgm:cxn modelId="{0A14CF58-B924-4728-97C6-47AC69CDAC57}" type="presOf" srcId="{A43B4254-DAAF-4547-B0DB-7D572B869DD2}" destId="{379608CA-35BA-4BFF-AC10-1F303D24845C}" srcOrd="0" destOrd="0" presId="urn:microsoft.com/office/officeart/2005/8/layout/orgChart1"/>
    <dgm:cxn modelId="{29C0997A-3153-4EDB-8938-9DBF0675E370}" type="presOf" srcId="{C8A26361-7303-4112-AAA6-90119E8D3EC9}" destId="{0671F9E9-3CB5-4981-9293-BC29F8217E3F}" srcOrd="0" destOrd="0" presId="urn:microsoft.com/office/officeart/2005/8/layout/orgChart1"/>
    <dgm:cxn modelId="{98A7D081-CD31-419B-83E5-73950892DAEB}" srcId="{8EB4162A-DA13-4BBA-8926-B313566CEFE6}" destId="{C8A26361-7303-4112-AAA6-90119E8D3EC9}" srcOrd="1" destOrd="0" parTransId="{343A31FC-5CD8-44CF-9BEA-40C8E8A3D056}" sibTransId="{5BC144EA-0E19-4E91-B586-1F9AEB108AEE}"/>
    <dgm:cxn modelId="{89B62F85-8294-4B64-8D2F-4E29DBF57575}" type="presOf" srcId="{F8E0D257-41D1-49CC-88FE-EAF94D845540}" destId="{9B3248EC-008E-414C-A4A0-373404F94F1D}" srcOrd="0" destOrd="0" presId="urn:microsoft.com/office/officeart/2005/8/layout/orgChart1"/>
    <dgm:cxn modelId="{5F7EDD88-C857-4FC9-A8AF-2A1A8C74478F}" type="presOf" srcId="{8EB4162A-DA13-4BBA-8926-B313566CEFE6}" destId="{83B493CB-D4FC-47BA-9278-F5421FB6277C}" srcOrd="1" destOrd="0" presId="urn:microsoft.com/office/officeart/2005/8/layout/orgChart1"/>
    <dgm:cxn modelId="{B35B6D8E-CDB1-455A-8206-48327629E833}" srcId="{019B5290-57D3-4D45-A38E-1400C6C1D016}" destId="{7EC3701C-8B90-4E74-8CD2-390212B9C340}" srcOrd="1" destOrd="0" parTransId="{60CF62F1-8906-46BF-AA75-9EED560EB2A0}" sibTransId="{80475BD2-E40A-4352-81F0-DF3232394273}"/>
    <dgm:cxn modelId="{A9A0C098-B379-4739-A2DD-01544B28A954}" type="presOf" srcId="{BE6CD445-BBCB-479B-93F6-D1D525443AA5}" destId="{838EEE77-981B-456B-B649-B6C1C872EFA7}" srcOrd="0" destOrd="0" presId="urn:microsoft.com/office/officeart/2005/8/layout/orgChart1"/>
    <dgm:cxn modelId="{13C7809D-34F5-4429-A0C6-2A2BF6FF0E46}" type="presOf" srcId="{7EC3701C-8B90-4E74-8CD2-390212B9C340}" destId="{ACA5EBD1-2565-4FF9-82FD-18C64B9B7E88}" srcOrd="1" destOrd="0" presId="urn:microsoft.com/office/officeart/2005/8/layout/orgChart1"/>
    <dgm:cxn modelId="{B69DF1A0-6F55-46EB-A6AF-57B504291220}" srcId="{019B5290-57D3-4D45-A38E-1400C6C1D016}" destId="{8EB4162A-DA13-4BBA-8926-B313566CEFE6}" srcOrd="0" destOrd="0" parTransId="{D3A22CDB-0474-442C-B5E1-90782C0F6015}" sibTransId="{2779A510-99F2-4DC0-A5F3-B78E801BE869}"/>
    <dgm:cxn modelId="{E993FEA2-ADAA-4FB3-ABB4-A2EE5AB4F585}" type="presOf" srcId="{6654F154-61BD-4E0E-B228-50C584407B13}" destId="{8F41D81E-1A54-4BC2-936A-9F40857DB8C5}" srcOrd="0" destOrd="0" presId="urn:microsoft.com/office/officeart/2005/8/layout/orgChart1"/>
    <dgm:cxn modelId="{4FD2EAA4-392E-4C56-99BE-70680C44DBB5}" type="presOf" srcId="{C8A26361-7303-4112-AAA6-90119E8D3EC9}" destId="{8228887F-E7E7-4427-A99E-4F4D2F5578E0}" srcOrd="1" destOrd="0" presId="urn:microsoft.com/office/officeart/2005/8/layout/orgChart1"/>
    <dgm:cxn modelId="{F496F7A7-136B-4252-B504-963EB591AD13}" type="presOf" srcId="{582BDCC5-CC2C-46E9-BA76-9AD07429C3D9}" destId="{8BC6189C-2BCF-437D-8B14-D20FAED5D3C0}" srcOrd="1" destOrd="0" presId="urn:microsoft.com/office/officeart/2005/8/layout/orgChart1"/>
    <dgm:cxn modelId="{42E8C8B3-B194-431F-8B20-0B4A154111CE}" type="presOf" srcId="{582BDCC5-CC2C-46E9-BA76-9AD07429C3D9}" destId="{5138C6AF-1370-4452-BC08-4E032CE0F29C}" srcOrd="0" destOrd="0" presId="urn:microsoft.com/office/officeart/2005/8/layout/orgChart1"/>
    <dgm:cxn modelId="{4C74ECBB-4392-408B-8845-C5D49759E9E2}" srcId="{8EB4162A-DA13-4BBA-8926-B313566CEFE6}" destId="{582BDCC5-CC2C-46E9-BA76-9AD07429C3D9}" srcOrd="2" destOrd="0" parTransId="{5A21DFA5-6CBB-4A72-9E9B-C53E9C2C1599}" sibTransId="{FC41B680-F30A-4B50-9199-E9D3037C1AAC}"/>
    <dgm:cxn modelId="{BA551AD1-5981-4B43-BFF2-DE09D7DB8192}" type="presOf" srcId="{8EB4162A-DA13-4BBA-8926-B313566CEFE6}" destId="{3ACCFA50-7CAA-41D0-8913-860DE434FE96}" srcOrd="0" destOrd="0" presId="urn:microsoft.com/office/officeart/2005/8/layout/orgChart1"/>
    <dgm:cxn modelId="{9A8696DA-214F-4600-A4E9-791F83A0A6DE}" type="presOf" srcId="{9C141A95-C206-473D-BE8A-29B939C2D36E}" destId="{F1CE2E1C-A5A0-487A-AD8B-A1BC90E4B1BA}" srcOrd="1" destOrd="0" presId="urn:microsoft.com/office/officeart/2005/8/layout/orgChart1"/>
    <dgm:cxn modelId="{C389A8DF-B65F-44AE-808A-179FF688D600}" type="presOf" srcId="{D3A22CDB-0474-442C-B5E1-90782C0F6015}" destId="{4509AD83-B6D8-4BFC-B5FD-24F59E0EE0F3}" srcOrd="0" destOrd="0" presId="urn:microsoft.com/office/officeart/2005/8/layout/orgChart1"/>
    <dgm:cxn modelId="{3996B7E0-70DF-414F-BCAE-9EC362FFE024}" srcId="{FB002E82-1F67-47D9-95BD-2A4305CBEFE4}" destId="{019B5290-57D3-4D45-A38E-1400C6C1D016}" srcOrd="0" destOrd="0" parTransId="{97066CAF-424D-48B4-96C9-3085A7A61201}" sibTransId="{5794ACB4-6F36-45C6-809A-9E96D7E4BDAA}"/>
    <dgm:cxn modelId="{E3EC23E4-0231-4A70-8684-9143D3006A39}" srcId="{8EB4162A-DA13-4BBA-8926-B313566CEFE6}" destId="{F8E0D257-41D1-49CC-88FE-EAF94D845540}" srcOrd="0" destOrd="0" parTransId="{92F545D7-33A2-40E4-8FD9-8CA722A11765}" sibTransId="{1AB34E59-D3EF-473F-8A06-3927A0B41D8E}"/>
    <dgm:cxn modelId="{7941DCEB-4A7E-48DD-98BE-CABEAC88D9DB}" type="presOf" srcId="{DC1335EA-B0E3-4A57-B822-1F18C9218E39}" destId="{3DFF666F-C493-4227-AC3B-92C8A5B22138}" srcOrd="1" destOrd="0" presId="urn:microsoft.com/office/officeart/2005/8/layout/orgChart1"/>
    <dgm:cxn modelId="{220445F3-9524-4D62-B354-0CC5618BDB88}" type="presOf" srcId="{343A31FC-5CD8-44CF-9BEA-40C8E8A3D056}" destId="{14C7E624-E6F6-4BC0-818F-91BF34857315}" srcOrd="0" destOrd="0" presId="urn:microsoft.com/office/officeart/2005/8/layout/orgChart1"/>
    <dgm:cxn modelId="{8B0655F8-36C6-4B2F-A70E-06DB21D7C647}" type="presOf" srcId="{FB002E82-1F67-47D9-95BD-2A4305CBEFE4}" destId="{0A53FAE6-3AB0-475E-B4A4-04B81B6DBD46}" srcOrd="0" destOrd="0" presId="urn:microsoft.com/office/officeart/2005/8/layout/orgChart1"/>
    <dgm:cxn modelId="{5202C3F8-A540-4331-A2F8-3836E6169B94}" type="presOf" srcId="{60CF62F1-8906-46BF-AA75-9EED560EB2A0}" destId="{4C6D967F-BEBF-4D69-9259-7F19C4CB7E2A}" srcOrd="0" destOrd="0" presId="urn:microsoft.com/office/officeart/2005/8/layout/orgChart1"/>
    <dgm:cxn modelId="{583CA075-EF47-4CAC-B592-9D7F1B9C3978}" type="presParOf" srcId="{0A53FAE6-3AB0-475E-B4A4-04B81B6DBD46}" destId="{73F0FA5F-F40A-4E4A-9D91-87C54F2683F8}" srcOrd="0" destOrd="0" presId="urn:microsoft.com/office/officeart/2005/8/layout/orgChart1"/>
    <dgm:cxn modelId="{1B8556B3-C160-4438-BB7C-D3552801A7AA}" type="presParOf" srcId="{73F0FA5F-F40A-4E4A-9D91-87C54F2683F8}" destId="{51CBC6B3-BD70-4462-9F86-D64FFEC21B96}" srcOrd="0" destOrd="0" presId="urn:microsoft.com/office/officeart/2005/8/layout/orgChart1"/>
    <dgm:cxn modelId="{F423D25C-DE2B-4A2F-A140-A7A5E860D6BC}" type="presParOf" srcId="{51CBC6B3-BD70-4462-9F86-D64FFEC21B96}" destId="{37172EC2-1DF0-43C2-A2FE-2E2B1FC02A4A}" srcOrd="0" destOrd="0" presId="urn:microsoft.com/office/officeart/2005/8/layout/orgChart1"/>
    <dgm:cxn modelId="{FD9718FE-F738-4F6E-8139-6A794AD45BD2}" type="presParOf" srcId="{51CBC6B3-BD70-4462-9F86-D64FFEC21B96}" destId="{D75E304E-D37D-4DB1-B099-E5FF9F707CFF}" srcOrd="1" destOrd="0" presId="urn:microsoft.com/office/officeart/2005/8/layout/orgChart1"/>
    <dgm:cxn modelId="{0933093D-041C-4F5D-8B02-5A7439E61545}" type="presParOf" srcId="{73F0FA5F-F40A-4E4A-9D91-87C54F2683F8}" destId="{2DDDCE95-8336-49C9-9ED9-00BEDDBCB596}" srcOrd="1" destOrd="0" presId="urn:microsoft.com/office/officeart/2005/8/layout/orgChart1"/>
    <dgm:cxn modelId="{4F88375F-3153-4E7B-95A2-B507922F460D}" type="presParOf" srcId="{2DDDCE95-8336-49C9-9ED9-00BEDDBCB596}" destId="{4509AD83-B6D8-4BFC-B5FD-24F59E0EE0F3}" srcOrd="0" destOrd="0" presId="urn:microsoft.com/office/officeart/2005/8/layout/orgChart1"/>
    <dgm:cxn modelId="{41ECD3E5-75E5-45DE-A81E-65E54BA29EAC}" type="presParOf" srcId="{2DDDCE95-8336-49C9-9ED9-00BEDDBCB596}" destId="{E6987E95-6C52-4874-920E-9986F36A78B8}" srcOrd="1" destOrd="0" presId="urn:microsoft.com/office/officeart/2005/8/layout/orgChart1"/>
    <dgm:cxn modelId="{3A89A11C-3AE1-433B-B7B8-882FF6E66363}" type="presParOf" srcId="{E6987E95-6C52-4874-920E-9986F36A78B8}" destId="{D14892F5-9539-46DE-B78D-F99422FAAC34}" srcOrd="0" destOrd="0" presId="urn:microsoft.com/office/officeart/2005/8/layout/orgChart1"/>
    <dgm:cxn modelId="{B3D219E8-D856-4DE5-A16E-07F1B049934E}" type="presParOf" srcId="{D14892F5-9539-46DE-B78D-F99422FAAC34}" destId="{3ACCFA50-7CAA-41D0-8913-860DE434FE96}" srcOrd="0" destOrd="0" presId="urn:microsoft.com/office/officeart/2005/8/layout/orgChart1"/>
    <dgm:cxn modelId="{38C85997-0450-4FA1-A129-058490BB6B16}" type="presParOf" srcId="{D14892F5-9539-46DE-B78D-F99422FAAC34}" destId="{83B493CB-D4FC-47BA-9278-F5421FB6277C}" srcOrd="1" destOrd="0" presId="urn:microsoft.com/office/officeart/2005/8/layout/orgChart1"/>
    <dgm:cxn modelId="{A55CCE68-039A-45AE-B6AE-E24D2B6E8184}" type="presParOf" srcId="{E6987E95-6C52-4874-920E-9986F36A78B8}" destId="{A33AFC74-3AB3-4637-BF29-43EF02ED1EF9}" srcOrd="1" destOrd="0" presId="urn:microsoft.com/office/officeart/2005/8/layout/orgChart1"/>
    <dgm:cxn modelId="{2E0F7D23-3445-4667-93EF-CAAB90CF7289}" type="presParOf" srcId="{A33AFC74-3AB3-4637-BF29-43EF02ED1EF9}" destId="{6915E501-0235-4F25-8393-F0544E945A6D}" srcOrd="0" destOrd="0" presId="urn:microsoft.com/office/officeart/2005/8/layout/orgChart1"/>
    <dgm:cxn modelId="{53358B57-17FB-4861-BA6A-C9C5E887AE29}" type="presParOf" srcId="{A33AFC74-3AB3-4637-BF29-43EF02ED1EF9}" destId="{9081CE74-9992-4230-A5C5-C06A86A2E9C4}" srcOrd="1" destOrd="0" presId="urn:microsoft.com/office/officeart/2005/8/layout/orgChart1"/>
    <dgm:cxn modelId="{2ABF094A-E99D-4B9A-AC91-11C9C6CCE368}" type="presParOf" srcId="{9081CE74-9992-4230-A5C5-C06A86A2E9C4}" destId="{FBCC7F01-2B70-4559-8BDE-EFEECF113FF9}" srcOrd="0" destOrd="0" presId="urn:microsoft.com/office/officeart/2005/8/layout/orgChart1"/>
    <dgm:cxn modelId="{37CB4957-4582-4F83-95E8-584D3C6F1F61}" type="presParOf" srcId="{FBCC7F01-2B70-4559-8BDE-EFEECF113FF9}" destId="{9B3248EC-008E-414C-A4A0-373404F94F1D}" srcOrd="0" destOrd="0" presId="urn:microsoft.com/office/officeart/2005/8/layout/orgChart1"/>
    <dgm:cxn modelId="{FEF3FA7F-880E-4F0D-9F3F-217D707397EF}" type="presParOf" srcId="{FBCC7F01-2B70-4559-8BDE-EFEECF113FF9}" destId="{C5B4CBFC-98F3-46A8-9FB7-DF2800A8509A}" srcOrd="1" destOrd="0" presId="urn:microsoft.com/office/officeart/2005/8/layout/orgChart1"/>
    <dgm:cxn modelId="{9C367DE6-E06B-48F8-B421-16DE4FF45CD0}" type="presParOf" srcId="{9081CE74-9992-4230-A5C5-C06A86A2E9C4}" destId="{2124B45F-2239-4B22-B63C-97464E125B36}" srcOrd="1" destOrd="0" presId="urn:microsoft.com/office/officeart/2005/8/layout/orgChart1"/>
    <dgm:cxn modelId="{4A17DB36-0AE5-430D-A4A2-558C65C8C37F}" type="presParOf" srcId="{9081CE74-9992-4230-A5C5-C06A86A2E9C4}" destId="{777DDA2D-A3CA-48D1-9415-C4E6A2282C2D}" srcOrd="2" destOrd="0" presId="urn:microsoft.com/office/officeart/2005/8/layout/orgChart1"/>
    <dgm:cxn modelId="{C4252CD5-7761-462C-8862-A47A2A1C97BF}" type="presParOf" srcId="{A33AFC74-3AB3-4637-BF29-43EF02ED1EF9}" destId="{14C7E624-E6F6-4BC0-818F-91BF34857315}" srcOrd="2" destOrd="0" presId="urn:microsoft.com/office/officeart/2005/8/layout/orgChart1"/>
    <dgm:cxn modelId="{0993A4E6-D8F8-45F7-9C3B-8F1C015DF732}" type="presParOf" srcId="{A33AFC74-3AB3-4637-BF29-43EF02ED1EF9}" destId="{D5E27271-3AC7-41F5-8322-E3AFB7675932}" srcOrd="3" destOrd="0" presId="urn:microsoft.com/office/officeart/2005/8/layout/orgChart1"/>
    <dgm:cxn modelId="{2D7DE541-73C2-47AC-A357-AB21E8C6C915}" type="presParOf" srcId="{D5E27271-3AC7-41F5-8322-E3AFB7675932}" destId="{1DD709E1-67F4-47F0-9A67-5B0A5FE1DEFE}" srcOrd="0" destOrd="0" presId="urn:microsoft.com/office/officeart/2005/8/layout/orgChart1"/>
    <dgm:cxn modelId="{128AE4B0-F5E9-44E9-84B3-C49AE32004F3}" type="presParOf" srcId="{1DD709E1-67F4-47F0-9A67-5B0A5FE1DEFE}" destId="{0671F9E9-3CB5-4981-9293-BC29F8217E3F}" srcOrd="0" destOrd="0" presId="urn:microsoft.com/office/officeart/2005/8/layout/orgChart1"/>
    <dgm:cxn modelId="{4BD44CF8-322A-4A41-A111-6810B83807F3}" type="presParOf" srcId="{1DD709E1-67F4-47F0-9A67-5B0A5FE1DEFE}" destId="{8228887F-E7E7-4427-A99E-4F4D2F5578E0}" srcOrd="1" destOrd="0" presId="urn:microsoft.com/office/officeart/2005/8/layout/orgChart1"/>
    <dgm:cxn modelId="{D8AF961E-4F68-40BA-A56D-54D035EB0365}" type="presParOf" srcId="{D5E27271-3AC7-41F5-8322-E3AFB7675932}" destId="{80F8FBBE-6E04-4B3C-88D9-08B7467F76C4}" srcOrd="1" destOrd="0" presId="urn:microsoft.com/office/officeart/2005/8/layout/orgChart1"/>
    <dgm:cxn modelId="{D8AC3027-6662-436D-8262-13595A777707}" type="presParOf" srcId="{D5E27271-3AC7-41F5-8322-E3AFB7675932}" destId="{8F9020E2-2055-476D-A42C-90FF002A7B6A}" srcOrd="2" destOrd="0" presId="urn:microsoft.com/office/officeart/2005/8/layout/orgChart1"/>
    <dgm:cxn modelId="{BA2278ED-1B07-4589-A27A-B373CA3C0A2E}" type="presParOf" srcId="{A33AFC74-3AB3-4637-BF29-43EF02ED1EF9}" destId="{E4AB665B-3A8A-4A68-A8A1-DD267EB62F83}" srcOrd="4" destOrd="0" presId="urn:microsoft.com/office/officeart/2005/8/layout/orgChart1"/>
    <dgm:cxn modelId="{ADFF529B-94C9-4BBB-9FE5-16B9643F90FC}" type="presParOf" srcId="{A33AFC74-3AB3-4637-BF29-43EF02ED1EF9}" destId="{ACD323BF-9CFF-4394-9A9D-8D2721DD0F8B}" srcOrd="5" destOrd="0" presId="urn:microsoft.com/office/officeart/2005/8/layout/orgChart1"/>
    <dgm:cxn modelId="{EEA8E09E-58C4-4A76-9F69-1255521446D6}" type="presParOf" srcId="{ACD323BF-9CFF-4394-9A9D-8D2721DD0F8B}" destId="{1784EFF4-07EB-4FCF-9F10-951D1E115833}" srcOrd="0" destOrd="0" presId="urn:microsoft.com/office/officeart/2005/8/layout/orgChart1"/>
    <dgm:cxn modelId="{C73FBA5E-BBD7-4CC4-993A-C37F1130B799}" type="presParOf" srcId="{1784EFF4-07EB-4FCF-9F10-951D1E115833}" destId="{5138C6AF-1370-4452-BC08-4E032CE0F29C}" srcOrd="0" destOrd="0" presId="urn:microsoft.com/office/officeart/2005/8/layout/orgChart1"/>
    <dgm:cxn modelId="{ADA7F6CA-5E62-455F-BE38-062ECD122285}" type="presParOf" srcId="{1784EFF4-07EB-4FCF-9F10-951D1E115833}" destId="{8BC6189C-2BCF-437D-8B14-D20FAED5D3C0}" srcOrd="1" destOrd="0" presId="urn:microsoft.com/office/officeart/2005/8/layout/orgChart1"/>
    <dgm:cxn modelId="{DCF5F4CE-8DB9-4401-9321-EDEAAC7D39C0}" type="presParOf" srcId="{ACD323BF-9CFF-4394-9A9D-8D2721DD0F8B}" destId="{A12F1D5E-35E5-4D18-BD17-B166F9702A0D}" srcOrd="1" destOrd="0" presId="urn:microsoft.com/office/officeart/2005/8/layout/orgChart1"/>
    <dgm:cxn modelId="{B624B6FF-7697-41BD-9D3B-F50DD142CF31}" type="presParOf" srcId="{ACD323BF-9CFF-4394-9A9D-8D2721DD0F8B}" destId="{98384453-8C56-45E8-B6B3-009C43EB6719}" srcOrd="2" destOrd="0" presId="urn:microsoft.com/office/officeart/2005/8/layout/orgChart1"/>
    <dgm:cxn modelId="{266B81F6-2642-4F6C-9F62-C429338380A3}" type="presParOf" srcId="{E6987E95-6C52-4874-920E-9986F36A78B8}" destId="{E1799D9D-CB96-4E1D-88F4-2F70A5A5BAB9}" srcOrd="2" destOrd="0" presId="urn:microsoft.com/office/officeart/2005/8/layout/orgChart1"/>
    <dgm:cxn modelId="{2B7F9263-2772-4A91-9DF4-A4635BEE2206}" type="presParOf" srcId="{2DDDCE95-8336-49C9-9ED9-00BEDDBCB596}" destId="{4C6D967F-BEBF-4D69-9259-7F19C4CB7E2A}" srcOrd="2" destOrd="0" presId="urn:microsoft.com/office/officeart/2005/8/layout/orgChart1"/>
    <dgm:cxn modelId="{6CD60679-5193-44E9-9B98-AF37FCD9868F}" type="presParOf" srcId="{2DDDCE95-8336-49C9-9ED9-00BEDDBCB596}" destId="{FB847A3F-9521-4192-A6B7-412AF67B53DC}" srcOrd="3" destOrd="0" presId="urn:microsoft.com/office/officeart/2005/8/layout/orgChart1"/>
    <dgm:cxn modelId="{1BC9BAC0-D279-452F-9070-7CC66AD0158E}" type="presParOf" srcId="{FB847A3F-9521-4192-A6B7-412AF67B53DC}" destId="{2A7AC339-130F-4E3B-AB28-CC785563DFF6}" srcOrd="0" destOrd="0" presId="urn:microsoft.com/office/officeart/2005/8/layout/orgChart1"/>
    <dgm:cxn modelId="{03864B21-F2B7-473E-9CBD-44766E1D536D}" type="presParOf" srcId="{2A7AC339-130F-4E3B-AB28-CC785563DFF6}" destId="{F7BD6E9A-E354-4900-B4B8-5F789F2EE7F8}" srcOrd="0" destOrd="0" presId="urn:microsoft.com/office/officeart/2005/8/layout/orgChart1"/>
    <dgm:cxn modelId="{2AF3059C-FD8E-4DD7-9A40-31D9DCF7610F}" type="presParOf" srcId="{2A7AC339-130F-4E3B-AB28-CC785563DFF6}" destId="{ACA5EBD1-2565-4FF9-82FD-18C64B9B7E88}" srcOrd="1" destOrd="0" presId="urn:microsoft.com/office/officeart/2005/8/layout/orgChart1"/>
    <dgm:cxn modelId="{143F2E7C-B0F7-4731-98A7-A56B3F7EA193}" type="presParOf" srcId="{FB847A3F-9521-4192-A6B7-412AF67B53DC}" destId="{57E81260-DFC3-4DE6-8221-4DD1425F874C}" srcOrd="1" destOrd="0" presId="urn:microsoft.com/office/officeart/2005/8/layout/orgChart1"/>
    <dgm:cxn modelId="{0D6616E5-AA47-4F60-AD11-BA9E70BC9D13}" type="presParOf" srcId="{57E81260-DFC3-4DE6-8221-4DD1425F874C}" destId="{8F41D81E-1A54-4BC2-936A-9F40857DB8C5}" srcOrd="0" destOrd="0" presId="urn:microsoft.com/office/officeart/2005/8/layout/orgChart1"/>
    <dgm:cxn modelId="{1B9290A5-8BF3-4B89-9998-4C006F92D872}" type="presParOf" srcId="{57E81260-DFC3-4DE6-8221-4DD1425F874C}" destId="{864D2908-CAD9-4244-B1F1-AC6B832FBC82}" srcOrd="1" destOrd="0" presId="urn:microsoft.com/office/officeart/2005/8/layout/orgChart1"/>
    <dgm:cxn modelId="{C1D6DEB4-A4BE-439D-9849-AA84A567D759}" type="presParOf" srcId="{864D2908-CAD9-4244-B1F1-AC6B832FBC82}" destId="{8325F892-6F39-4A34-91CB-B222641D5A00}" srcOrd="0" destOrd="0" presId="urn:microsoft.com/office/officeart/2005/8/layout/orgChart1"/>
    <dgm:cxn modelId="{A32E460F-03E2-4105-9FDC-984C6F1A1DC3}" type="presParOf" srcId="{8325F892-6F39-4A34-91CB-B222641D5A00}" destId="{224D68E1-2167-4A09-B8CC-D1D4B6E670F7}" srcOrd="0" destOrd="0" presId="urn:microsoft.com/office/officeart/2005/8/layout/orgChart1"/>
    <dgm:cxn modelId="{87A1517F-25E9-49C5-B303-D79A3238D05F}" type="presParOf" srcId="{8325F892-6F39-4A34-91CB-B222641D5A00}" destId="{3DFF666F-C493-4227-AC3B-92C8A5B22138}" srcOrd="1" destOrd="0" presId="urn:microsoft.com/office/officeart/2005/8/layout/orgChart1"/>
    <dgm:cxn modelId="{EC28C784-1AB0-4C25-807A-0A2542ABCAF3}" type="presParOf" srcId="{864D2908-CAD9-4244-B1F1-AC6B832FBC82}" destId="{52EC421B-7AD4-40BA-9098-B3B5606D644B}" srcOrd="1" destOrd="0" presId="urn:microsoft.com/office/officeart/2005/8/layout/orgChart1"/>
    <dgm:cxn modelId="{4829B5ED-6A4B-47D3-B462-6F396DC9BCDC}" type="presParOf" srcId="{864D2908-CAD9-4244-B1F1-AC6B832FBC82}" destId="{4F5EA49D-7054-4024-9837-F1ABAF433DAD}" srcOrd="2" destOrd="0" presId="urn:microsoft.com/office/officeart/2005/8/layout/orgChart1"/>
    <dgm:cxn modelId="{D3969C26-A42B-4B07-B1D8-450CD7D2B6DB}" type="presParOf" srcId="{57E81260-DFC3-4DE6-8221-4DD1425F874C}" destId="{2B49C2A6-91B5-4C8A-A578-C002BD30A916}" srcOrd="2" destOrd="0" presId="urn:microsoft.com/office/officeart/2005/8/layout/orgChart1"/>
    <dgm:cxn modelId="{24764513-ED03-4891-AA9F-3E32F0C0139F}" type="presParOf" srcId="{57E81260-DFC3-4DE6-8221-4DD1425F874C}" destId="{41A352C5-9686-4D51-AD88-2CCC0375642C}" srcOrd="3" destOrd="0" presId="urn:microsoft.com/office/officeart/2005/8/layout/orgChart1"/>
    <dgm:cxn modelId="{71E3BF95-AA9B-404D-8ED7-9E6E948B8AAB}" type="presParOf" srcId="{41A352C5-9686-4D51-AD88-2CCC0375642C}" destId="{A4A718BF-2D86-4651-88D0-2317A5928CFF}" srcOrd="0" destOrd="0" presId="urn:microsoft.com/office/officeart/2005/8/layout/orgChart1"/>
    <dgm:cxn modelId="{0B7A5CED-1583-4D62-AB8F-593E26A54BB3}" type="presParOf" srcId="{A4A718BF-2D86-4651-88D0-2317A5928CFF}" destId="{379608CA-35BA-4BFF-AC10-1F303D24845C}" srcOrd="0" destOrd="0" presId="urn:microsoft.com/office/officeart/2005/8/layout/orgChart1"/>
    <dgm:cxn modelId="{B01F2D77-E327-4648-A67C-FEF2D784B802}" type="presParOf" srcId="{A4A718BF-2D86-4651-88D0-2317A5928CFF}" destId="{5C3ACA0C-A86C-4BE8-8743-5E4A91877046}" srcOrd="1" destOrd="0" presId="urn:microsoft.com/office/officeart/2005/8/layout/orgChart1"/>
    <dgm:cxn modelId="{D0D4863F-DB0B-405B-B371-5FFBCDBD454E}" type="presParOf" srcId="{41A352C5-9686-4D51-AD88-2CCC0375642C}" destId="{49885920-ABF1-4B27-8A8F-B7D834568ED4}" srcOrd="1" destOrd="0" presId="urn:microsoft.com/office/officeart/2005/8/layout/orgChart1"/>
    <dgm:cxn modelId="{7DA44479-D9A1-481B-A1BF-4A7D1AEA679E}" type="presParOf" srcId="{41A352C5-9686-4D51-AD88-2CCC0375642C}" destId="{F804C388-7247-41DB-AAD6-A9431CDCC0AB}" srcOrd="2" destOrd="0" presId="urn:microsoft.com/office/officeart/2005/8/layout/orgChart1"/>
    <dgm:cxn modelId="{5377CBB7-BD0B-4695-B9FB-6C748C0092AE}" type="presParOf" srcId="{57E81260-DFC3-4DE6-8221-4DD1425F874C}" destId="{838EEE77-981B-456B-B649-B6C1C872EFA7}" srcOrd="4" destOrd="0" presId="urn:microsoft.com/office/officeart/2005/8/layout/orgChart1"/>
    <dgm:cxn modelId="{45C220C4-862F-4A07-9EEB-DE4E5C4D5E36}" type="presParOf" srcId="{57E81260-DFC3-4DE6-8221-4DD1425F874C}" destId="{267A1AE6-AB1B-42AC-BB3C-34F6A0B693C2}" srcOrd="5" destOrd="0" presId="urn:microsoft.com/office/officeart/2005/8/layout/orgChart1"/>
    <dgm:cxn modelId="{B42B0D7F-D6A5-4716-830E-0649303A4E97}" type="presParOf" srcId="{267A1AE6-AB1B-42AC-BB3C-34F6A0B693C2}" destId="{09525758-E60A-49A8-A083-4162B21ABB56}" srcOrd="0" destOrd="0" presId="urn:microsoft.com/office/officeart/2005/8/layout/orgChart1"/>
    <dgm:cxn modelId="{961A823C-302C-40B5-9399-2AFB2258211A}" type="presParOf" srcId="{09525758-E60A-49A8-A083-4162B21ABB56}" destId="{D445035A-8EE4-4F6B-AB67-DF323E583B1E}" srcOrd="0" destOrd="0" presId="urn:microsoft.com/office/officeart/2005/8/layout/orgChart1"/>
    <dgm:cxn modelId="{E09E013B-3963-4BF2-81CE-8A7F34865F1C}" type="presParOf" srcId="{09525758-E60A-49A8-A083-4162B21ABB56}" destId="{F1CE2E1C-A5A0-487A-AD8B-A1BC90E4B1BA}" srcOrd="1" destOrd="0" presId="urn:microsoft.com/office/officeart/2005/8/layout/orgChart1"/>
    <dgm:cxn modelId="{4407D59C-271F-4C7A-99F0-96A8EACA7C04}" type="presParOf" srcId="{267A1AE6-AB1B-42AC-BB3C-34F6A0B693C2}" destId="{1975585C-B464-4ADC-B96B-37F4919A8F4E}" srcOrd="1" destOrd="0" presId="urn:microsoft.com/office/officeart/2005/8/layout/orgChart1"/>
    <dgm:cxn modelId="{ED50F777-2147-4A0C-B1C3-0797453857A2}" type="presParOf" srcId="{267A1AE6-AB1B-42AC-BB3C-34F6A0B693C2}" destId="{2A77F5FF-DDDD-4B1C-92EC-E60F22F008AC}" srcOrd="2" destOrd="0" presId="urn:microsoft.com/office/officeart/2005/8/layout/orgChart1"/>
    <dgm:cxn modelId="{25E906D3-C2AB-492A-A77A-B2DF686F8AB4}" type="presParOf" srcId="{FB847A3F-9521-4192-A6B7-412AF67B53DC}" destId="{F2F442BC-66DF-4E38-A6EF-0E596E39554C}" srcOrd="2" destOrd="0" presId="urn:microsoft.com/office/officeart/2005/8/layout/orgChart1"/>
    <dgm:cxn modelId="{EC9CD45E-BA0D-4AB3-998D-222A91595FF8}" type="presParOf" srcId="{73F0FA5F-F40A-4E4A-9D91-87C54F2683F8}" destId="{3CD202ED-4550-4339-AEA8-4680A7031C8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مهارات التفكير </a:t>
          </a:r>
          <a:r>
            <a:rPr lang="ar-SA" sz="2400" b="1" u="sng" dirty="0" err="1">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الناقد:</a:t>
          </a:r>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 </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3F0E1C89-C1AB-4890-B11A-A77A613014DE}">
      <dgm:prSet phldrT="[نص]" custT="1"/>
      <dgm:spPr/>
      <dgm:t>
        <a:bodyPr/>
        <a:lstStyle/>
        <a:p>
          <a:pPr rtl="1"/>
          <a:r>
            <a:rPr lang="ar-SA" sz="2400" b="1" dirty="0">
              <a:solidFill>
                <a:srgbClr val="C00000"/>
              </a:solidFill>
              <a:latin typeface="Arial" pitchFamily="34" charset="0"/>
              <a:cs typeface="Arial" pitchFamily="34" charset="0"/>
            </a:rPr>
            <a:t>تقديم الدليل والتفسير</a:t>
          </a:r>
        </a:p>
      </dgm:t>
    </dgm:pt>
    <dgm:pt modelId="{1FF6D0FB-6099-4609-8DE9-AA0BE91A2462}" type="parTrans" cxnId="{A8CFF551-20F8-4C10-A075-A05C7800C1D6}">
      <dgm:prSet/>
      <dgm:spPr/>
      <dgm:t>
        <a:bodyPr/>
        <a:lstStyle/>
        <a:p>
          <a:pPr rtl="1"/>
          <a:endParaRPr lang="ar-SA"/>
        </a:p>
      </dgm:t>
    </dgm:pt>
    <dgm:pt modelId="{1AA17CF1-7656-49CB-9A24-B4FC207993DE}" type="sibTrans" cxnId="{A8CFF551-20F8-4C10-A075-A05C7800C1D6}">
      <dgm:prSet/>
      <dgm:spPr/>
      <dgm:t>
        <a:bodyPr/>
        <a:lstStyle/>
        <a:p>
          <a:pPr rtl="1"/>
          <a:endParaRPr lang="ar-SA"/>
        </a:p>
      </dgm:t>
    </dgm:pt>
    <dgm:pt modelId="{962F03F4-6D4A-4975-A28F-B6522FF5FE66}">
      <dgm:prSet phldrT="[نص]" custT="1"/>
      <dgm:spPr/>
      <dgm:t>
        <a:bodyPr/>
        <a:lstStyle/>
        <a:p>
          <a:pPr rtl="1"/>
          <a:r>
            <a:rPr lang="ar-SA" sz="2000" b="1" dirty="0">
              <a:solidFill>
                <a:srgbClr val="C00000"/>
              </a:solidFill>
              <a:latin typeface="Arial" pitchFamily="34" charset="0"/>
              <a:cs typeface="Arial" pitchFamily="34" charset="0"/>
            </a:rPr>
            <a:t>استخدام </a:t>
          </a:r>
          <a:r>
            <a:rPr lang="ar-SA" sz="2000" b="1" dirty="0" err="1">
              <a:solidFill>
                <a:srgbClr val="C00000"/>
              </a:solidFill>
              <a:latin typeface="Arial" pitchFamily="34" charset="0"/>
              <a:cs typeface="Arial" pitchFamily="34" charset="0"/>
            </a:rPr>
            <a:t>مهارت</a:t>
          </a:r>
          <a:r>
            <a:rPr lang="ar-SA" sz="2000" b="1" dirty="0">
              <a:solidFill>
                <a:srgbClr val="C00000"/>
              </a:solidFill>
              <a:latin typeface="Arial" pitchFamily="34" charset="0"/>
              <a:cs typeface="Arial" pitchFamily="34" charset="0"/>
            </a:rPr>
            <a:t> التفكير</a:t>
          </a:r>
        </a:p>
      </dgm:t>
    </dgm:pt>
    <dgm:pt modelId="{1CCF0F49-5BEB-4233-92FC-75993C8C317C}" type="parTrans" cxnId="{55DCBD70-E680-4544-8244-E8B9BF9750E1}">
      <dgm:prSet/>
      <dgm:spPr/>
      <dgm:t>
        <a:bodyPr/>
        <a:lstStyle/>
        <a:p>
          <a:pPr rtl="1"/>
          <a:endParaRPr lang="ar-SA"/>
        </a:p>
      </dgm:t>
    </dgm:pt>
    <dgm:pt modelId="{1079516E-ABF4-46AA-BB7B-B1E56F5047D1}" type="sibTrans" cxnId="{55DCBD70-E680-4544-8244-E8B9BF9750E1}">
      <dgm:prSet/>
      <dgm:spPr/>
      <dgm:t>
        <a:bodyPr/>
        <a:lstStyle/>
        <a:p>
          <a:pPr rtl="1"/>
          <a:endParaRPr lang="ar-SA"/>
        </a:p>
      </dgm:t>
    </dgm:pt>
    <dgm:pt modelId="{0F5551CD-96BF-45C6-AABC-D2160ED8BFC7}">
      <dgm:prSet custT="1"/>
      <dgm:spPr/>
      <dgm:t>
        <a:bodyPr/>
        <a:lstStyle/>
        <a:p>
          <a:pPr rtl="1"/>
          <a:r>
            <a:rPr lang="ar-SA" sz="2400" b="1" dirty="0">
              <a:solidFill>
                <a:srgbClr val="C00000"/>
              </a:solidFill>
              <a:latin typeface="Arial" pitchFamily="34" charset="0"/>
              <a:cs typeface="Arial" pitchFamily="34" charset="0"/>
            </a:rPr>
            <a:t>استخدام المعرفة </a:t>
          </a: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46950"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96A7F08B-DA21-43A8-8032-001091803D49}" type="pres">
      <dgm:prSet presAssocID="{1FF6D0FB-6099-4609-8DE9-AA0BE91A2462}" presName="Name37" presStyleLbl="parChTrans1D2" presStyleIdx="0" presStyleCnt="3"/>
      <dgm:spPr/>
    </dgm:pt>
    <dgm:pt modelId="{45D0770B-8DB1-474B-B1A1-FCD5D93C4A9C}" type="pres">
      <dgm:prSet presAssocID="{3F0E1C89-C1AB-4890-B11A-A77A613014DE}" presName="hierRoot2" presStyleCnt="0">
        <dgm:presLayoutVars>
          <dgm:hierBranch val="init"/>
        </dgm:presLayoutVars>
      </dgm:prSet>
      <dgm:spPr/>
    </dgm:pt>
    <dgm:pt modelId="{3E844B7E-9901-4CB3-8C1F-4AA907BC81E4}" type="pres">
      <dgm:prSet presAssocID="{3F0E1C89-C1AB-4890-B11A-A77A613014DE}" presName="rootComposite" presStyleCnt="0"/>
      <dgm:spPr/>
    </dgm:pt>
    <dgm:pt modelId="{089DEB27-4CE9-4580-A2A3-B279BABC9435}" type="pres">
      <dgm:prSet presAssocID="{3F0E1C89-C1AB-4890-B11A-A77A613014DE}" presName="rootText" presStyleLbl="node2" presStyleIdx="0" presStyleCnt="3" custLinFactNeighborY="6841">
        <dgm:presLayoutVars>
          <dgm:chPref val="3"/>
        </dgm:presLayoutVars>
      </dgm:prSet>
      <dgm:spPr/>
    </dgm:pt>
    <dgm:pt modelId="{C9D7A918-C26B-4F4D-B56B-6BB83CC63EB3}" type="pres">
      <dgm:prSet presAssocID="{3F0E1C89-C1AB-4890-B11A-A77A613014DE}" presName="rootConnector" presStyleLbl="node2" presStyleIdx="0" presStyleCnt="3"/>
      <dgm:spPr/>
    </dgm:pt>
    <dgm:pt modelId="{1E5554A3-FCAF-4D23-A4F7-17B08C5A659D}" type="pres">
      <dgm:prSet presAssocID="{3F0E1C89-C1AB-4890-B11A-A77A613014DE}" presName="hierChild4" presStyleCnt="0"/>
      <dgm:spPr/>
    </dgm:pt>
    <dgm:pt modelId="{92A8CB8D-4BC1-4DB1-B985-728C2D590F9F}" type="pres">
      <dgm:prSet presAssocID="{3F0E1C89-C1AB-4890-B11A-A77A613014DE}" presName="hierChild5" presStyleCnt="0"/>
      <dgm:spPr/>
    </dgm:pt>
    <dgm:pt modelId="{F58EEFEB-69C4-4DDA-82DF-B7867B2848FE}" type="pres">
      <dgm:prSet presAssocID="{1CCF0F49-5BEB-4233-92FC-75993C8C317C}" presName="Name37" presStyleLbl="parChTrans1D2" presStyleIdx="1" presStyleCnt="3"/>
      <dgm:spPr/>
    </dgm:pt>
    <dgm:pt modelId="{BA23030E-E448-4CE6-8469-1C98C8C3D41D}" type="pres">
      <dgm:prSet presAssocID="{962F03F4-6D4A-4975-A28F-B6522FF5FE66}" presName="hierRoot2" presStyleCnt="0">
        <dgm:presLayoutVars>
          <dgm:hierBranch val="init"/>
        </dgm:presLayoutVars>
      </dgm:prSet>
      <dgm:spPr/>
    </dgm:pt>
    <dgm:pt modelId="{89D42A0C-59FA-48F5-9165-C00F1B27BAB1}" type="pres">
      <dgm:prSet presAssocID="{962F03F4-6D4A-4975-A28F-B6522FF5FE66}" presName="rootComposite" presStyleCnt="0"/>
      <dgm:spPr/>
    </dgm:pt>
    <dgm:pt modelId="{A81179F4-0C9E-44AD-879F-0FEB98E6595A}" type="pres">
      <dgm:prSet presAssocID="{962F03F4-6D4A-4975-A28F-B6522FF5FE66}" presName="rootText" presStyleLbl="node2" presStyleIdx="1" presStyleCnt="3" custScaleX="124965">
        <dgm:presLayoutVars>
          <dgm:chPref val="3"/>
        </dgm:presLayoutVars>
      </dgm:prSet>
      <dgm:spPr/>
    </dgm:pt>
    <dgm:pt modelId="{3185C8EF-D7E6-4B4D-85FF-34FF94F6F2B4}" type="pres">
      <dgm:prSet presAssocID="{962F03F4-6D4A-4975-A28F-B6522FF5FE66}" presName="rootConnector" presStyleLbl="node2" presStyleIdx="1" presStyleCnt="3"/>
      <dgm:spPr/>
    </dgm:pt>
    <dgm:pt modelId="{419372E2-A13E-49C1-8BAA-F11760747329}" type="pres">
      <dgm:prSet presAssocID="{962F03F4-6D4A-4975-A28F-B6522FF5FE66}" presName="hierChild4" presStyleCnt="0"/>
      <dgm:spPr/>
    </dgm:pt>
    <dgm:pt modelId="{C94330D6-F8AF-4E47-889A-2A2A3F79F265}" type="pres">
      <dgm:prSet presAssocID="{962F03F4-6D4A-4975-A28F-B6522FF5FE66}" presName="hierChild5" presStyleCnt="0"/>
      <dgm:spPr/>
    </dgm:pt>
    <dgm:pt modelId="{8C9A276D-D287-434A-86C3-53C5868BE87F}" type="pres">
      <dgm:prSet presAssocID="{0ADFC034-63D6-43F0-B1CC-277AA57A3C4B}" presName="Name37" presStyleLbl="parChTrans1D2" presStyleIdx="2" presStyleCnt="3"/>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2" presStyleCnt="3">
        <dgm:presLayoutVars>
          <dgm:chPref val="3"/>
        </dgm:presLayoutVars>
      </dgm:prSet>
      <dgm:spPr/>
    </dgm:pt>
    <dgm:pt modelId="{7F20791D-9471-4B55-8F4D-69BF43EA9B6C}" type="pres">
      <dgm:prSet presAssocID="{0F5551CD-96BF-45C6-AABC-D2160ED8BFC7}" presName="rootConnector" presStyleLbl="node2" presStyleIdx="2" presStyleCnt="3"/>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DBC52F0F-D5CD-406A-9D00-9F640853CBD5}" type="presOf" srcId="{3F0E1C89-C1AB-4890-B11A-A77A613014DE}" destId="{C9D7A918-C26B-4F4D-B56B-6BB83CC63EB3}" srcOrd="1" destOrd="0" presId="urn:microsoft.com/office/officeart/2005/8/layout/orgChart1"/>
    <dgm:cxn modelId="{856F5922-AD56-46BF-8B4A-D6EC304FB241}" type="presOf" srcId="{0F5551CD-96BF-45C6-AABC-D2160ED8BFC7}" destId="{71BFC008-C821-4C8C-B141-5AD2C3F09AF8}" srcOrd="0" destOrd="0" presId="urn:microsoft.com/office/officeart/2005/8/layout/orgChart1"/>
    <dgm:cxn modelId="{93E4E932-C0A8-47B2-85D7-A244ED8CFDD0}" type="presOf" srcId="{44B70075-C928-47EE-A759-C6BE5DDC4B44}" destId="{FBF2DD4E-2F62-4719-A92E-A08508BAD119}" srcOrd="0" destOrd="0" presId="urn:microsoft.com/office/officeart/2005/8/layout/orgChart1"/>
    <dgm:cxn modelId="{51F0E65F-3B12-4A72-8A77-E69612927EB5}" type="presOf" srcId="{1FF6D0FB-6099-4609-8DE9-AA0BE91A2462}" destId="{96A7F08B-DA21-43A8-8032-001091803D49}" srcOrd="0" destOrd="0" presId="urn:microsoft.com/office/officeart/2005/8/layout/orgChart1"/>
    <dgm:cxn modelId="{A8F03342-E8BC-4236-A76F-39236FEC8CC8}" type="presOf" srcId="{962F03F4-6D4A-4975-A28F-B6522FF5FE66}" destId="{A81179F4-0C9E-44AD-879F-0FEB98E6595A}" srcOrd="0" destOrd="0" presId="urn:microsoft.com/office/officeart/2005/8/layout/orgChart1"/>
    <dgm:cxn modelId="{55DCBD70-E680-4544-8244-E8B9BF9750E1}" srcId="{97F5AC14-5133-478A-96FA-472AE0E85C25}" destId="{962F03F4-6D4A-4975-A28F-B6522FF5FE66}" srcOrd="1" destOrd="0" parTransId="{1CCF0F49-5BEB-4233-92FC-75993C8C317C}" sibTransId="{1079516E-ABF4-46AA-BB7B-B1E56F5047D1}"/>
    <dgm:cxn modelId="{A8CFF551-20F8-4C10-A075-A05C7800C1D6}" srcId="{97F5AC14-5133-478A-96FA-472AE0E85C25}" destId="{3F0E1C89-C1AB-4890-B11A-A77A613014DE}" srcOrd="0" destOrd="0" parTransId="{1FF6D0FB-6099-4609-8DE9-AA0BE91A2462}" sibTransId="{1AA17CF1-7656-49CB-9A24-B4FC207993DE}"/>
    <dgm:cxn modelId="{0DEC357B-89B2-46A2-BD6B-1DF644B15618}" type="presOf" srcId="{0ADFC034-63D6-43F0-B1CC-277AA57A3C4B}" destId="{8C9A276D-D287-434A-86C3-53C5868BE87F}" srcOrd="0" destOrd="0" presId="urn:microsoft.com/office/officeart/2005/8/layout/orgChart1"/>
    <dgm:cxn modelId="{CA3BE883-FCCC-4A0F-8AD3-447DA3AA4E98}" srcId="{44B70075-C928-47EE-A759-C6BE5DDC4B44}" destId="{97F5AC14-5133-478A-96FA-472AE0E85C25}" srcOrd="0" destOrd="0" parTransId="{39B319AD-2AB1-4D17-BCEC-EC2B993256F0}" sibTransId="{8288E8AB-1CA3-4B25-871B-4A04E78AE867}"/>
    <dgm:cxn modelId="{FFA3D5B6-67A5-4DB6-9E3C-9DC9EF3ED1E1}" srcId="{97F5AC14-5133-478A-96FA-472AE0E85C25}" destId="{0F5551CD-96BF-45C6-AABC-D2160ED8BFC7}" srcOrd="2" destOrd="0" parTransId="{0ADFC034-63D6-43F0-B1CC-277AA57A3C4B}" sibTransId="{9DA89BA1-7918-4283-80AF-A697B488EF37}"/>
    <dgm:cxn modelId="{48E9C6C8-DAA2-4AE6-B2E9-B25AA051FF95}" type="presOf" srcId="{97F5AC14-5133-478A-96FA-472AE0E85C25}" destId="{984FFDA3-37CF-4A40-81B4-8EE6F9F13431}" srcOrd="1" destOrd="0" presId="urn:microsoft.com/office/officeart/2005/8/layout/orgChart1"/>
    <dgm:cxn modelId="{21D5CDDC-7ADE-431B-AF72-E36DC498B9D5}" type="presOf" srcId="{962F03F4-6D4A-4975-A28F-B6522FF5FE66}" destId="{3185C8EF-D7E6-4B4D-85FF-34FF94F6F2B4}" srcOrd="1" destOrd="0" presId="urn:microsoft.com/office/officeart/2005/8/layout/orgChart1"/>
    <dgm:cxn modelId="{00AF65E3-3229-465C-A106-B989370EDE31}" type="presOf" srcId="{97F5AC14-5133-478A-96FA-472AE0E85C25}" destId="{6B7B9BC7-368A-48D2-93FE-6403D698A1B4}" srcOrd="0" destOrd="0" presId="urn:microsoft.com/office/officeart/2005/8/layout/orgChart1"/>
    <dgm:cxn modelId="{C686ACE4-2621-47BC-8FD3-BEBDC8C4CC1D}" type="presOf" srcId="{1CCF0F49-5BEB-4233-92FC-75993C8C317C}" destId="{F58EEFEB-69C4-4DDA-82DF-B7867B2848FE}" srcOrd="0" destOrd="0" presId="urn:microsoft.com/office/officeart/2005/8/layout/orgChart1"/>
    <dgm:cxn modelId="{050ED9E6-5ED2-428F-A594-1F4B9FE124C1}" type="presOf" srcId="{0F5551CD-96BF-45C6-AABC-D2160ED8BFC7}" destId="{7F20791D-9471-4B55-8F4D-69BF43EA9B6C}" srcOrd="1" destOrd="0" presId="urn:microsoft.com/office/officeart/2005/8/layout/orgChart1"/>
    <dgm:cxn modelId="{719A22EB-27DD-41DB-9DB3-C233C5656621}" type="presOf" srcId="{3F0E1C89-C1AB-4890-B11A-A77A613014DE}" destId="{089DEB27-4CE9-4580-A2A3-B279BABC9435}" srcOrd="0" destOrd="0" presId="urn:microsoft.com/office/officeart/2005/8/layout/orgChart1"/>
    <dgm:cxn modelId="{F3088CD5-C3E2-4F9C-8624-8D0BBBEB4F9C}" type="presParOf" srcId="{FBF2DD4E-2F62-4719-A92E-A08508BAD119}" destId="{ADFDC861-FF3A-4B2C-BD5C-A1A167D45F1A}" srcOrd="0" destOrd="0" presId="urn:microsoft.com/office/officeart/2005/8/layout/orgChart1"/>
    <dgm:cxn modelId="{66E9FD58-2F0D-4329-9E2F-B6925EFE6FE2}" type="presParOf" srcId="{ADFDC861-FF3A-4B2C-BD5C-A1A167D45F1A}" destId="{F4D0C658-681D-4AED-ACB6-53D565036EA0}" srcOrd="0" destOrd="0" presId="urn:microsoft.com/office/officeart/2005/8/layout/orgChart1"/>
    <dgm:cxn modelId="{1F3CE640-5920-4639-8FA1-4585BE48A0C5}" type="presParOf" srcId="{F4D0C658-681D-4AED-ACB6-53D565036EA0}" destId="{6B7B9BC7-368A-48D2-93FE-6403D698A1B4}" srcOrd="0" destOrd="0" presId="urn:microsoft.com/office/officeart/2005/8/layout/orgChart1"/>
    <dgm:cxn modelId="{3116E16E-2048-49DD-9AE2-AA2265EC401C}" type="presParOf" srcId="{F4D0C658-681D-4AED-ACB6-53D565036EA0}" destId="{984FFDA3-37CF-4A40-81B4-8EE6F9F13431}" srcOrd="1" destOrd="0" presId="urn:microsoft.com/office/officeart/2005/8/layout/orgChart1"/>
    <dgm:cxn modelId="{26FFB42D-9088-400B-84DE-4FE9C23243F4}" type="presParOf" srcId="{ADFDC861-FF3A-4B2C-BD5C-A1A167D45F1A}" destId="{8A674F73-5C04-4419-BB5F-A1D9598CFF88}" srcOrd="1" destOrd="0" presId="urn:microsoft.com/office/officeart/2005/8/layout/orgChart1"/>
    <dgm:cxn modelId="{3BD50C6A-0A4B-467B-B37B-34FFFE2D6352}" type="presParOf" srcId="{8A674F73-5C04-4419-BB5F-A1D9598CFF88}" destId="{96A7F08B-DA21-43A8-8032-001091803D49}" srcOrd="0" destOrd="0" presId="urn:microsoft.com/office/officeart/2005/8/layout/orgChart1"/>
    <dgm:cxn modelId="{52597A54-6728-410B-9AC1-D78B3E721925}" type="presParOf" srcId="{8A674F73-5C04-4419-BB5F-A1D9598CFF88}" destId="{45D0770B-8DB1-474B-B1A1-FCD5D93C4A9C}" srcOrd="1" destOrd="0" presId="urn:microsoft.com/office/officeart/2005/8/layout/orgChart1"/>
    <dgm:cxn modelId="{229CAF2B-7A31-44FD-9268-D236DD43E607}" type="presParOf" srcId="{45D0770B-8DB1-474B-B1A1-FCD5D93C4A9C}" destId="{3E844B7E-9901-4CB3-8C1F-4AA907BC81E4}" srcOrd="0" destOrd="0" presId="urn:microsoft.com/office/officeart/2005/8/layout/orgChart1"/>
    <dgm:cxn modelId="{9F2AEE54-AA92-49F1-8D4B-99CB51C9F3B0}" type="presParOf" srcId="{3E844B7E-9901-4CB3-8C1F-4AA907BC81E4}" destId="{089DEB27-4CE9-4580-A2A3-B279BABC9435}" srcOrd="0" destOrd="0" presId="urn:microsoft.com/office/officeart/2005/8/layout/orgChart1"/>
    <dgm:cxn modelId="{5C08ED62-54A5-4738-A2D0-5049EE0886CD}" type="presParOf" srcId="{3E844B7E-9901-4CB3-8C1F-4AA907BC81E4}" destId="{C9D7A918-C26B-4F4D-B56B-6BB83CC63EB3}" srcOrd="1" destOrd="0" presId="urn:microsoft.com/office/officeart/2005/8/layout/orgChart1"/>
    <dgm:cxn modelId="{12B93428-E47E-438E-8190-FC14C5A77431}" type="presParOf" srcId="{45D0770B-8DB1-474B-B1A1-FCD5D93C4A9C}" destId="{1E5554A3-FCAF-4D23-A4F7-17B08C5A659D}" srcOrd="1" destOrd="0" presId="urn:microsoft.com/office/officeart/2005/8/layout/orgChart1"/>
    <dgm:cxn modelId="{27F9DE81-77DB-4140-AB9F-C302514EDC80}" type="presParOf" srcId="{45D0770B-8DB1-474B-B1A1-FCD5D93C4A9C}" destId="{92A8CB8D-4BC1-4DB1-B985-728C2D590F9F}" srcOrd="2" destOrd="0" presId="urn:microsoft.com/office/officeart/2005/8/layout/orgChart1"/>
    <dgm:cxn modelId="{926F9EDA-0734-4729-B6BD-19E64B7401A7}" type="presParOf" srcId="{8A674F73-5C04-4419-BB5F-A1D9598CFF88}" destId="{F58EEFEB-69C4-4DDA-82DF-B7867B2848FE}" srcOrd="2" destOrd="0" presId="urn:microsoft.com/office/officeart/2005/8/layout/orgChart1"/>
    <dgm:cxn modelId="{87B7712B-0473-4FD4-83EB-9E9337355D7A}" type="presParOf" srcId="{8A674F73-5C04-4419-BB5F-A1D9598CFF88}" destId="{BA23030E-E448-4CE6-8469-1C98C8C3D41D}" srcOrd="3" destOrd="0" presId="urn:microsoft.com/office/officeart/2005/8/layout/orgChart1"/>
    <dgm:cxn modelId="{DCC8ACB5-468C-4024-BF01-615FDD3C6B5D}" type="presParOf" srcId="{BA23030E-E448-4CE6-8469-1C98C8C3D41D}" destId="{89D42A0C-59FA-48F5-9165-C00F1B27BAB1}" srcOrd="0" destOrd="0" presId="urn:microsoft.com/office/officeart/2005/8/layout/orgChart1"/>
    <dgm:cxn modelId="{26905DF6-3B7A-415E-8727-27896E9333CA}" type="presParOf" srcId="{89D42A0C-59FA-48F5-9165-C00F1B27BAB1}" destId="{A81179F4-0C9E-44AD-879F-0FEB98E6595A}" srcOrd="0" destOrd="0" presId="urn:microsoft.com/office/officeart/2005/8/layout/orgChart1"/>
    <dgm:cxn modelId="{7471C16D-3EE0-4C1B-9C26-2B490C1B2EFF}" type="presParOf" srcId="{89D42A0C-59FA-48F5-9165-C00F1B27BAB1}" destId="{3185C8EF-D7E6-4B4D-85FF-34FF94F6F2B4}" srcOrd="1" destOrd="0" presId="urn:microsoft.com/office/officeart/2005/8/layout/orgChart1"/>
    <dgm:cxn modelId="{E2D27A75-EB56-47DC-9E8C-1A2215CFA234}" type="presParOf" srcId="{BA23030E-E448-4CE6-8469-1C98C8C3D41D}" destId="{419372E2-A13E-49C1-8BAA-F11760747329}" srcOrd="1" destOrd="0" presId="urn:microsoft.com/office/officeart/2005/8/layout/orgChart1"/>
    <dgm:cxn modelId="{ECD3801F-343A-429B-8FE2-AE57CE30BF09}" type="presParOf" srcId="{BA23030E-E448-4CE6-8469-1C98C8C3D41D}" destId="{C94330D6-F8AF-4E47-889A-2A2A3F79F265}" srcOrd="2" destOrd="0" presId="urn:microsoft.com/office/officeart/2005/8/layout/orgChart1"/>
    <dgm:cxn modelId="{597D9509-4724-403A-9250-8F16F58D5125}" type="presParOf" srcId="{8A674F73-5C04-4419-BB5F-A1D9598CFF88}" destId="{8C9A276D-D287-434A-86C3-53C5868BE87F}" srcOrd="4" destOrd="0" presId="urn:microsoft.com/office/officeart/2005/8/layout/orgChart1"/>
    <dgm:cxn modelId="{359E54D7-C5FC-4903-B1AB-DDFCDDA74E46}" type="presParOf" srcId="{8A674F73-5C04-4419-BB5F-A1D9598CFF88}" destId="{A4136E43-8207-4370-A348-4779AF111831}" srcOrd="5" destOrd="0" presId="urn:microsoft.com/office/officeart/2005/8/layout/orgChart1"/>
    <dgm:cxn modelId="{C16199C0-6B02-410D-ACDF-1459021A4525}" type="presParOf" srcId="{A4136E43-8207-4370-A348-4779AF111831}" destId="{1D8419FF-CC07-4889-9B6D-147486896616}" srcOrd="0" destOrd="0" presId="urn:microsoft.com/office/officeart/2005/8/layout/orgChart1"/>
    <dgm:cxn modelId="{95CD2916-B335-4C5B-BC13-205E73D704A4}" type="presParOf" srcId="{1D8419FF-CC07-4889-9B6D-147486896616}" destId="{71BFC008-C821-4C8C-B141-5AD2C3F09AF8}" srcOrd="0" destOrd="0" presId="urn:microsoft.com/office/officeart/2005/8/layout/orgChart1"/>
    <dgm:cxn modelId="{A51FFB0C-106A-49E6-8AA3-20CC91F7DEF3}" type="presParOf" srcId="{1D8419FF-CC07-4889-9B6D-147486896616}" destId="{7F20791D-9471-4B55-8F4D-69BF43EA9B6C}" srcOrd="1" destOrd="0" presId="urn:microsoft.com/office/officeart/2005/8/layout/orgChart1"/>
    <dgm:cxn modelId="{4C2DFD2F-4F59-48A1-A8A7-4362A97D9E88}" type="presParOf" srcId="{A4136E43-8207-4370-A348-4779AF111831}" destId="{9F16A83A-7A28-4D5A-91E1-7CE061D80F4D}" srcOrd="1" destOrd="0" presId="urn:microsoft.com/office/officeart/2005/8/layout/orgChart1"/>
    <dgm:cxn modelId="{713B3DB5-B882-4D27-A564-41BBF8A83076}" type="presParOf" srcId="{A4136E43-8207-4370-A348-4779AF111831}" destId="{3F146B38-EDAA-455D-8ED1-E87B10F0B9AE}" srcOrd="2" destOrd="0" presId="urn:microsoft.com/office/officeart/2005/8/layout/orgChart1"/>
    <dgm:cxn modelId="{C27F9FAA-A552-4FEB-98A0-B2B15699F7D7}"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أنواع  تقويم التفسيرات </a:t>
          </a:r>
          <a:r>
            <a:rPr lang="ar-SA" sz="2400" b="1" u="sng" dirty="0" err="1">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العلمية :</a:t>
          </a:r>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 </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3F0E1C89-C1AB-4890-B11A-A77A613014DE}">
      <dgm:prSet phldrT="[نص]" custT="1"/>
      <dgm:spPr/>
      <dgm:t>
        <a:bodyPr/>
        <a:lstStyle/>
        <a:p>
          <a:pPr rtl="1"/>
          <a:r>
            <a:rPr lang="ar-SA" sz="2800" dirty="0">
              <a:solidFill>
                <a:srgbClr val="C00000"/>
              </a:solidFill>
              <a:latin typeface="Arial" pitchFamily="34" charset="0"/>
              <a:cs typeface="Arial" pitchFamily="34" charset="0"/>
            </a:rPr>
            <a:t>تقويم الاستنتاجات </a:t>
          </a:r>
        </a:p>
      </dgm:t>
    </dgm:pt>
    <dgm:pt modelId="{1FF6D0FB-6099-4609-8DE9-AA0BE91A2462}" type="parTrans" cxnId="{A8CFF551-20F8-4C10-A075-A05C7800C1D6}">
      <dgm:prSet/>
      <dgm:spPr/>
      <dgm:t>
        <a:bodyPr/>
        <a:lstStyle/>
        <a:p>
          <a:pPr rtl="1"/>
          <a:endParaRPr lang="ar-SA"/>
        </a:p>
      </dgm:t>
    </dgm:pt>
    <dgm:pt modelId="{1AA17CF1-7656-49CB-9A24-B4FC207993DE}" type="sibTrans" cxnId="{A8CFF551-20F8-4C10-A075-A05C7800C1D6}">
      <dgm:prSet/>
      <dgm:spPr/>
      <dgm:t>
        <a:bodyPr/>
        <a:lstStyle/>
        <a:p>
          <a:pPr rtl="1"/>
          <a:endParaRPr lang="ar-SA"/>
        </a:p>
      </dgm:t>
    </dgm:pt>
    <dgm:pt modelId="{0F5551CD-96BF-45C6-AABC-D2160ED8BFC7}">
      <dgm:prSet custT="1"/>
      <dgm:spPr/>
      <dgm:t>
        <a:bodyPr/>
        <a:lstStyle/>
        <a:p>
          <a:pPr rtl="1"/>
          <a:r>
            <a:rPr lang="ar-SA" sz="3600" dirty="0">
              <a:solidFill>
                <a:srgbClr val="C00000"/>
              </a:solidFill>
            </a:rPr>
            <a:t>تقويم البيانات </a:t>
          </a: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90117"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96A7F08B-DA21-43A8-8032-001091803D49}" type="pres">
      <dgm:prSet presAssocID="{1FF6D0FB-6099-4609-8DE9-AA0BE91A2462}" presName="Name37" presStyleLbl="parChTrans1D2" presStyleIdx="0" presStyleCnt="2"/>
      <dgm:spPr/>
    </dgm:pt>
    <dgm:pt modelId="{45D0770B-8DB1-474B-B1A1-FCD5D93C4A9C}" type="pres">
      <dgm:prSet presAssocID="{3F0E1C89-C1AB-4890-B11A-A77A613014DE}" presName="hierRoot2" presStyleCnt="0">
        <dgm:presLayoutVars>
          <dgm:hierBranch val="init"/>
        </dgm:presLayoutVars>
      </dgm:prSet>
      <dgm:spPr/>
    </dgm:pt>
    <dgm:pt modelId="{3E844B7E-9901-4CB3-8C1F-4AA907BC81E4}" type="pres">
      <dgm:prSet presAssocID="{3F0E1C89-C1AB-4890-B11A-A77A613014DE}" presName="rootComposite" presStyleCnt="0"/>
      <dgm:spPr/>
    </dgm:pt>
    <dgm:pt modelId="{089DEB27-4CE9-4580-A2A3-B279BABC9435}" type="pres">
      <dgm:prSet presAssocID="{3F0E1C89-C1AB-4890-B11A-A77A613014DE}" presName="rootText" presStyleLbl="node2" presStyleIdx="0" presStyleCnt="2" custScaleX="160469" custLinFactNeighborY="6841">
        <dgm:presLayoutVars>
          <dgm:chPref val="3"/>
        </dgm:presLayoutVars>
      </dgm:prSet>
      <dgm:spPr/>
    </dgm:pt>
    <dgm:pt modelId="{C9D7A918-C26B-4F4D-B56B-6BB83CC63EB3}" type="pres">
      <dgm:prSet presAssocID="{3F0E1C89-C1AB-4890-B11A-A77A613014DE}" presName="rootConnector" presStyleLbl="node2" presStyleIdx="0" presStyleCnt="2"/>
      <dgm:spPr/>
    </dgm:pt>
    <dgm:pt modelId="{1E5554A3-FCAF-4D23-A4F7-17B08C5A659D}" type="pres">
      <dgm:prSet presAssocID="{3F0E1C89-C1AB-4890-B11A-A77A613014DE}" presName="hierChild4" presStyleCnt="0"/>
      <dgm:spPr/>
    </dgm:pt>
    <dgm:pt modelId="{92A8CB8D-4BC1-4DB1-B985-728C2D590F9F}" type="pres">
      <dgm:prSet presAssocID="{3F0E1C89-C1AB-4890-B11A-A77A613014DE}" presName="hierChild5" presStyleCnt="0"/>
      <dgm:spPr/>
    </dgm:pt>
    <dgm:pt modelId="{8C9A276D-D287-434A-86C3-53C5868BE87F}" type="pres">
      <dgm:prSet presAssocID="{0ADFC034-63D6-43F0-B1CC-277AA57A3C4B}" presName="Name37" presStyleLbl="parChTrans1D2" presStyleIdx="1" presStyleCnt="2"/>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1" presStyleCnt="2" custScaleX="150166">
        <dgm:presLayoutVars>
          <dgm:chPref val="3"/>
        </dgm:presLayoutVars>
      </dgm:prSet>
      <dgm:spPr/>
    </dgm:pt>
    <dgm:pt modelId="{7F20791D-9471-4B55-8F4D-69BF43EA9B6C}" type="pres">
      <dgm:prSet presAssocID="{0F5551CD-96BF-45C6-AABC-D2160ED8BFC7}" presName="rootConnector" presStyleLbl="node2" presStyleIdx="1" presStyleCnt="2"/>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A8CFF551-20F8-4C10-A075-A05C7800C1D6}" srcId="{97F5AC14-5133-478A-96FA-472AE0E85C25}" destId="{3F0E1C89-C1AB-4890-B11A-A77A613014DE}" srcOrd="0" destOrd="0" parTransId="{1FF6D0FB-6099-4609-8DE9-AA0BE91A2462}" sibTransId="{1AA17CF1-7656-49CB-9A24-B4FC207993DE}"/>
    <dgm:cxn modelId="{674FCC59-B79C-4CFB-87E2-E0EE429480E8}" type="presOf" srcId="{1FF6D0FB-6099-4609-8DE9-AA0BE91A2462}" destId="{96A7F08B-DA21-43A8-8032-001091803D49}" srcOrd="0" destOrd="0" presId="urn:microsoft.com/office/officeart/2005/8/layout/orgChart1"/>
    <dgm:cxn modelId="{744BFA82-9863-4C1C-A3B0-BC6E1CFF8E2C}" type="presOf" srcId="{97F5AC14-5133-478A-96FA-472AE0E85C25}" destId="{984FFDA3-37CF-4A40-81B4-8EE6F9F13431}" srcOrd="1" destOrd="0" presId="urn:microsoft.com/office/officeart/2005/8/layout/orgChart1"/>
    <dgm:cxn modelId="{CA3BE883-FCCC-4A0F-8AD3-447DA3AA4E98}" srcId="{44B70075-C928-47EE-A759-C6BE5DDC4B44}" destId="{97F5AC14-5133-478A-96FA-472AE0E85C25}" srcOrd="0" destOrd="0" parTransId="{39B319AD-2AB1-4D17-BCEC-EC2B993256F0}" sibTransId="{8288E8AB-1CA3-4B25-871B-4A04E78AE867}"/>
    <dgm:cxn modelId="{9D80F8B0-3EAF-4D71-AA7D-CF260B66D26A}" type="presOf" srcId="{44B70075-C928-47EE-A759-C6BE5DDC4B44}" destId="{FBF2DD4E-2F62-4719-A92E-A08508BAD119}" srcOrd="0" destOrd="0" presId="urn:microsoft.com/office/officeart/2005/8/layout/orgChart1"/>
    <dgm:cxn modelId="{A89E6AB2-7885-47BF-87B5-D69E538886CC}" type="presOf" srcId="{3F0E1C89-C1AB-4890-B11A-A77A613014DE}" destId="{C9D7A918-C26B-4F4D-B56B-6BB83CC63EB3}" srcOrd="1" destOrd="0" presId="urn:microsoft.com/office/officeart/2005/8/layout/orgChart1"/>
    <dgm:cxn modelId="{62DA78B3-249F-4C60-9052-4CB58B8AB1C5}" type="presOf" srcId="{97F5AC14-5133-478A-96FA-472AE0E85C25}" destId="{6B7B9BC7-368A-48D2-93FE-6403D698A1B4}" srcOrd="0" destOrd="0" presId="urn:microsoft.com/office/officeart/2005/8/layout/orgChart1"/>
    <dgm:cxn modelId="{FFA3D5B6-67A5-4DB6-9E3C-9DC9EF3ED1E1}" srcId="{97F5AC14-5133-478A-96FA-472AE0E85C25}" destId="{0F5551CD-96BF-45C6-AABC-D2160ED8BFC7}" srcOrd="1" destOrd="0" parTransId="{0ADFC034-63D6-43F0-B1CC-277AA57A3C4B}" sibTransId="{9DA89BA1-7918-4283-80AF-A697B488EF37}"/>
    <dgm:cxn modelId="{C276DBC6-512C-4287-B15D-5AC0EDE76579}" type="presOf" srcId="{3F0E1C89-C1AB-4890-B11A-A77A613014DE}" destId="{089DEB27-4CE9-4580-A2A3-B279BABC9435}" srcOrd="0" destOrd="0" presId="urn:microsoft.com/office/officeart/2005/8/layout/orgChart1"/>
    <dgm:cxn modelId="{0B4B64D4-1181-4EF8-BC6A-0EAB8C261514}" type="presOf" srcId="{0F5551CD-96BF-45C6-AABC-D2160ED8BFC7}" destId="{7F20791D-9471-4B55-8F4D-69BF43EA9B6C}" srcOrd="1" destOrd="0" presId="urn:microsoft.com/office/officeart/2005/8/layout/orgChart1"/>
    <dgm:cxn modelId="{798EFDDA-7C3F-40C4-9484-2E65CB3E1DE2}" type="presOf" srcId="{0F5551CD-96BF-45C6-AABC-D2160ED8BFC7}" destId="{71BFC008-C821-4C8C-B141-5AD2C3F09AF8}" srcOrd="0" destOrd="0" presId="urn:microsoft.com/office/officeart/2005/8/layout/orgChart1"/>
    <dgm:cxn modelId="{9D4D01E7-E998-4D71-B51C-5410DE5B11DE}" type="presOf" srcId="{0ADFC034-63D6-43F0-B1CC-277AA57A3C4B}" destId="{8C9A276D-D287-434A-86C3-53C5868BE87F}" srcOrd="0" destOrd="0" presId="urn:microsoft.com/office/officeart/2005/8/layout/orgChart1"/>
    <dgm:cxn modelId="{5AF28AF1-A2B5-4F01-8EE1-1E7D411E6E32}" type="presParOf" srcId="{FBF2DD4E-2F62-4719-A92E-A08508BAD119}" destId="{ADFDC861-FF3A-4B2C-BD5C-A1A167D45F1A}" srcOrd="0" destOrd="0" presId="urn:microsoft.com/office/officeart/2005/8/layout/orgChart1"/>
    <dgm:cxn modelId="{C32862AA-21A1-4F8B-82AC-0DA1912EB348}" type="presParOf" srcId="{ADFDC861-FF3A-4B2C-BD5C-A1A167D45F1A}" destId="{F4D0C658-681D-4AED-ACB6-53D565036EA0}" srcOrd="0" destOrd="0" presId="urn:microsoft.com/office/officeart/2005/8/layout/orgChart1"/>
    <dgm:cxn modelId="{BA8FD1BC-7843-4AF2-83E2-BDDFD2D258D6}" type="presParOf" srcId="{F4D0C658-681D-4AED-ACB6-53D565036EA0}" destId="{6B7B9BC7-368A-48D2-93FE-6403D698A1B4}" srcOrd="0" destOrd="0" presId="urn:microsoft.com/office/officeart/2005/8/layout/orgChart1"/>
    <dgm:cxn modelId="{272E98E8-2EC7-45B2-87E4-A61B7E5FCAB9}" type="presParOf" srcId="{F4D0C658-681D-4AED-ACB6-53D565036EA0}" destId="{984FFDA3-37CF-4A40-81B4-8EE6F9F13431}" srcOrd="1" destOrd="0" presId="urn:microsoft.com/office/officeart/2005/8/layout/orgChart1"/>
    <dgm:cxn modelId="{600E28A7-E22C-4719-9E94-863994C943A7}" type="presParOf" srcId="{ADFDC861-FF3A-4B2C-BD5C-A1A167D45F1A}" destId="{8A674F73-5C04-4419-BB5F-A1D9598CFF88}" srcOrd="1" destOrd="0" presId="urn:microsoft.com/office/officeart/2005/8/layout/orgChart1"/>
    <dgm:cxn modelId="{3C3DFADA-BB7C-4485-8C7E-1E20479DDA4C}" type="presParOf" srcId="{8A674F73-5C04-4419-BB5F-A1D9598CFF88}" destId="{96A7F08B-DA21-43A8-8032-001091803D49}" srcOrd="0" destOrd="0" presId="urn:microsoft.com/office/officeart/2005/8/layout/orgChart1"/>
    <dgm:cxn modelId="{EB85EE2F-DAD7-4E07-9A7D-961C6D8442B2}" type="presParOf" srcId="{8A674F73-5C04-4419-BB5F-A1D9598CFF88}" destId="{45D0770B-8DB1-474B-B1A1-FCD5D93C4A9C}" srcOrd="1" destOrd="0" presId="urn:microsoft.com/office/officeart/2005/8/layout/orgChart1"/>
    <dgm:cxn modelId="{525CFAC3-5C19-4ECF-AF87-893A09CA104F}" type="presParOf" srcId="{45D0770B-8DB1-474B-B1A1-FCD5D93C4A9C}" destId="{3E844B7E-9901-4CB3-8C1F-4AA907BC81E4}" srcOrd="0" destOrd="0" presId="urn:microsoft.com/office/officeart/2005/8/layout/orgChart1"/>
    <dgm:cxn modelId="{477C2F56-33B8-43DC-9389-6C0C7F9DCF1F}" type="presParOf" srcId="{3E844B7E-9901-4CB3-8C1F-4AA907BC81E4}" destId="{089DEB27-4CE9-4580-A2A3-B279BABC9435}" srcOrd="0" destOrd="0" presId="urn:microsoft.com/office/officeart/2005/8/layout/orgChart1"/>
    <dgm:cxn modelId="{1EB6EB0C-F35E-40D0-94FE-B588DE4FAC84}" type="presParOf" srcId="{3E844B7E-9901-4CB3-8C1F-4AA907BC81E4}" destId="{C9D7A918-C26B-4F4D-B56B-6BB83CC63EB3}" srcOrd="1" destOrd="0" presId="urn:microsoft.com/office/officeart/2005/8/layout/orgChart1"/>
    <dgm:cxn modelId="{825AE9CF-BA20-4CD8-A680-C1BED72482E5}" type="presParOf" srcId="{45D0770B-8DB1-474B-B1A1-FCD5D93C4A9C}" destId="{1E5554A3-FCAF-4D23-A4F7-17B08C5A659D}" srcOrd="1" destOrd="0" presId="urn:microsoft.com/office/officeart/2005/8/layout/orgChart1"/>
    <dgm:cxn modelId="{052B480C-D26A-4747-8ADE-741050565189}" type="presParOf" srcId="{45D0770B-8DB1-474B-B1A1-FCD5D93C4A9C}" destId="{92A8CB8D-4BC1-4DB1-B985-728C2D590F9F}" srcOrd="2" destOrd="0" presId="urn:microsoft.com/office/officeart/2005/8/layout/orgChart1"/>
    <dgm:cxn modelId="{B50EA47C-A09D-423D-8A59-848D356D204F}" type="presParOf" srcId="{8A674F73-5C04-4419-BB5F-A1D9598CFF88}" destId="{8C9A276D-D287-434A-86C3-53C5868BE87F}" srcOrd="2" destOrd="0" presId="urn:microsoft.com/office/officeart/2005/8/layout/orgChart1"/>
    <dgm:cxn modelId="{A1B4948A-4C6E-44EA-A02C-CD075494AFDE}" type="presParOf" srcId="{8A674F73-5C04-4419-BB5F-A1D9598CFF88}" destId="{A4136E43-8207-4370-A348-4779AF111831}" srcOrd="3" destOrd="0" presId="urn:microsoft.com/office/officeart/2005/8/layout/orgChart1"/>
    <dgm:cxn modelId="{E1E26DFB-CA4C-47E7-87E5-1CC9A131BED9}" type="presParOf" srcId="{A4136E43-8207-4370-A348-4779AF111831}" destId="{1D8419FF-CC07-4889-9B6D-147486896616}" srcOrd="0" destOrd="0" presId="urn:microsoft.com/office/officeart/2005/8/layout/orgChart1"/>
    <dgm:cxn modelId="{BCC9B415-AD45-4569-B0A0-2DABE1F9C2C5}" type="presParOf" srcId="{1D8419FF-CC07-4889-9B6D-147486896616}" destId="{71BFC008-C821-4C8C-B141-5AD2C3F09AF8}" srcOrd="0" destOrd="0" presId="urn:microsoft.com/office/officeart/2005/8/layout/orgChart1"/>
    <dgm:cxn modelId="{680ECB78-30DB-4A5D-A29C-A4E4E81E88C3}" type="presParOf" srcId="{1D8419FF-CC07-4889-9B6D-147486896616}" destId="{7F20791D-9471-4B55-8F4D-69BF43EA9B6C}" srcOrd="1" destOrd="0" presId="urn:microsoft.com/office/officeart/2005/8/layout/orgChart1"/>
    <dgm:cxn modelId="{76ED9EF7-B0B0-416F-AD18-C6C0FFB5FE35}" type="presParOf" srcId="{A4136E43-8207-4370-A348-4779AF111831}" destId="{9F16A83A-7A28-4D5A-91E1-7CE061D80F4D}" srcOrd="1" destOrd="0" presId="urn:microsoft.com/office/officeart/2005/8/layout/orgChart1"/>
    <dgm:cxn modelId="{4874602A-1CD8-446F-A1AF-6E1DEC1E93B1}" type="presParOf" srcId="{A4136E43-8207-4370-A348-4779AF111831}" destId="{3F146B38-EDAA-455D-8ED1-E87B10F0B9AE}" srcOrd="2" destOrd="0" presId="urn:microsoft.com/office/officeart/2005/8/layout/orgChart1"/>
    <dgm:cxn modelId="{0293E12C-8CE0-4B0A-BA64-8F76DBC9061A}"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شروط تقويم البيانات</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3F0E1C89-C1AB-4890-B11A-A77A613014DE}">
      <dgm:prSet phldrT="[نص]" custT="1"/>
      <dgm:spPr/>
      <dgm:t>
        <a:bodyPr/>
        <a:lstStyle/>
        <a:p>
          <a:pPr algn="r" rtl="1"/>
          <a:r>
            <a:rPr lang="ar-SA" sz="2800" dirty="0">
              <a:solidFill>
                <a:srgbClr val="C00000"/>
              </a:solidFill>
              <a:latin typeface="Arial" pitchFamily="34" charset="0"/>
              <a:cs typeface="Arial" pitchFamily="34" charset="0"/>
            </a:rPr>
            <a:t>3-</a:t>
          </a:r>
        </a:p>
      </dgm:t>
    </dgm:pt>
    <dgm:pt modelId="{1FF6D0FB-6099-4609-8DE9-AA0BE91A2462}" type="parTrans" cxnId="{A8CFF551-20F8-4C10-A075-A05C7800C1D6}">
      <dgm:prSet/>
      <dgm:spPr/>
      <dgm:t>
        <a:bodyPr/>
        <a:lstStyle/>
        <a:p>
          <a:pPr rtl="1"/>
          <a:endParaRPr lang="ar-SA"/>
        </a:p>
      </dgm:t>
    </dgm:pt>
    <dgm:pt modelId="{1AA17CF1-7656-49CB-9A24-B4FC207993DE}" type="sibTrans" cxnId="{A8CFF551-20F8-4C10-A075-A05C7800C1D6}">
      <dgm:prSet/>
      <dgm:spPr/>
      <dgm:t>
        <a:bodyPr/>
        <a:lstStyle/>
        <a:p>
          <a:pPr rtl="1"/>
          <a:endParaRPr lang="ar-SA"/>
        </a:p>
      </dgm:t>
    </dgm:pt>
    <dgm:pt modelId="{962F03F4-6D4A-4975-A28F-B6522FF5FE66}">
      <dgm:prSet phldrT="[نص]" custT="1"/>
      <dgm:spPr/>
      <dgm:t>
        <a:bodyPr/>
        <a:lstStyle/>
        <a:p>
          <a:pPr algn="r" rtl="1"/>
          <a:r>
            <a:rPr lang="ar-SA" sz="2800" dirty="0">
              <a:solidFill>
                <a:srgbClr val="C00000"/>
              </a:solidFill>
              <a:latin typeface="Arial" pitchFamily="34" charset="0"/>
              <a:cs typeface="Arial" pitchFamily="34" charset="0"/>
            </a:rPr>
            <a:t>2-</a:t>
          </a:r>
          <a:endParaRPr lang="ar-SA" sz="2800" dirty="0">
            <a:solidFill>
              <a:srgbClr val="C00000"/>
            </a:solidFill>
          </a:endParaRPr>
        </a:p>
      </dgm:t>
    </dgm:pt>
    <dgm:pt modelId="{1CCF0F49-5BEB-4233-92FC-75993C8C317C}" type="parTrans" cxnId="{55DCBD70-E680-4544-8244-E8B9BF9750E1}">
      <dgm:prSet/>
      <dgm:spPr/>
      <dgm:t>
        <a:bodyPr/>
        <a:lstStyle/>
        <a:p>
          <a:pPr rtl="1"/>
          <a:endParaRPr lang="ar-SA"/>
        </a:p>
      </dgm:t>
    </dgm:pt>
    <dgm:pt modelId="{1079516E-ABF4-46AA-BB7B-B1E56F5047D1}" type="sibTrans" cxnId="{55DCBD70-E680-4544-8244-E8B9BF9750E1}">
      <dgm:prSet/>
      <dgm:spPr/>
      <dgm:t>
        <a:bodyPr/>
        <a:lstStyle/>
        <a:p>
          <a:pPr rtl="1"/>
          <a:endParaRPr lang="ar-SA"/>
        </a:p>
      </dgm:t>
    </dgm:pt>
    <dgm:pt modelId="{0F5551CD-96BF-45C6-AABC-D2160ED8BFC7}">
      <dgm:prSet custT="1"/>
      <dgm:spPr/>
      <dgm:t>
        <a:bodyPr/>
        <a:lstStyle/>
        <a:p>
          <a:pPr algn="r" rtl="1"/>
          <a:r>
            <a:rPr lang="ar-SA" sz="2800" dirty="0">
              <a:solidFill>
                <a:srgbClr val="C00000"/>
              </a:solidFill>
              <a:latin typeface="Arial" pitchFamily="34" charset="0"/>
              <a:cs typeface="Arial" pitchFamily="34" charset="0"/>
            </a:rPr>
            <a:t>1-</a:t>
          </a:r>
          <a:endParaRPr lang="ar-SA" sz="2800" dirty="0">
            <a:solidFill>
              <a:srgbClr val="C00000"/>
            </a:solidFill>
          </a:endParaRP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46950"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96A7F08B-DA21-43A8-8032-001091803D49}" type="pres">
      <dgm:prSet presAssocID="{1FF6D0FB-6099-4609-8DE9-AA0BE91A2462}" presName="Name37" presStyleLbl="parChTrans1D2" presStyleIdx="0" presStyleCnt="3"/>
      <dgm:spPr/>
    </dgm:pt>
    <dgm:pt modelId="{45D0770B-8DB1-474B-B1A1-FCD5D93C4A9C}" type="pres">
      <dgm:prSet presAssocID="{3F0E1C89-C1AB-4890-B11A-A77A613014DE}" presName="hierRoot2" presStyleCnt="0">
        <dgm:presLayoutVars>
          <dgm:hierBranch val="init"/>
        </dgm:presLayoutVars>
      </dgm:prSet>
      <dgm:spPr/>
    </dgm:pt>
    <dgm:pt modelId="{3E844B7E-9901-4CB3-8C1F-4AA907BC81E4}" type="pres">
      <dgm:prSet presAssocID="{3F0E1C89-C1AB-4890-B11A-A77A613014DE}" presName="rootComposite" presStyleCnt="0"/>
      <dgm:spPr/>
    </dgm:pt>
    <dgm:pt modelId="{089DEB27-4CE9-4580-A2A3-B279BABC9435}" type="pres">
      <dgm:prSet presAssocID="{3F0E1C89-C1AB-4890-B11A-A77A613014DE}" presName="rootText" presStyleLbl="node2" presStyleIdx="0" presStyleCnt="3" custLinFactNeighborY="6841">
        <dgm:presLayoutVars>
          <dgm:chPref val="3"/>
        </dgm:presLayoutVars>
      </dgm:prSet>
      <dgm:spPr/>
    </dgm:pt>
    <dgm:pt modelId="{C9D7A918-C26B-4F4D-B56B-6BB83CC63EB3}" type="pres">
      <dgm:prSet presAssocID="{3F0E1C89-C1AB-4890-B11A-A77A613014DE}" presName="rootConnector" presStyleLbl="node2" presStyleIdx="0" presStyleCnt="3"/>
      <dgm:spPr/>
    </dgm:pt>
    <dgm:pt modelId="{1E5554A3-FCAF-4D23-A4F7-17B08C5A659D}" type="pres">
      <dgm:prSet presAssocID="{3F0E1C89-C1AB-4890-B11A-A77A613014DE}" presName="hierChild4" presStyleCnt="0"/>
      <dgm:spPr/>
    </dgm:pt>
    <dgm:pt modelId="{92A8CB8D-4BC1-4DB1-B985-728C2D590F9F}" type="pres">
      <dgm:prSet presAssocID="{3F0E1C89-C1AB-4890-B11A-A77A613014DE}" presName="hierChild5" presStyleCnt="0"/>
      <dgm:spPr/>
    </dgm:pt>
    <dgm:pt modelId="{F58EEFEB-69C4-4DDA-82DF-B7867B2848FE}" type="pres">
      <dgm:prSet presAssocID="{1CCF0F49-5BEB-4233-92FC-75993C8C317C}" presName="Name37" presStyleLbl="parChTrans1D2" presStyleIdx="1" presStyleCnt="3"/>
      <dgm:spPr/>
    </dgm:pt>
    <dgm:pt modelId="{BA23030E-E448-4CE6-8469-1C98C8C3D41D}" type="pres">
      <dgm:prSet presAssocID="{962F03F4-6D4A-4975-A28F-B6522FF5FE66}" presName="hierRoot2" presStyleCnt="0">
        <dgm:presLayoutVars>
          <dgm:hierBranch val="init"/>
        </dgm:presLayoutVars>
      </dgm:prSet>
      <dgm:spPr/>
    </dgm:pt>
    <dgm:pt modelId="{89D42A0C-59FA-48F5-9165-C00F1B27BAB1}" type="pres">
      <dgm:prSet presAssocID="{962F03F4-6D4A-4975-A28F-B6522FF5FE66}" presName="rootComposite" presStyleCnt="0"/>
      <dgm:spPr/>
    </dgm:pt>
    <dgm:pt modelId="{A81179F4-0C9E-44AD-879F-0FEB98E6595A}" type="pres">
      <dgm:prSet presAssocID="{962F03F4-6D4A-4975-A28F-B6522FF5FE66}" presName="rootText" presStyleLbl="node2" presStyleIdx="1" presStyleCnt="3">
        <dgm:presLayoutVars>
          <dgm:chPref val="3"/>
        </dgm:presLayoutVars>
      </dgm:prSet>
      <dgm:spPr/>
    </dgm:pt>
    <dgm:pt modelId="{3185C8EF-D7E6-4B4D-85FF-34FF94F6F2B4}" type="pres">
      <dgm:prSet presAssocID="{962F03F4-6D4A-4975-A28F-B6522FF5FE66}" presName="rootConnector" presStyleLbl="node2" presStyleIdx="1" presStyleCnt="3"/>
      <dgm:spPr/>
    </dgm:pt>
    <dgm:pt modelId="{419372E2-A13E-49C1-8BAA-F11760747329}" type="pres">
      <dgm:prSet presAssocID="{962F03F4-6D4A-4975-A28F-B6522FF5FE66}" presName="hierChild4" presStyleCnt="0"/>
      <dgm:spPr/>
    </dgm:pt>
    <dgm:pt modelId="{C94330D6-F8AF-4E47-889A-2A2A3F79F265}" type="pres">
      <dgm:prSet presAssocID="{962F03F4-6D4A-4975-A28F-B6522FF5FE66}" presName="hierChild5" presStyleCnt="0"/>
      <dgm:spPr/>
    </dgm:pt>
    <dgm:pt modelId="{8C9A276D-D287-434A-86C3-53C5868BE87F}" type="pres">
      <dgm:prSet presAssocID="{0ADFC034-63D6-43F0-B1CC-277AA57A3C4B}" presName="Name37" presStyleLbl="parChTrans1D2" presStyleIdx="2" presStyleCnt="3"/>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2" presStyleCnt="3">
        <dgm:presLayoutVars>
          <dgm:chPref val="3"/>
        </dgm:presLayoutVars>
      </dgm:prSet>
      <dgm:spPr/>
    </dgm:pt>
    <dgm:pt modelId="{7F20791D-9471-4B55-8F4D-69BF43EA9B6C}" type="pres">
      <dgm:prSet presAssocID="{0F5551CD-96BF-45C6-AABC-D2160ED8BFC7}" presName="rootConnector" presStyleLbl="node2" presStyleIdx="2" presStyleCnt="3"/>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78B5D502-0C46-4F28-8374-CDC1DF65B2B8}" type="presOf" srcId="{962F03F4-6D4A-4975-A28F-B6522FF5FE66}" destId="{A81179F4-0C9E-44AD-879F-0FEB98E6595A}" srcOrd="0" destOrd="0" presId="urn:microsoft.com/office/officeart/2005/8/layout/orgChart1"/>
    <dgm:cxn modelId="{60EE0F1B-3336-48FB-8108-6D88088E5121}" type="presOf" srcId="{97F5AC14-5133-478A-96FA-472AE0E85C25}" destId="{984FFDA3-37CF-4A40-81B4-8EE6F9F13431}" srcOrd="1" destOrd="0" presId="urn:microsoft.com/office/officeart/2005/8/layout/orgChart1"/>
    <dgm:cxn modelId="{9C848832-89FE-46F0-BA59-6C4432189CBF}" type="presOf" srcId="{962F03F4-6D4A-4975-A28F-B6522FF5FE66}" destId="{3185C8EF-D7E6-4B4D-85FF-34FF94F6F2B4}" srcOrd="1" destOrd="0" presId="urn:microsoft.com/office/officeart/2005/8/layout/orgChart1"/>
    <dgm:cxn modelId="{D41F9E3A-0CDA-47E3-BD36-6BB162E3B8A0}" type="presOf" srcId="{44B70075-C928-47EE-A759-C6BE5DDC4B44}" destId="{FBF2DD4E-2F62-4719-A92E-A08508BAD119}" srcOrd="0" destOrd="0" presId="urn:microsoft.com/office/officeart/2005/8/layout/orgChart1"/>
    <dgm:cxn modelId="{BC4CF53B-3F7D-4B6C-95FA-41D2996F8BE0}" type="presOf" srcId="{0ADFC034-63D6-43F0-B1CC-277AA57A3C4B}" destId="{8C9A276D-D287-434A-86C3-53C5868BE87F}" srcOrd="0" destOrd="0" presId="urn:microsoft.com/office/officeart/2005/8/layout/orgChart1"/>
    <dgm:cxn modelId="{C4B38050-3827-40CA-B118-11DB3A423220}" type="presOf" srcId="{1FF6D0FB-6099-4609-8DE9-AA0BE91A2462}" destId="{96A7F08B-DA21-43A8-8032-001091803D49}" srcOrd="0" destOrd="0" presId="urn:microsoft.com/office/officeart/2005/8/layout/orgChart1"/>
    <dgm:cxn modelId="{55DCBD70-E680-4544-8244-E8B9BF9750E1}" srcId="{97F5AC14-5133-478A-96FA-472AE0E85C25}" destId="{962F03F4-6D4A-4975-A28F-B6522FF5FE66}" srcOrd="1" destOrd="0" parTransId="{1CCF0F49-5BEB-4233-92FC-75993C8C317C}" sibTransId="{1079516E-ABF4-46AA-BB7B-B1E56F5047D1}"/>
    <dgm:cxn modelId="{A8CFF551-20F8-4C10-A075-A05C7800C1D6}" srcId="{97F5AC14-5133-478A-96FA-472AE0E85C25}" destId="{3F0E1C89-C1AB-4890-B11A-A77A613014DE}" srcOrd="0" destOrd="0" parTransId="{1FF6D0FB-6099-4609-8DE9-AA0BE91A2462}" sibTransId="{1AA17CF1-7656-49CB-9A24-B4FC207993DE}"/>
    <dgm:cxn modelId="{541B2E79-24A9-4C63-88C1-62E660A44FB8}" type="presOf" srcId="{3F0E1C89-C1AB-4890-B11A-A77A613014DE}" destId="{C9D7A918-C26B-4F4D-B56B-6BB83CC63EB3}" srcOrd="1" destOrd="0" presId="urn:microsoft.com/office/officeart/2005/8/layout/orgChart1"/>
    <dgm:cxn modelId="{D0346681-5770-482C-9484-042E12B54EB8}" type="presOf" srcId="{0F5551CD-96BF-45C6-AABC-D2160ED8BFC7}" destId="{71BFC008-C821-4C8C-B141-5AD2C3F09AF8}" srcOrd="0" destOrd="0" presId="urn:microsoft.com/office/officeart/2005/8/layout/orgChart1"/>
    <dgm:cxn modelId="{CA3BE883-FCCC-4A0F-8AD3-447DA3AA4E98}" srcId="{44B70075-C928-47EE-A759-C6BE5DDC4B44}" destId="{97F5AC14-5133-478A-96FA-472AE0E85C25}" srcOrd="0" destOrd="0" parTransId="{39B319AD-2AB1-4D17-BCEC-EC2B993256F0}" sibTransId="{8288E8AB-1CA3-4B25-871B-4A04E78AE867}"/>
    <dgm:cxn modelId="{0368B78C-7D59-48F4-AEBF-26CFCD830FC9}" type="presOf" srcId="{3F0E1C89-C1AB-4890-B11A-A77A613014DE}" destId="{089DEB27-4CE9-4580-A2A3-B279BABC9435}" srcOrd="0" destOrd="0" presId="urn:microsoft.com/office/officeart/2005/8/layout/orgChart1"/>
    <dgm:cxn modelId="{FFA3D5B6-67A5-4DB6-9E3C-9DC9EF3ED1E1}" srcId="{97F5AC14-5133-478A-96FA-472AE0E85C25}" destId="{0F5551CD-96BF-45C6-AABC-D2160ED8BFC7}" srcOrd="2" destOrd="0" parTransId="{0ADFC034-63D6-43F0-B1CC-277AA57A3C4B}" sibTransId="{9DA89BA1-7918-4283-80AF-A697B488EF37}"/>
    <dgm:cxn modelId="{4D8C7BCD-0D4B-48CF-93E7-3CA3D84B29B5}" type="presOf" srcId="{1CCF0F49-5BEB-4233-92FC-75993C8C317C}" destId="{F58EEFEB-69C4-4DDA-82DF-B7867B2848FE}" srcOrd="0" destOrd="0" presId="urn:microsoft.com/office/officeart/2005/8/layout/orgChart1"/>
    <dgm:cxn modelId="{F17DA2D5-EBB9-41CD-97CB-05393774C433}" type="presOf" srcId="{97F5AC14-5133-478A-96FA-472AE0E85C25}" destId="{6B7B9BC7-368A-48D2-93FE-6403D698A1B4}" srcOrd="0" destOrd="0" presId="urn:microsoft.com/office/officeart/2005/8/layout/orgChart1"/>
    <dgm:cxn modelId="{BBDAD1F0-9ED9-4FBA-BD57-0F8255A4855F}" type="presOf" srcId="{0F5551CD-96BF-45C6-AABC-D2160ED8BFC7}" destId="{7F20791D-9471-4B55-8F4D-69BF43EA9B6C}" srcOrd="1" destOrd="0" presId="urn:microsoft.com/office/officeart/2005/8/layout/orgChart1"/>
    <dgm:cxn modelId="{1B456AE8-8038-44DE-937A-F7220ACB35A0}" type="presParOf" srcId="{FBF2DD4E-2F62-4719-A92E-A08508BAD119}" destId="{ADFDC861-FF3A-4B2C-BD5C-A1A167D45F1A}" srcOrd="0" destOrd="0" presId="urn:microsoft.com/office/officeart/2005/8/layout/orgChart1"/>
    <dgm:cxn modelId="{7E825EE0-D204-490D-9339-0D791926DCBB}" type="presParOf" srcId="{ADFDC861-FF3A-4B2C-BD5C-A1A167D45F1A}" destId="{F4D0C658-681D-4AED-ACB6-53D565036EA0}" srcOrd="0" destOrd="0" presId="urn:microsoft.com/office/officeart/2005/8/layout/orgChart1"/>
    <dgm:cxn modelId="{34C6D275-B98C-4CEC-96D6-D1FDD80550BD}" type="presParOf" srcId="{F4D0C658-681D-4AED-ACB6-53D565036EA0}" destId="{6B7B9BC7-368A-48D2-93FE-6403D698A1B4}" srcOrd="0" destOrd="0" presId="urn:microsoft.com/office/officeart/2005/8/layout/orgChart1"/>
    <dgm:cxn modelId="{4B88092A-5D9A-4605-8488-C5E5D7A99973}" type="presParOf" srcId="{F4D0C658-681D-4AED-ACB6-53D565036EA0}" destId="{984FFDA3-37CF-4A40-81B4-8EE6F9F13431}" srcOrd="1" destOrd="0" presId="urn:microsoft.com/office/officeart/2005/8/layout/orgChart1"/>
    <dgm:cxn modelId="{F236673C-D9CB-4A66-A17A-4D3ADD0417F8}" type="presParOf" srcId="{ADFDC861-FF3A-4B2C-BD5C-A1A167D45F1A}" destId="{8A674F73-5C04-4419-BB5F-A1D9598CFF88}" srcOrd="1" destOrd="0" presId="urn:microsoft.com/office/officeart/2005/8/layout/orgChart1"/>
    <dgm:cxn modelId="{D0F39794-2CB8-4BB0-9FA1-60EBE9FAC80E}" type="presParOf" srcId="{8A674F73-5C04-4419-BB5F-A1D9598CFF88}" destId="{96A7F08B-DA21-43A8-8032-001091803D49}" srcOrd="0" destOrd="0" presId="urn:microsoft.com/office/officeart/2005/8/layout/orgChart1"/>
    <dgm:cxn modelId="{A1B78B4D-9DAC-4B41-B9F9-E5DF943F53E6}" type="presParOf" srcId="{8A674F73-5C04-4419-BB5F-A1D9598CFF88}" destId="{45D0770B-8DB1-474B-B1A1-FCD5D93C4A9C}" srcOrd="1" destOrd="0" presId="urn:microsoft.com/office/officeart/2005/8/layout/orgChart1"/>
    <dgm:cxn modelId="{CE7F9AF9-6FD2-4BA3-B849-0BDE059FF651}" type="presParOf" srcId="{45D0770B-8DB1-474B-B1A1-FCD5D93C4A9C}" destId="{3E844B7E-9901-4CB3-8C1F-4AA907BC81E4}" srcOrd="0" destOrd="0" presId="urn:microsoft.com/office/officeart/2005/8/layout/orgChart1"/>
    <dgm:cxn modelId="{D246C6D6-2719-45DA-9823-206B56D95C39}" type="presParOf" srcId="{3E844B7E-9901-4CB3-8C1F-4AA907BC81E4}" destId="{089DEB27-4CE9-4580-A2A3-B279BABC9435}" srcOrd="0" destOrd="0" presId="urn:microsoft.com/office/officeart/2005/8/layout/orgChart1"/>
    <dgm:cxn modelId="{AD552231-98AF-468C-9B93-690AFDF45F1C}" type="presParOf" srcId="{3E844B7E-9901-4CB3-8C1F-4AA907BC81E4}" destId="{C9D7A918-C26B-4F4D-B56B-6BB83CC63EB3}" srcOrd="1" destOrd="0" presId="urn:microsoft.com/office/officeart/2005/8/layout/orgChart1"/>
    <dgm:cxn modelId="{856E730D-3E1F-4B4B-A375-0326B73CA9F6}" type="presParOf" srcId="{45D0770B-8DB1-474B-B1A1-FCD5D93C4A9C}" destId="{1E5554A3-FCAF-4D23-A4F7-17B08C5A659D}" srcOrd="1" destOrd="0" presId="urn:microsoft.com/office/officeart/2005/8/layout/orgChart1"/>
    <dgm:cxn modelId="{EC194716-18AE-4A13-8F3A-6BB2599B508F}" type="presParOf" srcId="{45D0770B-8DB1-474B-B1A1-FCD5D93C4A9C}" destId="{92A8CB8D-4BC1-4DB1-B985-728C2D590F9F}" srcOrd="2" destOrd="0" presId="urn:microsoft.com/office/officeart/2005/8/layout/orgChart1"/>
    <dgm:cxn modelId="{1B1824AD-F68F-40C8-82BE-9B03FAD7CF38}" type="presParOf" srcId="{8A674F73-5C04-4419-BB5F-A1D9598CFF88}" destId="{F58EEFEB-69C4-4DDA-82DF-B7867B2848FE}" srcOrd="2" destOrd="0" presId="urn:microsoft.com/office/officeart/2005/8/layout/orgChart1"/>
    <dgm:cxn modelId="{D1A94396-9B68-4046-87D9-65819B4DBB13}" type="presParOf" srcId="{8A674F73-5C04-4419-BB5F-A1D9598CFF88}" destId="{BA23030E-E448-4CE6-8469-1C98C8C3D41D}" srcOrd="3" destOrd="0" presId="urn:microsoft.com/office/officeart/2005/8/layout/orgChart1"/>
    <dgm:cxn modelId="{442EE276-72BC-4D18-9D3C-3B159E13D3DF}" type="presParOf" srcId="{BA23030E-E448-4CE6-8469-1C98C8C3D41D}" destId="{89D42A0C-59FA-48F5-9165-C00F1B27BAB1}" srcOrd="0" destOrd="0" presId="urn:microsoft.com/office/officeart/2005/8/layout/orgChart1"/>
    <dgm:cxn modelId="{C6336547-A4DB-4407-AD3A-0FC4C8C31B6D}" type="presParOf" srcId="{89D42A0C-59FA-48F5-9165-C00F1B27BAB1}" destId="{A81179F4-0C9E-44AD-879F-0FEB98E6595A}" srcOrd="0" destOrd="0" presId="urn:microsoft.com/office/officeart/2005/8/layout/orgChart1"/>
    <dgm:cxn modelId="{C2368030-609F-439F-B03B-02C1285A0C53}" type="presParOf" srcId="{89D42A0C-59FA-48F5-9165-C00F1B27BAB1}" destId="{3185C8EF-D7E6-4B4D-85FF-34FF94F6F2B4}" srcOrd="1" destOrd="0" presId="urn:microsoft.com/office/officeart/2005/8/layout/orgChart1"/>
    <dgm:cxn modelId="{C4FF0D93-6F81-4F91-A7DF-3A45939053D4}" type="presParOf" srcId="{BA23030E-E448-4CE6-8469-1C98C8C3D41D}" destId="{419372E2-A13E-49C1-8BAA-F11760747329}" srcOrd="1" destOrd="0" presId="urn:microsoft.com/office/officeart/2005/8/layout/orgChart1"/>
    <dgm:cxn modelId="{FF2ACA15-6AAC-4D4E-9CDE-4CD0EC8AA383}" type="presParOf" srcId="{BA23030E-E448-4CE6-8469-1C98C8C3D41D}" destId="{C94330D6-F8AF-4E47-889A-2A2A3F79F265}" srcOrd="2" destOrd="0" presId="urn:microsoft.com/office/officeart/2005/8/layout/orgChart1"/>
    <dgm:cxn modelId="{B882AA52-997D-410F-A8D1-BAD3027189DD}" type="presParOf" srcId="{8A674F73-5C04-4419-BB5F-A1D9598CFF88}" destId="{8C9A276D-D287-434A-86C3-53C5868BE87F}" srcOrd="4" destOrd="0" presId="urn:microsoft.com/office/officeart/2005/8/layout/orgChart1"/>
    <dgm:cxn modelId="{5EADBC86-1593-4E80-9D63-5F0CD664FB53}" type="presParOf" srcId="{8A674F73-5C04-4419-BB5F-A1D9598CFF88}" destId="{A4136E43-8207-4370-A348-4779AF111831}" srcOrd="5" destOrd="0" presId="urn:microsoft.com/office/officeart/2005/8/layout/orgChart1"/>
    <dgm:cxn modelId="{C7FC6A9F-13E3-4F87-8957-AED9B2EA7027}" type="presParOf" srcId="{A4136E43-8207-4370-A348-4779AF111831}" destId="{1D8419FF-CC07-4889-9B6D-147486896616}" srcOrd="0" destOrd="0" presId="urn:microsoft.com/office/officeart/2005/8/layout/orgChart1"/>
    <dgm:cxn modelId="{38D4B5B8-B48E-48DB-B0A6-C0D3D96012A9}" type="presParOf" srcId="{1D8419FF-CC07-4889-9B6D-147486896616}" destId="{71BFC008-C821-4C8C-B141-5AD2C3F09AF8}" srcOrd="0" destOrd="0" presId="urn:microsoft.com/office/officeart/2005/8/layout/orgChart1"/>
    <dgm:cxn modelId="{536EFDA0-29BC-4BC4-BD1B-4687A5B2701D}" type="presParOf" srcId="{1D8419FF-CC07-4889-9B6D-147486896616}" destId="{7F20791D-9471-4B55-8F4D-69BF43EA9B6C}" srcOrd="1" destOrd="0" presId="urn:microsoft.com/office/officeart/2005/8/layout/orgChart1"/>
    <dgm:cxn modelId="{CEFA301B-6D85-4783-AEAB-1889159BC30B}" type="presParOf" srcId="{A4136E43-8207-4370-A348-4779AF111831}" destId="{9F16A83A-7A28-4D5A-91E1-7CE061D80F4D}" srcOrd="1" destOrd="0" presId="urn:microsoft.com/office/officeart/2005/8/layout/orgChart1"/>
    <dgm:cxn modelId="{CE8F20E4-C316-471A-9D7D-6D616C724EA7}" type="presParOf" srcId="{A4136E43-8207-4370-A348-4779AF111831}" destId="{3F146B38-EDAA-455D-8ED1-E87B10F0B9AE}" srcOrd="2" destOrd="0" presId="urn:microsoft.com/office/officeart/2005/8/layout/orgChart1"/>
    <dgm:cxn modelId="{AB6AF737-8396-4693-9971-6E125D08E38D}"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شروط تقويم البيانات</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3F0E1C89-C1AB-4890-B11A-A77A613014DE}">
      <dgm:prSet phldrT="[نص]" custT="1"/>
      <dgm:spPr/>
      <dgm:t>
        <a:bodyPr/>
        <a:lstStyle/>
        <a:p>
          <a:pPr rtl="1"/>
          <a:r>
            <a:rPr lang="ar-SA" sz="2800" dirty="0">
              <a:solidFill>
                <a:srgbClr val="C00000"/>
              </a:solidFill>
              <a:latin typeface="Arial" pitchFamily="34" charset="0"/>
              <a:cs typeface="Arial" pitchFamily="34" charset="0"/>
            </a:rPr>
            <a:t>يجب أن تكون البيانات قابلة لتكرار</a:t>
          </a:r>
        </a:p>
      </dgm:t>
    </dgm:pt>
    <dgm:pt modelId="{1FF6D0FB-6099-4609-8DE9-AA0BE91A2462}" type="parTrans" cxnId="{A8CFF551-20F8-4C10-A075-A05C7800C1D6}">
      <dgm:prSet/>
      <dgm:spPr/>
      <dgm:t>
        <a:bodyPr/>
        <a:lstStyle/>
        <a:p>
          <a:pPr rtl="1"/>
          <a:endParaRPr lang="ar-SA"/>
        </a:p>
      </dgm:t>
    </dgm:pt>
    <dgm:pt modelId="{1AA17CF1-7656-49CB-9A24-B4FC207993DE}" type="sibTrans" cxnId="{A8CFF551-20F8-4C10-A075-A05C7800C1D6}">
      <dgm:prSet/>
      <dgm:spPr/>
      <dgm:t>
        <a:bodyPr/>
        <a:lstStyle/>
        <a:p>
          <a:pPr rtl="1"/>
          <a:endParaRPr lang="ar-SA"/>
        </a:p>
      </dgm:t>
    </dgm:pt>
    <dgm:pt modelId="{962F03F4-6D4A-4975-A28F-B6522FF5FE66}">
      <dgm:prSet phldrT="[نص]" custT="1"/>
      <dgm:spPr/>
      <dgm:t>
        <a:bodyPr/>
        <a:lstStyle/>
        <a:p>
          <a:pPr rtl="1"/>
          <a:r>
            <a:rPr lang="ar-SA" sz="2800" dirty="0">
              <a:solidFill>
                <a:srgbClr val="C00000"/>
              </a:solidFill>
              <a:latin typeface="Arial" pitchFamily="34" charset="0"/>
              <a:cs typeface="Arial" pitchFamily="34" charset="0"/>
            </a:rPr>
            <a:t>يجب أن تدوين البيانات تدوينا دقيقا وشاملا </a:t>
          </a:r>
          <a:endParaRPr lang="ar-SA" sz="2800" dirty="0">
            <a:solidFill>
              <a:srgbClr val="C00000"/>
            </a:solidFill>
          </a:endParaRPr>
        </a:p>
      </dgm:t>
    </dgm:pt>
    <dgm:pt modelId="{1CCF0F49-5BEB-4233-92FC-75993C8C317C}" type="parTrans" cxnId="{55DCBD70-E680-4544-8244-E8B9BF9750E1}">
      <dgm:prSet/>
      <dgm:spPr/>
      <dgm:t>
        <a:bodyPr/>
        <a:lstStyle/>
        <a:p>
          <a:pPr rtl="1"/>
          <a:endParaRPr lang="ar-SA"/>
        </a:p>
      </dgm:t>
    </dgm:pt>
    <dgm:pt modelId="{1079516E-ABF4-46AA-BB7B-B1E56F5047D1}" type="sibTrans" cxnId="{55DCBD70-E680-4544-8244-E8B9BF9750E1}">
      <dgm:prSet/>
      <dgm:spPr/>
      <dgm:t>
        <a:bodyPr/>
        <a:lstStyle/>
        <a:p>
          <a:pPr rtl="1"/>
          <a:endParaRPr lang="ar-SA"/>
        </a:p>
      </dgm:t>
    </dgm:pt>
    <dgm:pt modelId="{0F5551CD-96BF-45C6-AABC-D2160ED8BFC7}">
      <dgm:prSet custT="1"/>
      <dgm:spPr/>
      <dgm:t>
        <a:bodyPr/>
        <a:lstStyle/>
        <a:p>
          <a:pPr rtl="1"/>
          <a:r>
            <a:rPr lang="ar-SA" sz="2800" dirty="0">
              <a:solidFill>
                <a:srgbClr val="C00000"/>
              </a:solidFill>
              <a:latin typeface="Arial" pitchFamily="34" charset="0"/>
              <a:cs typeface="Arial" pitchFamily="34" charset="0"/>
            </a:rPr>
            <a:t>يجب أن تكون البيانات محددة</a:t>
          </a:r>
          <a:endParaRPr lang="ar-SA" sz="2800" dirty="0">
            <a:solidFill>
              <a:srgbClr val="C00000"/>
            </a:solidFill>
          </a:endParaRP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46950"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96A7F08B-DA21-43A8-8032-001091803D49}" type="pres">
      <dgm:prSet presAssocID="{1FF6D0FB-6099-4609-8DE9-AA0BE91A2462}" presName="Name37" presStyleLbl="parChTrans1D2" presStyleIdx="0" presStyleCnt="3"/>
      <dgm:spPr/>
    </dgm:pt>
    <dgm:pt modelId="{45D0770B-8DB1-474B-B1A1-FCD5D93C4A9C}" type="pres">
      <dgm:prSet presAssocID="{3F0E1C89-C1AB-4890-B11A-A77A613014DE}" presName="hierRoot2" presStyleCnt="0">
        <dgm:presLayoutVars>
          <dgm:hierBranch val="init"/>
        </dgm:presLayoutVars>
      </dgm:prSet>
      <dgm:spPr/>
    </dgm:pt>
    <dgm:pt modelId="{3E844B7E-9901-4CB3-8C1F-4AA907BC81E4}" type="pres">
      <dgm:prSet presAssocID="{3F0E1C89-C1AB-4890-B11A-A77A613014DE}" presName="rootComposite" presStyleCnt="0"/>
      <dgm:spPr/>
    </dgm:pt>
    <dgm:pt modelId="{089DEB27-4CE9-4580-A2A3-B279BABC9435}" type="pres">
      <dgm:prSet presAssocID="{3F0E1C89-C1AB-4890-B11A-A77A613014DE}" presName="rootText" presStyleLbl="node2" presStyleIdx="0" presStyleCnt="3" custLinFactNeighborY="6841">
        <dgm:presLayoutVars>
          <dgm:chPref val="3"/>
        </dgm:presLayoutVars>
      </dgm:prSet>
      <dgm:spPr/>
    </dgm:pt>
    <dgm:pt modelId="{C9D7A918-C26B-4F4D-B56B-6BB83CC63EB3}" type="pres">
      <dgm:prSet presAssocID="{3F0E1C89-C1AB-4890-B11A-A77A613014DE}" presName="rootConnector" presStyleLbl="node2" presStyleIdx="0" presStyleCnt="3"/>
      <dgm:spPr/>
    </dgm:pt>
    <dgm:pt modelId="{1E5554A3-FCAF-4D23-A4F7-17B08C5A659D}" type="pres">
      <dgm:prSet presAssocID="{3F0E1C89-C1AB-4890-B11A-A77A613014DE}" presName="hierChild4" presStyleCnt="0"/>
      <dgm:spPr/>
    </dgm:pt>
    <dgm:pt modelId="{92A8CB8D-4BC1-4DB1-B985-728C2D590F9F}" type="pres">
      <dgm:prSet presAssocID="{3F0E1C89-C1AB-4890-B11A-A77A613014DE}" presName="hierChild5" presStyleCnt="0"/>
      <dgm:spPr/>
    </dgm:pt>
    <dgm:pt modelId="{F58EEFEB-69C4-4DDA-82DF-B7867B2848FE}" type="pres">
      <dgm:prSet presAssocID="{1CCF0F49-5BEB-4233-92FC-75993C8C317C}" presName="Name37" presStyleLbl="parChTrans1D2" presStyleIdx="1" presStyleCnt="3"/>
      <dgm:spPr/>
    </dgm:pt>
    <dgm:pt modelId="{BA23030E-E448-4CE6-8469-1C98C8C3D41D}" type="pres">
      <dgm:prSet presAssocID="{962F03F4-6D4A-4975-A28F-B6522FF5FE66}" presName="hierRoot2" presStyleCnt="0">
        <dgm:presLayoutVars>
          <dgm:hierBranch val="init"/>
        </dgm:presLayoutVars>
      </dgm:prSet>
      <dgm:spPr/>
    </dgm:pt>
    <dgm:pt modelId="{89D42A0C-59FA-48F5-9165-C00F1B27BAB1}" type="pres">
      <dgm:prSet presAssocID="{962F03F4-6D4A-4975-A28F-B6522FF5FE66}" presName="rootComposite" presStyleCnt="0"/>
      <dgm:spPr/>
    </dgm:pt>
    <dgm:pt modelId="{A81179F4-0C9E-44AD-879F-0FEB98E6595A}" type="pres">
      <dgm:prSet presAssocID="{962F03F4-6D4A-4975-A28F-B6522FF5FE66}" presName="rootText" presStyleLbl="node2" presStyleIdx="1" presStyleCnt="3">
        <dgm:presLayoutVars>
          <dgm:chPref val="3"/>
        </dgm:presLayoutVars>
      </dgm:prSet>
      <dgm:spPr/>
    </dgm:pt>
    <dgm:pt modelId="{3185C8EF-D7E6-4B4D-85FF-34FF94F6F2B4}" type="pres">
      <dgm:prSet presAssocID="{962F03F4-6D4A-4975-A28F-B6522FF5FE66}" presName="rootConnector" presStyleLbl="node2" presStyleIdx="1" presStyleCnt="3"/>
      <dgm:spPr/>
    </dgm:pt>
    <dgm:pt modelId="{419372E2-A13E-49C1-8BAA-F11760747329}" type="pres">
      <dgm:prSet presAssocID="{962F03F4-6D4A-4975-A28F-B6522FF5FE66}" presName="hierChild4" presStyleCnt="0"/>
      <dgm:spPr/>
    </dgm:pt>
    <dgm:pt modelId="{C94330D6-F8AF-4E47-889A-2A2A3F79F265}" type="pres">
      <dgm:prSet presAssocID="{962F03F4-6D4A-4975-A28F-B6522FF5FE66}" presName="hierChild5" presStyleCnt="0"/>
      <dgm:spPr/>
    </dgm:pt>
    <dgm:pt modelId="{8C9A276D-D287-434A-86C3-53C5868BE87F}" type="pres">
      <dgm:prSet presAssocID="{0ADFC034-63D6-43F0-B1CC-277AA57A3C4B}" presName="Name37" presStyleLbl="parChTrans1D2" presStyleIdx="2" presStyleCnt="3"/>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2" presStyleCnt="3">
        <dgm:presLayoutVars>
          <dgm:chPref val="3"/>
        </dgm:presLayoutVars>
      </dgm:prSet>
      <dgm:spPr/>
    </dgm:pt>
    <dgm:pt modelId="{7F20791D-9471-4B55-8F4D-69BF43EA9B6C}" type="pres">
      <dgm:prSet presAssocID="{0F5551CD-96BF-45C6-AABC-D2160ED8BFC7}" presName="rootConnector" presStyleLbl="node2" presStyleIdx="2" presStyleCnt="3"/>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4A8A091C-9E82-4255-96C2-179D05303560}" type="presOf" srcId="{0F5551CD-96BF-45C6-AABC-D2160ED8BFC7}" destId="{71BFC008-C821-4C8C-B141-5AD2C3F09AF8}" srcOrd="0" destOrd="0" presId="urn:microsoft.com/office/officeart/2005/8/layout/orgChart1"/>
    <dgm:cxn modelId="{E7F70834-67B6-4BC3-A85A-0CA1C83C8934}" type="presOf" srcId="{1FF6D0FB-6099-4609-8DE9-AA0BE91A2462}" destId="{96A7F08B-DA21-43A8-8032-001091803D49}" srcOrd="0" destOrd="0" presId="urn:microsoft.com/office/officeart/2005/8/layout/orgChart1"/>
    <dgm:cxn modelId="{8B25A636-CAC4-4181-A687-AC9FF41B35AB}" type="presOf" srcId="{962F03F4-6D4A-4975-A28F-B6522FF5FE66}" destId="{A81179F4-0C9E-44AD-879F-0FEB98E6595A}" srcOrd="0" destOrd="0" presId="urn:microsoft.com/office/officeart/2005/8/layout/orgChart1"/>
    <dgm:cxn modelId="{103FED6B-10A8-496D-BA33-B3F9D04F49C4}" type="presOf" srcId="{97F5AC14-5133-478A-96FA-472AE0E85C25}" destId="{6B7B9BC7-368A-48D2-93FE-6403D698A1B4}" srcOrd="0" destOrd="0" presId="urn:microsoft.com/office/officeart/2005/8/layout/orgChart1"/>
    <dgm:cxn modelId="{55DCBD70-E680-4544-8244-E8B9BF9750E1}" srcId="{97F5AC14-5133-478A-96FA-472AE0E85C25}" destId="{962F03F4-6D4A-4975-A28F-B6522FF5FE66}" srcOrd="1" destOrd="0" parTransId="{1CCF0F49-5BEB-4233-92FC-75993C8C317C}" sibTransId="{1079516E-ABF4-46AA-BB7B-B1E56F5047D1}"/>
    <dgm:cxn modelId="{A8CFF551-20F8-4C10-A075-A05C7800C1D6}" srcId="{97F5AC14-5133-478A-96FA-472AE0E85C25}" destId="{3F0E1C89-C1AB-4890-B11A-A77A613014DE}" srcOrd="0" destOrd="0" parTransId="{1FF6D0FB-6099-4609-8DE9-AA0BE91A2462}" sibTransId="{1AA17CF1-7656-49CB-9A24-B4FC207993DE}"/>
    <dgm:cxn modelId="{610C3E55-D54A-4A47-8C21-542B940B2FB5}" type="presOf" srcId="{44B70075-C928-47EE-A759-C6BE5DDC4B44}" destId="{FBF2DD4E-2F62-4719-A92E-A08508BAD119}" srcOrd="0" destOrd="0" presId="urn:microsoft.com/office/officeart/2005/8/layout/orgChart1"/>
    <dgm:cxn modelId="{48399057-8A1A-49B0-8595-BBB9A77B567B}" type="presOf" srcId="{0ADFC034-63D6-43F0-B1CC-277AA57A3C4B}" destId="{8C9A276D-D287-434A-86C3-53C5868BE87F}" srcOrd="0" destOrd="0" presId="urn:microsoft.com/office/officeart/2005/8/layout/orgChart1"/>
    <dgm:cxn modelId="{CA3BE883-FCCC-4A0F-8AD3-447DA3AA4E98}" srcId="{44B70075-C928-47EE-A759-C6BE5DDC4B44}" destId="{97F5AC14-5133-478A-96FA-472AE0E85C25}" srcOrd="0" destOrd="0" parTransId="{39B319AD-2AB1-4D17-BCEC-EC2B993256F0}" sibTransId="{8288E8AB-1CA3-4B25-871B-4A04E78AE867}"/>
    <dgm:cxn modelId="{ACF88BA0-08BA-4C3D-B6B2-6934D769E947}" type="presOf" srcId="{0F5551CD-96BF-45C6-AABC-D2160ED8BFC7}" destId="{7F20791D-9471-4B55-8F4D-69BF43EA9B6C}" srcOrd="1" destOrd="0" presId="urn:microsoft.com/office/officeart/2005/8/layout/orgChart1"/>
    <dgm:cxn modelId="{D47A49B0-F2B7-4CC8-9CF7-5CAE1A58FC8B}" type="presOf" srcId="{962F03F4-6D4A-4975-A28F-B6522FF5FE66}" destId="{3185C8EF-D7E6-4B4D-85FF-34FF94F6F2B4}" srcOrd="1" destOrd="0" presId="urn:microsoft.com/office/officeart/2005/8/layout/orgChart1"/>
    <dgm:cxn modelId="{5ADCADB0-90EA-43FD-B2C3-C692D73296CC}" type="presOf" srcId="{1CCF0F49-5BEB-4233-92FC-75993C8C317C}" destId="{F58EEFEB-69C4-4DDA-82DF-B7867B2848FE}" srcOrd="0" destOrd="0" presId="urn:microsoft.com/office/officeart/2005/8/layout/orgChart1"/>
    <dgm:cxn modelId="{5049E1B1-B13F-472D-B422-7C21BD4D5C9F}" type="presOf" srcId="{3F0E1C89-C1AB-4890-B11A-A77A613014DE}" destId="{C9D7A918-C26B-4F4D-B56B-6BB83CC63EB3}" srcOrd="1" destOrd="0" presId="urn:microsoft.com/office/officeart/2005/8/layout/orgChart1"/>
    <dgm:cxn modelId="{75C02AB3-55AA-4AAD-9CCA-DE7960B95706}" type="presOf" srcId="{3F0E1C89-C1AB-4890-B11A-A77A613014DE}" destId="{089DEB27-4CE9-4580-A2A3-B279BABC9435}" srcOrd="0" destOrd="0" presId="urn:microsoft.com/office/officeart/2005/8/layout/orgChart1"/>
    <dgm:cxn modelId="{FFA3D5B6-67A5-4DB6-9E3C-9DC9EF3ED1E1}" srcId="{97F5AC14-5133-478A-96FA-472AE0E85C25}" destId="{0F5551CD-96BF-45C6-AABC-D2160ED8BFC7}" srcOrd="2" destOrd="0" parTransId="{0ADFC034-63D6-43F0-B1CC-277AA57A3C4B}" sibTransId="{9DA89BA1-7918-4283-80AF-A697B488EF37}"/>
    <dgm:cxn modelId="{231866C3-4866-480C-9D27-D3EBB21A8F5E}" type="presOf" srcId="{97F5AC14-5133-478A-96FA-472AE0E85C25}" destId="{984FFDA3-37CF-4A40-81B4-8EE6F9F13431}" srcOrd="1" destOrd="0" presId="urn:microsoft.com/office/officeart/2005/8/layout/orgChart1"/>
    <dgm:cxn modelId="{104341B8-6B63-4EE1-96DC-6DB936B80830}" type="presParOf" srcId="{FBF2DD4E-2F62-4719-A92E-A08508BAD119}" destId="{ADFDC861-FF3A-4B2C-BD5C-A1A167D45F1A}" srcOrd="0" destOrd="0" presId="urn:microsoft.com/office/officeart/2005/8/layout/orgChart1"/>
    <dgm:cxn modelId="{346E13F7-9AB1-4C6F-8279-A1095897EF5C}" type="presParOf" srcId="{ADFDC861-FF3A-4B2C-BD5C-A1A167D45F1A}" destId="{F4D0C658-681D-4AED-ACB6-53D565036EA0}" srcOrd="0" destOrd="0" presId="urn:microsoft.com/office/officeart/2005/8/layout/orgChart1"/>
    <dgm:cxn modelId="{08109A4B-CA56-4014-AE05-CBB13C287C4D}" type="presParOf" srcId="{F4D0C658-681D-4AED-ACB6-53D565036EA0}" destId="{6B7B9BC7-368A-48D2-93FE-6403D698A1B4}" srcOrd="0" destOrd="0" presId="urn:microsoft.com/office/officeart/2005/8/layout/orgChart1"/>
    <dgm:cxn modelId="{B514B281-278D-45C4-82D9-0C7A27E2E538}" type="presParOf" srcId="{F4D0C658-681D-4AED-ACB6-53D565036EA0}" destId="{984FFDA3-37CF-4A40-81B4-8EE6F9F13431}" srcOrd="1" destOrd="0" presId="urn:microsoft.com/office/officeart/2005/8/layout/orgChart1"/>
    <dgm:cxn modelId="{2CFB8652-70CE-4ADF-96CC-C1E4467E0BD2}" type="presParOf" srcId="{ADFDC861-FF3A-4B2C-BD5C-A1A167D45F1A}" destId="{8A674F73-5C04-4419-BB5F-A1D9598CFF88}" srcOrd="1" destOrd="0" presId="urn:microsoft.com/office/officeart/2005/8/layout/orgChart1"/>
    <dgm:cxn modelId="{B284A60B-8CED-4A50-891E-DAFE6276BC87}" type="presParOf" srcId="{8A674F73-5C04-4419-BB5F-A1D9598CFF88}" destId="{96A7F08B-DA21-43A8-8032-001091803D49}" srcOrd="0" destOrd="0" presId="urn:microsoft.com/office/officeart/2005/8/layout/orgChart1"/>
    <dgm:cxn modelId="{F9D26DF1-CE9A-40D5-9862-0DFE1685F7CE}" type="presParOf" srcId="{8A674F73-5C04-4419-BB5F-A1D9598CFF88}" destId="{45D0770B-8DB1-474B-B1A1-FCD5D93C4A9C}" srcOrd="1" destOrd="0" presId="urn:microsoft.com/office/officeart/2005/8/layout/orgChart1"/>
    <dgm:cxn modelId="{786A790C-C326-4580-BFEA-513B14A22761}" type="presParOf" srcId="{45D0770B-8DB1-474B-B1A1-FCD5D93C4A9C}" destId="{3E844B7E-9901-4CB3-8C1F-4AA907BC81E4}" srcOrd="0" destOrd="0" presId="urn:microsoft.com/office/officeart/2005/8/layout/orgChart1"/>
    <dgm:cxn modelId="{D249BEDA-721A-43F0-9FF5-CAECB20EABAB}" type="presParOf" srcId="{3E844B7E-9901-4CB3-8C1F-4AA907BC81E4}" destId="{089DEB27-4CE9-4580-A2A3-B279BABC9435}" srcOrd="0" destOrd="0" presId="urn:microsoft.com/office/officeart/2005/8/layout/orgChart1"/>
    <dgm:cxn modelId="{6DC1685E-089F-4146-97A4-61E65428098A}" type="presParOf" srcId="{3E844B7E-9901-4CB3-8C1F-4AA907BC81E4}" destId="{C9D7A918-C26B-4F4D-B56B-6BB83CC63EB3}" srcOrd="1" destOrd="0" presId="urn:microsoft.com/office/officeart/2005/8/layout/orgChart1"/>
    <dgm:cxn modelId="{E149C203-BC5B-4476-93B9-E80327BB2B0B}" type="presParOf" srcId="{45D0770B-8DB1-474B-B1A1-FCD5D93C4A9C}" destId="{1E5554A3-FCAF-4D23-A4F7-17B08C5A659D}" srcOrd="1" destOrd="0" presId="urn:microsoft.com/office/officeart/2005/8/layout/orgChart1"/>
    <dgm:cxn modelId="{E30860B1-B04C-402E-A20E-A9FD1DD803C1}" type="presParOf" srcId="{45D0770B-8DB1-474B-B1A1-FCD5D93C4A9C}" destId="{92A8CB8D-4BC1-4DB1-B985-728C2D590F9F}" srcOrd="2" destOrd="0" presId="urn:microsoft.com/office/officeart/2005/8/layout/orgChart1"/>
    <dgm:cxn modelId="{7870F612-A30B-431E-8E7E-4714D0D01AF7}" type="presParOf" srcId="{8A674F73-5C04-4419-BB5F-A1D9598CFF88}" destId="{F58EEFEB-69C4-4DDA-82DF-B7867B2848FE}" srcOrd="2" destOrd="0" presId="urn:microsoft.com/office/officeart/2005/8/layout/orgChart1"/>
    <dgm:cxn modelId="{59C97951-81F5-488A-87B4-3105D3D30C7D}" type="presParOf" srcId="{8A674F73-5C04-4419-BB5F-A1D9598CFF88}" destId="{BA23030E-E448-4CE6-8469-1C98C8C3D41D}" srcOrd="3" destOrd="0" presId="urn:microsoft.com/office/officeart/2005/8/layout/orgChart1"/>
    <dgm:cxn modelId="{79CCBD56-32BC-4FEC-A65D-EB8A1027A593}" type="presParOf" srcId="{BA23030E-E448-4CE6-8469-1C98C8C3D41D}" destId="{89D42A0C-59FA-48F5-9165-C00F1B27BAB1}" srcOrd="0" destOrd="0" presId="urn:microsoft.com/office/officeart/2005/8/layout/orgChart1"/>
    <dgm:cxn modelId="{90EA72A2-42CF-46D5-83FB-E2232791D826}" type="presParOf" srcId="{89D42A0C-59FA-48F5-9165-C00F1B27BAB1}" destId="{A81179F4-0C9E-44AD-879F-0FEB98E6595A}" srcOrd="0" destOrd="0" presId="urn:microsoft.com/office/officeart/2005/8/layout/orgChart1"/>
    <dgm:cxn modelId="{50F5A7E5-874F-4421-B7EE-E109FE896017}" type="presParOf" srcId="{89D42A0C-59FA-48F5-9165-C00F1B27BAB1}" destId="{3185C8EF-D7E6-4B4D-85FF-34FF94F6F2B4}" srcOrd="1" destOrd="0" presId="urn:microsoft.com/office/officeart/2005/8/layout/orgChart1"/>
    <dgm:cxn modelId="{33F4C623-A2B8-42D3-816B-E00C9A2D5512}" type="presParOf" srcId="{BA23030E-E448-4CE6-8469-1C98C8C3D41D}" destId="{419372E2-A13E-49C1-8BAA-F11760747329}" srcOrd="1" destOrd="0" presId="urn:microsoft.com/office/officeart/2005/8/layout/orgChart1"/>
    <dgm:cxn modelId="{9A2B8833-07EB-44BF-967C-299911AF29C2}" type="presParOf" srcId="{BA23030E-E448-4CE6-8469-1C98C8C3D41D}" destId="{C94330D6-F8AF-4E47-889A-2A2A3F79F265}" srcOrd="2" destOrd="0" presId="urn:microsoft.com/office/officeart/2005/8/layout/orgChart1"/>
    <dgm:cxn modelId="{90B9EB6F-7797-4FEA-AFEF-1EEFDD30E3D3}" type="presParOf" srcId="{8A674F73-5C04-4419-BB5F-A1D9598CFF88}" destId="{8C9A276D-D287-434A-86C3-53C5868BE87F}" srcOrd="4" destOrd="0" presId="urn:microsoft.com/office/officeart/2005/8/layout/orgChart1"/>
    <dgm:cxn modelId="{9AA14E8F-2947-4963-8D56-C1DECC5E7227}" type="presParOf" srcId="{8A674F73-5C04-4419-BB5F-A1D9598CFF88}" destId="{A4136E43-8207-4370-A348-4779AF111831}" srcOrd="5" destOrd="0" presId="urn:microsoft.com/office/officeart/2005/8/layout/orgChart1"/>
    <dgm:cxn modelId="{3DE552DE-77F2-4477-ADBC-BFA035918E66}" type="presParOf" srcId="{A4136E43-8207-4370-A348-4779AF111831}" destId="{1D8419FF-CC07-4889-9B6D-147486896616}" srcOrd="0" destOrd="0" presId="urn:microsoft.com/office/officeart/2005/8/layout/orgChart1"/>
    <dgm:cxn modelId="{67D96895-DAF4-4ABF-82E7-4E25B9711946}" type="presParOf" srcId="{1D8419FF-CC07-4889-9B6D-147486896616}" destId="{71BFC008-C821-4C8C-B141-5AD2C3F09AF8}" srcOrd="0" destOrd="0" presId="urn:microsoft.com/office/officeart/2005/8/layout/orgChart1"/>
    <dgm:cxn modelId="{959D7B7F-17C0-4E56-AF5A-34630D696614}" type="presParOf" srcId="{1D8419FF-CC07-4889-9B6D-147486896616}" destId="{7F20791D-9471-4B55-8F4D-69BF43EA9B6C}" srcOrd="1" destOrd="0" presId="urn:microsoft.com/office/officeart/2005/8/layout/orgChart1"/>
    <dgm:cxn modelId="{3A8E9B61-0DD5-465F-BAF0-B2538CEC9E8E}" type="presParOf" srcId="{A4136E43-8207-4370-A348-4779AF111831}" destId="{9F16A83A-7A28-4D5A-91E1-7CE061D80F4D}" srcOrd="1" destOrd="0" presId="urn:microsoft.com/office/officeart/2005/8/layout/orgChart1"/>
    <dgm:cxn modelId="{85E74751-EAB8-48A9-929B-05247D72CE52}" type="presParOf" srcId="{A4136E43-8207-4370-A348-4779AF111831}" destId="{3F146B38-EDAA-455D-8ED1-E87B10F0B9AE}" srcOrd="2" destOrd="0" presId="urn:microsoft.com/office/officeart/2005/8/layout/orgChart1"/>
    <dgm:cxn modelId="{A02A97AE-A781-4C63-A8C3-0EB84B027C50}"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خطوات تقويم الاستنتاج</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3F0E1C89-C1AB-4890-B11A-A77A613014DE}">
      <dgm:prSet phldrT="[نص]" custT="1"/>
      <dgm:spPr/>
      <dgm:t>
        <a:bodyPr/>
        <a:lstStyle/>
        <a:p>
          <a:pPr rtl="1"/>
          <a:r>
            <a:rPr lang="ar-SA" sz="2800" dirty="0">
              <a:solidFill>
                <a:srgbClr val="C00000"/>
              </a:solidFill>
              <a:latin typeface="Arial" pitchFamily="34" charset="0"/>
              <a:cs typeface="Arial" pitchFamily="34" charset="0"/>
            </a:rPr>
            <a:t>البحث عن تفسيرات أخر ممكنة  </a:t>
          </a:r>
        </a:p>
      </dgm:t>
    </dgm:pt>
    <dgm:pt modelId="{1FF6D0FB-6099-4609-8DE9-AA0BE91A2462}" type="parTrans" cxnId="{A8CFF551-20F8-4C10-A075-A05C7800C1D6}">
      <dgm:prSet/>
      <dgm:spPr/>
      <dgm:t>
        <a:bodyPr/>
        <a:lstStyle/>
        <a:p>
          <a:pPr rtl="1"/>
          <a:endParaRPr lang="ar-SA"/>
        </a:p>
      </dgm:t>
    </dgm:pt>
    <dgm:pt modelId="{1AA17CF1-7656-49CB-9A24-B4FC207993DE}" type="sibTrans" cxnId="{A8CFF551-20F8-4C10-A075-A05C7800C1D6}">
      <dgm:prSet/>
      <dgm:spPr/>
      <dgm:t>
        <a:bodyPr/>
        <a:lstStyle/>
        <a:p>
          <a:pPr rtl="1"/>
          <a:endParaRPr lang="ar-SA"/>
        </a:p>
      </dgm:t>
    </dgm:pt>
    <dgm:pt modelId="{962F03F4-6D4A-4975-A28F-B6522FF5FE66}">
      <dgm:prSet phldrT="[نص]" custT="1"/>
      <dgm:spPr/>
      <dgm:t>
        <a:bodyPr/>
        <a:lstStyle/>
        <a:p>
          <a:pPr rtl="1"/>
          <a:r>
            <a:rPr lang="ar-SA" sz="2800" dirty="0">
              <a:solidFill>
                <a:srgbClr val="C00000"/>
              </a:solidFill>
              <a:latin typeface="Arial" pitchFamily="34" charset="0"/>
              <a:cs typeface="Arial" pitchFamily="34" charset="0"/>
            </a:rPr>
            <a:t>أن يكون الاستنتاج منطقي</a:t>
          </a:r>
        </a:p>
      </dgm:t>
    </dgm:pt>
    <dgm:pt modelId="{1CCF0F49-5BEB-4233-92FC-75993C8C317C}" type="parTrans" cxnId="{55DCBD70-E680-4544-8244-E8B9BF9750E1}">
      <dgm:prSet/>
      <dgm:spPr/>
      <dgm:t>
        <a:bodyPr/>
        <a:lstStyle/>
        <a:p>
          <a:pPr rtl="1"/>
          <a:endParaRPr lang="ar-SA"/>
        </a:p>
      </dgm:t>
    </dgm:pt>
    <dgm:pt modelId="{1079516E-ABF4-46AA-BB7B-B1E56F5047D1}" type="sibTrans" cxnId="{55DCBD70-E680-4544-8244-E8B9BF9750E1}">
      <dgm:prSet/>
      <dgm:spPr/>
      <dgm:t>
        <a:bodyPr/>
        <a:lstStyle/>
        <a:p>
          <a:pPr rtl="1"/>
          <a:endParaRPr lang="ar-SA"/>
        </a:p>
      </dgm:t>
    </dgm:pt>
    <dgm:pt modelId="{0F5551CD-96BF-45C6-AABC-D2160ED8BFC7}">
      <dgm:prSet custT="1"/>
      <dgm:spPr/>
      <dgm:t>
        <a:bodyPr/>
        <a:lstStyle/>
        <a:p>
          <a:pPr rtl="1"/>
          <a:r>
            <a:rPr lang="ar-SA" sz="2800" dirty="0">
              <a:solidFill>
                <a:srgbClr val="C00000"/>
              </a:solidFill>
              <a:latin typeface="Arial" pitchFamily="34" charset="0"/>
              <a:cs typeface="Arial" pitchFamily="34" charset="0"/>
            </a:rPr>
            <a:t>أن يستند الاستنتاج  إلى أساس علمي</a:t>
          </a: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46950"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96A7F08B-DA21-43A8-8032-001091803D49}" type="pres">
      <dgm:prSet presAssocID="{1FF6D0FB-6099-4609-8DE9-AA0BE91A2462}" presName="Name37" presStyleLbl="parChTrans1D2" presStyleIdx="0" presStyleCnt="3"/>
      <dgm:spPr/>
    </dgm:pt>
    <dgm:pt modelId="{45D0770B-8DB1-474B-B1A1-FCD5D93C4A9C}" type="pres">
      <dgm:prSet presAssocID="{3F0E1C89-C1AB-4890-B11A-A77A613014DE}" presName="hierRoot2" presStyleCnt="0">
        <dgm:presLayoutVars>
          <dgm:hierBranch val="init"/>
        </dgm:presLayoutVars>
      </dgm:prSet>
      <dgm:spPr/>
    </dgm:pt>
    <dgm:pt modelId="{3E844B7E-9901-4CB3-8C1F-4AA907BC81E4}" type="pres">
      <dgm:prSet presAssocID="{3F0E1C89-C1AB-4890-B11A-A77A613014DE}" presName="rootComposite" presStyleCnt="0"/>
      <dgm:spPr/>
    </dgm:pt>
    <dgm:pt modelId="{089DEB27-4CE9-4580-A2A3-B279BABC9435}" type="pres">
      <dgm:prSet presAssocID="{3F0E1C89-C1AB-4890-B11A-A77A613014DE}" presName="rootText" presStyleLbl="node2" presStyleIdx="0" presStyleCnt="3" custLinFactNeighborY="6841">
        <dgm:presLayoutVars>
          <dgm:chPref val="3"/>
        </dgm:presLayoutVars>
      </dgm:prSet>
      <dgm:spPr/>
    </dgm:pt>
    <dgm:pt modelId="{C9D7A918-C26B-4F4D-B56B-6BB83CC63EB3}" type="pres">
      <dgm:prSet presAssocID="{3F0E1C89-C1AB-4890-B11A-A77A613014DE}" presName="rootConnector" presStyleLbl="node2" presStyleIdx="0" presStyleCnt="3"/>
      <dgm:spPr/>
    </dgm:pt>
    <dgm:pt modelId="{1E5554A3-FCAF-4D23-A4F7-17B08C5A659D}" type="pres">
      <dgm:prSet presAssocID="{3F0E1C89-C1AB-4890-B11A-A77A613014DE}" presName="hierChild4" presStyleCnt="0"/>
      <dgm:spPr/>
    </dgm:pt>
    <dgm:pt modelId="{92A8CB8D-4BC1-4DB1-B985-728C2D590F9F}" type="pres">
      <dgm:prSet presAssocID="{3F0E1C89-C1AB-4890-B11A-A77A613014DE}" presName="hierChild5" presStyleCnt="0"/>
      <dgm:spPr/>
    </dgm:pt>
    <dgm:pt modelId="{F58EEFEB-69C4-4DDA-82DF-B7867B2848FE}" type="pres">
      <dgm:prSet presAssocID="{1CCF0F49-5BEB-4233-92FC-75993C8C317C}" presName="Name37" presStyleLbl="parChTrans1D2" presStyleIdx="1" presStyleCnt="3"/>
      <dgm:spPr/>
    </dgm:pt>
    <dgm:pt modelId="{BA23030E-E448-4CE6-8469-1C98C8C3D41D}" type="pres">
      <dgm:prSet presAssocID="{962F03F4-6D4A-4975-A28F-B6522FF5FE66}" presName="hierRoot2" presStyleCnt="0">
        <dgm:presLayoutVars>
          <dgm:hierBranch val="init"/>
        </dgm:presLayoutVars>
      </dgm:prSet>
      <dgm:spPr/>
    </dgm:pt>
    <dgm:pt modelId="{89D42A0C-59FA-48F5-9165-C00F1B27BAB1}" type="pres">
      <dgm:prSet presAssocID="{962F03F4-6D4A-4975-A28F-B6522FF5FE66}" presName="rootComposite" presStyleCnt="0"/>
      <dgm:spPr/>
    </dgm:pt>
    <dgm:pt modelId="{A81179F4-0C9E-44AD-879F-0FEB98E6595A}" type="pres">
      <dgm:prSet presAssocID="{962F03F4-6D4A-4975-A28F-B6522FF5FE66}" presName="rootText" presStyleLbl="node2" presStyleIdx="1" presStyleCnt="3">
        <dgm:presLayoutVars>
          <dgm:chPref val="3"/>
        </dgm:presLayoutVars>
      </dgm:prSet>
      <dgm:spPr/>
    </dgm:pt>
    <dgm:pt modelId="{3185C8EF-D7E6-4B4D-85FF-34FF94F6F2B4}" type="pres">
      <dgm:prSet presAssocID="{962F03F4-6D4A-4975-A28F-B6522FF5FE66}" presName="rootConnector" presStyleLbl="node2" presStyleIdx="1" presStyleCnt="3"/>
      <dgm:spPr/>
    </dgm:pt>
    <dgm:pt modelId="{419372E2-A13E-49C1-8BAA-F11760747329}" type="pres">
      <dgm:prSet presAssocID="{962F03F4-6D4A-4975-A28F-B6522FF5FE66}" presName="hierChild4" presStyleCnt="0"/>
      <dgm:spPr/>
    </dgm:pt>
    <dgm:pt modelId="{C94330D6-F8AF-4E47-889A-2A2A3F79F265}" type="pres">
      <dgm:prSet presAssocID="{962F03F4-6D4A-4975-A28F-B6522FF5FE66}" presName="hierChild5" presStyleCnt="0"/>
      <dgm:spPr/>
    </dgm:pt>
    <dgm:pt modelId="{8C9A276D-D287-434A-86C3-53C5868BE87F}" type="pres">
      <dgm:prSet presAssocID="{0ADFC034-63D6-43F0-B1CC-277AA57A3C4B}" presName="Name37" presStyleLbl="parChTrans1D2" presStyleIdx="2" presStyleCnt="3"/>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2" presStyleCnt="3">
        <dgm:presLayoutVars>
          <dgm:chPref val="3"/>
        </dgm:presLayoutVars>
      </dgm:prSet>
      <dgm:spPr/>
    </dgm:pt>
    <dgm:pt modelId="{7F20791D-9471-4B55-8F4D-69BF43EA9B6C}" type="pres">
      <dgm:prSet presAssocID="{0F5551CD-96BF-45C6-AABC-D2160ED8BFC7}" presName="rootConnector" presStyleLbl="node2" presStyleIdx="2" presStyleCnt="3"/>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649EF416-6732-45B3-A978-4C268C770C36}" type="presOf" srcId="{97F5AC14-5133-478A-96FA-472AE0E85C25}" destId="{984FFDA3-37CF-4A40-81B4-8EE6F9F13431}" srcOrd="1" destOrd="0" presId="urn:microsoft.com/office/officeart/2005/8/layout/orgChart1"/>
    <dgm:cxn modelId="{9DF24520-0CA0-4854-B67D-3EFD7BDD7917}" type="presOf" srcId="{97F5AC14-5133-478A-96FA-472AE0E85C25}" destId="{6B7B9BC7-368A-48D2-93FE-6403D698A1B4}" srcOrd="0" destOrd="0" presId="urn:microsoft.com/office/officeart/2005/8/layout/orgChart1"/>
    <dgm:cxn modelId="{2FF5222A-8AAC-4424-8EBC-01951F145EA7}" type="presOf" srcId="{0F5551CD-96BF-45C6-AABC-D2160ED8BFC7}" destId="{7F20791D-9471-4B55-8F4D-69BF43EA9B6C}" srcOrd="1" destOrd="0" presId="urn:microsoft.com/office/officeart/2005/8/layout/orgChart1"/>
    <dgm:cxn modelId="{3A34A136-B36A-40A7-9981-0BE1111E4693}" type="presOf" srcId="{0ADFC034-63D6-43F0-B1CC-277AA57A3C4B}" destId="{8C9A276D-D287-434A-86C3-53C5868BE87F}" srcOrd="0" destOrd="0" presId="urn:microsoft.com/office/officeart/2005/8/layout/orgChart1"/>
    <dgm:cxn modelId="{83BAC84C-B176-444C-88AB-442B61252930}" type="presOf" srcId="{0F5551CD-96BF-45C6-AABC-D2160ED8BFC7}" destId="{71BFC008-C821-4C8C-B141-5AD2C3F09AF8}" srcOrd="0" destOrd="0" presId="urn:microsoft.com/office/officeart/2005/8/layout/orgChart1"/>
    <dgm:cxn modelId="{55DCBD70-E680-4544-8244-E8B9BF9750E1}" srcId="{97F5AC14-5133-478A-96FA-472AE0E85C25}" destId="{962F03F4-6D4A-4975-A28F-B6522FF5FE66}" srcOrd="1" destOrd="0" parTransId="{1CCF0F49-5BEB-4233-92FC-75993C8C317C}" sibTransId="{1079516E-ABF4-46AA-BB7B-B1E56F5047D1}"/>
    <dgm:cxn modelId="{A8CFF551-20F8-4C10-A075-A05C7800C1D6}" srcId="{97F5AC14-5133-478A-96FA-472AE0E85C25}" destId="{3F0E1C89-C1AB-4890-B11A-A77A613014DE}" srcOrd="0" destOrd="0" parTransId="{1FF6D0FB-6099-4609-8DE9-AA0BE91A2462}" sibTransId="{1AA17CF1-7656-49CB-9A24-B4FC207993DE}"/>
    <dgm:cxn modelId="{CA3BE883-FCCC-4A0F-8AD3-447DA3AA4E98}" srcId="{44B70075-C928-47EE-A759-C6BE5DDC4B44}" destId="{97F5AC14-5133-478A-96FA-472AE0E85C25}" srcOrd="0" destOrd="0" parTransId="{39B319AD-2AB1-4D17-BCEC-EC2B993256F0}" sibTransId="{8288E8AB-1CA3-4B25-871B-4A04E78AE867}"/>
    <dgm:cxn modelId="{45E53CA5-53D9-4EF0-ACCD-5E4D25F20122}" type="presOf" srcId="{44B70075-C928-47EE-A759-C6BE5DDC4B44}" destId="{FBF2DD4E-2F62-4719-A92E-A08508BAD119}" srcOrd="0" destOrd="0" presId="urn:microsoft.com/office/officeart/2005/8/layout/orgChart1"/>
    <dgm:cxn modelId="{25AADBAD-0677-4D2A-AC9B-2DDA23D30370}" type="presOf" srcId="{3F0E1C89-C1AB-4890-B11A-A77A613014DE}" destId="{C9D7A918-C26B-4F4D-B56B-6BB83CC63EB3}" srcOrd="1" destOrd="0" presId="urn:microsoft.com/office/officeart/2005/8/layout/orgChart1"/>
    <dgm:cxn modelId="{FFA3D5B6-67A5-4DB6-9E3C-9DC9EF3ED1E1}" srcId="{97F5AC14-5133-478A-96FA-472AE0E85C25}" destId="{0F5551CD-96BF-45C6-AABC-D2160ED8BFC7}" srcOrd="2" destOrd="0" parTransId="{0ADFC034-63D6-43F0-B1CC-277AA57A3C4B}" sibTransId="{9DA89BA1-7918-4283-80AF-A697B488EF37}"/>
    <dgm:cxn modelId="{37F038C6-3AAF-4E00-BB5E-41BBAC1923B2}" type="presOf" srcId="{3F0E1C89-C1AB-4890-B11A-A77A613014DE}" destId="{089DEB27-4CE9-4580-A2A3-B279BABC9435}" srcOrd="0" destOrd="0" presId="urn:microsoft.com/office/officeart/2005/8/layout/orgChart1"/>
    <dgm:cxn modelId="{DFAD46D5-7B74-4F9A-8FD0-D97D05D3E75D}" type="presOf" srcId="{962F03F4-6D4A-4975-A28F-B6522FF5FE66}" destId="{3185C8EF-D7E6-4B4D-85FF-34FF94F6F2B4}" srcOrd="1" destOrd="0" presId="urn:microsoft.com/office/officeart/2005/8/layout/orgChart1"/>
    <dgm:cxn modelId="{A2AC00E4-6A2E-4E14-B0A8-2F27C5E54894}" type="presOf" srcId="{1CCF0F49-5BEB-4233-92FC-75993C8C317C}" destId="{F58EEFEB-69C4-4DDA-82DF-B7867B2848FE}" srcOrd="0" destOrd="0" presId="urn:microsoft.com/office/officeart/2005/8/layout/orgChart1"/>
    <dgm:cxn modelId="{0C3A7BE5-AA31-4484-A331-3D2F424B143C}" type="presOf" srcId="{1FF6D0FB-6099-4609-8DE9-AA0BE91A2462}" destId="{96A7F08B-DA21-43A8-8032-001091803D49}" srcOrd="0" destOrd="0" presId="urn:microsoft.com/office/officeart/2005/8/layout/orgChart1"/>
    <dgm:cxn modelId="{7F47C6EB-5442-4DDA-9AD1-2C46DC20C3CD}" type="presOf" srcId="{962F03F4-6D4A-4975-A28F-B6522FF5FE66}" destId="{A81179F4-0C9E-44AD-879F-0FEB98E6595A}" srcOrd="0" destOrd="0" presId="urn:microsoft.com/office/officeart/2005/8/layout/orgChart1"/>
    <dgm:cxn modelId="{85E144EC-1DD7-48C3-979C-932E2897E3AD}" type="presParOf" srcId="{FBF2DD4E-2F62-4719-A92E-A08508BAD119}" destId="{ADFDC861-FF3A-4B2C-BD5C-A1A167D45F1A}" srcOrd="0" destOrd="0" presId="urn:microsoft.com/office/officeart/2005/8/layout/orgChart1"/>
    <dgm:cxn modelId="{58A6914C-4573-42C3-95E3-D6AC2FC1D46D}" type="presParOf" srcId="{ADFDC861-FF3A-4B2C-BD5C-A1A167D45F1A}" destId="{F4D0C658-681D-4AED-ACB6-53D565036EA0}" srcOrd="0" destOrd="0" presId="urn:microsoft.com/office/officeart/2005/8/layout/orgChart1"/>
    <dgm:cxn modelId="{67574717-5835-4CA1-ACBA-37772A4CC6C0}" type="presParOf" srcId="{F4D0C658-681D-4AED-ACB6-53D565036EA0}" destId="{6B7B9BC7-368A-48D2-93FE-6403D698A1B4}" srcOrd="0" destOrd="0" presId="urn:microsoft.com/office/officeart/2005/8/layout/orgChart1"/>
    <dgm:cxn modelId="{628A31DA-37B0-4A76-8020-25BD3D097AD8}" type="presParOf" srcId="{F4D0C658-681D-4AED-ACB6-53D565036EA0}" destId="{984FFDA3-37CF-4A40-81B4-8EE6F9F13431}" srcOrd="1" destOrd="0" presId="urn:microsoft.com/office/officeart/2005/8/layout/orgChart1"/>
    <dgm:cxn modelId="{F628A80F-78CE-4E23-82FF-E7661E60E6F2}" type="presParOf" srcId="{ADFDC861-FF3A-4B2C-BD5C-A1A167D45F1A}" destId="{8A674F73-5C04-4419-BB5F-A1D9598CFF88}" srcOrd="1" destOrd="0" presId="urn:microsoft.com/office/officeart/2005/8/layout/orgChart1"/>
    <dgm:cxn modelId="{F142F151-BD0D-4526-8376-82E2BECF9A28}" type="presParOf" srcId="{8A674F73-5C04-4419-BB5F-A1D9598CFF88}" destId="{96A7F08B-DA21-43A8-8032-001091803D49}" srcOrd="0" destOrd="0" presId="urn:microsoft.com/office/officeart/2005/8/layout/orgChart1"/>
    <dgm:cxn modelId="{2B1ABAEA-0A7F-4349-9C49-7453CE243D92}" type="presParOf" srcId="{8A674F73-5C04-4419-BB5F-A1D9598CFF88}" destId="{45D0770B-8DB1-474B-B1A1-FCD5D93C4A9C}" srcOrd="1" destOrd="0" presId="urn:microsoft.com/office/officeart/2005/8/layout/orgChart1"/>
    <dgm:cxn modelId="{29205277-295C-4920-8E69-7B989B7E2745}" type="presParOf" srcId="{45D0770B-8DB1-474B-B1A1-FCD5D93C4A9C}" destId="{3E844B7E-9901-4CB3-8C1F-4AA907BC81E4}" srcOrd="0" destOrd="0" presId="urn:microsoft.com/office/officeart/2005/8/layout/orgChart1"/>
    <dgm:cxn modelId="{1FDD8320-36AD-4B43-9718-3EEA310325FC}" type="presParOf" srcId="{3E844B7E-9901-4CB3-8C1F-4AA907BC81E4}" destId="{089DEB27-4CE9-4580-A2A3-B279BABC9435}" srcOrd="0" destOrd="0" presId="urn:microsoft.com/office/officeart/2005/8/layout/orgChart1"/>
    <dgm:cxn modelId="{9CD5C2EB-77F1-4180-B4C6-AAEDD4760544}" type="presParOf" srcId="{3E844B7E-9901-4CB3-8C1F-4AA907BC81E4}" destId="{C9D7A918-C26B-4F4D-B56B-6BB83CC63EB3}" srcOrd="1" destOrd="0" presId="urn:microsoft.com/office/officeart/2005/8/layout/orgChart1"/>
    <dgm:cxn modelId="{7410C8A5-8686-44D2-8E4E-DA71CD0C51D5}" type="presParOf" srcId="{45D0770B-8DB1-474B-B1A1-FCD5D93C4A9C}" destId="{1E5554A3-FCAF-4D23-A4F7-17B08C5A659D}" srcOrd="1" destOrd="0" presId="urn:microsoft.com/office/officeart/2005/8/layout/orgChart1"/>
    <dgm:cxn modelId="{687E6965-19F1-4423-A17F-EE8A2A1F7B4C}" type="presParOf" srcId="{45D0770B-8DB1-474B-B1A1-FCD5D93C4A9C}" destId="{92A8CB8D-4BC1-4DB1-B985-728C2D590F9F}" srcOrd="2" destOrd="0" presId="urn:microsoft.com/office/officeart/2005/8/layout/orgChart1"/>
    <dgm:cxn modelId="{11E0DBDB-6336-4C06-8025-1AED506A5F45}" type="presParOf" srcId="{8A674F73-5C04-4419-BB5F-A1D9598CFF88}" destId="{F58EEFEB-69C4-4DDA-82DF-B7867B2848FE}" srcOrd="2" destOrd="0" presId="urn:microsoft.com/office/officeart/2005/8/layout/orgChart1"/>
    <dgm:cxn modelId="{64AF9F5A-1F93-475A-8BC2-6A13D012BED3}" type="presParOf" srcId="{8A674F73-5C04-4419-BB5F-A1D9598CFF88}" destId="{BA23030E-E448-4CE6-8469-1C98C8C3D41D}" srcOrd="3" destOrd="0" presId="urn:microsoft.com/office/officeart/2005/8/layout/orgChart1"/>
    <dgm:cxn modelId="{5A5F8334-B0B3-43FE-A48E-7FD161A373B6}" type="presParOf" srcId="{BA23030E-E448-4CE6-8469-1C98C8C3D41D}" destId="{89D42A0C-59FA-48F5-9165-C00F1B27BAB1}" srcOrd="0" destOrd="0" presId="urn:microsoft.com/office/officeart/2005/8/layout/orgChart1"/>
    <dgm:cxn modelId="{8D08BCF8-C749-4BB3-947A-6F35195EA311}" type="presParOf" srcId="{89D42A0C-59FA-48F5-9165-C00F1B27BAB1}" destId="{A81179F4-0C9E-44AD-879F-0FEB98E6595A}" srcOrd="0" destOrd="0" presId="urn:microsoft.com/office/officeart/2005/8/layout/orgChart1"/>
    <dgm:cxn modelId="{EFBD33ED-D096-4D91-BCA4-5433F48685F0}" type="presParOf" srcId="{89D42A0C-59FA-48F5-9165-C00F1B27BAB1}" destId="{3185C8EF-D7E6-4B4D-85FF-34FF94F6F2B4}" srcOrd="1" destOrd="0" presId="urn:microsoft.com/office/officeart/2005/8/layout/orgChart1"/>
    <dgm:cxn modelId="{F5A9DC2B-E58F-43A7-9040-0C0586426274}" type="presParOf" srcId="{BA23030E-E448-4CE6-8469-1C98C8C3D41D}" destId="{419372E2-A13E-49C1-8BAA-F11760747329}" srcOrd="1" destOrd="0" presId="urn:microsoft.com/office/officeart/2005/8/layout/orgChart1"/>
    <dgm:cxn modelId="{343AB0DD-86D2-4CEF-84CC-A11CE960B8F8}" type="presParOf" srcId="{BA23030E-E448-4CE6-8469-1C98C8C3D41D}" destId="{C94330D6-F8AF-4E47-889A-2A2A3F79F265}" srcOrd="2" destOrd="0" presId="urn:microsoft.com/office/officeart/2005/8/layout/orgChart1"/>
    <dgm:cxn modelId="{22615DAD-14F9-417C-9E9B-8DA86B3F7E47}" type="presParOf" srcId="{8A674F73-5C04-4419-BB5F-A1D9598CFF88}" destId="{8C9A276D-D287-434A-86C3-53C5868BE87F}" srcOrd="4" destOrd="0" presId="urn:microsoft.com/office/officeart/2005/8/layout/orgChart1"/>
    <dgm:cxn modelId="{6F878549-45E8-4FA5-B3A0-E62587F13C47}" type="presParOf" srcId="{8A674F73-5C04-4419-BB5F-A1D9598CFF88}" destId="{A4136E43-8207-4370-A348-4779AF111831}" srcOrd="5" destOrd="0" presId="urn:microsoft.com/office/officeart/2005/8/layout/orgChart1"/>
    <dgm:cxn modelId="{D8471C6A-9FCD-4828-8F43-AECCA84D5AF8}" type="presParOf" srcId="{A4136E43-8207-4370-A348-4779AF111831}" destId="{1D8419FF-CC07-4889-9B6D-147486896616}" srcOrd="0" destOrd="0" presId="urn:microsoft.com/office/officeart/2005/8/layout/orgChart1"/>
    <dgm:cxn modelId="{D7E122BC-1A96-426D-B9BA-C7A145B4E7F6}" type="presParOf" srcId="{1D8419FF-CC07-4889-9B6D-147486896616}" destId="{71BFC008-C821-4C8C-B141-5AD2C3F09AF8}" srcOrd="0" destOrd="0" presId="urn:microsoft.com/office/officeart/2005/8/layout/orgChart1"/>
    <dgm:cxn modelId="{0FAF3C12-BC99-4D76-A615-046CA507822B}" type="presParOf" srcId="{1D8419FF-CC07-4889-9B6D-147486896616}" destId="{7F20791D-9471-4B55-8F4D-69BF43EA9B6C}" srcOrd="1" destOrd="0" presId="urn:microsoft.com/office/officeart/2005/8/layout/orgChart1"/>
    <dgm:cxn modelId="{9BB02580-4520-4C4A-BB3B-187B6315B27A}" type="presParOf" srcId="{A4136E43-8207-4370-A348-4779AF111831}" destId="{9F16A83A-7A28-4D5A-91E1-7CE061D80F4D}" srcOrd="1" destOrd="0" presId="urn:microsoft.com/office/officeart/2005/8/layout/orgChart1"/>
    <dgm:cxn modelId="{53CB027A-7891-4418-9D8A-536D77A56DD6}" type="presParOf" srcId="{A4136E43-8207-4370-A348-4779AF111831}" destId="{3F146B38-EDAA-455D-8ED1-E87B10F0B9AE}" srcOrd="2" destOrd="0" presId="urn:microsoft.com/office/officeart/2005/8/layout/orgChart1"/>
    <dgm:cxn modelId="{86963E97-E8CD-4A54-9C81-7FADCEB45E61}"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B70075-C928-47EE-A759-C6BE5DDC4B44}"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pPr rtl="1"/>
          <a:endParaRPr lang="ar-SA"/>
        </a:p>
      </dgm:t>
    </dgm:pt>
    <dgm:pt modelId="{97F5AC14-5133-478A-96FA-472AE0E85C25}">
      <dgm:prSet phldrT="[نص]" custT="1"/>
      <dgm:spPr/>
      <dgm:t>
        <a:bodyPr/>
        <a:lstStyle/>
        <a:p>
          <a:pPr rtl="1"/>
          <a:r>
            <a:rPr lang="ar-SA" sz="2400" b="1" u="sng"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خطوات تقويم تقويم المواد الدعائية </a:t>
          </a:r>
          <a:endParaRPr lang="ar-SA" sz="2400" dirty="0">
            <a:latin typeface="Arial" pitchFamily="34" charset="0"/>
            <a:cs typeface="Arial" pitchFamily="34" charset="0"/>
          </a:endParaRPr>
        </a:p>
      </dgm:t>
    </dgm:pt>
    <dgm:pt modelId="{39B319AD-2AB1-4D17-BCEC-EC2B993256F0}" type="parTrans" cxnId="{CA3BE883-FCCC-4A0F-8AD3-447DA3AA4E98}">
      <dgm:prSet/>
      <dgm:spPr/>
      <dgm:t>
        <a:bodyPr/>
        <a:lstStyle/>
        <a:p>
          <a:pPr rtl="1"/>
          <a:endParaRPr lang="ar-SA"/>
        </a:p>
      </dgm:t>
    </dgm:pt>
    <dgm:pt modelId="{8288E8AB-1CA3-4B25-871B-4A04E78AE867}" type="sibTrans" cxnId="{CA3BE883-FCCC-4A0F-8AD3-447DA3AA4E98}">
      <dgm:prSet/>
      <dgm:spPr/>
      <dgm:t>
        <a:bodyPr/>
        <a:lstStyle/>
        <a:p>
          <a:pPr rtl="1"/>
          <a:endParaRPr lang="ar-SA"/>
        </a:p>
      </dgm:t>
    </dgm:pt>
    <dgm:pt modelId="{962F03F4-6D4A-4975-A28F-B6522FF5FE66}">
      <dgm:prSet phldrT="[نص]" custT="1"/>
      <dgm:spPr/>
      <dgm:t>
        <a:bodyPr/>
        <a:lstStyle/>
        <a:p>
          <a:pPr rtl="1"/>
          <a:r>
            <a:rPr lang="ar-SA" sz="2800" b="1"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rial" pitchFamily="34" charset="0"/>
              <a:ea typeface="+mj-ea"/>
              <a:cs typeface="Arial" pitchFamily="34" charset="0"/>
              <a:sym typeface="Wingdings 2"/>
            </a:rPr>
            <a:t>أن يكون المنتج لا يحتوي على عبارات تفهم بأكثر من معنى </a:t>
          </a:r>
          <a:endParaRPr lang="ar-SA" sz="2800" dirty="0">
            <a:solidFill>
              <a:srgbClr val="C00000"/>
            </a:solidFill>
            <a:latin typeface="Arial" pitchFamily="34" charset="0"/>
            <a:cs typeface="Arial" pitchFamily="34" charset="0"/>
          </a:endParaRPr>
        </a:p>
      </dgm:t>
    </dgm:pt>
    <dgm:pt modelId="{1CCF0F49-5BEB-4233-92FC-75993C8C317C}" type="parTrans" cxnId="{55DCBD70-E680-4544-8244-E8B9BF9750E1}">
      <dgm:prSet/>
      <dgm:spPr/>
      <dgm:t>
        <a:bodyPr/>
        <a:lstStyle/>
        <a:p>
          <a:pPr rtl="1"/>
          <a:endParaRPr lang="ar-SA"/>
        </a:p>
      </dgm:t>
    </dgm:pt>
    <dgm:pt modelId="{1079516E-ABF4-46AA-BB7B-B1E56F5047D1}" type="sibTrans" cxnId="{55DCBD70-E680-4544-8244-E8B9BF9750E1}">
      <dgm:prSet/>
      <dgm:spPr/>
      <dgm:t>
        <a:bodyPr/>
        <a:lstStyle/>
        <a:p>
          <a:pPr rtl="1"/>
          <a:endParaRPr lang="ar-SA"/>
        </a:p>
      </dgm:t>
    </dgm:pt>
    <dgm:pt modelId="{0F5551CD-96BF-45C6-AABC-D2160ED8BFC7}">
      <dgm:prSet custT="1"/>
      <dgm:spPr/>
      <dgm:t>
        <a:bodyPr/>
        <a:lstStyle/>
        <a:p>
          <a:pPr rtl="1"/>
          <a:r>
            <a:rPr lang="ar-SA" sz="2800" b="1"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rial" pitchFamily="34" charset="0"/>
              <a:ea typeface="+mj-ea"/>
              <a:cs typeface="Arial" pitchFamily="34" charset="0"/>
              <a:sym typeface="Wingdings 2"/>
            </a:rPr>
            <a:t>أن تكون البيانات محددة ودقيقة</a:t>
          </a:r>
          <a:endParaRPr lang="ar-SA" sz="2800" dirty="0">
            <a:solidFill>
              <a:srgbClr val="C00000"/>
            </a:solidFill>
            <a:latin typeface="Arial" pitchFamily="34" charset="0"/>
            <a:cs typeface="Arial" pitchFamily="34" charset="0"/>
          </a:endParaRPr>
        </a:p>
      </dgm:t>
    </dgm:pt>
    <dgm:pt modelId="{0ADFC034-63D6-43F0-B1CC-277AA57A3C4B}" type="parTrans" cxnId="{FFA3D5B6-67A5-4DB6-9E3C-9DC9EF3ED1E1}">
      <dgm:prSet/>
      <dgm:spPr/>
      <dgm:t>
        <a:bodyPr/>
        <a:lstStyle/>
        <a:p>
          <a:pPr rtl="1"/>
          <a:endParaRPr lang="ar-SA"/>
        </a:p>
      </dgm:t>
    </dgm:pt>
    <dgm:pt modelId="{9DA89BA1-7918-4283-80AF-A697B488EF37}" type="sibTrans" cxnId="{FFA3D5B6-67A5-4DB6-9E3C-9DC9EF3ED1E1}">
      <dgm:prSet/>
      <dgm:spPr/>
      <dgm:t>
        <a:bodyPr/>
        <a:lstStyle/>
        <a:p>
          <a:pPr rtl="1"/>
          <a:endParaRPr lang="ar-SA"/>
        </a:p>
      </dgm:t>
    </dgm:pt>
    <dgm:pt modelId="{FBF2DD4E-2F62-4719-A92E-A08508BAD119}" type="pres">
      <dgm:prSet presAssocID="{44B70075-C928-47EE-A759-C6BE5DDC4B44}" presName="hierChild1" presStyleCnt="0">
        <dgm:presLayoutVars>
          <dgm:orgChart val="1"/>
          <dgm:chPref val="1"/>
          <dgm:dir/>
          <dgm:animOne val="branch"/>
          <dgm:animLvl val="lvl"/>
          <dgm:resizeHandles/>
        </dgm:presLayoutVars>
      </dgm:prSet>
      <dgm:spPr/>
    </dgm:pt>
    <dgm:pt modelId="{ADFDC861-FF3A-4B2C-BD5C-A1A167D45F1A}" type="pres">
      <dgm:prSet presAssocID="{97F5AC14-5133-478A-96FA-472AE0E85C25}" presName="hierRoot1" presStyleCnt="0">
        <dgm:presLayoutVars>
          <dgm:hierBranch val="init"/>
        </dgm:presLayoutVars>
      </dgm:prSet>
      <dgm:spPr/>
    </dgm:pt>
    <dgm:pt modelId="{F4D0C658-681D-4AED-ACB6-53D565036EA0}" type="pres">
      <dgm:prSet presAssocID="{97F5AC14-5133-478A-96FA-472AE0E85C25}" presName="rootComposite1" presStyleCnt="0"/>
      <dgm:spPr/>
    </dgm:pt>
    <dgm:pt modelId="{6B7B9BC7-368A-48D2-93FE-6403D698A1B4}" type="pres">
      <dgm:prSet presAssocID="{97F5AC14-5133-478A-96FA-472AE0E85C25}" presName="rootText1" presStyleLbl="node0" presStyleIdx="0" presStyleCnt="1" custScaleX="146950" custScaleY="55926">
        <dgm:presLayoutVars>
          <dgm:chPref val="3"/>
        </dgm:presLayoutVars>
      </dgm:prSet>
      <dgm:spPr/>
    </dgm:pt>
    <dgm:pt modelId="{984FFDA3-37CF-4A40-81B4-8EE6F9F13431}" type="pres">
      <dgm:prSet presAssocID="{97F5AC14-5133-478A-96FA-472AE0E85C25}" presName="rootConnector1" presStyleLbl="node1" presStyleIdx="0" presStyleCnt="0"/>
      <dgm:spPr/>
    </dgm:pt>
    <dgm:pt modelId="{8A674F73-5C04-4419-BB5F-A1D9598CFF88}" type="pres">
      <dgm:prSet presAssocID="{97F5AC14-5133-478A-96FA-472AE0E85C25}" presName="hierChild2" presStyleCnt="0"/>
      <dgm:spPr/>
    </dgm:pt>
    <dgm:pt modelId="{F58EEFEB-69C4-4DDA-82DF-B7867B2848FE}" type="pres">
      <dgm:prSet presAssocID="{1CCF0F49-5BEB-4233-92FC-75993C8C317C}" presName="Name37" presStyleLbl="parChTrans1D2" presStyleIdx="0" presStyleCnt="2"/>
      <dgm:spPr/>
    </dgm:pt>
    <dgm:pt modelId="{BA23030E-E448-4CE6-8469-1C98C8C3D41D}" type="pres">
      <dgm:prSet presAssocID="{962F03F4-6D4A-4975-A28F-B6522FF5FE66}" presName="hierRoot2" presStyleCnt="0">
        <dgm:presLayoutVars>
          <dgm:hierBranch val="init"/>
        </dgm:presLayoutVars>
      </dgm:prSet>
      <dgm:spPr/>
    </dgm:pt>
    <dgm:pt modelId="{89D42A0C-59FA-48F5-9165-C00F1B27BAB1}" type="pres">
      <dgm:prSet presAssocID="{962F03F4-6D4A-4975-A28F-B6522FF5FE66}" presName="rootComposite" presStyleCnt="0"/>
      <dgm:spPr/>
    </dgm:pt>
    <dgm:pt modelId="{A81179F4-0C9E-44AD-879F-0FEB98E6595A}" type="pres">
      <dgm:prSet presAssocID="{962F03F4-6D4A-4975-A28F-B6522FF5FE66}" presName="rootText" presStyleLbl="node2" presStyleIdx="0" presStyleCnt="2" custScaleX="157721">
        <dgm:presLayoutVars>
          <dgm:chPref val="3"/>
        </dgm:presLayoutVars>
      </dgm:prSet>
      <dgm:spPr/>
    </dgm:pt>
    <dgm:pt modelId="{3185C8EF-D7E6-4B4D-85FF-34FF94F6F2B4}" type="pres">
      <dgm:prSet presAssocID="{962F03F4-6D4A-4975-A28F-B6522FF5FE66}" presName="rootConnector" presStyleLbl="node2" presStyleIdx="0" presStyleCnt="2"/>
      <dgm:spPr/>
    </dgm:pt>
    <dgm:pt modelId="{419372E2-A13E-49C1-8BAA-F11760747329}" type="pres">
      <dgm:prSet presAssocID="{962F03F4-6D4A-4975-A28F-B6522FF5FE66}" presName="hierChild4" presStyleCnt="0"/>
      <dgm:spPr/>
    </dgm:pt>
    <dgm:pt modelId="{C94330D6-F8AF-4E47-889A-2A2A3F79F265}" type="pres">
      <dgm:prSet presAssocID="{962F03F4-6D4A-4975-A28F-B6522FF5FE66}" presName="hierChild5" presStyleCnt="0"/>
      <dgm:spPr/>
    </dgm:pt>
    <dgm:pt modelId="{8C9A276D-D287-434A-86C3-53C5868BE87F}" type="pres">
      <dgm:prSet presAssocID="{0ADFC034-63D6-43F0-B1CC-277AA57A3C4B}" presName="Name37" presStyleLbl="parChTrans1D2" presStyleIdx="1" presStyleCnt="2"/>
      <dgm:spPr/>
    </dgm:pt>
    <dgm:pt modelId="{A4136E43-8207-4370-A348-4779AF111831}" type="pres">
      <dgm:prSet presAssocID="{0F5551CD-96BF-45C6-AABC-D2160ED8BFC7}" presName="hierRoot2" presStyleCnt="0">
        <dgm:presLayoutVars>
          <dgm:hierBranch val="init"/>
        </dgm:presLayoutVars>
      </dgm:prSet>
      <dgm:spPr/>
    </dgm:pt>
    <dgm:pt modelId="{1D8419FF-CC07-4889-9B6D-147486896616}" type="pres">
      <dgm:prSet presAssocID="{0F5551CD-96BF-45C6-AABC-D2160ED8BFC7}" presName="rootComposite" presStyleCnt="0"/>
      <dgm:spPr/>
    </dgm:pt>
    <dgm:pt modelId="{71BFC008-C821-4C8C-B141-5AD2C3F09AF8}" type="pres">
      <dgm:prSet presAssocID="{0F5551CD-96BF-45C6-AABC-D2160ED8BFC7}" presName="rootText" presStyleLbl="node2" presStyleIdx="1" presStyleCnt="2" custScaleX="150651">
        <dgm:presLayoutVars>
          <dgm:chPref val="3"/>
        </dgm:presLayoutVars>
      </dgm:prSet>
      <dgm:spPr/>
    </dgm:pt>
    <dgm:pt modelId="{7F20791D-9471-4B55-8F4D-69BF43EA9B6C}" type="pres">
      <dgm:prSet presAssocID="{0F5551CD-96BF-45C6-AABC-D2160ED8BFC7}" presName="rootConnector" presStyleLbl="node2" presStyleIdx="1" presStyleCnt="2"/>
      <dgm:spPr/>
    </dgm:pt>
    <dgm:pt modelId="{9F16A83A-7A28-4D5A-91E1-7CE061D80F4D}" type="pres">
      <dgm:prSet presAssocID="{0F5551CD-96BF-45C6-AABC-D2160ED8BFC7}" presName="hierChild4" presStyleCnt="0"/>
      <dgm:spPr/>
    </dgm:pt>
    <dgm:pt modelId="{3F146B38-EDAA-455D-8ED1-E87B10F0B9AE}" type="pres">
      <dgm:prSet presAssocID="{0F5551CD-96BF-45C6-AABC-D2160ED8BFC7}" presName="hierChild5" presStyleCnt="0"/>
      <dgm:spPr/>
    </dgm:pt>
    <dgm:pt modelId="{DD595277-67CF-4840-B638-F120E9808767}" type="pres">
      <dgm:prSet presAssocID="{97F5AC14-5133-478A-96FA-472AE0E85C25}" presName="hierChild3" presStyleCnt="0"/>
      <dgm:spPr/>
    </dgm:pt>
  </dgm:ptLst>
  <dgm:cxnLst>
    <dgm:cxn modelId="{31B7494C-29CC-4FE0-B16E-1A69CBC9AC62}" type="presOf" srcId="{97F5AC14-5133-478A-96FA-472AE0E85C25}" destId="{984FFDA3-37CF-4A40-81B4-8EE6F9F13431}" srcOrd="1" destOrd="0" presId="urn:microsoft.com/office/officeart/2005/8/layout/orgChart1"/>
    <dgm:cxn modelId="{55DCBD70-E680-4544-8244-E8B9BF9750E1}" srcId="{97F5AC14-5133-478A-96FA-472AE0E85C25}" destId="{962F03F4-6D4A-4975-A28F-B6522FF5FE66}" srcOrd="0" destOrd="0" parTransId="{1CCF0F49-5BEB-4233-92FC-75993C8C317C}" sibTransId="{1079516E-ABF4-46AA-BB7B-B1E56F5047D1}"/>
    <dgm:cxn modelId="{CA3BE883-FCCC-4A0F-8AD3-447DA3AA4E98}" srcId="{44B70075-C928-47EE-A759-C6BE5DDC4B44}" destId="{97F5AC14-5133-478A-96FA-472AE0E85C25}" srcOrd="0" destOrd="0" parTransId="{39B319AD-2AB1-4D17-BCEC-EC2B993256F0}" sibTransId="{8288E8AB-1CA3-4B25-871B-4A04E78AE867}"/>
    <dgm:cxn modelId="{FBEC3693-1DBE-44C4-B0CE-C0A91BFCF205}" type="presOf" srcId="{97F5AC14-5133-478A-96FA-472AE0E85C25}" destId="{6B7B9BC7-368A-48D2-93FE-6403D698A1B4}" srcOrd="0" destOrd="0" presId="urn:microsoft.com/office/officeart/2005/8/layout/orgChart1"/>
    <dgm:cxn modelId="{B9A99897-C587-496A-BB7A-95AB0728F30E}" type="presOf" srcId="{1CCF0F49-5BEB-4233-92FC-75993C8C317C}" destId="{F58EEFEB-69C4-4DDA-82DF-B7867B2848FE}" srcOrd="0" destOrd="0" presId="urn:microsoft.com/office/officeart/2005/8/layout/orgChart1"/>
    <dgm:cxn modelId="{D402819D-6DEB-4044-94DF-2462178AA09C}" type="presOf" srcId="{962F03F4-6D4A-4975-A28F-B6522FF5FE66}" destId="{3185C8EF-D7E6-4B4D-85FF-34FF94F6F2B4}" srcOrd="1" destOrd="0" presId="urn:microsoft.com/office/officeart/2005/8/layout/orgChart1"/>
    <dgm:cxn modelId="{42F83AA6-BEA5-47FE-B07F-2AE50D3D61FB}" type="presOf" srcId="{44B70075-C928-47EE-A759-C6BE5DDC4B44}" destId="{FBF2DD4E-2F62-4719-A92E-A08508BAD119}" srcOrd="0" destOrd="0" presId="urn:microsoft.com/office/officeart/2005/8/layout/orgChart1"/>
    <dgm:cxn modelId="{FFA3D5B6-67A5-4DB6-9E3C-9DC9EF3ED1E1}" srcId="{97F5AC14-5133-478A-96FA-472AE0E85C25}" destId="{0F5551CD-96BF-45C6-AABC-D2160ED8BFC7}" srcOrd="1" destOrd="0" parTransId="{0ADFC034-63D6-43F0-B1CC-277AA57A3C4B}" sibTransId="{9DA89BA1-7918-4283-80AF-A697B488EF37}"/>
    <dgm:cxn modelId="{F7D4FCCC-B6E4-4835-A976-8671C494C107}" type="presOf" srcId="{0F5551CD-96BF-45C6-AABC-D2160ED8BFC7}" destId="{71BFC008-C821-4C8C-B141-5AD2C3F09AF8}" srcOrd="0" destOrd="0" presId="urn:microsoft.com/office/officeart/2005/8/layout/orgChart1"/>
    <dgm:cxn modelId="{B2F449CD-D6F8-4F14-B152-52A97B93B0EE}" type="presOf" srcId="{0F5551CD-96BF-45C6-AABC-D2160ED8BFC7}" destId="{7F20791D-9471-4B55-8F4D-69BF43EA9B6C}" srcOrd="1" destOrd="0" presId="urn:microsoft.com/office/officeart/2005/8/layout/orgChart1"/>
    <dgm:cxn modelId="{53BE79DC-EDAF-4A77-95B5-EBCF2C486213}" type="presOf" srcId="{962F03F4-6D4A-4975-A28F-B6522FF5FE66}" destId="{A81179F4-0C9E-44AD-879F-0FEB98E6595A}" srcOrd="0" destOrd="0" presId="urn:microsoft.com/office/officeart/2005/8/layout/orgChart1"/>
    <dgm:cxn modelId="{4A8BA6E8-71A6-46C1-89DD-7CB88510EF15}" type="presOf" srcId="{0ADFC034-63D6-43F0-B1CC-277AA57A3C4B}" destId="{8C9A276D-D287-434A-86C3-53C5868BE87F}" srcOrd="0" destOrd="0" presId="urn:microsoft.com/office/officeart/2005/8/layout/orgChart1"/>
    <dgm:cxn modelId="{8998B8DC-F3AB-4C9C-84EB-8AD10EFAE03B}" type="presParOf" srcId="{FBF2DD4E-2F62-4719-A92E-A08508BAD119}" destId="{ADFDC861-FF3A-4B2C-BD5C-A1A167D45F1A}" srcOrd="0" destOrd="0" presId="urn:microsoft.com/office/officeart/2005/8/layout/orgChart1"/>
    <dgm:cxn modelId="{F59E7A94-62E2-41C8-9C02-1D9AE9B4475F}" type="presParOf" srcId="{ADFDC861-FF3A-4B2C-BD5C-A1A167D45F1A}" destId="{F4D0C658-681D-4AED-ACB6-53D565036EA0}" srcOrd="0" destOrd="0" presId="urn:microsoft.com/office/officeart/2005/8/layout/orgChart1"/>
    <dgm:cxn modelId="{813353B4-DAFB-4535-8DA2-C74EAA093083}" type="presParOf" srcId="{F4D0C658-681D-4AED-ACB6-53D565036EA0}" destId="{6B7B9BC7-368A-48D2-93FE-6403D698A1B4}" srcOrd="0" destOrd="0" presId="urn:microsoft.com/office/officeart/2005/8/layout/orgChart1"/>
    <dgm:cxn modelId="{BD9AC55E-5A60-4D07-B4AF-1082B7CB1585}" type="presParOf" srcId="{F4D0C658-681D-4AED-ACB6-53D565036EA0}" destId="{984FFDA3-37CF-4A40-81B4-8EE6F9F13431}" srcOrd="1" destOrd="0" presId="urn:microsoft.com/office/officeart/2005/8/layout/orgChart1"/>
    <dgm:cxn modelId="{84C625BD-345D-4D04-A6CB-D28D1598EEA8}" type="presParOf" srcId="{ADFDC861-FF3A-4B2C-BD5C-A1A167D45F1A}" destId="{8A674F73-5C04-4419-BB5F-A1D9598CFF88}" srcOrd="1" destOrd="0" presId="urn:microsoft.com/office/officeart/2005/8/layout/orgChart1"/>
    <dgm:cxn modelId="{884257EA-4B51-4936-9459-C6310A960E56}" type="presParOf" srcId="{8A674F73-5C04-4419-BB5F-A1D9598CFF88}" destId="{F58EEFEB-69C4-4DDA-82DF-B7867B2848FE}" srcOrd="0" destOrd="0" presId="urn:microsoft.com/office/officeart/2005/8/layout/orgChart1"/>
    <dgm:cxn modelId="{84DC0464-79BA-46F4-822A-0B564943518E}" type="presParOf" srcId="{8A674F73-5C04-4419-BB5F-A1D9598CFF88}" destId="{BA23030E-E448-4CE6-8469-1C98C8C3D41D}" srcOrd="1" destOrd="0" presId="urn:microsoft.com/office/officeart/2005/8/layout/orgChart1"/>
    <dgm:cxn modelId="{9AB4F27D-3E6B-4766-98C9-03951114D58C}" type="presParOf" srcId="{BA23030E-E448-4CE6-8469-1C98C8C3D41D}" destId="{89D42A0C-59FA-48F5-9165-C00F1B27BAB1}" srcOrd="0" destOrd="0" presId="urn:microsoft.com/office/officeart/2005/8/layout/orgChart1"/>
    <dgm:cxn modelId="{390788A5-909A-469E-9560-B488044DB164}" type="presParOf" srcId="{89D42A0C-59FA-48F5-9165-C00F1B27BAB1}" destId="{A81179F4-0C9E-44AD-879F-0FEB98E6595A}" srcOrd="0" destOrd="0" presId="urn:microsoft.com/office/officeart/2005/8/layout/orgChart1"/>
    <dgm:cxn modelId="{9EE0E8EC-4B97-4519-B901-CFC316DED6AC}" type="presParOf" srcId="{89D42A0C-59FA-48F5-9165-C00F1B27BAB1}" destId="{3185C8EF-D7E6-4B4D-85FF-34FF94F6F2B4}" srcOrd="1" destOrd="0" presId="urn:microsoft.com/office/officeart/2005/8/layout/orgChart1"/>
    <dgm:cxn modelId="{320EB5AA-0E3D-4BB2-8CE0-47ACB2E9D436}" type="presParOf" srcId="{BA23030E-E448-4CE6-8469-1C98C8C3D41D}" destId="{419372E2-A13E-49C1-8BAA-F11760747329}" srcOrd="1" destOrd="0" presId="urn:microsoft.com/office/officeart/2005/8/layout/orgChart1"/>
    <dgm:cxn modelId="{B061BD19-05F5-4E31-AC01-889B72D76B36}" type="presParOf" srcId="{BA23030E-E448-4CE6-8469-1C98C8C3D41D}" destId="{C94330D6-F8AF-4E47-889A-2A2A3F79F265}" srcOrd="2" destOrd="0" presId="urn:microsoft.com/office/officeart/2005/8/layout/orgChart1"/>
    <dgm:cxn modelId="{2E875046-8CB7-44AA-B49A-CF10A9CA4032}" type="presParOf" srcId="{8A674F73-5C04-4419-BB5F-A1D9598CFF88}" destId="{8C9A276D-D287-434A-86C3-53C5868BE87F}" srcOrd="2" destOrd="0" presId="urn:microsoft.com/office/officeart/2005/8/layout/orgChart1"/>
    <dgm:cxn modelId="{F43CC313-AC52-47D7-9202-B089D53E469F}" type="presParOf" srcId="{8A674F73-5C04-4419-BB5F-A1D9598CFF88}" destId="{A4136E43-8207-4370-A348-4779AF111831}" srcOrd="3" destOrd="0" presId="urn:microsoft.com/office/officeart/2005/8/layout/orgChart1"/>
    <dgm:cxn modelId="{1F7501F6-76AC-41F4-9D6F-00E9463CCF06}" type="presParOf" srcId="{A4136E43-8207-4370-A348-4779AF111831}" destId="{1D8419FF-CC07-4889-9B6D-147486896616}" srcOrd="0" destOrd="0" presId="urn:microsoft.com/office/officeart/2005/8/layout/orgChart1"/>
    <dgm:cxn modelId="{22403039-7EBB-47AC-9F85-7F52F8184C3E}" type="presParOf" srcId="{1D8419FF-CC07-4889-9B6D-147486896616}" destId="{71BFC008-C821-4C8C-B141-5AD2C3F09AF8}" srcOrd="0" destOrd="0" presId="urn:microsoft.com/office/officeart/2005/8/layout/orgChart1"/>
    <dgm:cxn modelId="{61387607-0BF8-43BA-AFF9-18E08F370CE7}" type="presParOf" srcId="{1D8419FF-CC07-4889-9B6D-147486896616}" destId="{7F20791D-9471-4B55-8F4D-69BF43EA9B6C}" srcOrd="1" destOrd="0" presId="urn:microsoft.com/office/officeart/2005/8/layout/orgChart1"/>
    <dgm:cxn modelId="{E1006512-9889-444D-AF62-79ABE58AF345}" type="presParOf" srcId="{A4136E43-8207-4370-A348-4779AF111831}" destId="{9F16A83A-7A28-4D5A-91E1-7CE061D80F4D}" srcOrd="1" destOrd="0" presId="urn:microsoft.com/office/officeart/2005/8/layout/orgChart1"/>
    <dgm:cxn modelId="{47C26F3F-8E47-403B-9B39-C5BC8388DF2B}" type="presParOf" srcId="{A4136E43-8207-4370-A348-4779AF111831}" destId="{3F146B38-EDAA-455D-8ED1-E87B10F0B9AE}" srcOrd="2" destOrd="0" presId="urn:microsoft.com/office/officeart/2005/8/layout/orgChart1"/>
    <dgm:cxn modelId="{A89F48AD-80C8-49CC-AE82-690333B42149}" type="presParOf" srcId="{ADFDC861-FF3A-4B2C-BD5C-A1A167D45F1A}" destId="{DD595277-67CF-4840-B638-F120E98087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77-981B-456B-B649-B6C1C872EFA7}">
      <dsp:nvSpPr>
        <dsp:cNvPr id="0" name=""/>
        <dsp:cNvSpPr/>
      </dsp:nvSpPr>
      <dsp:spPr>
        <a:xfrm>
          <a:off x="3186707"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B49C2A6-91B5-4C8A-A578-C002BD30A916}">
      <dsp:nvSpPr>
        <dsp:cNvPr id="0" name=""/>
        <dsp:cNvSpPr/>
      </dsp:nvSpPr>
      <dsp:spPr>
        <a:xfrm>
          <a:off x="3186707"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41D81E-1A54-4BC2-936A-9F40857DB8C5}">
      <dsp:nvSpPr>
        <dsp:cNvPr id="0" name=""/>
        <dsp:cNvSpPr/>
      </dsp:nvSpPr>
      <dsp:spPr>
        <a:xfrm>
          <a:off x="3186707"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C6D967F-BEBF-4D69-9259-7F19C4CB7E2A}">
      <dsp:nvSpPr>
        <dsp:cNvPr id="0" name=""/>
        <dsp:cNvSpPr/>
      </dsp:nvSpPr>
      <dsp:spPr>
        <a:xfrm>
          <a:off x="2831269" y="866998"/>
          <a:ext cx="1048977" cy="364108"/>
        </a:xfrm>
        <a:custGeom>
          <a:avLst/>
          <a:gdLst/>
          <a:ahLst/>
          <a:cxnLst/>
          <a:rect l="0" t="0" r="0" b="0"/>
          <a:pathLst>
            <a:path>
              <a:moveTo>
                <a:pt x="0" y="0"/>
              </a:moveTo>
              <a:lnTo>
                <a:pt x="0" y="182054"/>
              </a:lnTo>
              <a:lnTo>
                <a:pt x="1048977" y="182054"/>
              </a:lnTo>
              <a:lnTo>
                <a:pt x="1048977"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4AB665B-3A8A-4A68-A8A1-DD267EB62F83}">
      <dsp:nvSpPr>
        <dsp:cNvPr id="0" name=""/>
        <dsp:cNvSpPr/>
      </dsp:nvSpPr>
      <dsp:spPr>
        <a:xfrm>
          <a:off x="1088752"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C7E624-E6F6-4BC0-818F-91BF34857315}">
      <dsp:nvSpPr>
        <dsp:cNvPr id="0" name=""/>
        <dsp:cNvSpPr/>
      </dsp:nvSpPr>
      <dsp:spPr>
        <a:xfrm>
          <a:off x="1088752"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915E501-0235-4F25-8393-F0544E945A6D}">
      <dsp:nvSpPr>
        <dsp:cNvPr id="0" name=""/>
        <dsp:cNvSpPr/>
      </dsp:nvSpPr>
      <dsp:spPr>
        <a:xfrm>
          <a:off x="1088752"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509AD83-B6D8-4BFC-B5FD-24F59E0EE0F3}">
      <dsp:nvSpPr>
        <dsp:cNvPr id="0" name=""/>
        <dsp:cNvSpPr/>
      </dsp:nvSpPr>
      <dsp:spPr>
        <a:xfrm>
          <a:off x="1782291" y="866998"/>
          <a:ext cx="1048977" cy="364108"/>
        </a:xfrm>
        <a:custGeom>
          <a:avLst/>
          <a:gdLst/>
          <a:ahLst/>
          <a:cxnLst/>
          <a:rect l="0" t="0" r="0" b="0"/>
          <a:pathLst>
            <a:path>
              <a:moveTo>
                <a:pt x="1048977" y="0"/>
              </a:moveTo>
              <a:lnTo>
                <a:pt x="1048977" y="182054"/>
              </a:lnTo>
              <a:lnTo>
                <a:pt x="0" y="182054"/>
              </a:lnTo>
              <a:lnTo>
                <a:pt x="0"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7172EC2-1DF0-43C2-A2FE-2E2B1FC02A4A}">
      <dsp:nvSpPr>
        <dsp:cNvPr id="0" name=""/>
        <dsp:cNvSpPr/>
      </dsp:nvSpPr>
      <dsp:spPr>
        <a:xfrm>
          <a:off x="1766816" y="74"/>
          <a:ext cx="2128904" cy="866923"/>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chemeClr val="tx1"/>
              </a:solidFill>
            </a:rPr>
            <a:t>الوحدة الأولى         </a:t>
          </a:r>
          <a:r>
            <a:rPr lang="ar-SA" sz="2100" kern="1200" baseline="0" dirty="0"/>
            <a:t>العلم وتفاعلات الأجسام</a:t>
          </a:r>
          <a:endParaRPr lang="ar-SA" sz="2100" kern="1200" dirty="0"/>
        </a:p>
      </dsp:txBody>
      <dsp:txXfrm>
        <a:off x="1766816" y="74"/>
        <a:ext cx="2128904" cy="866923"/>
      </dsp:txXfrm>
    </dsp:sp>
    <dsp:sp modelId="{3ACCFA50-7CAA-41D0-8913-860DE434FE96}">
      <dsp:nvSpPr>
        <dsp:cNvPr id="0" name=""/>
        <dsp:cNvSpPr/>
      </dsp:nvSpPr>
      <dsp:spPr>
        <a:xfrm>
          <a:off x="915367"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0000"/>
              </a:solidFill>
            </a:rPr>
            <a:t>الفصل الثاني  </a:t>
          </a:r>
          <a:r>
            <a:rPr lang="ar-SA" sz="2100" kern="1200" baseline="0" dirty="0"/>
            <a:t>الحركة والقوى والآلات البسيطة</a:t>
          </a:r>
          <a:endParaRPr lang="ar-SA" sz="2100" kern="1200" dirty="0"/>
        </a:p>
      </dsp:txBody>
      <dsp:txXfrm>
        <a:off x="915367" y="1231106"/>
        <a:ext cx="1733847" cy="866923"/>
      </dsp:txXfrm>
    </dsp:sp>
    <dsp:sp modelId="{9B3248EC-008E-414C-A4A0-373404F94F1D}">
      <dsp:nvSpPr>
        <dsp:cNvPr id="0" name=""/>
        <dsp:cNvSpPr/>
      </dsp:nvSpPr>
      <dsp:spPr>
        <a:xfrm>
          <a:off x="1348829"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الأول  </a:t>
          </a:r>
          <a:r>
            <a:rPr lang="ar-SA" sz="2100" kern="1200" dirty="0"/>
            <a:t>الحركة</a:t>
          </a:r>
        </a:p>
      </dsp:txBody>
      <dsp:txXfrm>
        <a:off x="1348829" y="2462138"/>
        <a:ext cx="1733847" cy="866923"/>
      </dsp:txXfrm>
    </dsp:sp>
    <dsp:sp modelId="{0671F9E9-3CB5-4981-9293-BC29F8217E3F}">
      <dsp:nvSpPr>
        <dsp:cNvPr id="0" name=""/>
        <dsp:cNvSpPr/>
      </dsp:nvSpPr>
      <dsp:spPr>
        <a:xfrm>
          <a:off x="1348829" y="3693169"/>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الثاني   </a:t>
          </a:r>
          <a:r>
            <a:rPr lang="ar-SA" sz="2100" kern="1200" dirty="0"/>
            <a:t>قوانين نيوتن للحركة</a:t>
          </a:r>
        </a:p>
      </dsp:txBody>
      <dsp:txXfrm>
        <a:off x="1348829" y="3693169"/>
        <a:ext cx="1733847" cy="866923"/>
      </dsp:txXfrm>
    </dsp:sp>
    <dsp:sp modelId="{5138C6AF-1370-4452-BC08-4E032CE0F29C}">
      <dsp:nvSpPr>
        <dsp:cNvPr id="0" name=""/>
        <dsp:cNvSpPr/>
      </dsp:nvSpPr>
      <dsp:spPr>
        <a:xfrm>
          <a:off x="1348829" y="4924201"/>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الثالث    </a:t>
          </a:r>
          <a:r>
            <a:rPr lang="ar-SA" sz="2100" kern="1200" dirty="0"/>
            <a:t>الشغل والآلات البسيطة</a:t>
          </a:r>
        </a:p>
      </dsp:txBody>
      <dsp:txXfrm>
        <a:off x="1348829" y="4924201"/>
        <a:ext cx="1733847" cy="866923"/>
      </dsp:txXfrm>
    </dsp:sp>
    <dsp:sp modelId="{F7BD6E9A-E354-4900-B4B8-5F789F2EE7F8}">
      <dsp:nvSpPr>
        <dsp:cNvPr id="0" name=""/>
        <dsp:cNvSpPr/>
      </dsp:nvSpPr>
      <dsp:spPr>
        <a:xfrm>
          <a:off x="3013323"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0000"/>
              </a:solidFill>
            </a:rPr>
            <a:t>الفصل الأول </a:t>
          </a:r>
          <a:r>
            <a:rPr lang="ar-SA" sz="2100" kern="1200" dirty="0">
              <a:solidFill>
                <a:srgbClr val="FF0000"/>
              </a:solidFill>
            </a:rPr>
            <a:t>  </a:t>
          </a:r>
          <a:r>
            <a:rPr lang="ar-SA" sz="2100" kern="1200" dirty="0"/>
            <a:t>طبيعة العلم</a:t>
          </a:r>
        </a:p>
      </dsp:txBody>
      <dsp:txXfrm>
        <a:off x="3013323" y="1231106"/>
        <a:ext cx="1733847" cy="866923"/>
      </dsp:txXfrm>
    </dsp:sp>
    <dsp:sp modelId="{224D68E1-2167-4A09-B8CC-D1D4B6E670F7}">
      <dsp:nvSpPr>
        <dsp:cNvPr id="0" name=""/>
        <dsp:cNvSpPr/>
      </dsp:nvSpPr>
      <dsp:spPr>
        <a:xfrm>
          <a:off x="3446784"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الأول     </a:t>
          </a:r>
          <a:r>
            <a:rPr lang="ar-SA" sz="2100" kern="1200" dirty="0"/>
            <a:t>العلم وعملياته</a:t>
          </a:r>
        </a:p>
      </dsp:txBody>
      <dsp:txXfrm>
        <a:off x="3446784" y="2462138"/>
        <a:ext cx="1733847" cy="866923"/>
      </dsp:txXfrm>
    </dsp:sp>
    <dsp:sp modelId="{379608CA-35BA-4BFF-AC10-1F303D24845C}">
      <dsp:nvSpPr>
        <dsp:cNvPr id="0" name=""/>
        <dsp:cNvSpPr/>
      </dsp:nvSpPr>
      <dsp:spPr>
        <a:xfrm>
          <a:off x="3446784" y="3693169"/>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الثاني    </a:t>
          </a:r>
          <a:r>
            <a:rPr lang="ar-SA" sz="2100" kern="1200" dirty="0"/>
            <a:t>النماذج العلمية</a:t>
          </a:r>
        </a:p>
      </dsp:txBody>
      <dsp:txXfrm>
        <a:off x="3446784" y="3693169"/>
        <a:ext cx="1733847" cy="866923"/>
      </dsp:txXfrm>
    </dsp:sp>
    <dsp:sp modelId="{D445035A-8EE4-4F6B-AB67-DF323E583B1E}">
      <dsp:nvSpPr>
        <dsp:cNvPr id="0" name=""/>
        <dsp:cNvSpPr/>
      </dsp:nvSpPr>
      <dsp:spPr>
        <a:xfrm>
          <a:off x="3446784" y="4924201"/>
          <a:ext cx="1733847" cy="866923"/>
        </a:xfrm>
        <a:prstGeom prst="rect">
          <a:avLst/>
        </a:prstGeom>
        <a:solidFill>
          <a:srgbClr val="CC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الثالث    </a:t>
          </a:r>
          <a:r>
            <a:rPr lang="ar-SA" sz="2100" kern="1200" dirty="0"/>
            <a:t>تقويم التفسيرات العلمية</a:t>
          </a:r>
        </a:p>
      </dsp:txBody>
      <dsp:txXfrm>
        <a:off x="3446784" y="4924201"/>
        <a:ext cx="1733847" cy="866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3857652" y="1096232"/>
          <a:ext cx="2803446" cy="441049"/>
        </a:xfrm>
        <a:custGeom>
          <a:avLst/>
          <a:gdLst/>
          <a:ahLst/>
          <a:cxnLst/>
          <a:rect l="0" t="0" r="0" b="0"/>
          <a:pathLst>
            <a:path>
              <a:moveTo>
                <a:pt x="0" y="0"/>
              </a:moveTo>
              <a:lnTo>
                <a:pt x="0" y="220524"/>
              </a:lnTo>
              <a:lnTo>
                <a:pt x="2803446" y="220524"/>
              </a:lnTo>
              <a:lnTo>
                <a:pt x="2803446" y="4410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EEFEB-69C4-4DDA-82DF-B7867B2848FE}">
      <dsp:nvSpPr>
        <dsp:cNvPr id="0" name=""/>
        <dsp:cNvSpPr/>
      </dsp:nvSpPr>
      <dsp:spPr>
        <a:xfrm>
          <a:off x="3811932" y="1096232"/>
          <a:ext cx="91440" cy="441049"/>
        </a:xfrm>
        <a:custGeom>
          <a:avLst/>
          <a:gdLst/>
          <a:ahLst/>
          <a:cxnLst/>
          <a:rect l="0" t="0" r="0" b="0"/>
          <a:pathLst>
            <a:path>
              <a:moveTo>
                <a:pt x="45720" y="0"/>
              </a:moveTo>
              <a:lnTo>
                <a:pt x="45720" y="4410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F08B-DA21-43A8-8032-001091803D49}">
      <dsp:nvSpPr>
        <dsp:cNvPr id="0" name=""/>
        <dsp:cNvSpPr/>
      </dsp:nvSpPr>
      <dsp:spPr>
        <a:xfrm>
          <a:off x="1054205" y="1096232"/>
          <a:ext cx="2803446" cy="512887"/>
        </a:xfrm>
        <a:custGeom>
          <a:avLst/>
          <a:gdLst/>
          <a:ahLst/>
          <a:cxnLst/>
          <a:rect l="0" t="0" r="0" b="0"/>
          <a:pathLst>
            <a:path>
              <a:moveTo>
                <a:pt x="2803446" y="0"/>
              </a:moveTo>
              <a:lnTo>
                <a:pt x="2803446" y="292363"/>
              </a:lnTo>
              <a:lnTo>
                <a:pt x="0" y="292363"/>
              </a:lnTo>
              <a:lnTo>
                <a:pt x="0" y="5128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2314504" y="508944"/>
          <a:ext cx="3086295" cy="58728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مهارات التفكير </a:t>
          </a:r>
          <a:r>
            <a:rPr lang="ar-SA" sz="2400" b="1" u="sng" kern="1200" dirty="0" err="1">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الناقد:</a:t>
          </a: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 </a:t>
          </a:r>
          <a:endParaRPr lang="ar-SA" sz="2400" kern="1200" dirty="0">
            <a:latin typeface="Arial" pitchFamily="34" charset="0"/>
            <a:cs typeface="Arial" pitchFamily="34" charset="0"/>
          </a:endParaRPr>
        </a:p>
      </dsp:txBody>
      <dsp:txXfrm>
        <a:off x="2314504" y="508944"/>
        <a:ext cx="3086295" cy="587288"/>
      </dsp:txXfrm>
    </dsp:sp>
    <dsp:sp modelId="{089DEB27-4CE9-4580-A2A3-B279BABC9435}">
      <dsp:nvSpPr>
        <dsp:cNvPr id="0" name=""/>
        <dsp:cNvSpPr/>
      </dsp:nvSpPr>
      <dsp:spPr>
        <a:xfrm>
          <a:off x="4087" y="1609120"/>
          <a:ext cx="2100235" cy="1050117"/>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rgbClr val="C00000"/>
              </a:solidFill>
              <a:latin typeface="Arial" pitchFamily="34" charset="0"/>
              <a:cs typeface="Arial" pitchFamily="34" charset="0"/>
            </a:rPr>
            <a:t>تقديم الدليل والتفسير</a:t>
          </a:r>
        </a:p>
      </dsp:txBody>
      <dsp:txXfrm>
        <a:off x="4087" y="1609120"/>
        <a:ext cx="2100235" cy="1050117"/>
      </dsp:txXfrm>
    </dsp:sp>
    <dsp:sp modelId="{A81179F4-0C9E-44AD-879F-0FEB98E6595A}">
      <dsp:nvSpPr>
        <dsp:cNvPr id="0" name=""/>
        <dsp:cNvSpPr/>
      </dsp:nvSpPr>
      <dsp:spPr>
        <a:xfrm>
          <a:off x="2545372" y="1537282"/>
          <a:ext cx="2624559" cy="1050117"/>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rgbClr val="C00000"/>
              </a:solidFill>
              <a:latin typeface="Arial" pitchFamily="34" charset="0"/>
              <a:cs typeface="Arial" pitchFamily="34" charset="0"/>
            </a:rPr>
            <a:t>استخدام </a:t>
          </a:r>
          <a:r>
            <a:rPr lang="ar-SA" sz="2000" b="1" kern="1200" dirty="0" err="1">
              <a:solidFill>
                <a:srgbClr val="C00000"/>
              </a:solidFill>
              <a:latin typeface="Arial" pitchFamily="34" charset="0"/>
              <a:cs typeface="Arial" pitchFamily="34" charset="0"/>
            </a:rPr>
            <a:t>مهارت</a:t>
          </a:r>
          <a:r>
            <a:rPr lang="ar-SA" sz="2000" b="1" kern="1200" dirty="0">
              <a:solidFill>
                <a:srgbClr val="C00000"/>
              </a:solidFill>
              <a:latin typeface="Arial" pitchFamily="34" charset="0"/>
              <a:cs typeface="Arial" pitchFamily="34" charset="0"/>
            </a:rPr>
            <a:t> التفكير</a:t>
          </a:r>
        </a:p>
      </dsp:txBody>
      <dsp:txXfrm>
        <a:off x="2545372" y="1537282"/>
        <a:ext cx="2624559" cy="1050117"/>
      </dsp:txXfrm>
    </dsp:sp>
    <dsp:sp modelId="{71BFC008-C821-4C8C-B141-5AD2C3F09AF8}">
      <dsp:nvSpPr>
        <dsp:cNvPr id="0" name=""/>
        <dsp:cNvSpPr/>
      </dsp:nvSpPr>
      <dsp:spPr>
        <a:xfrm>
          <a:off x="5610980" y="1537282"/>
          <a:ext cx="2100235" cy="1050117"/>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rgbClr val="C00000"/>
              </a:solidFill>
              <a:latin typeface="Arial" pitchFamily="34" charset="0"/>
              <a:cs typeface="Arial" pitchFamily="34" charset="0"/>
            </a:rPr>
            <a:t>استخدام المعرفة </a:t>
          </a:r>
        </a:p>
      </dsp:txBody>
      <dsp:txXfrm>
        <a:off x="5610980" y="1537282"/>
        <a:ext cx="2100235" cy="1050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4109680" y="671582"/>
          <a:ext cx="2178073" cy="504103"/>
        </a:xfrm>
        <a:custGeom>
          <a:avLst/>
          <a:gdLst/>
          <a:ahLst/>
          <a:cxnLst/>
          <a:rect l="0" t="0" r="0" b="0"/>
          <a:pathLst>
            <a:path>
              <a:moveTo>
                <a:pt x="0" y="0"/>
              </a:moveTo>
              <a:lnTo>
                <a:pt x="0" y="252051"/>
              </a:lnTo>
              <a:lnTo>
                <a:pt x="2178073" y="252051"/>
              </a:lnTo>
              <a:lnTo>
                <a:pt x="2178073" y="5041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F08B-DA21-43A8-8032-001091803D49}">
      <dsp:nvSpPr>
        <dsp:cNvPr id="0" name=""/>
        <dsp:cNvSpPr/>
      </dsp:nvSpPr>
      <dsp:spPr>
        <a:xfrm>
          <a:off x="2055268" y="671582"/>
          <a:ext cx="2054411" cy="504436"/>
        </a:xfrm>
        <a:custGeom>
          <a:avLst/>
          <a:gdLst/>
          <a:ahLst/>
          <a:cxnLst/>
          <a:rect l="0" t="0" r="0" b="0"/>
          <a:pathLst>
            <a:path>
              <a:moveTo>
                <a:pt x="2054411" y="0"/>
              </a:moveTo>
              <a:lnTo>
                <a:pt x="2054411" y="252384"/>
              </a:lnTo>
              <a:lnTo>
                <a:pt x="0" y="252384"/>
              </a:lnTo>
              <a:lnTo>
                <a:pt x="0" y="5044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1827809" y="333"/>
          <a:ext cx="4563740" cy="67124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أنواع  تقويم التفسيرات </a:t>
          </a:r>
          <a:r>
            <a:rPr lang="ar-SA" sz="2400" b="1" u="sng" kern="1200" dirty="0" err="1">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العلمية :</a:t>
          </a: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 </a:t>
          </a:r>
          <a:endParaRPr lang="ar-SA" sz="2400" kern="1200" dirty="0">
            <a:latin typeface="Arial" pitchFamily="34" charset="0"/>
            <a:cs typeface="Arial" pitchFamily="34" charset="0"/>
          </a:endParaRPr>
        </a:p>
      </dsp:txBody>
      <dsp:txXfrm>
        <a:off x="1827809" y="333"/>
        <a:ext cx="4563740" cy="671249"/>
      </dsp:txXfrm>
    </dsp:sp>
    <dsp:sp modelId="{089DEB27-4CE9-4580-A2A3-B279BABC9435}">
      <dsp:nvSpPr>
        <dsp:cNvPr id="0" name=""/>
        <dsp:cNvSpPr/>
      </dsp:nvSpPr>
      <dsp:spPr>
        <a:xfrm>
          <a:off x="129246" y="1176018"/>
          <a:ext cx="3852043" cy="1200245"/>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تقويم الاستنتاجات </a:t>
          </a:r>
        </a:p>
      </dsp:txBody>
      <dsp:txXfrm>
        <a:off x="129246" y="1176018"/>
        <a:ext cx="3852043" cy="1200245"/>
      </dsp:txXfrm>
    </dsp:sp>
    <dsp:sp modelId="{71BFC008-C821-4C8C-B141-5AD2C3F09AF8}">
      <dsp:nvSpPr>
        <dsp:cNvPr id="0" name=""/>
        <dsp:cNvSpPr/>
      </dsp:nvSpPr>
      <dsp:spPr>
        <a:xfrm>
          <a:off x="4485392" y="1175685"/>
          <a:ext cx="3604720" cy="1200245"/>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C00000"/>
              </a:solidFill>
            </a:rPr>
            <a:t>تقويم البيانات </a:t>
          </a:r>
        </a:p>
      </dsp:txBody>
      <dsp:txXfrm>
        <a:off x="4485392" y="1175685"/>
        <a:ext cx="3604720" cy="1200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4104456" y="630958"/>
          <a:ext cx="2728120" cy="473475"/>
        </a:xfrm>
        <a:custGeom>
          <a:avLst/>
          <a:gdLst/>
          <a:ahLst/>
          <a:cxnLst/>
          <a:rect l="0" t="0" r="0" b="0"/>
          <a:pathLst>
            <a:path>
              <a:moveTo>
                <a:pt x="0" y="0"/>
              </a:moveTo>
              <a:lnTo>
                <a:pt x="0" y="236737"/>
              </a:lnTo>
              <a:lnTo>
                <a:pt x="2728120" y="236737"/>
              </a:lnTo>
              <a:lnTo>
                <a:pt x="2728120" y="473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EEFEB-69C4-4DDA-82DF-B7867B2848FE}">
      <dsp:nvSpPr>
        <dsp:cNvPr id="0" name=""/>
        <dsp:cNvSpPr/>
      </dsp:nvSpPr>
      <dsp:spPr>
        <a:xfrm>
          <a:off x="4058736" y="630958"/>
          <a:ext cx="91440" cy="473475"/>
        </a:xfrm>
        <a:custGeom>
          <a:avLst/>
          <a:gdLst/>
          <a:ahLst/>
          <a:cxnLst/>
          <a:rect l="0" t="0" r="0" b="0"/>
          <a:pathLst>
            <a:path>
              <a:moveTo>
                <a:pt x="45720" y="0"/>
              </a:moveTo>
              <a:lnTo>
                <a:pt x="45720" y="473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F08B-DA21-43A8-8032-001091803D49}">
      <dsp:nvSpPr>
        <dsp:cNvPr id="0" name=""/>
        <dsp:cNvSpPr/>
      </dsp:nvSpPr>
      <dsp:spPr>
        <a:xfrm>
          <a:off x="1376335" y="630958"/>
          <a:ext cx="2728120" cy="473967"/>
        </a:xfrm>
        <a:custGeom>
          <a:avLst/>
          <a:gdLst/>
          <a:ahLst/>
          <a:cxnLst/>
          <a:rect l="0" t="0" r="0" b="0"/>
          <a:pathLst>
            <a:path>
              <a:moveTo>
                <a:pt x="2728120" y="0"/>
              </a:moveTo>
              <a:lnTo>
                <a:pt x="2728120" y="237229"/>
              </a:lnTo>
              <a:lnTo>
                <a:pt x="0" y="237229"/>
              </a:lnTo>
              <a:lnTo>
                <a:pt x="0" y="4739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2447855" y="491"/>
          <a:ext cx="3313200" cy="6304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شروط تقويم البيانات</a:t>
          </a:r>
          <a:endParaRPr lang="ar-SA" sz="2400" kern="1200" dirty="0">
            <a:latin typeface="Arial" pitchFamily="34" charset="0"/>
            <a:cs typeface="Arial" pitchFamily="34" charset="0"/>
          </a:endParaRPr>
        </a:p>
      </dsp:txBody>
      <dsp:txXfrm>
        <a:off x="2447855" y="491"/>
        <a:ext cx="3313200" cy="630466"/>
      </dsp:txXfrm>
    </dsp:sp>
    <dsp:sp modelId="{089DEB27-4CE9-4580-A2A3-B279BABC9435}">
      <dsp:nvSpPr>
        <dsp:cNvPr id="0" name=""/>
        <dsp:cNvSpPr/>
      </dsp:nvSpPr>
      <dsp:spPr>
        <a:xfrm>
          <a:off x="249013" y="1104925"/>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3-</a:t>
          </a:r>
        </a:p>
      </dsp:txBody>
      <dsp:txXfrm>
        <a:off x="249013" y="1104925"/>
        <a:ext cx="2254645" cy="1127322"/>
      </dsp:txXfrm>
    </dsp:sp>
    <dsp:sp modelId="{A81179F4-0C9E-44AD-879F-0FEB98E6595A}">
      <dsp:nvSpPr>
        <dsp:cNvPr id="0" name=""/>
        <dsp:cNvSpPr/>
      </dsp:nvSpPr>
      <dsp:spPr>
        <a:xfrm>
          <a:off x="2977133" y="1104433"/>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2-</a:t>
          </a:r>
          <a:endParaRPr lang="ar-SA" sz="2800" kern="1200" dirty="0">
            <a:solidFill>
              <a:srgbClr val="C00000"/>
            </a:solidFill>
          </a:endParaRPr>
        </a:p>
      </dsp:txBody>
      <dsp:txXfrm>
        <a:off x="2977133" y="1104433"/>
        <a:ext cx="2254645" cy="1127322"/>
      </dsp:txXfrm>
    </dsp:sp>
    <dsp:sp modelId="{71BFC008-C821-4C8C-B141-5AD2C3F09AF8}">
      <dsp:nvSpPr>
        <dsp:cNvPr id="0" name=""/>
        <dsp:cNvSpPr/>
      </dsp:nvSpPr>
      <dsp:spPr>
        <a:xfrm>
          <a:off x="5705253" y="1104433"/>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1-</a:t>
          </a:r>
          <a:endParaRPr lang="ar-SA" sz="2800" kern="1200" dirty="0">
            <a:solidFill>
              <a:srgbClr val="C00000"/>
            </a:solidFill>
          </a:endParaRPr>
        </a:p>
      </dsp:txBody>
      <dsp:txXfrm>
        <a:off x="5705253" y="1104433"/>
        <a:ext cx="2254645" cy="1127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4104456" y="630958"/>
          <a:ext cx="2728120" cy="473475"/>
        </a:xfrm>
        <a:custGeom>
          <a:avLst/>
          <a:gdLst/>
          <a:ahLst/>
          <a:cxnLst/>
          <a:rect l="0" t="0" r="0" b="0"/>
          <a:pathLst>
            <a:path>
              <a:moveTo>
                <a:pt x="0" y="0"/>
              </a:moveTo>
              <a:lnTo>
                <a:pt x="0" y="236737"/>
              </a:lnTo>
              <a:lnTo>
                <a:pt x="2728120" y="236737"/>
              </a:lnTo>
              <a:lnTo>
                <a:pt x="2728120" y="473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EEFEB-69C4-4DDA-82DF-B7867B2848FE}">
      <dsp:nvSpPr>
        <dsp:cNvPr id="0" name=""/>
        <dsp:cNvSpPr/>
      </dsp:nvSpPr>
      <dsp:spPr>
        <a:xfrm>
          <a:off x="4058736" y="630958"/>
          <a:ext cx="91440" cy="473475"/>
        </a:xfrm>
        <a:custGeom>
          <a:avLst/>
          <a:gdLst/>
          <a:ahLst/>
          <a:cxnLst/>
          <a:rect l="0" t="0" r="0" b="0"/>
          <a:pathLst>
            <a:path>
              <a:moveTo>
                <a:pt x="45720" y="0"/>
              </a:moveTo>
              <a:lnTo>
                <a:pt x="45720" y="473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F08B-DA21-43A8-8032-001091803D49}">
      <dsp:nvSpPr>
        <dsp:cNvPr id="0" name=""/>
        <dsp:cNvSpPr/>
      </dsp:nvSpPr>
      <dsp:spPr>
        <a:xfrm>
          <a:off x="1376335" y="630958"/>
          <a:ext cx="2728120" cy="473967"/>
        </a:xfrm>
        <a:custGeom>
          <a:avLst/>
          <a:gdLst/>
          <a:ahLst/>
          <a:cxnLst/>
          <a:rect l="0" t="0" r="0" b="0"/>
          <a:pathLst>
            <a:path>
              <a:moveTo>
                <a:pt x="2728120" y="0"/>
              </a:moveTo>
              <a:lnTo>
                <a:pt x="2728120" y="237229"/>
              </a:lnTo>
              <a:lnTo>
                <a:pt x="0" y="237229"/>
              </a:lnTo>
              <a:lnTo>
                <a:pt x="0" y="4739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2447855" y="491"/>
          <a:ext cx="3313200" cy="6304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شروط تقويم البيانات</a:t>
          </a:r>
          <a:endParaRPr lang="ar-SA" sz="2400" kern="1200" dirty="0">
            <a:latin typeface="Arial" pitchFamily="34" charset="0"/>
            <a:cs typeface="Arial" pitchFamily="34" charset="0"/>
          </a:endParaRPr>
        </a:p>
      </dsp:txBody>
      <dsp:txXfrm>
        <a:off x="2447855" y="491"/>
        <a:ext cx="3313200" cy="630466"/>
      </dsp:txXfrm>
    </dsp:sp>
    <dsp:sp modelId="{089DEB27-4CE9-4580-A2A3-B279BABC9435}">
      <dsp:nvSpPr>
        <dsp:cNvPr id="0" name=""/>
        <dsp:cNvSpPr/>
      </dsp:nvSpPr>
      <dsp:spPr>
        <a:xfrm>
          <a:off x="249013" y="1104925"/>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يجب أن تكون البيانات قابلة لتكرار</a:t>
          </a:r>
        </a:p>
      </dsp:txBody>
      <dsp:txXfrm>
        <a:off x="249013" y="1104925"/>
        <a:ext cx="2254645" cy="1127322"/>
      </dsp:txXfrm>
    </dsp:sp>
    <dsp:sp modelId="{A81179F4-0C9E-44AD-879F-0FEB98E6595A}">
      <dsp:nvSpPr>
        <dsp:cNvPr id="0" name=""/>
        <dsp:cNvSpPr/>
      </dsp:nvSpPr>
      <dsp:spPr>
        <a:xfrm>
          <a:off x="2977133" y="1104433"/>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يجب أن تدوين البيانات تدوينا دقيقا وشاملا </a:t>
          </a:r>
          <a:endParaRPr lang="ar-SA" sz="2800" kern="1200" dirty="0">
            <a:solidFill>
              <a:srgbClr val="C00000"/>
            </a:solidFill>
          </a:endParaRPr>
        </a:p>
      </dsp:txBody>
      <dsp:txXfrm>
        <a:off x="2977133" y="1104433"/>
        <a:ext cx="2254645" cy="1127322"/>
      </dsp:txXfrm>
    </dsp:sp>
    <dsp:sp modelId="{71BFC008-C821-4C8C-B141-5AD2C3F09AF8}">
      <dsp:nvSpPr>
        <dsp:cNvPr id="0" name=""/>
        <dsp:cNvSpPr/>
      </dsp:nvSpPr>
      <dsp:spPr>
        <a:xfrm>
          <a:off x="5705253" y="1104433"/>
          <a:ext cx="2254645" cy="112732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يجب أن تكون البيانات محددة</a:t>
          </a:r>
          <a:endParaRPr lang="ar-SA" sz="2800" kern="1200" dirty="0">
            <a:solidFill>
              <a:srgbClr val="C00000"/>
            </a:solidFill>
          </a:endParaRPr>
        </a:p>
      </dsp:txBody>
      <dsp:txXfrm>
        <a:off x="5705253" y="1104433"/>
        <a:ext cx="2254645" cy="1127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4104456" y="923727"/>
          <a:ext cx="2903932" cy="503988"/>
        </a:xfrm>
        <a:custGeom>
          <a:avLst/>
          <a:gdLst/>
          <a:ahLst/>
          <a:cxnLst/>
          <a:rect l="0" t="0" r="0" b="0"/>
          <a:pathLst>
            <a:path>
              <a:moveTo>
                <a:pt x="0" y="0"/>
              </a:moveTo>
              <a:lnTo>
                <a:pt x="0" y="251994"/>
              </a:lnTo>
              <a:lnTo>
                <a:pt x="2903932" y="251994"/>
              </a:lnTo>
              <a:lnTo>
                <a:pt x="2903932" y="5039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EEFEB-69C4-4DDA-82DF-B7867B2848FE}">
      <dsp:nvSpPr>
        <dsp:cNvPr id="0" name=""/>
        <dsp:cNvSpPr/>
      </dsp:nvSpPr>
      <dsp:spPr>
        <a:xfrm>
          <a:off x="4058736" y="923727"/>
          <a:ext cx="91440" cy="503988"/>
        </a:xfrm>
        <a:custGeom>
          <a:avLst/>
          <a:gdLst/>
          <a:ahLst/>
          <a:cxnLst/>
          <a:rect l="0" t="0" r="0" b="0"/>
          <a:pathLst>
            <a:path>
              <a:moveTo>
                <a:pt x="45720" y="0"/>
              </a:moveTo>
              <a:lnTo>
                <a:pt x="45720" y="5039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F08B-DA21-43A8-8032-001091803D49}">
      <dsp:nvSpPr>
        <dsp:cNvPr id="0" name=""/>
        <dsp:cNvSpPr/>
      </dsp:nvSpPr>
      <dsp:spPr>
        <a:xfrm>
          <a:off x="1200523" y="923727"/>
          <a:ext cx="2903932" cy="586078"/>
        </a:xfrm>
        <a:custGeom>
          <a:avLst/>
          <a:gdLst/>
          <a:ahLst/>
          <a:cxnLst/>
          <a:rect l="0" t="0" r="0" b="0"/>
          <a:pathLst>
            <a:path>
              <a:moveTo>
                <a:pt x="2903932" y="0"/>
              </a:moveTo>
              <a:lnTo>
                <a:pt x="2903932" y="334084"/>
              </a:lnTo>
              <a:lnTo>
                <a:pt x="0" y="334084"/>
              </a:lnTo>
              <a:lnTo>
                <a:pt x="0" y="586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2341096" y="252631"/>
          <a:ext cx="3526718" cy="6710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خطوات تقويم الاستنتاج</a:t>
          </a:r>
          <a:endParaRPr lang="ar-SA" sz="2400" kern="1200" dirty="0">
            <a:latin typeface="Arial" pitchFamily="34" charset="0"/>
            <a:cs typeface="Arial" pitchFamily="34" charset="0"/>
          </a:endParaRPr>
        </a:p>
      </dsp:txBody>
      <dsp:txXfrm>
        <a:off x="2341096" y="252631"/>
        <a:ext cx="3526718" cy="671096"/>
      </dsp:txXfrm>
    </dsp:sp>
    <dsp:sp modelId="{089DEB27-4CE9-4580-A2A3-B279BABC9435}">
      <dsp:nvSpPr>
        <dsp:cNvPr id="0" name=""/>
        <dsp:cNvSpPr/>
      </dsp:nvSpPr>
      <dsp:spPr>
        <a:xfrm>
          <a:off x="551" y="1509806"/>
          <a:ext cx="2399944" cy="119997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البحث عن تفسيرات أخر ممكنة  </a:t>
          </a:r>
        </a:p>
      </dsp:txBody>
      <dsp:txXfrm>
        <a:off x="551" y="1509806"/>
        <a:ext cx="2399944" cy="1199972"/>
      </dsp:txXfrm>
    </dsp:sp>
    <dsp:sp modelId="{A81179F4-0C9E-44AD-879F-0FEB98E6595A}">
      <dsp:nvSpPr>
        <dsp:cNvPr id="0" name=""/>
        <dsp:cNvSpPr/>
      </dsp:nvSpPr>
      <dsp:spPr>
        <a:xfrm>
          <a:off x="2904483" y="1427716"/>
          <a:ext cx="2399944" cy="119997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أن يكون الاستنتاج منطقي</a:t>
          </a:r>
        </a:p>
      </dsp:txBody>
      <dsp:txXfrm>
        <a:off x="2904483" y="1427716"/>
        <a:ext cx="2399944" cy="1199972"/>
      </dsp:txXfrm>
    </dsp:sp>
    <dsp:sp modelId="{71BFC008-C821-4C8C-B141-5AD2C3F09AF8}">
      <dsp:nvSpPr>
        <dsp:cNvPr id="0" name=""/>
        <dsp:cNvSpPr/>
      </dsp:nvSpPr>
      <dsp:spPr>
        <a:xfrm>
          <a:off x="5808416" y="1427716"/>
          <a:ext cx="2399944" cy="1199972"/>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latin typeface="Arial" pitchFamily="34" charset="0"/>
              <a:cs typeface="Arial" pitchFamily="34" charset="0"/>
            </a:rPr>
            <a:t>أن يستند الاستنتاج  إلى أساس علمي</a:t>
          </a:r>
        </a:p>
      </dsp:txBody>
      <dsp:txXfrm>
        <a:off x="5808416" y="1427716"/>
        <a:ext cx="2399944" cy="1199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276D-D287-434A-86C3-53C5868BE87F}">
      <dsp:nvSpPr>
        <dsp:cNvPr id="0" name=""/>
        <dsp:cNvSpPr/>
      </dsp:nvSpPr>
      <dsp:spPr>
        <a:xfrm>
          <a:off x="4356484" y="871418"/>
          <a:ext cx="2361827" cy="555036"/>
        </a:xfrm>
        <a:custGeom>
          <a:avLst/>
          <a:gdLst/>
          <a:ahLst/>
          <a:cxnLst/>
          <a:rect l="0" t="0" r="0" b="0"/>
          <a:pathLst>
            <a:path>
              <a:moveTo>
                <a:pt x="0" y="0"/>
              </a:moveTo>
              <a:lnTo>
                <a:pt x="0" y="277518"/>
              </a:lnTo>
              <a:lnTo>
                <a:pt x="2361827" y="277518"/>
              </a:lnTo>
              <a:lnTo>
                <a:pt x="2361827" y="5550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EEFEB-69C4-4DDA-82DF-B7867B2848FE}">
      <dsp:nvSpPr>
        <dsp:cNvPr id="0" name=""/>
        <dsp:cNvSpPr/>
      </dsp:nvSpPr>
      <dsp:spPr>
        <a:xfrm>
          <a:off x="2088087" y="871418"/>
          <a:ext cx="2268396" cy="555036"/>
        </a:xfrm>
        <a:custGeom>
          <a:avLst/>
          <a:gdLst/>
          <a:ahLst/>
          <a:cxnLst/>
          <a:rect l="0" t="0" r="0" b="0"/>
          <a:pathLst>
            <a:path>
              <a:moveTo>
                <a:pt x="2268396" y="0"/>
              </a:moveTo>
              <a:lnTo>
                <a:pt x="2268396" y="277518"/>
              </a:lnTo>
              <a:lnTo>
                <a:pt x="0" y="277518"/>
              </a:lnTo>
              <a:lnTo>
                <a:pt x="0" y="5550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B9BC7-368A-48D2-93FE-6403D698A1B4}">
      <dsp:nvSpPr>
        <dsp:cNvPr id="0" name=""/>
        <dsp:cNvSpPr/>
      </dsp:nvSpPr>
      <dsp:spPr>
        <a:xfrm>
          <a:off x="2414515" y="132347"/>
          <a:ext cx="3883936" cy="73907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sng" kern="1200" dirty="0">
              <a:ln w="11430"/>
              <a:solidFill>
                <a:srgbClr val="C00000"/>
              </a:solidFill>
              <a:effectLst>
                <a:outerShdw blurRad="50800" dist="39000" dir="5460000" algn="tl">
                  <a:srgbClr val="000000">
                    <a:alpha val="38000"/>
                  </a:srgbClr>
                </a:outerShdw>
              </a:effectLst>
              <a:latin typeface="Arial" pitchFamily="34" charset="0"/>
              <a:ea typeface="+mj-ea"/>
              <a:cs typeface="Arial" pitchFamily="34" charset="0"/>
              <a:sym typeface="Wingdings 2"/>
            </a:rPr>
            <a:t>خطوات تقويم تقويم المواد الدعائية </a:t>
          </a:r>
          <a:endParaRPr lang="ar-SA" sz="2400" kern="1200" dirty="0">
            <a:latin typeface="Arial" pitchFamily="34" charset="0"/>
            <a:cs typeface="Arial" pitchFamily="34" charset="0"/>
          </a:endParaRPr>
        </a:p>
      </dsp:txBody>
      <dsp:txXfrm>
        <a:off x="2414515" y="132347"/>
        <a:ext cx="3883936" cy="739071"/>
      </dsp:txXfrm>
    </dsp:sp>
    <dsp:sp modelId="{A81179F4-0C9E-44AD-879F-0FEB98E6595A}">
      <dsp:nvSpPr>
        <dsp:cNvPr id="0" name=""/>
        <dsp:cNvSpPr/>
      </dsp:nvSpPr>
      <dsp:spPr>
        <a:xfrm>
          <a:off x="3778" y="1426455"/>
          <a:ext cx="4168617" cy="1321516"/>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rial" pitchFamily="34" charset="0"/>
              <a:ea typeface="+mj-ea"/>
              <a:cs typeface="Arial" pitchFamily="34" charset="0"/>
              <a:sym typeface="Wingdings 2"/>
            </a:rPr>
            <a:t>أن يكون المنتج لا يحتوي على عبارات تفهم بأكثر من معنى </a:t>
          </a:r>
          <a:endParaRPr lang="ar-SA" sz="2800" kern="1200" dirty="0">
            <a:solidFill>
              <a:srgbClr val="C00000"/>
            </a:solidFill>
            <a:latin typeface="Arial" pitchFamily="34" charset="0"/>
            <a:cs typeface="Arial" pitchFamily="34" charset="0"/>
          </a:endParaRPr>
        </a:p>
      </dsp:txBody>
      <dsp:txXfrm>
        <a:off x="3778" y="1426455"/>
        <a:ext cx="4168617" cy="1321516"/>
      </dsp:txXfrm>
    </dsp:sp>
    <dsp:sp modelId="{71BFC008-C821-4C8C-B141-5AD2C3F09AF8}">
      <dsp:nvSpPr>
        <dsp:cNvPr id="0" name=""/>
        <dsp:cNvSpPr/>
      </dsp:nvSpPr>
      <dsp:spPr>
        <a:xfrm>
          <a:off x="4727433" y="1426455"/>
          <a:ext cx="3981755" cy="1321516"/>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rial" pitchFamily="34" charset="0"/>
              <a:ea typeface="+mj-ea"/>
              <a:cs typeface="Arial" pitchFamily="34" charset="0"/>
              <a:sym typeface="Wingdings 2"/>
            </a:rPr>
            <a:t>أن تكون البيانات محددة ودقيقة</a:t>
          </a:r>
          <a:endParaRPr lang="ar-SA" sz="2800" kern="1200" dirty="0">
            <a:solidFill>
              <a:srgbClr val="C00000"/>
            </a:solidFill>
            <a:latin typeface="Arial" pitchFamily="34" charset="0"/>
            <a:cs typeface="Arial" pitchFamily="34" charset="0"/>
          </a:endParaRPr>
        </a:p>
      </dsp:txBody>
      <dsp:txXfrm>
        <a:off x="4727433" y="1426455"/>
        <a:ext cx="3981755" cy="13215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a:latin typeface="Arial" pitchFamily="34" charset="0"/>
                <a:cs typeface="Arial" pitchFamily="34" charset="0"/>
              </a:rPr>
              <a:t>للمعلم:</a:t>
            </a:r>
          </a:p>
          <a:p>
            <a:r>
              <a:rPr lang="ar-JO">
                <a:latin typeface="Arial" pitchFamily="34" charset="0"/>
                <a:cs typeface="Arial" pitchFamily="34" charset="0"/>
              </a:rPr>
              <a:t>الربط مع المعرفة السابقة:</a:t>
            </a:r>
          </a:p>
          <a:p>
            <a:r>
              <a:rPr lang="ar-JO">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9.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slide" Target="slide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8.emf"/><Relationship Id="rId5" Type="http://schemas.openxmlformats.org/officeDocument/2006/relationships/diagramQuickStyle" Target="../diagrams/quickStyle4.xml"/><Relationship Id="rId10" Type="http://schemas.openxmlformats.org/officeDocument/2006/relationships/slide" Target="slide15.xml"/><Relationship Id="rId4" Type="http://schemas.openxmlformats.org/officeDocument/2006/relationships/diagramLayout" Target="../diagrams/layout4.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slide" Target="slide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8.emf"/><Relationship Id="rId5" Type="http://schemas.openxmlformats.org/officeDocument/2006/relationships/diagramQuickStyle" Target="../diagrams/quickStyle5.xml"/><Relationship Id="rId10" Type="http://schemas.openxmlformats.org/officeDocument/2006/relationships/slide" Target="slide15.xml"/><Relationship Id="rId4" Type="http://schemas.openxmlformats.org/officeDocument/2006/relationships/diagramLayout" Target="../diagrams/layout5.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7.jpeg"/><Relationship Id="rId4" Type="http://schemas.openxmlformats.org/officeDocument/2006/relationships/diagramLayout" Target="../diagrams/layout7.xml"/><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gif"/><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3074" name="Picture 2" descr="http://quicklook4u.com/gallery/data/media/8/03-Ma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96752"/>
            <a:ext cx="7643866" cy="394676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ChangeArrowheads="1"/>
          </p:cNvSpPr>
          <p:nvPr/>
        </p:nvSpPr>
        <p:spPr bwMode="auto">
          <a:xfrm>
            <a:off x="611560" y="5077438"/>
            <a:ext cx="7670656"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1-ما اسم</a:t>
            </a:r>
            <a:r>
              <a:rPr kumimoji="0" lang="ar-SA" sz="20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 الكوكب الذي يكتسي سطحه باللون الأحمر في النظام الشمسي؟</a:t>
            </a:r>
            <a:endParaRPr kumimoji="0" lang="ar-SA" sz="20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r>
              <a:rPr lang="ar-SA" sz="2000" b="1" dirty="0">
                <a:solidFill>
                  <a:srgbClr val="000000"/>
                </a:solidFill>
                <a:latin typeface="Times New Roman" pitchFamily="18" charset="0"/>
                <a:cs typeface="Times New Roman" pitchFamily="18" charset="0"/>
              </a:rPr>
              <a:t>2-</a:t>
            </a:r>
            <a:r>
              <a:rPr lang="ar-SA" sz="2000" b="1" dirty="0">
                <a:solidFill>
                  <a:srgbClr val="000000"/>
                </a:solidFill>
                <a:latin typeface="Times New Roman" pitchFamily="18" charset="0"/>
                <a:ea typeface="Calibri" pitchFamily="34" charset="0"/>
                <a:cs typeface="Times New Roman" pitchFamily="18" charset="0"/>
              </a:rPr>
              <a:t>هل تشاهد في صورة المريخ معالم مثل قنوات أو مدنا مريخيه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lvl="0" rtl="0" eaLnBrk="0" hangingPunct="0"/>
            <a:r>
              <a:rPr kumimoji="0" lang="ar-SA" sz="20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3-كيف يمكن لشخصين ينظران إلى صورة المريخ نفسها أن يحصلا على </a:t>
            </a:r>
            <a:r>
              <a:rPr lang="ar-SA" sz="2000" b="1" dirty="0"/>
              <a:t>نتائج مختلفة؟</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506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5" name="مستطيل 4"/>
          <p:cNvSpPr/>
          <p:nvPr/>
        </p:nvSpPr>
        <p:spPr>
          <a:xfrm>
            <a:off x="2051720" y="1271662"/>
            <a:ext cx="482453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DecoType Naskh" pitchFamily="2" charset="-78"/>
              <a:sym typeface="Wingdings 2"/>
            </a:endParaRPr>
          </a:p>
          <a:p>
            <a:pPr algn="ctr"/>
            <a:r>
              <a:rPr lang="ar-SA" sz="3600" b="1" u="sng" dirty="0">
                <a:ln w="11430"/>
                <a:solidFill>
                  <a:srgbClr val="C00000"/>
                </a:solidFill>
                <a:effectLst>
                  <a:outerShdw blurRad="50800" dist="39000" dir="5460000" algn="tl">
                    <a:srgbClr val="000000">
                      <a:alpha val="38000"/>
                    </a:srgbClr>
                  </a:outerShdw>
                </a:effectLst>
                <a:latin typeface="+mj-lt"/>
                <a:ea typeface="+mj-ea"/>
                <a:cs typeface="DecoType Naskh" pitchFamily="2" charset="-78"/>
                <a:sym typeface="Wingdings 2"/>
              </a:rPr>
              <a:t>لنقد خبر ما لابد من خطوتين </a:t>
            </a:r>
            <a:endParaRPr lang="ar-SA" sz="36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endParaRPr>
          </a:p>
        </p:txBody>
      </p:sp>
      <p:graphicFrame>
        <p:nvGraphicFramePr>
          <p:cNvPr id="7" name="رسم تخطيطي 6"/>
          <p:cNvGraphicFramePr/>
          <p:nvPr/>
        </p:nvGraphicFramePr>
        <p:xfrm>
          <a:off x="323528" y="2924944"/>
          <a:ext cx="8219360"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2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367605" y="1484784"/>
            <a:ext cx="8524875" cy="4608512"/>
          </a:xfrm>
          <a:prstGeom prst="rect">
            <a:avLst/>
          </a:prstGeom>
          <a:noFill/>
          <a:ln w="9525">
            <a:noFill/>
            <a:miter lim="800000"/>
            <a:headEnd/>
            <a:tailEnd/>
          </a:ln>
        </p:spPr>
      </p:pic>
    </p:spTree>
    <p:extLst>
      <p:ext uri="{BB962C8B-B14F-4D97-AF65-F5344CB8AC3E}">
        <p14:creationId xmlns:p14="http://schemas.microsoft.com/office/powerpoint/2010/main" val="3821034642"/>
      </p:ext>
    </p:extLst>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5" name="مستطيل 4"/>
          <p:cNvSpPr/>
          <p:nvPr/>
        </p:nvSpPr>
        <p:spPr>
          <a:xfrm>
            <a:off x="0" y="1733907"/>
            <a:ext cx="911647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ea typeface="+mj-ea"/>
                <a:cs typeface="Arial" pitchFamily="34" charset="0"/>
                <a:sym typeface="Wingdings 2"/>
              </a:rPr>
              <a:t>البيــانــــات :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Arial" pitchFamily="34" charset="0"/>
                <a:ea typeface="+mj-ea"/>
                <a:cs typeface="Arial" pitchFamily="34" charset="0"/>
                <a:sym typeface="Wingdings 2"/>
              </a:rPr>
              <a:t>هي معلومات يتم جمعها أثناء البحث العلمي من خلال الملاحظات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Arial" pitchFamily="34" charset="0"/>
                <a:cs typeface="Arial" pitchFamily="34" charset="0"/>
                <a:sym typeface="Wingdings 2"/>
              </a:rPr>
              <a:t>ويمكن </a:t>
            </a:r>
            <a:r>
              <a:rPr lang="ar-SA" sz="2400" b="1" cap="all" dirty="0" err="1">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Arial" pitchFamily="34" charset="0"/>
                <a:cs typeface="Arial" pitchFamily="34" charset="0"/>
                <a:sym typeface="Wingdings 2"/>
              </a:rPr>
              <a:t>تدوينهاعلى</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Arial" pitchFamily="34" charset="0"/>
                <a:cs typeface="Arial" pitchFamily="34" charset="0"/>
                <a:sym typeface="Wingdings 2"/>
              </a:rPr>
              <a:t> شكل وصف أو جداول أو رسوم بيانية أو أشكال </a:t>
            </a:r>
          </a:p>
        </p:txBody>
      </p:sp>
      <p:pic>
        <p:nvPicPr>
          <p:cNvPr id="9220" name="Picture 4" descr="http://www.alamrialsalmy.com/ima2/Htaio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64904"/>
            <a:ext cx="3240360" cy="3677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6096" y="269693"/>
            <a:ext cx="3520093"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ctr"/>
            <a:r>
              <a:rPr lang="ar-SA" sz="2800" b="1" dirty="0">
                <a:solidFill>
                  <a:srgbClr val="C00000"/>
                </a:solidFill>
                <a:latin typeface="Arial" pitchFamily="34" charset="0"/>
                <a:cs typeface="Arial" pitchFamily="34" charset="0"/>
              </a:rPr>
              <a:t>تقـــــــــويم البيانات</a:t>
            </a:r>
          </a:p>
        </p:txBody>
      </p:sp>
      <p:pic>
        <p:nvPicPr>
          <p:cNvPr id="8" name="Picture 2"/>
          <p:cNvPicPr>
            <a:picLocks noChangeAspect="1" noChangeArrowheads="1"/>
          </p:cNvPicPr>
          <p:nvPr/>
        </p:nvPicPr>
        <p:blipFill>
          <a:blip r:embed="rId4" cstate="print"/>
          <a:srcRect/>
          <a:stretch>
            <a:fillRect/>
          </a:stretch>
        </p:blipFill>
        <p:spPr bwMode="auto">
          <a:xfrm>
            <a:off x="3140139" y="2564904"/>
            <a:ext cx="3024336" cy="3677785"/>
          </a:xfrm>
          <a:prstGeom prst="rect">
            <a:avLst/>
          </a:prstGeom>
          <a:noFill/>
          <a:ln w="9525">
            <a:noFill/>
            <a:miter lim="800000"/>
            <a:headEnd/>
            <a:tailEnd/>
          </a:ln>
          <a:effectLst/>
        </p:spPr>
      </p:pic>
      <p:pic>
        <p:nvPicPr>
          <p:cNvPr id="2052" name="Picture 4" descr="C:\Users\TOSHIBA\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2308" y="5028026"/>
            <a:ext cx="236796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OSHIBA\Desktop\تنزيل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104" y="2841104"/>
            <a:ext cx="3000375" cy="195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10" name="رسم تخطيطي 9"/>
          <p:cNvGraphicFramePr/>
          <p:nvPr>
            <p:extLst>
              <p:ext uri="{D42A27DB-BD31-4B8C-83A1-F6EECF244321}">
                <p14:modId xmlns:p14="http://schemas.microsoft.com/office/powerpoint/2010/main" val="2059319324"/>
              </p:ext>
            </p:extLst>
          </p:nvPr>
        </p:nvGraphicFramePr>
        <p:xfrm>
          <a:off x="467544" y="836712"/>
          <a:ext cx="820891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a:hlinkClick r:id="rId8" action="ppaction://hlinksldjump"/>
          </p:cNvPr>
          <p:cNvPicPr>
            <a:picLocks noChangeAspect="1" noChangeArrowheads="1"/>
          </p:cNvPicPr>
          <p:nvPr/>
        </p:nvPicPr>
        <p:blipFill>
          <a:blip r:embed="rId9" cstate="print"/>
          <a:srcRect/>
          <a:stretch>
            <a:fillRect/>
          </a:stretch>
        </p:blipFill>
        <p:spPr bwMode="auto">
          <a:xfrm>
            <a:off x="6084168" y="3284984"/>
            <a:ext cx="2448272" cy="2880320"/>
          </a:xfrm>
          <a:prstGeom prst="rect">
            <a:avLst/>
          </a:prstGeom>
          <a:noFill/>
          <a:ln w="9525">
            <a:noFill/>
            <a:miter lim="800000"/>
            <a:headEnd/>
            <a:tailEnd/>
          </a:ln>
          <a:effectLst/>
        </p:spPr>
      </p:pic>
      <p:pic>
        <p:nvPicPr>
          <p:cNvPr id="13"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1968" y="3284985"/>
            <a:ext cx="2418184" cy="27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4" name="Picture 4" descr="http://blog.familyrosary.org/wp-content/uploads/2010/11/Mike-Sweeney-Baseball-Photos-080.jp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552" y="3284984"/>
            <a:ext cx="25202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36866" name="Picture 2"/>
          <p:cNvPicPr>
            <a:picLocks noChangeAspect="1" noChangeArrowheads="1"/>
          </p:cNvPicPr>
          <p:nvPr/>
        </p:nvPicPr>
        <p:blipFill>
          <a:blip r:embed="rId3" cstate="print"/>
          <a:srcRect/>
          <a:stretch>
            <a:fillRect/>
          </a:stretch>
        </p:blipFill>
        <p:spPr bwMode="auto">
          <a:xfrm>
            <a:off x="3635896" y="2636913"/>
            <a:ext cx="5488804" cy="3456383"/>
          </a:xfrm>
          <a:prstGeom prst="rect">
            <a:avLst/>
          </a:prstGeom>
          <a:noFill/>
          <a:ln w="9525">
            <a:noFill/>
            <a:miter lim="800000"/>
            <a:headEnd/>
            <a:tailEnd/>
          </a:ln>
          <a:effectLst/>
        </p:spPr>
      </p:pic>
      <p:sp>
        <p:nvSpPr>
          <p:cNvPr id="6" name="TextBox 5"/>
          <p:cNvSpPr txBox="1"/>
          <p:nvPr/>
        </p:nvSpPr>
        <p:spPr>
          <a:xfrm>
            <a:off x="539551" y="3480036"/>
            <a:ext cx="3096345"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600" b="1" dirty="0">
                <a:latin typeface="Times New Roman" pitchFamily="18" charset="0"/>
                <a:cs typeface="Times New Roman" pitchFamily="18" charset="0"/>
              </a:rPr>
              <a:t>معظم طالبات الصف الأول متوسط                              يحبون لحم الغنم أكثر من لحم الدجاج </a:t>
            </a:r>
            <a:endParaRPr lang="en-US" sz="3600" dirty="0">
              <a:latin typeface="Times New Roman" pitchFamily="18" charset="0"/>
              <a:cs typeface="Times New Roman" pitchFamily="18" charset="0"/>
            </a:endParaRPr>
          </a:p>
        </p:txBody>
      </p:sp>
      <p:pic>
        <p:nvPicPr>
          <p:cNvPr id="8" name="Picture 2" descr="C:\Users\TOSHIBA\Desktop\1439\عروض\الشغل\صور الشغل\thinking-happy-face.jpg"/>
          <p:cNvPicPr>
            <a:picLocks noChangeAspect="1" noChangeArrowheads="1"/>
          </p:cNvPicPr>
          <p:nvPr/>
        </p:nvPicPr>
        <p:blipFill>
          <a:blip r:embed="rId4" cstate="print"/>
          <a:srcRect/>
          <a:stretch>
            <a:fillRect/>
          </a:stretch>
        </p:blipFill>
        <p:spPr bwMode="auto">
          <a:xfrm>
            <a:off x="6896" y="771663"/>
            <a:ext cx="2786082" cy="2211728"/>
          </a:xfrm>
          <a:prstGeom prst="rect">
            <a:avLst/>
          </a:prstGeom>
          <a:noFill/>
        </p:spPr>
      </p:pic>
      <p:sp>
        <p:nvSpPr>
          <p:cNvPr id="9" name="TextBox 5"/>
          <p:cNvSpPr txBox="1"/>
          <p:nvPr/>
        </p:nvSpPr>
        <p:spPr>
          <a:xfrm>
            <a:off x="2627784" y="1556792"/>
            <a:ext cx="4148107" cy="646331"/>
          </a:xfrm>
          <a:prstGeom prst="rect">
            <a:avLst/>
          </a:prstGeom>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sym typeface="Wingdings 2"/>
              </a:rPr>
              <a:t>أوافق  أو لا أوفق </a:t>
            </a:r>
          </a:p>
        </p:txBody>
      </p:sp>
    </p:spTree>
    <p:extLst>
      <p:ext uri="{BB962C8B-B14F-4D97-AF65-F5344CB8AC3E}">
        <p14:creationId xmlns:p14="http://schemas.microsoft.com/office/powerpoint/2010/main" val="29110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C:\Documents and Settings\hend.rasheed\My Documents\1437-1438\الهوية أسود طول.jpg"/>
          <p:cNvPicPr>
            <a:picLocks noChangeAspect="1" noChangeArrowheads="1"/>
          </p:cNvPicPr>
          <p:nvPr/>
        </p:nvPicPr>
        <p:blipFill>
          <a:blip r:embed="rId2" cstate="print"/>
          <a:srcRect/>
          <a:stretch>
            <a:fillRect/>
          </a:stretch>
        </p:blipFill>
        <p:spPr bwMode="auto">
          <a:xfrm>
            <a:off x="0" y="0"/>
            <a:ext cx="9144000" cy="7000900"/>
          </a:xfrm>
          <a:prstGeom prst="rect">
            <a:avLst/>
          </a:prstGeom>
          <a:noFill/>
          <a:ln w="9525">
            <a:noFill/>
            <a:miter lim="800000"/>
            <a:headEnd/>
            <a:tailEnd/>
          </a:ln>
        </p:spPr>
      </p:pic>
      <p:sp>
        <p:nvSpPr>
          <p:cNvPr id="3" name="مستطيل 2"/>
          <p:cNvSpPr/>
          <p:nvPr/>
        </p:nvSpPr>
        <p:spPr>
          <a:xfrm>
            <a:off x="0" y="0"/>
            <a:ext cx="91440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sz="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endParaRPr>
          </a:p>
          <a:p>
            <a:pPr algn="ctr"/>
            <a:r>
              <a:rPr lang="ar-SA" sz="3600" b="1" u="sng"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عللـــــــــــــــــــــــــي :</a:t>
            </a:r>
            <a:endParaRPr lang="ar-SA" sz="3600" b="1" u="sng"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endParaRPr>
          </a:p>
          <a:p>
            <a:pPr algn="ctr"/>
            <a:r>
              <a:rPr lang="ar-SA"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يتم تدوين البيانات تدويناً كاملاً ودقيقاً أثناء إجراءا لاستقصاء وعدم إهمال أي ملاحظة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988841"/>
            <a:ext cx="4932040" cy="4869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16832"/>
            <a:ext cx="4139952"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0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7848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sz="5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endParaRPr>
          </a:p>
          <a:p>
            <a:r>
              <a:rPr lang="ar-SA"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قابلة للتكرار ، أي يمكن أن يتوصل إليها علماء آخرون . </a:t>
            </a:r>
          </a:p>
        </p:txBody>
      </p:sp>
      <p:pic>
        <p:nvPicPr>
          <p:cNvPr id="6" name="Picture 4" descr="http://blog.familyrosary.org/wp-content/uploads/2010/11/Mike-Sweeney-Baseball-Photos-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4830"/>
            <a:ext cx="9144000" cy="613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10" name="رسم تخطيطي 9"/>
          <p:cNvGraphicFramePr/>
          <p:nvPr>
            <p:extLst>
              <p:ext uri="{D42A27DB-BD31-4B8C-83A1-F6EECF244321}">
                <p14:modId xmlns:p14="http://schemas.microsoft.com/office/powerpoint/2010/main" val="2669651775"/>
              </p:ext>
            </p:extLst>
          </p:nvPr>
        </p:nvGraphicFramePr>
        <p:xfrm>
          <a:off x="467544" y="836712"/>
          <a:ext cx="820891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a:hlinkClick r:id="rId8" action="ppaction://hlinksldjump"/>
          </p:cNvPr>
          <p:cNvPicPr>
            <a:picLocks noChangeAspect="1" noChangeArrowheads="1"/>
          </p:cNvPicPr>
          <p:nvPr/>
        </p:nvPicPr>
        <p:blipFill>
          <a:blip r:embed="rId9" cstate="print"/>
          <a:srcRect/>
          <a:stretch>
            <a:fillRect/>
          </a:stretch>
        </p:blipFill>
        <p:spPr bwMode="auto">
          <a:xfrm>
            <a:off x="6084168" y="3284984"/>
            <a:ext cx="2448272" cy="2880320"/>
          </a:xfrm>
          <a:prstGeom prst="rect">
            <a:avLst/>
          </a:prstGeom>
          <a:noFill/>
          <a:ln w="9525">
            <a:noFill/>
            <a:miter lim="800000"/>
            <a:headEnd/>
            <a:tailEnd/>
          </a:ln>
          <a:effectLst/>
        </p:spPr>
      </p:pic>
      <p:pic>
        <p:nvPicPr>
          <p:cNvPr id="13"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1968" y="3284984"/>
            <a:ext cx="2418184" cy="28803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4" name="Picture 4" descr="http://blog.familyrosary.org/wp-content/uploads/2010/11/Mike-Sweeney-Baseball-Photos-080.jp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552" y="3284984"/>
            <a:ext cx="25202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5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8" name="Picture 2" descr="C:\Users\TOSHIBA\Desktop\1439\عروض\الشغل\صور الشغل\thinking-happy-face.jpg"/>
          <p:cNvPicPr>
            <a:picLocks noChangeAspect="1" noChangeArrowheads="1"/>
          </p:cNvPicPr>
          <p:nvPr/>
        </p:nvPicPr>
        <p:blipFill>
          <a:blip r:embed="rId3" cstate="print"/>
          <a:srcRect/>
          <a:stretch>
            <a:fillRect/>
          </a:stretch>
        </p:blipFill>
        <p:spPr bwMode="auto">
          <a:xfrm>
            <a:off x="6335785" y="1230394"/>
            <a:ext cx="2786082" cy="2211728"/>
          </a:xfrm>
          <a:prstGeom prst="rect">
            <a:avLst/>
          </a:prstGeom>
          <a:noFill/>
        </p:spPr>
      </p:pic>
      <p:sp>
        <p:nvSpPr>
          <p:cNvPr id="9" name="TextBox 5"/>
          <p:cNvSpPr txBox="1"/>
          <p:nvPr/>
        </p:nvSpPr>
        <p:spPr>
          <a:xfrm>
            <a:off x="2483768" y="692696"/>
            <a:ext cx="4148107" cy="646331"/>
          </a:xfrm>
          <a:prstGeom prst="rect">
            <a:avLst/>
          </a:prstGeom>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sym typeface="Wingdings 2"/>
              </a:rPr>
              <a:t>أوافق  أو لا أوفق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6408712" cy="47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5"/>
          <p:cNvSpPr txBox="1"/>
          <p:nvPr/>
        </p:nvSpPr>
        <p:spPr>
          <a:xfrm>
            <a:off x="503548" y="1484784"/>
            <a:ext cx="6048672"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sym typeface="Wingdings 2"/>
            </a:endParaRPr>
          </a:p>
        </p:txBody>
      </p:sp>
      <p:sp>
        <p:nvSpPr>
          <p:cNvPr id="11" name="TextBox 5"/>
          <p:cNvSpPr txBox="1"/>
          <p:nvPr/>
        </p:nvSpPr>
        <p:spPr>
          <a:xfrm>
            <a:off x="355103" y="5517232"/>
            <a:ext cx="5008985"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sym typeface="Wingdings 2"/>
            </a:endParaRPr>
          </a:p>
        </p:txBody>
      </p:sp>
      <p:sp>
        <p:nvSpPr>
          <p:cNvPr id="12" name="TextBox 5"/>
          <p:cNvSpPr txBox="1"/>
          <p:nvPr/>
        </p:nvSpPr>
        <p:spPr>
          <a:xfrm>
            <a:off x="3419872" y="2278613"/>
            <a:ext cx="324036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sym typeface="Wingdings 2"/>
            </a:endParaRPr>
          </a:p>
        </p:txBody>
      </p:sp>
    </p:spTree>
    <p:extLst>
      <p:ext uri="{BB962C8B-B14F-4D97-AF65-F5344CB8AC3E}">
        <p14:creationId xmlns:p14="http://schemas.microsoft.com/office/powerpoint/2010/main" val="156655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10" name="رسم تخطيطي 9"/>
          <p:cNvGraphicFramePr/>
          <p:nvPr>
            <p:extLst>
              <p:ext uri="{D42A27DB-BD31-4B8C-83A1-F6EECF244321}">
                <p14:modId xmlns:p14="http://schemas.microsoft.com/office/powerpoint/2010/main" val="1357712883"/>
              </p:ext>
            </p:extLst>
          </p:nvPr>
        </p:nvGraphicFramePr>
        <p:xfrm>
          <a:off x="683568" y="1916832"/>
          <a:ext cx="820891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236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7" name="مستطيل 6"/>
          <p:cNvSpPr/>
          <p:nvPr/>
        </p:nvSpPr>
        <p:spPr>
          <a:xfrm>
            <a:off x="0" y="1268760"/>
            <a:ext cx="91694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6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endParaRPr>
          </a:p>
          <a:p>
            <a:r>
              <a:rPr lang="ar-SA"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في عام 1895 م بدأ الامريكي </a:t>
            </a:r>
            <a:r>
              <a:rPr lang="ar-SA" sz="24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بيرسيفال</a:t>
            </a:r>
            <a:r>
              <a:rPr lang="ar-SA"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 لويل رصد كوكب المريخ فزعم انه شاهد نظاماً ضخماً من القنوات التي تنقل الماء الناتج عن انصهار الغطاء الجليدي للأقطاب إلى ما سماه المدن </a:t>
            </a:r>
            <a:r>
              <a:rPr lang="ar-SA" sz="24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المريخية</a:t>
            </a:r>
            <a:r>
              <a:rPr lang="ar-SA"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  ... وقد أصدر كتاباً يتعلق بهذا الموضوع سحر به عامة الناس وأصبح مشهوراً ، إلا أن العلماء أثبتوا مؤخراً أن تلك القنوات والمناطق هي من نسج خياله .</a:t>
            </a:r>
            <a:endPar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endParaRPr>
          </a:p>
        </p:txBody>
      </p:sp>
      <p:pic>
        <p:nvPicPr>
          <p:cNvPr id="2050" name="Picture 2" descr="http://s3.amazonaws.com/findagrave/photos/2002/69/9455_1015851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913" y="3140968"/>
            <a:ext cx="349948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well's 1909 map of M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5" y="3140968"/>
            <a:ext cx="4032448" cy="2088232"/>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1043608" y="5234602"/>
            <a:ext cx="806489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فلو سمعت </a:t>
            </a:r>
            <a:r>
              <a:rPr lang="ar-SA" sz="2400" b="1" cap="all" dirty="0" err="1">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عالماما</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يتحدث عن شيء يدعمه العلم فإن هذا لا يعني أنه يجب أن تصدقه دون أن تسأل عنه . ولكي تكون مستهلكا واعيا فان عليك أن تقوم الإثباتات التي تقدم لك .</a:t>
            </a:r>
          </a:p>
        </p:txBody>
      </p:sp>
    </p:spTree>
    <p:extLst>
      <p:ext uri="{BB962C8B-B14F-4D97-AF65-F5344CB8AC3E}">
        <p14:creationId xmlns:p14="http://schemas.microsoft.com/office/powerpoint/2010/main" val="11937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10" name="TextBox 5"/>
          <p:cNvSpPr txBox="1"/>
          <p:nvPr/>
        </p:nvSpPr>
        <p:spPr>
          <a:xfrm>
            <a:off x="2336160" y="1476073"/>
            <a:ext cx="4828128"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32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Arial" pitchFamily="34" charset="0"/>
                <a:cs typeface="Arial" pitchFamily="34" charset="0"/>
                <a:sym typeface="Wingdings 2"/>
              </a:rPr>
              <a:t>ما رأيك في الإعلان التالي؟</a:t>
            </a:r>
          </a:p>
        </p:txBody>
      </p:sp>
      <p:sp>
        <p:nvSpPr>
          <p:cNvPr id="3" name="مستطيل 2"/>
          <p:cNvSpPr/>
          <p:nvPr/>
        </p:nvSpPr>
        <p:spPr>
          <a:xfrm>
            <a:off x="4572000" y="2476924"/>
            <a:ext cx="4428354"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3600" dirty="0"/>
              <a:t>إذا قرأت إعلان عن أفضل الوسائل المنزلية التبييض الأسنان دون اللجوء لطبيب مدعم بالصور .</a:t>
            </a:r>
            <a:endParaRPr lang="en-US" sz="3600" dirty="0"/>
          </a:p>
          <a:p>
            <a:r>
              <a:rPr lang="ar-SA" sz="3600" dirty="0"/>
              <a:t>1-كيف يمكن أن يكون هذا الإعلان تجاري مضلل؟</a:t>
            </a:r>
            <a:endParaRPr lang="en-US" sz="3600" dirty="0"/>
          </a:p>
        </p:txBody>
      </p:sp>
      <p:pic>
        <p:nvPicPr>
          <p:cNvPr id="12" name="Picture 2" descr="C:\Users\TOSHIBA\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3109">
            <a:off x="251521" y="762636"/>
            <a:ext cx="205003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descr="1419713602.jpg"/>
          <p:cNvPicPr>
            <a:picLocks noChangeAspect="1"/>
          </p:cNvPicPr>
          <p:nvPr/>
        </p:nvPicPr>
        <p:blipFill>
          <a:blip r:embed="rId4" cstate="print"/>
          <a:stretch>
            <a:fillRect/>
          </a:stretch>
        </p:blipFill>
        <p:spPr>
          <a:xfrm>
            <a:off x="251520" y="2348880"/>
            <a:ext cx="4032448" cy="3544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p:cNvPicPr>
            <a:picLocks noChangeAspect="1" noChangeArrowheads="1"/>
          </p:cNvPicPr>
          <p:nvPr/>
        </p:nvPicPr>
        <p:blipFill>
          <a:blip r:embed="rId5" cstate="print"/>
          <a:srcRect/>
          <a:stretch>
            <a:fillRect/>
          </a:stretch>
        </p:blipFill>
        <p:spPr bwMode="auto">
          <a:xfrm>
            <a:off x="251520" y="2476924"/>
            <a:ext cx="4032448" cy="3416319"/>
          </a:xfrm>
          <a:prstGeom prst="rect">
            <a:avLst/>
          </a:prstGeom>
          <a:noFill/>
          <a:ln w="9525">
            <a:noFill/>
            <a:miter lim="800000"/>
            <a:headEnd/>
            <a:tailEnd/>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66999"/>
            <a:ext cx="4428354" cy="345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8567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10" name="رسم تخطيطي 9"/>
          <p:cNvGraphicFramePr/>
          <p:nvPr>
            <p:extLst>
              <p:ext uri="{D42A27DB-BD31-4B8C-83A1-F6EECF244321}">
                <p14:modId xmlns:p14="http://schemas.microsoft.com/office/powerpoint/2010/main" val="4269822767"/>
              </p:ext>
            </p:extLst>
          </p:nvPr>
        </p:nvGraphicFramePr>
        <p:xfrm>
          <a:off x="251520" y="764704"/>
          <a:ext cx="8712968"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6300192" y="3861049"/>
            <a:ext cx="2470398" cy="2232248"/>
          </a:xfrm>
          <a:prstGeom prst="rect">
            <a:avLst/>
          </a:prstGeom>
          <a:noFill/>
          <a:ln w="9525">
            <a:noFill/>
            <a:miter lim="800000"/>
            <a:headEnd/>
            <a:tailEnd/>
          </a:ln>
        </p:spPr>
      </p:pic>
      <p:pic>
        <p:nvPicPr>
          <p:cNvPr id="15" name="صورة 14" descr="1419713602.jpg"/>
          <p:cNvPicPr>
            <a:picLocks noChangeAspect="1"/>
          </p:cNvPicPr>
          <p:nvPr/>
        </p:nvPicPr>
        <p:blipFill>
          <a:blip r:embed="rId9" cstate="print"/>
          <a:stretch>
            <a:fillRect/>
          </a:stretch>
        </p:blipFill>
        <p:spPr>
          <a:xfrm>
            <a:off x="3419872" y="3861048"/>
            <a:ext cx="258586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صورة 15" descr="640x480.jpg"/>
          <p:cNvPicPr>
            <a:picLocks noChangeAspect="1"/>
          </p:cNvPicPr>
          <p:nvPr/>
        </p:nvPicPr>
        <p:blipFill>
          <a:blip r:embed="rId10" cstate="print"/>
          <a:stretch>
            <a:fillRect/>
          </a:stretch>
        </p:blipFill>
        <p:spPr>
          <a:xfrm>
            <a:off x="323528" y="3861048"/>
            <a:ext cx="2771800" cy="2232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236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846043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53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7" name="عنوان فرعي 6"/>
          <p:cNvSpPr>
            <a:spLocks noGrp="1"/>
          </p:cNvSpPr>
          <p:nvPr>
            <p:ph type="subTitle" idx="1"/>
          </p:nvPr>
        </p:nvSpPr>
        <p:spPr>
          <a:xfrm>
            <a:off x="395536" y="764704"/>
            <a:ext cx="8214736" cy="1752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ar-SA" sz="6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DecoType Naskh" pitchFamily="2" charset="-78"/>
              <a:sym typeface="Wingdings 2"/>
            </a:endParaRPr>
          </a:p>
          <a:p>
            <a:endParaRPr lang="ar-SA" sz="1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endParaRPr lang="ar-SA" sz="1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pPr lvl="0"/>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مستطيل 9"/>
          <p:cNvSpPr/>
          <p:nvPr/>
        </p:nvSpPr>
        <p:spPr>
          <a:xfrm>
            <a:off x="323528" y="836712"/>
            <a:ext cx="8568952" cy="9941183"/>
          </a:xfrm>
          <a:prstGeom prst="rect">
            <a:avLst/>
          </a:prstGeom>
        </p:spPr>
        <p:txBody>
          <a:bodyPr wrap="square">
            <a:spAutoFit/>
          </a:bodyPr>
          <a:lstStyle/>
          <a:p>
            <a:pPr algn="ctr"/>
            <a:r>
              <a:rPr lang="ar-SA" sz="2000" b="1" u="sng" dirty="0">
                <a:ln w="11430"/>
                <a:solidFill>
                  <a:srgbClr val="C00000"/>
                </a:solidFill>
                <a:sym typeface="Wingdings 2"/>
              </a:rPr>
              <a:t>التفكير الناقد: </a:t>
            </a:r>
            <a:r>
              <a:rPr lang="ar-SA" sz="2000" b="1" dirty="0">
                <a:ln w="11430"/>
              </a:rPr>
              <a:t>هو الربط بين ما تعرفه من معلومات مع الحقائق الجديدة لتقرر فيما إذا كنت توافق على شيء ما.</a:t>
            </a:r>
          </a:p>
          <a:p>
            <a:pPr lvl="0"/>
            <a:endParaRPr lang="ar-SA" sz="2000" b="1" dirty="0"/>
          </a:p>
          <a:p>
            <a:pPr lvl="0"/>
            <a:r>
              <a:rPr lang="ar-SA" sz="2000" b="1" u="sng" dirty="0">
                <a:ln w="11430"/>
                <a:solidFill>
                  <a:srgbClr val="C00000"/>
                </a:solidFill>
                <a:sym typeface="Wingdings 2"/>
              </a:rPr>
              <a:t>أقسام تقويم </a:t>
            </a:r>
            <a:r>
              <a:rPr lang="ar-SA" sz="2000" b="1" u="sng" dirty="0" err="1">
                <a:ln w="11430"/>
                <a:solidFill>
                  <a:srgbClr val="C00000"/>
                </a:solidFill>
                <a:sym typeface="Wingdings 2"/>
              </a:rPr>
              <a:t>تفسيرالعلمي</a:t>
            </a:r>
            <a:r>
              <a:rPr lang="ar-SA" sz="2000" b="1" dirty="0">
                <a:ln w="11430"/>
                <a:sym typeface="Wingdings 2"/>
              </a:rPr>
              <a:t>:       1-تقويم البيانات             2-تقويم الاستنتاجات </a:t>
            </a:r>
          </a:p>
          <a:p>
            <a:pPr lvl="0"/>
            <a:endParaRPr lang="ar-SA" sz="2000" b="1" dirty="0">
              <a:ln w="11430"/>
              <a:sym typeface="Wingdings 2"/>
            </a:endParaRPr>
          </a:p>
          <a:p>
            <a:r>
              <a:rPr lang="ar-SA" sz="2000" b="1" u="sng" dirty="0" err="1">
                <a:ln w="1905"/>
                <a:solidFill>
                  <a:srgbClr val="C00000"/>
                </a:solidFill>
                <a:sym typeface="Wingdings 2"/>
              </a:rPr>
              <a:t>البيــانـــــــات </a:t>
            </a:r>
            <a:r>
              <a:rPr lang="ar-SA" sz="2000" b="1" u="sng" dirty="0">
                <a:ln w="1905"/>
                <a:solidFill>
                  <a:srgbClr val="C00000"/>
                </a:solidFill>
                <a:sym typeface="Wingdings 2"/>
              </a:rPr>
              <a:t>: </a:t>
            </a:r>
            <a:r>
              <a:rPr lang="ar-SA" sz="2000" b="1" dirty="0">
                <a:ln w="1905"/>
                <a:sym typeface="Wingdings 2"/>
              </a:rPr>
              <a:t>هي معلومات يتم جمعها أثناء البحث العلمي من خلال الملاحظات ويمكن تدوينها على </a:t>
            </a:r>
          </a:p>
          <a:p>
            <a:pPr algn="ctr"/>
            <a:r>
              <a:rPr lang="ar-SA" sz="2000" b="1" dirty="0">
                <a:ln w="1905"/>
                <a:sym typeface="Wingdings 2"/>
              </a:rPr>
              <a:t>           شكل وصف أو جداول أو رسوم بيانية أو أشكال</a:t>
            </a:r>
          </a:p>
          <a:p>
            <a:r>
              <a:rPr lang="ar-SA" sz="2000" b="1" u="sng" dirty="0">
                <a:ln w="11430"/>
                <a:solidFill>
                  <a:srgbClr val="C00000"/>
                </a:solidFill>
                <a:sym typeface="Wingdings 2"/>
              </a:rPr>
              <a:t>خطوات تقويم </a:t>
            </a:r>
            <a:r>
              <a:rPr lang="ar-SA" sz="2000" b="1" u="sng" dirty="0" err="1">
                <a:ln w="11430"/>
                <a:solidFill>
                  <a:srgbClr val="C00000"/>
                </a:solidFill>
                <a:sym typeface="Wingdings 2"/>
              </a:rPr>
              <a:t>البيانات:</a:t>
            </a:r>
            <a:endParaRPr lang="ar-SA" sz="2000" b="1" u="sng" dirty="0">
              <a:ln w="11430"/>
              <a:solidFill>
                <a:srgbClr val="C00000"/>
              </a:solidFill>
              <a:sym typeface="Wingdings 2"/>
            </a:endParaRPr>
          </a:p>
          <a:p>
            <a:pPr algn="ctr"/>
            <a:r>
              <a:rPr lang="ar-SA" sz="2000" b="1" dirty="0">
                <a:ln w="11430"/>
                <a:sym typeface="Wingdings 2"/>
              </a:rPr>
              <a:t>1-يجب أن تكون</a:t>
            </a:r>
            <a:r>
              <a:rPr lang="ar-SA" sz="2000" b="1" dirty="0"/>
              <a:t> البيانات محددة     2- </a:t>
            </a:r>
            <a:r>
              <a:rPr lang="ar-SA" sz="2000" b="1" dirty="0">
                <a:ln w="11430"/>
                <a:sym typeface="Wingdings 2"/>
              </a:rPr>
              <a:t>يجب أن </a:t>
            </a:r>
            <a:r>
              <a:rPr lang="ar-SA" sz="2000" b="1" dirty="0"/>
              <a:t>تدوين البيانات تدوينا دقيقا وشاملا   3- </a:t>
            </a:r>
            <a:r>
              <a:rPr lang="ar-SA" sz="2000" b="1" dirty="0">
                <a:ln w="11430"/>
                <a:sym typeface="Wingdings 2"/>
              </a:rPr>
              <a:t>يجب أن تكون</a:t>
            </a:r>
            <a:r>
              <a:rPr lang="ar-SA" sz="2000" b="1" dirty="0"/>
              <a:t> البيانات قابلة لتكرار</a:t>
            </a:r>
          </a:p>
          <a:p>
            <a:endParaRPr lang="ar-SA" sz="2000" b="1" dirty="0"/>
          </a:p>
          <a:p>
            <a:pPr lvl="0"/>
            <a:r>
              <a:rPr lang="ar-SA" sz="2000" b="1" u="sng" dirty="0">
                <a:ln w="11430"/>
                <a:solidFill>
                  <a:srgbClr val="C00000"/>
                </a:solidFill>
                <a:sym typeface="Wingdings 2"/>
              </a:rPr>
              <a:t>خطوات تقويم </a:t>
            </a:r>
            <a:r>
              <a:rPr lang="ar-SA" sz="2000" b="1" u="sng" dirty="0" err="1">
                <a:ln w="11430"/>
                <a:solidFill>
                  <a:srgbClr val="C00000"/>
                </a:solidFill>
                <a:sym typeface="Wingdings 2"/>
              </a:rPr>
              <a:t>الاستنتاج </a:t>
            </a:r>
            <a:r>
              <a:rPr lang="ar-SA" sz="2000" b="1" u="sng" dirty="0">
                <a:ln w="11430"/>
                <a:solidFill>
                  <a:srgbClr val="C00000"/>
                </a:solidFill>
                <a:sym typeface="Wingdings 2"/>
              </a:rPr>
              <a:t>: </a:t>
            </a:r>
            <a:r>
              <a:rPr lang="ar-SA" sz="2000" b="1" dirty="0">
                <a:ln w="11430"/>
                <a:sym typeface="Wingdings 2"/>
              </a:rPr>
              <a:t>1-</a:t>
            </a:r>
            <a:r>
              <a:rPr lang="ar-SA" sz="2000" b="1" dirty="0"/>
              <a:t> أن يستند الاستنتاج  إلى أساس علمي      2- أن يكون الاستنتاج منطقي</a:t>
            </a:r>
          </a:p>
          <a:p>
            <a:endParaRPr lang="ar-SA" sz="2000" b="1" dirty="0">
              <a:solidFill>
                <a:srgbClr val="C00000"/>
              </a:solidFill>
            </a:endParaRPr>
          </a:p>
          <a:p>
            <a:pPr lvl="0" algn="ctr"/>
            <a:r>
              <a:rPr lang="ar-SA" sz="2000" b="1" dirty="0"/>
              <a:t>        3-البحث عن تفسيرات أخر ممكنة </a:t>
            </a:r>
          </a:p>
          <a:p>
            <a:pPr lvl="0" algn="ctr"/>
            <a:endParaRPr lang="ar-SA" sz="2000" b="1" dirty="0"/>
          </a:p>
          <a:p>
            <a:pPr lvl="0"/>
            <a:r>
              <a:rPr lang="ar-SA" sz="2000" b="1" u="sng" dirty="0">
                <a:ln w="11430"/>
                <a:solidFill>
                  <a:srgbClr val="C00000"/>
                </a:solidFill>
                <a:sym typeface="Wingdings 2"/>
              </a:rPr>
              <a:t>خطوات تقويم تقويم المواد الدعائية : </a:t>
            </a:r>
            <a:r>
              <a:rPr lang="ar-SA" sz="2000" b="1" dirty="0">
                <a:ln w="11430"/>
                <a:sym typeface="Wingdings 2"/>
              </a:rPr>
              <a:t>       1-</a:t>
            </a:r>
            <a:r>
              <a:rPr lang="ar-SA" sz="2000" b="1"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sym typeface="Wingdings 2"/>
              </a:rPr>
              <a:t>أن تكون البيانات محددة ودقيقة</a:t>
            </a:r>
            <a:endParaRPr lang="ar-SA" sz="2000" dirty="0">
              <a:solidFill>
                <a:srgbClr val="C00000"/>
              </a:solidFill>
            </a:endParaRPr>
          </a:p>
          <a:p>
            <a:pPr lvl="0"/>
            <a:r>
              <a:rPr lang="ar-SA" sz="2000" b="1" dirty="0">
                <a:ln w="10541" cmpd="sng">
                  <a:solidFill>
                    <a:schemeClr val="accent1">
                      <a:shade val="88000"/>
                      <a:satMod val="110000"/>
                    </a:schemeClr>
                  </a:solidFill>
                  <a:prstDash val="solid"/>
                </a:ln>
                <a:sym typeface="Wingdings 2"/>
              </a:rPr>
              <a:t>                                              2- </a:t>
            </a:r>
            <a:r>
              <a:rPr lang="ar-SA" sz="2000" b="1"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sym typeface="Wingdings 2"/>
              </a:rPr>
              <a:t>أن يكون المنتج لا يحتوي على عبارات تفهم بأكثر من معنى </a:t>
            </a:r>
            <a:endParaRPr lang="ar-SA" sz="2000" dirty="0">
              <a:solidFill>
                <a:srgbClr val="C00000"/>
              </a:solidFill>
            </a:endParaRPr>
          </a:p>
          <a:p>
            <a:r>
              <a:rPr lang="ar-SA" sz="2000"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2"/>
              </a:rPr>
              <a:t>الواجب 1/2/3 </a:t>
            </a:r>
            <a:endParaRPr lang="ar-SA" sz="2000" dirty="0"/>
          </a:p>
          <a:p>
            <a:pPr lvl="0"/>
            <a:endParaRPr lang="ar-SA" sz="2000" dirty="0">
              <a:solidFill>
                <a:srgbClr val="C00000"/>
              </a:solidFill>
            </a:endParaRPr>
          </a:p>
          <a:p>
            <a:endParaRPr lang="ar-SA" sz="2000" dirty="0"/>
          </a:p>
          <a:p>
            <a:pPr lvl="0"/>
            <a:r>
              <a:rPr lang="ar-SA" sz="2000" b="1" dirty="0"/>
              <a:t> </a:t>
            </a:r>
          </a:p>
          <a:p>
            <a:pPr lvl="0"/>
            <a:endParaRPr lang="ar-SA" sz="2000" u="sng" dirty="0"/>
          </a:p>
          <a:p>
            <a:endParaRPr lang="ar-SA" sz="2000" b="1" dirty="0"/>
          </a:p>
          <a:p>
            <a:pPr lvl="0"/>
            <a:endParaRPr lang="ar-SA" sz="2000" dirty="0">
              <a:solidFill>
                <a:srgbClr val="C00000"/>
              </a:solidFill>
            </a:endParaRPr>
          </a:p>
          <a:p>
            <a:endParaRPr lang="ar-SA" sz="2000" dirty="0">
              <a:solidFill>
                <a:srgbClr val="C00000"/>
              </a:solidFill>
            </a:endParaRPr>
          </a:p>
          <a:p>
            <a:pPr lvl="0"/>
            <a:endParaRPr lang="ar-SA" sz="2000" dirty="0"/>
          </a:p>
          <a:p>
            <a:endParaRPr lang="ar-SA" sz="2000" b="1" dirty="0">
              <a:ln w="1905"/>
              <a:effectLst>
                <a:innerShdw blurRad="69850" dist="43180" dir="5400000">
                  <a:srgbClr val="000000">
                    <a:alpha val="65000"/>
                  </a:srgbClr>
                </a:innerShdw>
              </a:effectLst>
            </a:endParaRPr>
          </a:p>
          <a:p>
            <a:endParaRPr lang="ar-SA" sz="2000" u="sng" dirty="0"/>
          </a:p>
          <a:p>
            <a:pPr lvl="0"/>
            <a:endParaRPr lang="ar-SA" sz="2000" b="1" dirty="0"/>
          </a:p>
          <a:p>
            <a:endParaRPr lang="ar-SA" sz="2000" b="1" dirty="0">
              <a:solidFill>
                <a:srgbClr val="C00000"/>
              </a:solidFill>
            </a:endParaRPr>
          </a:p>
          <a:p>
            <a:pPr lvl="0"/>
            <a:endParaRPr lang="ar-SA" sz="2000" dirty="0"/>
          </a:p>
          <a:p>
            <a:endParaRPr lang="ar-SA" sz="2000" dirty="0">
              <a:ln w="11430"/>
              <a:effectLst>
                <a:outerShdw blurRad="50800" dist="39000" dir="5460000" algn="tl">
                  <a:srgbClr val="000000">
                    <a:alpha val="38000"/>
                  </a:srgbClr>
                </a:outerShdw>
              </a:effectLst>
            </a:endParaRPr>
          </a:p>
        </p:txBody>
      </p:sp>
      <p:sp>
        <p:nvSpPr>
          <p:cNvPr id="13" name="TextBox 5"/>
          <p:cNvSpPr txBox="1"/>
          <p:nvPr/>
        </p:nvSpPr>
        <p:spPr>
          <a:xfrm>
            <a:off x="2627784" y="0"/>
            <a:ext cx="3744416"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ctr"/>
            <a:r>
              <a:rPr lang="ar-SA" sz="2800" b="1" dirty="0">
                <a:solidFill>
                  <a:srgbClr val="C00000"/>
                </a:solidFill>
                <a:latin typeface="Arial" pitchFamily="34" charset="0"/>
                <a:cs typeface="Arial" pitchFamily="34" charset="0"/>
              </a:rPr>
              <a:t>تقويم التفسيرات العلمية </a:t>
            </a:r>
          </a:p>
        </p:txBody>
      </p:sp>
    </p:spTree>
    <p:extLst>
      <p:ext uri="{BB962C8B-B14F-4D97-AF65-F5344CB8AC3E}">
        <p14:creationId xmlns:p14="http://schemas.microsoft.com/office/powerpoint/2010/main" val="3821034642"/>
      </p:ext>
    </p:extLst>
  </p:cSld>
  <p:clrMapOvr>
    <a:masterClrMapping/>
  </p:clrMapOvr>
  <p:transition>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C:\Documents and Settings\hend.rasheed\My Documents\1437-1438\الهوية أسود طول.jpg"/>
          <p:cNvPicPr>
            <a:picLocks noChangeAspect="1" noChangeArrowheads="1"/>
          </p:cNvPicPr>
          <p:nvPr/>
        </p:nvPicPr>
        <p:blipFill>
          <a:blip r:embed="rId2" cstate="print"/>
          <a:srcRect/>
          <a:stretch>
            <a:fillRect/>
          </a:stretch>
        </p:blipFill>
        <p:spPr bwMode="auto">
          <a:xfrm>
            <a:off x="0" y="0"/>
            <a:ext cx="9144000" cy="7000900"/>
          </a:xfrm>
          <a:prstGeom prst="rect">
            <a:avLst/>
          </a:prstGeom>
          <a:noFill/>
          <a:ln w="9525">
            <a:noFill/>
            <a:miter lim="800000"/>
            <a:headEnd/>
            <a:tailEnd/>
          </a:ln>
        </p:spPr>
      </p:pic>
      <p:sp>
        <p:nvSpPr>
          <p:cNvPr id="4" name="مستطيل 3"/>
          <p:cNvSpPr/>
          <p:nvPr/>
        </p:nvSpPr>
        <p:spPr>
          <a:xfrm>
            <a:off x="179512" y="1905000"/>
            <a:ext cx="8964488" cy="4154984"/>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حل الواجب صفحة 33</a:t>
            </a:r>
          </a:p>
          <a:p>
            <a:r>
              <a:rPr lang="ar-SA"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س1:صف أهمية إعادة التجارب .</a:t>
            </a:r>
          </a:p>
          <a:p>
            <a:r>
              <a:rPr lang="ar-SA" sz="4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لكي يصبح الدليل  العلمي موثوقا .عند إعادة التجارب من قبل علماء أخرون.</a:t>
            </a:r>
          </a:p>
          <a:p>
            <a:r>
              <a:rPr lang="ar-SA" sz="4400" b="1" cap="all" dirty="0">
                <a:ln w="9000" cmpd="sng">
                  <a:solidFill>
                    <a:schemeClr val="accent4">
                      <a:shade val="50000"/>
                      <a:satMod val="120000"/>
                    </a:schemeClr>
                  </a:solidFill>
                  <a:prstDash val="solid"/>
                </a:ln>
                <a:solidFill>
                  <a:srgbClr val="CC0000"/>
                </a:solidFill>
                <a:effectLst>
                  <a:reflection blurRad="12700" stA="28000" endPos="45000" dist="1000" dir="5400000" sy="-100000" algn="bl" rotWithShape="0"/>
                </a:effectLst>
                <a:latin typeface="+mj-lt"/>
                <a:ea typeface="+mj-ea"/>
                <a:cs typeface="DecoType Naskh" pitchFamily="2" charset="-78"/>
                <a:sym typeface="Wingdings 2"/>
              </a:rPr>
              <a:t>س2:وضح كيف يمكن أن تكون الإعلانات التجارية مضللة ؟</a:t>
            </a:r>
          </a:p>
          <a:p>
            <a:r>
              <a:rPr lang="ar-SA" sz="4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اذا احتوى الإعلان على عبارات تفهم بكثر من معنى</a:t>
            </a:r>
          </a:p>
        </p:txBody>
      </p:sp>
      <p:pic>
        <p:nvPicPr>
          <p:cNvPr id="7" name="Picture 2" descr="حروف"/>
          <p:cNvPicPr>
            <a:picLocks noChangeAspect="1" noChangeArrowheads="1"/>
          </p:cNvPicPr>
          <p:nvPr/>
        </p:nvPicPr>
        <p:blipFill>
          <a:blip r:embed="rId3" cstate="print"/>
          <a:srcRect/>
          <a:stretch>
            <a:fillRect/>
          </a:stretch>
        </p:blipFill>
        <p:spPr bwMode="auto">
          <a:xfrm>
            <a:off x="1214414" y="6643734"/>
            <a:ext cx="7929586" cy="285728"/>
          </a:xfrm>
          <a:prstGeom prst="rect">
            <a:avLst/>
          </a:prstGeom>
          <a:noFill/>
          <a:ln w="9525">
            <a:noFill/>
            <a:miter lim="800000"/>
            <a:headEnd/>
            <a:tailEnd/>
          </a:ln>
        </p:spPr>
      </p:pic>
    </p:spTree>
    <p:extLst>
      <p:ext uri="{BB962C8B-B14F-4D97-AF65-F5344CB8AC3E}">
        <p14:creationId xmlns:p14="http://schemas.microsoft.com/office/powerpoint/2010/main" val="936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271" name="Picture 2" descr="Picture 2"/>
          <p:cNvPicPr>
            <a:picLocks noChangeAspect="1"/>
          </p:cNvPicPr>
          <p:nvPr/>
        </p:nvPicPr>
        <p:blipFill>
          <a:blip r:embed="rId3"/>
          <a:stretch>
            <a:fillRect/>
          </a:stretch>
        </p:blipFill>
        <p:spPr>
          <a:xfrm>
            <a:off x="179511" y="692695"/>
            <a:ext cx="8568953" cy="5472609"/>
          </a:xfrm>
          <a:prstGeom prst="rect">
            <a:avLst/>
          </a:prstGeom>
          <a:ln w="12700">
            <a:miter lim="400000"/>
          </a:ln>
        </p:spPr>
      </p:pic>
      <p:sp>
        <p:nvSpPr>
          <p:cNvPr id="273" name="مستطيل 9"/>
          <p:cNvSpPr txBox="1"/>
          <p:nvPr/>
        </p:nvSpPr>
        <p:spPr>
          <a:xfrm>
            <a:off x="3133101" y="1208526"/>
            <a:ext cx="4173940" cy="3303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b="1">
                <a:solidFill>
                  <a:srgbClr val="3373F9"/>
                </a:solidFill>
                <a:latin typeface="+mn-lt"/>
                <a:ea typeface="+mn-ea"/>
                <a:cs typeface="+mn-cs"/>
                <a:sym typeface="Helvetica"/>
              </a:defRPr>
            </a:pPr>
            <a:r>
              <a:rPr dirty="0" err="1"/>
              <a:t>قال</a:t>
            </a:r>
            <a:r>
              <a:rPr dirty="0"/>
              <a:t> </a:t>
            </a:r>
            <a:r>
              <a:rPr dirty="0" err="1"/>
              <a:t>عليه</a:t>
            </a:r>
            <a:r>
              <a:rPr dirty="0"/>
              <a:t> </a:t>
            </a:r>
            <a:r>
              <a:rPr dirty="0" err="1"/>
              <a:t>الصلاة</a:t>
            </a:r>
            <a:r>
              <a:rPr dirty="0"/>
              <a:t> </a:t>
            </a:r>
            <a:r>
              <a:rPr dirty="0" err="1"/>
              <a:t>والسلام</a:t>
            </a:r>
            <a:endParaRPr dirty="0"/>
          </a:p>
          <a:p>
            <a:pPr algn="ctr" defTabSz="4572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b="1">
                <a:solidFill>
                  <a:srgbClr val="3373F9"/>
                </a:solidFill>
                <a:latin typeface="+mn-lt"/>
                <a:ea typeface="+mn-ea"/>
                <a:cs typeface="+mn-cs"/>
                <a:sym typeface="Helvetica"/>
              </a:defRPr>
            </a:pPr>
            <a:r>
              <a:rPr dirty="0" err="1"/>
              <a:t>كفى</a:t>
            </a:r>
            <a:r>
              <a:rPr dirty="0"/>
              <a:t> </a:t>
            </a:r>
            <a:r>
              <a:rPr dirty="0" err="1"/>
              <a:t>بالمرء</a:t>
            </a:r>
            <a:r>
              <a:rPr dirty="0"/>
              <a:t> </a:t>
            </a:r>
            <a:r>
              <a:rPr dirty="0" err="1"/>
              <a:t>كذِباً</a:t>
            </a:r>
            <a:endParaRPr dirty="0"/>
          </a:p>
          <a:p>
            <a:pPr algn="ctr" defTabSz="4572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b="1">
                <a:solidFill>
                  <a:srgbClr val="3373F9"/>
                </a:solidFill>
                <a:latin typeface="+mn-lt"/>
                <a:ea typeface="+mn-ea"/>
                <a:cs typeface="+mn-cs"/>
                <a:sym typeface="Helvetica"/>
              </a:defRPr>
            </a:pPr>
            <a:r>
              <a:rPr dirty="0"/>
              <a:t> </a:t>
            </a:r>
            <a:r>
              <a:rPr dirty="0" err="1">
                <a:solidFill>
                  <a:srgbClr val="000000"/>
                </a:solidFill>
              </a:rPr>
              <a:t>أن</a:t>
            </a:r>
            <a:r>
              <a:rPr dirty="0">
                <a:solidFill>
                  <a:srgbClr val="000000"/>
                </a:solidFill>
              </a:rPr>
              <a:t> </a:t>
            </a:r>
            <a:r>
              <a:rPr dirty="0" err="1">
                <a:solidFill>
                  <a:srgbClr val="000000"/>
                </a:solidFill>
              </a:rPr>
              <a:t>يُحدِّثَ</a:t>
            </a:r>
            <a:r>
              <a:rPr dirty="0">
                <a:solidFill>
                  <a:srgbClr val="000000"/>
                </a:solidFill>
              </a:rPr>
              <a:t> </a:t>
            </a:r>
            <a:r>
              <a:rPr dirty="0" err="1">
                <a:solidFill>
                  <a:srgbClr val="000000"/>
                </a:solidFill>
              </a:rPr>
              <a:t>بكل</a:t>
            </a:r>
            <a:r>
              <a:rPr dirty="0">
                <a:solidFill>
                  <a:srgbClr val="000000"/>
                </a:solidFill>
              </a:rPr>
              <a:t> </a:t>
            </a:r>
            <a:r>
              <a:rPr dirty="0" err="1">
                <a:solidFill>
                  <a:srgbClr val="000000"/>
                </a:solidFill>
              </a:rPr>
              <a:t>ما</a:t>
            </a:r>
            <a:r>
              <a:rPr dirty="0">
                <a:solidFill>
                  <a:srgbClr val="000000"/>
                </a:solidFill>
              </a:rPr>
              <a:t> </a:t>
            </a:r>
            <a:r>
              <a:rPr dirty="0" err="1">
                <a:solidFill>
                  <a:srgbClr val="000000"/>
                </a:solidFill>
              </a:rPr>
              <a:t>سمع</a:t>
            </a:r>
            <a:r>
              <a:rPr dirty="0">
                <a:solidFill>
                  <a:srgbClr val="000000"/>
                </a:solidFill>
              </a:rPr>
              <a:t>))</a:t>
            </a:r>
          </a:p>
          <a:p>
            <a:pPr defTabSz="4572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b="1">
                <a:solidFill>
                  <a:srgbClr val="3373F9"/>
                </a:solidFill>
                <a:latin typeface="+mn-lt"/>
                <a:ea typeface="+mn-ea"/>
                <a:cs typeface="+mn-cs"/>
                <a:sym typeface="Helvetica"/>
              </a:defRPr>
            </a:pPr>
            <a:r>
              <a:rPr dirty="0" err="1"/>
              <a:t>في</a:t>
            </a:r>
            <a:r>
              <a:rPr dirty="0"/>
              <a:t> </a:t>
            </a:r>
            <a:r>
              <a:rPr dirty="0" err="1"/>
              <a:t>هذا</a:t>
            </a:r>
            <a:r>
              <a:rPr dirty="0"/>
              <a:t> </a:t>
            </a:r>
            <a:r>
              <a:rPr dirty="0" err="1"/>
              <a:t>الخبر</a:t>
            </a:r>
            <a:r>
              <a:rPr dirty="0"/>
              <a:t> </a:t>
            </a:r>
            <a:r>
              <a:rPr dirty="0" err="1"/>
              <a:t>الزجر</a:t>
            </a:r>
            <a:r>
              <a:rPr dirty="0"/>
              <a:t> </a:t>
            </a:r>
            <a:r>
              <a:rPr dirty="0" err="1"/>
              <a:t>للمرء</a:t>
            </a:r>
            <a:r>
              <a:rPr dirty="0"/>
              <a:t> </a:t>
            </a:r>
            <a:r>
              <a:rPr dirty="0" err="1"/>
              <a:t>أن</a:t>
            </a:r>
            <a:r>
              <a:rPr dirty="0"/>
              <a:t> </a:t>
            </a:r>
            <a:r>
              <a:rPr dirty="0" err="1"/>
              <a:t>يحدث</a:t>
            </a:r>
            <a:r>
              <a:rPr dirty="0"/>
              <a:t> </a:t>
            </a:r>
            <a:r>
              <a:rPr dirty="0" err="1"/>
              <a:t>بكل</a:t>
            </a:r>
            <a:r>
              <a:rPr dirty="0"/>
              <a:t> </a:t>
            </a:r>
            <a:r>
              <a:rPr dirty="0" err="1"/>
              <a:t>ما</a:t>
            </a:r>
            <a:r>
              <a:rPr dirty="0"/>
              <a:t> </a:t>
            </a:r>
            <a:r>
              <a:rPr dirty="0" err="1"/>
              <a:t>سمع</a:t>
            </a:r>
            <a:r>
              <a:rPr dirty="0"/>
              <a:t> </a:t>
            </a:r>
            <a:r>
              <a:rPr dirty="0" err="1"/>
              <a:t>حتى</a:t>
            </a:r>
            <a:r>
              <a:rPr dirty="0"/>
              <a:t> </a:t>
            </a:r>
            <a:r>
              <a:rPr dirty="0" err="1"/>
              <a:t>يعلم</a:t>
            </a:r>
            <a:r>
              <a:rPr dirty="0"/>
              <a:t> </a:t>
            </a:r>
            <a:r>
              <a:rPr dirty="0" err="1"/>
              <a:t>علم</a:t>
            </a:r>
            <a:r>
              <a:rPr dirty="0"/>
              <a:t> </a:t>
            </a:r>
            <a:r>
              <a:rPr dirty="0" err="1"/>
              <a:t>اليقين</a:t>
            </a:r>
            <a:r>
              <a:rPr dirty="0"/>
              <a:t> </a:t>
            </a:r>
            <a:r>
              <a:rPr dirty="0" err="1"/>
              <a:t>صحته</a:t>
            </a:r>
            <a:r>
              <a:rPr dirty="0"/>
              <a:t> </a:t>
            </a:r>
            <a:r>
              <a:rPr dirty="0" err="1"/>
              <a:t>ومصدره</a:t>
            </a:r>
            <a:r>
              <a:rPr dirty="0"/>
              <a:t>         </a:t>
            </a:r>
          </a:p>
        </p:txBody>
      </p:sp>
      <p:pic>
        <p:nvPicPr>
          <p:cNvPr id="274" name="Picture 6" descr="Picture 6"/>
          <p:cNvPicPr>
            <a:picLocks/>
          </p:cNvPicPr>
          <p:nvPr/>
        </p:nvPicPr>
        <p:blipFill>
          <a:blip r:embed="rId4"/>
          <a:stretch>
            <a:fillRect/>
          </a:stretch>
        </p:blipFill>
        <p:spPr>
          <a:xfrm>
            <a:off x="1907703" y="2681288"/>
            <a:ext cx="1428751" cy="4176713"/>
          </a:xfrm>
          <a:prstGeom prst="rect">
            <a:avLst/>
          </a:prstGeom>
          <a:ln w="12700">
            <a:miter lim="400000"/>
          </a:ln>
        </p:spPr>
      </p:pic>
      <p:pic>
        <p:nvPicPr>
          <p:cNvPr id="275" name="Picture 2" descr="Picture 2"/>
          <p:cNvPicPr>
            <a:picLocks noChangeAspect="1"/>
          </p:cNvPicPr>
          <p:nvPr/>
        </p:nvPicPr>
        <p:blipFill>
          <a:blip r:embed="rId5"/>
          <a:stretch>
            <a:fillRect/>
          </a:stretch>
        </p:blipFill>
        <p:spPr>
          <a:xfrm>
            <a:off x="1043608" y="4005064"/>
            <a:ext cx="1224137" cy="1080121"/>
          </a:xfrm>
          <a:prstGeom prst="rect">
            <a:avLst/>
          </a:prstGeom>
          <a:ln w="12700">
            <a:miter lim="400000"/>
          </a:ln>
        </p:spPr>
      </p:pic>
      <p:pic>
        <p:nvPicPr>
          <p:cNvPr id="276" name="Picture 3" descr="Picture 3"/>
          <p:cNvPicPr>
            <a:picLocks noChangeAspect="1"/>
          </p:cNvPicPr>
          <p:nvPr/>
        </p:nvPicPr>
        <p:blipFill>
          <a:blip r:embed="rId6"/>
          <a:stretch>
            <a:fillRect/>
          </a:stretch>
        </p:blipFill>
        <p:spPr>
          <a:xfrm>
            <a:off x="3059832" y="4005064"/>
            <a:ext cx="1232026" cy="1080121"/>
          </a:xfrm>
          <a:prstGeom prst="rect">
            <a:avLst/>
          </a:prstGeom>
          <a:ln w="12700">
            <a:miter lim="400000"/>
          </a:ln>
        </p:spPr>
      </p:pic>
      <p:pic>
        <p:nvPicPr>
          <p:cNvPr id="277" name="Picture 4" descr="Picture 4"/>
          <p:cNvPicPr>
            <a:picLocks noChangeAspect="1"/>
          </p:cNvPicPr>
          <p:nvPr/>
        </p:nvPicPr>
        <p:blipFill>
          <a:blip r:embed="rId7"/>
          <a:stretch>
            <a:fillRect/>
          </a:stretch>
        </p:blipFill>
        <p:spPr>
          <a:xfrm rot="21402166">
            <a:off x="5245572" y="3891374"/>
            <a:ext cx="1080968" cy="917849"/>
          </a:xfrm>
          <a:prstGeom prst="rect">
            <a:avLst/>
          </a:prstGeom>
          <a:ln w="12700">
            <a:miter lim="400000"/>
          </a:ln>
        </p:spPr>
      </p:pic>
      <p:pic>
        <p:nvPicPr>
          <p:cNvPr id="278" name="Picture 5" descr="Picture 5"/>
          <p:cNvPicPr>
            <a:picLocks noChangeAspect="1"/>
          </p:cNvPicPr>
          <p:nvPr/>
        </p:nvPicPr>
        <p:blipFill>
          <a:blip r:embed="rId8"/>
          <a:stretch>
            <a:fillRect/>
          </a:stretch>
        </p:blipFill>
        <p:spPr>
          <a:xfrm rot="20929744" flipH="1">
            <a:off x="7020552" y="3591633"/>
            <a:ext cx="1018283" cy="845841"/>
          </a:xfrm>
          <a:prstGeom prst="rect">
            <a:avLst/>
          </a:prstGeom>
          <a:ln w="12700">
            <a:miter lim="400000"/>
          </a:ln>
        </p:spPr>
      </p:pic>
      <p:pic>
        <p:nvPicPr>
          <p:cNvPr id="279" name="Picture 6" descr="Picture 6"/>
          <p:cNvPicPr>
            <a:picLocks noChangeAspect="1"/>
          </p:cNvPicPr>
          <p:nvPr/>
        </p:nvPicPr>
        <p:blipFill>
          <a:blip r:embed="rId9"/>
          <a:stretch>
            <a:fillRect/>
          </a:stretch>
        </p:blipFill>
        <p:spPr>
          <a:xfrm rot="21117951">
            <a:off x="879184" y="2246570"/>
            <a:ext cx="1687423" cy="856895"/>
          </a:xfrm>
          <a:prstGeom prst="rect">
            <a:avLst/>
          </a:prstGeom>
          <a:ln w="12700">
            <a:miter lim="400000"/>
          </a:ln>
        </p:spPr>
      </p:pic>
      <p:sp>
        <p:nvSpPr>
          <p:cNvPr id="280" name="مستطيل 13"/>
          <p:cNvSpPr txBox="1"/>
          <p:nvPr/>
        </p:nvSpPr>
        <p:spPr>
          <a:xfrm>
            <a:off x="395535" y="404664"/>
            <a:ext cx="2160242" cy="889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b="1">
                <a:ln w="18000">
                  <a:solidFill>
                    <a:srgbClr val="95C5C3"/>
                  </a:solidFill>
                </a:ln>
                <a:solidFill>
                  <a:srgbClr val="99CCFF"/>
                </a:solidFill>
                <a:effectLst>
                  <a:outerShdw blurRad="25400" dist="23000" dir="7020000" rotWithShape="0">
                    <a:srgbClr val="000000">
                      <a:alpha val="50000"/>
                    </a:srgbClr>
                  </a:outerShdw>
                </a:effectLst>
                <a:latin typeface="Diwani Simple Striped"/>
                <a:ea typeface="Diwani Simple Striped"/>
                <a:cs typeface="Diwani Simple Striped"/>
                <a:sym typeface="Diwani Simple Striped"/>
              </a:defRPr>
            </a:lvl1pPr>
          </a:lstStyle>
          <a:p>
            <a:pPr rtl="0">
              <a:defRPr b="0">
                <a:latin typeface="Arabic Typesetting"/>
                <a:ea typeface="Arabic Typesetting"/>
                <a:cs typeface="Arabic Typesetting"/>
                <a:sym typeface="Arabic Typesetting"/>
              </a:defRPr>
            </a:pPr>
            <a:r>
              <a:rPr b="1">
                <a:latin typeface="Diwani Simple Striped"/>
                <a:ea typeface="Diwani Simple Striped"/>
                <a:cs typeface="Diwani Simple Striped"/>
                <a:sym typeface="Diwani Simple Striped"/>
              </a:rPr>
              <a:t>قيمتنا </a:t>
            </a:r>
          </a:p>
        </p:txBody>
      </p:sp>
    </p:spTree>
    <p:extLst>
      <p:ext uri="{BB962C8B-B14F-4D97-AF65-F5344CB8AC3E}">
        <p14:creationId xmlns:p14="http://schemas.microsoft.com/office/powerpoint/2010/main" val="2787631103"/>
      </p:ext>
    </p:extLst>
  </p:cSld>
  <p:clrMapOvr>
    <a:masterClrMapping/>
  </p:clrMapOvr>
  <mc:AlternateContent xmlns:mc="http://schemas.openxmlformats.org/markup-compatibility/2006" xmlns:p14="http://schemas.microsoft.com/office/powerpoint/2010/main">
    <mc:Choice Requires="p14">
      <p:transition spd="slow" p14:dur="1200">
        <p14:switch dir="l"/>
      </p:transition>
    </mc:Choice>
    <mc:Fallback xmlns:a14="http://schemas.microsoft.com/office/drawing/2010/main" xmlns:m="http://schemas.openxmlformats.org/officeDocument/2006/math"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282" name="2E5E920E-10AF-4F66-B4FA-A3D329F3E8FF-L0-001.jpeg" descr="2E5E920E-10AF-4F66-B4FA-A3D329F3E8FF-L0-001.jpeg"/>
          <p:cNvPicPr>
            <a:picLocks noChangeAspect="1"/>
          </p:cNvPicPr>
          <p:nvPr/>
        </p:nvPicPr>
        <p:blipFill>
          <a:blip r:embed="rId3"/>
          <a:stretch>
            <a:fillRect/>
          </a:stretch>
        </p:blipFill>
        <p:spPr>
          <a:xfrm>
            <a:off x="467544" y="1484783"/>
            <a:ext cx="8424936" cy="4459825"/>
          </a:xfrm>
          <a:prstGeom prst="rect">
            <a:avLst/>
          </a:prstGeom>
          <a:ln w="12700">
            <a:miter lim="400000"/>
          </a:ln>
        </p:spPr>
      </p:pic>
      <p:sp>
        <p:nvSpPr>
          <p:cNvPr id="283" name="خلاصة تقويم التفسيرات العلمية"/>
          <p:cNvSpPr/>
          <p:nvPr/>
        </p:nvSpPr>
        <p:spPr>
          <a:xfrm>
            <a:off x="5370478" y="239138"/>
            <a:ext cx="2808284" cy="883596"/>
          </a:xfrm>
          <a:prstGeom prst="rect">
            <a:avLst/>
          </a:prstGeom>
          <a:solidFill>
            <a:srgbClr val="FFFFFF"/>
          </a:solidFill>
          <a:ln w="25400">
            <a:solidFill>
              <a:schemeClr val="accent1"/>
            </a:solidFill>
          </a:ln>
          <a:effectLst>
            <a:outerShdw blurRad="50800" dist="25400" rotWithShape="0">
              <a:srgbClr val="000000">
                <a:alpha val="6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lstStyle>
          <a:p>
            <a:pPr rtl="0">
              <a:defRPr/>
            </a:pPr>
            <a:r>
              <a:t>خلاصة تقويم التفسيرات العلمية </a:t>
            </a:r>
          </a:p>
        </p:txBody>
      </p:sp>
    </p:spTree>
    <p:extLst>
      <p:ext uri="{BB962C8B-B14F-4D97-AF65-F5344CB8AC3E}">
        <p14:creationId xmlns:p14="http://schemas.microsoft.com/office/powerpoint/2010/main" val="80462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2" descr="C:\Documents and Settings\hend.rasheed\My Documents\1437-1438\الهوية أسود طول.jpg"/>
          <p:cNvPicPr>
            <a:picLocks noChangeAspect="1" noChangeArrowheads="1"/>
          </p:cNvPicPr>
          <p:nvPr/>
        </p:nvPicPr>
        <p:blipFill>
          <a:blip r:embed="rId2" cstate="print"/>
          <a:srcRect/>
          <a:stretch>
            <a:fillRect/>
          </a:stretch>
        </p:blipFill>
        <p:spPr bwMode="auto">
          <a:xfrm>
            <a:off x="0" y="0"/>
            <a:ext cx="9144000" cy="7000900"/>
          </a:xfrm>
          <a:prstGeom prst="rect">
            <a:avLst/>
          </a:prstGeom>
          <a:noFill/>
          <a:ln w="9525">
            <a:noFill/>
            <a:miter lim="800000"/>
            <a:headEnd/>
            <a:tailEnd/>
          </a:ln>
        </p:spPr>
      </p:pic>
      <p:pic>
        <p:nvPicPr>
          <p:cNvPr id="1026" name="Picture 2" descr="http://www.relationship-economy.com/wp-content/uploads/2012/08/Thinking.441218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1"/>
          <p:cNvSpPr txBox="1">
            <a:spLocks/>
          </p:cNvSpPr>
          <p:nvPr/>
        </p:nvSpPr>
        <p:spPr bwMode="auto">
          <a:xfrm>
            <a:off x="305815" y="-152400"/>
            <a:ext cx="8839200" cy="1143000"/>
          </a:xfrm>
          <a:prstGeom prst="rect">
            <a:avLst/>
          </a:prstGeom>
          <a:noFill/>
          <a:ln w="9525">
            <a:noFill/>
            <a:miter lim="800000"/>
            <a:headEnd/>
            <a:tailEnd/>
          </a:ln>
        </p:spPr>
        <p:txBody>
          <a:bodyPr anchor="ctr"/>
          <a:lstStyle/>
          <a:p>
            <a:pPr lvl="0"/>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الـ</a:t>
            </a:r>
            <a:r>
              <a:rPr lang="ar-SA" sz="4800" b="1" kern="0" dirty="0">
                <a:ln>
                  <a:solidFill>
                    <a:schemeClr val="accent1">
                      <a:lumMod val="50000"/>
                    </a:schemeClr>
                  </a:solidFill>
                </a:ln>
                <a:solidFill>
                  <a:srgbClr val="FF0000"/>
                </a:solidFill>
                <a:latin typeface="Arial"/>
                <a:ea typeface="+mj-ea"/>
                <a:cs typeface="Arial"/>
              </a:rPr>
              <a:t>3</a:t>
            </a:r>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ـدرس : </a:t>
            </a:r>
            <a:r>
              <a:rPr lang="ar-SA" sz="4000" b="1" kern="0" noProof="0" dirty="0">
                <a:ln>
                  <a:solidFill>
                    <a:schemeClr val="accent1">
                      <a:lumMod val="50000"/>
                    </a:schemeClr>
                  </a:solidFill>
                </a:ln>
                <a:solidFill>
                  <a:srgbClr val="8DC6FF">
                    <a:lumMod val="40000"/>
                    <a:lumOff val="60000"/>
                  </a:srgbClr>
                </a:solidFill>
                <a:latin typeface="Arial"/>
                <a:ea typeface="+mj-ea"/>
                <a:cs typeface="Arial"/>
              </a:rPr>
              <a:t>تقويم التفسيرات العلمية</a:t>
            </a:r>
            <a:endParaRPr lang="ar-SA" sz="4000" b="1" kern="0" dirty="0">
              <a:ln>
                <a:solidFill>
                  <a:schemeClr val="accent1">
                    <a:lumMod val="50000"/>
                  </a:schemeClr>
                </a:solidFill>
              </a:ln>
              <a:solidFill>
                <a:srgbClr val="8DC6FF">
                  <a:lumMod val="40000"/>
                  <a:lumOff val="60000"/>
                </a:srgbClr>
              </a:solidFill>
              <a:latin typeface="Arial"/>
              <a:ea typeface="+mj-ea"/>
              <a:cs typeface="Arial"/>
            </a:endParaRPr>
          </a:p>
        </p:txBody>
      </p:sp>
      <p:graphicFrame>
        <p:nvGraphicFramePr>
          <p:cNvPr id="6" name="عنصر نائب للمحتوى 3"/>
          <p:cNvGraphicFramePr>
            <a:graphicFrameLocks/>
          </p:cNvGraphicFramePr>
          <p:nvPr>
            <p:extLst>
              <p:ext uri="{D42A27DB-BD31-4B8C-83A1-F6EECF244321}">
                <p14:modId xmlns:p14="http://schemas.microsoft.com/office/powerpoint/2010/main" val="240064036"/>
              </p:ext>
            </p:extLst>
          </p:nvPr>
        </p:nvGraphicFramePr>
        <p:xfrm>
          <a:off x="3810000" y="914400"/>
          <a:ext cx="6096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حروف"/>
          <p:cNvPicPr>
            <a:picLocks noChangeAspect="1" noChangeArrowheads="1"/>
          </p:cNvPicPr>
          <p:nvPr/>
        </p:nvPicPr>
        <p:blipFill>
          <a:blip r:embed="rId9" cstate="print"/>
          <a:srcRect/>
          <a:stretch>
            <a:fillRect/>
          </a:stretch>
        </p:blipFill>
        <p:spPr bwMode="auto">
          <a:xfrm>
            <a:off x="1214414" y="6643734"/>
            <a:ext cx="7929586" cy="285728"/>
          </a:xfrm>
          <a:prstGeom prst="rect">
            <a:avLst/>
          </a:prstGeom>
          <a:noFill/>
          <a:ln w="9525">
            <a:noFill/>
            <a:miter lim="800000"/>
            <a:headEnd/>
            <a:tailEnd/>
          </a:ln>
        </p:spPr>
      </p:pic>
    </p:spTree>
    <p:extLst>
      <p:ext uri="{BB962C8B-B14F-4D97-AF65-F5344CB8AC3E}">
        <p14:creationId xmlns:p14="http://schemas.microsoft.com/office/powerpoint/2010/main" val="3748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2" name="عنوان 1"/>
          <p:cNvSpPr>
            <a:spLocks noGrp="1"/>
          </p:cNvSpPr>
          <p:nvPr>
            <p:ph type="ctrTitle"/>
          </p:nvPr>
        </p:nvSpPr>
        <p:spPr>
          <a:xfrm>
            <a:off x="857224" y="2438400"/>
            <a:ext cx="7072362"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a:ln w="50800"/>
                <a:solidFill>
                  <a:schemeClr val="bg2">
                    <a:lumMod val="90000"/>
                  </a:schemeClr>
                </a:solidFill>
                <a:effectLst/>
                <a:cs typeface="MCS Rika S_U normal." pitchFamily="2" charset="-78"/>
              </a:rPr>
              <a:t>ا</a:t>
            </a:r>
            <a:r>
              <a:rPr lang="ar-SA" sz="5400" dirty="0">
                <a:ln w="50800"/>
                <a:solidFill>
                  <a:schemeClr val="bg2">
                    <a:lumMod val="90000"/>
                  </a:schemeClr>
                </a:solidFill>
                <a:effectLst/>
                <a:cs typeface="MCS Rika S_U normal." pitchFamily="2" charset="-78"/>
              </a:rPr>
              <a:t>لدرس الثالث : </a:t>
            </a:r>
            <a:r>
              <a:rPr lang="ar-SA" sz="4800" dirty="0"/>
              <a:t>تقويم التفسيرات العلمية</a:t>
            </a:r>
            <a:br>
              <a:rPr lang="ar-SA" sz="4800" dirty="0"/>
            </a:br>
            <a:endParaRPr lang="ar-SA" sz="1800" cap="none" dirty="0">
              <a:ln w="50800"/>
              <a:solidFill>
                <a:schemeClr val="bg2">
                  <a:lumMod val="90000"/>
                </a:schemeClr>
              </a:solidFill>
              <a:effectLst/>
              <a:cs typeface="MCS Rika S_U normal." pitchFamily="2" charset="-78"/>
            </a:endParaRPr>
          </a:p>
        </p:txBody>
      </p:sp>
      <p:sp>
        <p:nvSpPr>
          <p:cNvPr id="7" name="عنوان فرعي 6"/>
          <p:cNvSpPr>
            <a:spLocks noGrp="1"/>
          </p:cNvSpPr>
          <p:nvPr>
            <p:ph type="subTitle" idx="1"/>
          </p:nvPr>
        </p:nvSpPr>
        <p:spPr/>
        <p:txBody>
          <a:bodyPr/>
          <a:lstStyle/>
          <a:p>
            <a:endParaRPr lang="ar-SA"/>
          </a:p>
        </p:txBody>
      </p:sp>
    </p:spTree>
    <p:extLst>
      <p:ext uri="{BB962C8B-B14F-4D97-AF65-F5344CB8AC3E}">
        <p14:creationId xmlns:p14="http://schemas.microsoft.com/office/powerpoint/2010/main" val="38210346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صورة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270003670"/>
              </p:ext>
            </p:extLst>
          </p:nvPr>
        </p:nvGraphicFramePr>
        <p:xfrm>
          <a:off x="381000" y="762000"/>
          <a:ext cx="8458200" cy="5331296"/>
        </p:xfrm>
        <a:graphic>
          <a:graphicData uri="http://schemas.openxmlformats.org/drawingml/2006/table">
            <a:tbl>
              <a:tblPr firstRow="1" bandRow="1">
                <a:effectLst/>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890461">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r h="2440835">
                <a:tc vMerge="1">
                  <a:txBody>
                    <a:bodyPr/>
                    <a:lstStyle/>
                    <a:p>
                      <a:endParaRPr lang="en-US"/>
                    </a:p>
                  </a:txBody>
                  <a:tcPr/>
                </a:tc>
                <a:tc vMerge="1">
                  <a:txBody>
                    <a:bodyPr/>
                    <a:lstStyle/>
                    <a:p>
                      <a:pPr rtl="1"/>
                      <a:endParaRPr lang="ar-SA"/>
                    </a:p>
                  </a:txBody>
                  <a:tcPr/>
                </a:tc>
                <a:tc>
                  <a:txBody>
                    <a:bodyPr/>
                    <a:lstStyle/>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1"/>
                  </a:ext>
                </a:extLst>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04428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ed Rectangle 42"/>
          <p:cNvSpPr/>
          <p:nvPr/>
        </p:nvSpPr>
        <p:spPr>
          <a:xfrm>
            <a:off x="2971800" y="4648200"/>
            <a:ext cx="2743200" cy="1445096"/>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533400"/>
            <a:ext cx="9144000" cy="5426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ar-JO" sz="1600" dirty="0">
                <a:solidFill>
                  <a:schemeClr val="tx1"/>
                </a:solidFill>
              </a:rPr>
              <a:t>                                         </a:t>
            </a:r>
            <a:r>
              <a:rPr lang="ar-SA" sz="1600" dirty="0">
                <a:solidFill>
                  <a:schemeClr val="tx1"/>
                </a:solidFill>
              </a:rPr>
              <a:t>                                                                                                                       </a:t>
            </a:r>
            <a:r>
              <a:rPr lang="ar-JO" sz="1600" dirty="0">
                <a:solidFill>
                  <a:schemeClr val="tx1"/>
                </a:solidFill>
              </a:rPr>
              <a:t> </a:t>
            </a:r>
            <a:endParaRPr lang="ar-SA" sz="1600" dirty="0">
              <a:solidFill>
                <a:schemeClr val="tx1"/>
              </a:solidFill>
            </a:endParaRPr>
          </a:p>
          <a:p>
            <a:pPr lvl="0">
              <a:defRPr/>
            </a:pPr>
            <a:r>
              <a:rPr lang="ar-SA" sz="1600" b="1" dirty="0">
                <a:solidFill>
                  <a:schemeClr val="tx1"/>
                </a:solidFill>
              </a:rPr>
              <a:t>                                                        </a:t>
            </a:r>
            <a:r>
              <a:rPr lang="ar-JO" b="1" dirty="0">
                <a:solidFill>
                  <a:schemeClr val="bg1"/>
                </a:solidFill>
              </a:rPr>
              <a:t>الدرس      </a:t>
            </a:r>
            <a:r>
              <a:rPr lang="ar-SA" b="1" dirty="0">
                <a:solidFill>
                  <a:schemeClr val="bg1"/>
                </a:solidFill>
              </a:rPr>
              <a:t>   التقويم التفسيرات العلمية</a:t>
            </a:r>
            <a:endParaRPr lang="ar-SA" dirty="0"/>
          </a:p>
          <a:p>
            <a:pPr>
              <a:defRPr/>
            </a:pPr>
            <a:endParaRPr lang="ar-JO" sz="2800" b="1" dirty="0"/>
          </a:p>
        </p:txBody>
      </p:sp>
      <p:sp>
        <p:nvSpPr>
          <p:cNvPr id="44" name="Oval 43"/>
          <p:cNvSpPr/>
          <p:nvPr/>
        </p:nvSpPr>
        <p:spPr>
          <a:xfrm flipH="1">
            <a:off x="4927270" y="548809"/>
            <a:ext cx="381000" cy="441791"/>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3</a:t>
            </a:r>
            <a:endParaRPr lang="ar-JO" sz="2800" dirty="0">
              <a:solidFill>
                <a:schemeClr val="tx1"/>
              </a:solidFill>
            </a:endParaRPr>
          </a:p>
        </p:txBody>
      </p:sp>
      <p:sp>
        <p:nvSpPr>
          <p:cNvPr id="13" name="TextBox 12"/>
          <p:cNvSpPr txBox="1"/>
          <p:nvPr/>
        </p:nvSpPr>
        <p:spPr>
          <a:xfrm>
            <a:off x="5791200" y="1821945"/>
            <a:ext cx="2971800" cy="2308324"/>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تقــوّم</a:t>
            </a:r>
            <a:r>
              <a:rPr lang="ar-JO" sz="1600" b="1" dirty="0">
                <a:solidFill>
                  <a:srgbClr val="0070C0"/>
                </a:solidFill>
              </a:rPr>
              <a:t> </a:t>
            </a:r>
            <a:r>
              <a:rPr lang="ar-SA" sz="1600" dirty="0"/>
              <a:t>التفسيرات العلمية .</a:t>
            </a:r>
          </a:p>
          <a:p>
            <a:pPr marL="268288" indent="-268288">
              <a:lnSpc>
                <a:spcPct val="150000"/>
              </a:lnSpc>
              <a:buClr>
                <a:srgbClr val="0070C0"/>
              </a:buClr>
              <a:buSzPct val="150000"/>
              <a:buFont typeface="Wingdings" pitchFamily="2" charset="2"/>
              <a:buChar char="§"/>
              <a:tabLst>
                <a:tab pos="268288" algn="l"/>
              </a:tabLst>
            </a:pPr>
            <a:r>
              <a:rPr lang="ar-SA" sz="1600" dirty="0"/>
              <a:t>أن تقوم بيانات محدد في جداول تكرار.</a:t>
            </a:r>
          </a:p>
          <a:p>
            <a:pPr marL="268288" indent="-268288">
              <a:lnSpc>
                <a:spcPct val="150000"/>
              </a:lnSpc>
              <a:buClr>
                <a:srgbClr val="0070C0"/>
              </a:buClr>
              <a:buSzPct val="150000"/>
              <a:buFont typeface="Wingdings" pitchFamily="2" charset="2"/>
              <a:buChar char="§"/>
              <a:tabLst>
                <a:tab pos="268288" algn="l"/>
              </a:tabLst>
            </a:pPr>
            <a:r>
              <a:rPr lang="ar-SA" sz="1600" dirty="0"/>
              <a:t>أن تكون الطالبة قادرة على تقوم استنتاجات توصل إليها العلماء.</a:t>
            </a:r>
          </a:p>
          <a:p>
            <a:pPr marL="268288" indent="-268288">
              <a:lnSpc>
                <a:spcPct val="150000"/>
              </a:lnSpc>
              <a:buClr>
                <a:srgbClr val="0070C0"/>
              </a:buClr>
              <a:buSzPct val="150000"/>
              <a:buFont typeface="Wingdings" pitchFamily="2" charset="2"/>
              <a:buChar char="§"/>
              <a:tabLst>
                <a:tab pos="268288" algn="l"/>
              </a:tabLst>
            </a:pPr>
            <a:r>
              <a:rPr lang="ar-SA" sz="1600" dirty="0"/>
              <a:t>أن تكون الطالبة قادرة  على تقويم مواد دعائية وإعلانات تجارية</a:t>
            </a:r>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1905000"/>
            <a:ext cx="2819400" cy="1015663"/>
          </a:xfrm>
          <a:prstGeom prst="rect">
            <a:avLst/>
          </a:prstGeom>
          <a:noFill/>
        </p:spPr>
        <p:txBody>
          <a:bodyPr wrap="square" rtlCol="1">
            <a:spAutoFit/>
          </a:bodyPr>
          <a:lstStyle/>
          <a:p>
            <a:pPr algn="ctr"/>
            <a:r>
              <a:rPr lang="ar-SA" sz="2000" dirty="0"/>
              <a:t>تقويم الادعاءات والتفسيرات العلمية يساعد على اتخاذ قرارات صائبة .</a:t>
            </a:r>
            <a:endParaRPr lang="ar-JO" sz="2000" dirty="0"/>
          </a:p>
        </p:txBody>
      </p:sp>
      <p:sp>
        <p:nvSpPr>
          <p:cNvPr id="56" name="Regular Pentagon 55"/>
          <p:cNvSpPr/>
          <p:nvPr/>
        </p:nvSpPr>
        <p:spPr>
          <a:xfrm flipH="1">
            <a:off x="5791200" y="533400"/>
            <a:ext cx="3048000" cy="6641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tx1"/>
                </a:solidFill>
              </a:rPr>
              <a:t>في هذا الدرس</a:t>
            </a:r>
          </a:p>
        </p:txBody>
      </p:sp>
      <p:sp>
        <p:nvSpPr>
          <p:cNvPr id="17" name="Rounded Rectangle 16"/>
          <p:cNvSpPr/>
          <p:nvPr/>
        </p:nvSpPr>
        <p:spPr>
          <a:xfrm>
            <a:off x="427220" y="1828800"/>
            <a:ext cx="2392180" cy="412048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872034"/>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b="1" dirty="0"/>
              <a:t>التفكير الناقد</a:t>
            </a:r>
          </a:p>
          <a:p>
            <a:pPr marL="173038" indent="-157163">
              <a:lnSpc>
                <a:spcPct val="150000"/>
              </a:lnSpc>
              <a:buClr>
                <a:srgbClr val="008000"/>
              </a:buClr>
              <a:buSzPct val="121000"/>
              <a:buFont typeface="Arial" pitchFamily="34" charset="0"/>
              <a:buChar char="•"/>
            </a:pPr>
            <a:r>
              <a:rPr lang="ar-SA" b="1" dirty="0"/>
              <a:t>البيانات</a:t>
            </a:r>
          </a:p>
        </p:txBody>
      </p:sp>
      <p:sp>
        <p:nvSpPr>
          <p:cNvPr id="27" name="TextBox 26"/>
          <p:cNvSpPr txBox="1"/>
          <p:nvPr/>
        </p:nvSpPr>
        <p:spPr>
          <a:xfrm>
            <a:off x="2895600" y="4725650"/>
            <a:ext cx="2667000" cy="677108"/>
          </a:xfrm>
          <a:prstGeom prst="rect">
            <a:avLst/>
          </a:prstGeom>
          <a:noFill/>
        </p:spPr>
        <p:txBody>
          <a:bodyPr wrap="square" rtlCol="1">
            <a:spAutoFit/>
          </a:bodyPr>
          <a:lstStyle/>
          <a:p>
            <a:r>
              <a:rPr lang="ar-SA" sz="2200" b="1" dirty="0">
                <a:solidFill>
                  <a:srgbClr val="00B0F0"/>
                </a:solidFill>
              </a:rPr>
              <a:t>التوقع</a:t>
            </a:r>
            <a:r>
              <a:rPr lang="ar-JO" sz="2200" b="1" dirty="0">
                <a:solidFill>
                  <a:srgbClr val="00B0F0"/>
                </a:solidFill>
              </a:rPr>
              <a:t>: </a:t>
            </a:r>
            <a:r>
              <a:rPr lang="ar-SA" sz="1600" dirty="0"/>
              <a:t>تخمين عقلي لما سيحدث بناء على ملاحظات ومعرفة سابقة</a:t>
            </a:r>
            <a:endParaRPr lang="ar-JO" sz="1600" dirty="0">
              <a:solidFill>
                <a:schemeClr val="tx1">
                  <a:lumMod val="95000"/>
                  <a:lumOff val="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10" name="TextBox 5"/>
          <p:cNvSpPr txBox="1"/>
          <p:nvPr/>
        </p:nvSpPr>
        <p:spPr>
          <a:xfrm>
            <a:off x="2336160" y="839614"/>
            <a:ext cx="48281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32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Arial" pitchFamily="34" charset="0"/>
                <a:cs typeface="Arial" pitchFamily="34" charset="0"/>
                <a:sym typeface="Wingdings 2"/>
              </a:rPr>
              <a:t>صدق أو لا تصدق</a:t>
            </a:r>
          </a:p>
          <a:p>
            <a:pPr algn="ctr">
              <a:defRPr/>
            </a:pPr>
            <a:r>
              <a:rPr lang="ar-SA"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DecoType Naskh" pitchFamily="2" charset="-78"/>
                <a:sym typeface="Wingdings 2"/>
              </a:rPr>
              <a:t>هل تصدق كل شيء </a:t>
            </a:r>
            <a:r>
              <a:rPr lang="ar-SA" sz="32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DecoType Naskh" pitchFamily="2" charset="-78"/>
                <a:sym typeface="Wingdings 2"/>
              </a:rPr>
              <a:t>تقرؤه</a:t>
            </a:r>
            <a:r>
              <a:rPr lang="ar-SA"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DecoType Naskh" pitchFamily="2" charset="-78"/>
                <a:sym typeface="Wingdings 2"/>
              </a:rPr>
              <a:t> أو تسمعه ؟</a:t>
            </a:r>
            <a:endParaRPr lang="ar-SA" sz="32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DecoType Naskh" pitchFamily="2" charset="-78"/>
              <a:sym typeface="Wingdings 2"/>
            </a:endParaRPr>
          </a:p>
        </p:txBody>
      </p:sp>
      <p:pic>
        <p:nvPicPr>
          <p:cNvPr id="2" name="صورة 2" descr="D:\2014\علوم   1414\علوم 1436\الفصل الدراسي الثاني\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46" y="1983653"/>
            <a:ext cx="3744416" cy="418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4139952" y="1988840"/>
            <a:ext cx="4860402"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a:t>نشر خبر في وسائل التواصل الاجتماعي أن الشمس سيحصل لها كسوف كلي يوم الثلاثاء الموافق 1441/1/15 هــ  مدعم بالصور </a:t>
            </a:r>
            <a:r>
              <a:rPr lang="ar-SA" sz="2800" b="1" u="sng" dirty="0">
                <a:solidFill>
                  <a:srgbClr val="C00000"/>
                </a:solidFill>
              </a:rPr>
              <a:t>.(انشر تؤجر)</a:t>
            </a:r>
            <a:endParaRPr lang="en-US" sz="2800" b="1" u="sng" dirty="0">
              <a:solidFill>
                <a:srgbClr val="C00000"/>
              </a:solidFill>
            </a:endParaRPr>
          </a:p>
          <a:p>
            <a:r>
              <a:rPr lang="ar-SA" sz="2800" b="1" dirty="0"/>
              <a:t>1-استخدمي معلوماتك القديمة عن وقت حدوث كشوف الشمس وربطها بهذا </a:t>
            </a:r>
            <a:r>
              <a:rPr lang="ar-SA" sz="2800" b="1" dirty="0" err="1"/>
              <a:t>الخبر.ثم</a:t>
            </a:r>
            <a:r>
              <a:rPr lang="ar-SA" sz="2800" b="1" dirty="0"/>
              <a:t> قيمي الخبر .هل توفقين على صحة الخبر أو لا ؟ (فسري اجابتك ) </a:t>
            </a:r>
          </a:p>
          <a:p>
            <a:r>
              <a:rPr lang="ar-SA" sz="2800" b="1" dirty="0"/>
              <a:t>2-مااسم المهارة المستخدمة في تقويم هذا </a:t>
            </a:r>
            <a:r>
              <a:rPr lang="ar-SA" sz="2800" b="1" dirty="0" err="1"/>
              <a:t>الخبرالعلمي</a:t>
            </a:r>
            <a:r>
              <a:rPr lang="ar-SA" sz="2800" b="1" dirty="0"/>
              <a:t>؟</a:t>
            </a:r>
          </a:p>
        </p:txBody>
      </p:sp>
      <p:pic>
        <p:nvPicPr>
          <p:cNvPr id="12" name="Picture 2" descr="C:\Users\TOSHIBA\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3109">
            <a:off x="251521" y="762636"/>
            <a:ext cx="205003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367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pic>
        <p:nvPicPr>
          <p:cNvPr id="6" name="Picture 2" descr="C:\Users\TOSHIBA\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3109">
            <a:off x="327916" y="1110228"/>
            <a:ext cx="2710836" cy="212662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2" descr="D:\2014\علوم   1414\علوم 1436\الفصل الدراسي الثاني\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73" y="2931254"/>
            <a:ext cx="3248918" cy="31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TOSHIBA\Desktop\تنزيل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700808"/>
            <a:ext cx="504056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34642"/>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sp>
        <p:nvSpPr>
          <p:cNvPr id="5" name="مستطيل 4"/>
          <p:cNvSpPr/>
          <p:nvPr/>
        </p:nvSpPr>
        <p:spPr>
          <a:xfrm>
            <a:off x="1216104" y="2996952"/>
            <a:ext cx="7255387" cy="298543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DecoType Naskh" pitchFamily="2" charset="-78"/>
              <a:sym typeface="Wingdings 2"/>
            </a:endParaRPr>
          </a:p>
          <a:p>
            <a:pPr algn="ctr"/>
            <a:r>
              <a:rPr lang="ar-SA" sz="2800" b="1" u="sng"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sym typeface="Wingdings 2"/>
              </a:rPr>
              <a:t>اعيدي</a:t>
            </a:r>
            <a:r>
              <a:rPr lang="ar-SA" sz="2800" b="1" u="sng"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sym typeface="Wingdings 2"/>
              </a:rPr>
              <a:t> صياغة الجملة التالية لتعريف التفكير الناقد</a:t>
            </a:r>
            <a:r>
              <a:rPr lang="ar-SA" sz="2800" b="1" u="sng" dirty="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sym typeface="Wingdings 2"/>
              </a:rPr>
              <a:t>.  </a:t>
            </a:r>
            <a:endParaRPr lang="ar-JO" sz="2800" b="1" u="sng" dirty="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ar-SA" sz="32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3-لتقرر فيما إذا كنت توافق على شيء ما.</a:t>
            </a:r>
            <a:r>
              <a:rPr lang="ar-SA" sz="3200" b="1" dirty="0">
                <a:ln w="11430"/>
                <a:solidFill>
                  <a:srgbClr val="C00000"/>
                </a:solidFill>
                <a:effectLst>
                  <a:outerShdw blurRad="50800" dist="39000" dir="5460000" algn="tl">
                    <a:srgbClr val="000000">
                      <a:alpha val="38000"/>
                    </a:srgbClr>
                  </a:outerShdw>
                </a:effectLst>
                <a:cs typeface="DecoType Naskh" pitchFamily="2" charset="-78"/>
                <a:sym typeface="Wingdings 2"/>
              </a:rPr>
              <a:t> </a:t>
            </a:r>
          </a:p>
          <a:p>
            <a:pPr algn="ctr"/>
            <a:r>
              <a:rPr lang="ar-SA" sz="3200" b="1" dirty="0">
                <a:ln w="11430"/>
                <a:solidFill>
                  <a:schemeClr val="tx1"/>
                </a:solidFill>
                <a:effectLst>
                  <a:outerShdw blurRad="50800" dist="39000" dir="5460000" algn="tl">
                    <a:srgbClr val="000000">
                      <a:alpha val="38000"/>
                    </a:srgbClr>
                  </a:outerShdw>
                </a:effectLst>
                <a:cs typeface="DecoType Naskh" pitchFamily="2" charset="-78"/>
                <a:sym typeface="Wingdings 2"/>
              </a:rPr>
              <a:t>4-</a:t>
            </a:r>
            <a:r>
              <a:rPr lang="ar-SA" sz="32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هو الربط بين         </a:t>
            </a:r>
          </a:p>
          <a:p>
            <a:pPr algn="ctr"/>
            <a:r>
              <a:rPr lang="ar-SA" sz="32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1-مع الحقائق الجديدة</a:t>
            </a:r>
          </a:p>
          <a:p>
            <a:pPr algn="ctr"/>
            <a:r>
              <a:rPr lang="ar-SA" sz="32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 </a:t>
            </a:r>
            <a:r>
              <a:rPr lang="ar-SA" sz="3200" b="1" dirty="0">
                <a:ln w="11430"/>
                <a:solidFill>
                  <a:schemeClr val="tx1"/>
                </a:solidFill>
                <a:effectLst>
                  <a:outerShdw blurRad="50800" dist="39000" dir="5460000" algn="tl">
                    <a:srgbClr val="000000">
                      <a:alpha val="38000"/>
                    </a:srgbClr>
                  </a:outerShdw>
                </a:effectLst>
                <a:cs typeface="DecoType Naskh" pitchFamily="2" charset="-78"/>
                <a:sym typeface="Wingdings 2"/>
              </a:rPr>
              <a:t>2-</a:t>
            </a:r>
            <a:r>
              <a:rPr lang="ar-SA" sz="32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ما تعرفه من معلومات</a:t>
            </a:r>
          </a:p>
        </p:txBody>
      </p:sp>
      <p:pic>
        <p:nvPicPr>
          <p:cNvPr id="6" name="صورة 5" descr="images (2).jpg"/>
          <p:cNvPicPr>
            <a:picLocks noChangeAspect="1"/>
          </p:cNvPicPr>
          <p:nvPr/>
        </p:nvPicPr>
        <p:blipFill>
          <a:blip r:embed="rId3" cstate="print"/>
          <a:stretch>
            <a:fillRect/>
          </a:stretch>
        </p:blipFill>
        <p:spPr>
          <a:xfrm rot="20461595">
            <a:off x="258704" y="1417930"/>
            <a:ext cx="2232248" cy="1800199"/>
          </a:xfrm>
          <a:prstGeom prst="rect">
            <a:avLst/>
          </a:prstGeom>
        </p:spPr>
      </p:pic>
      <p:pic>
        <p:nvPicPr>
          <p:cNvPr id="1026" name="Picture 2" descr="C:\Users\TOSHIBA\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733028"/>
            <a:ext cx="3130150" cy="226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8941" y="908720"/>
            <a:ext cx="8551531"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DecoType Naskh" pitchFamily="2" charset="-78"/>
              <a:sym typeface="Wingdings 2"/>
            </a:endParaRPr>
          </a:p>
          <a:p>
            <a:pPr algn="ctr"/>
            <a:r>
              <a:rPr lang="ar-SA" sz="3600" b="1" u="sng" dirty="0">
                <a:ln w="11430"/>
                <a:solidFill>
                  <a:srgbClr val="C00000"/>
                </a:solidFill>
                <a:effectLst>
                  <a:outerShdw blurRad="50800" dist="39000" dir="5460000" algn="tl">
                    <a:srgbClr val="000000">
                      <a:alpha val="38000"/>
                    </a:srgbClr>
                  </a:outerShdw>
                </a:effectLst>
                <a:latin typeface="+mj-lt"/>
                <a:ea typeface="+mj-ea"/>
                <a:cs typeface="DecoType Naskh" pitchFamily="2" charset="-78"/>
                <a:sym typeface="Wingdings 2"/>
              </a:rPr>
              <a:t>التفكير الناقد: </a:t>
            </a:r>
            <a:r>
              <a:rPr lang="ar-SA" sz="36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هو الربط بين ما تعرفه من معلومات مع الحقائق الجديدة</a:t>
            </a:r>
          </a:p>
          <a:p>
            <a:pPr algn="ctr"/>
            <a:r>
              <a:rPr lang="ar-SA" sz="3600" b="1" dirty="0">
                <a:ln w="11430"/>
                <a:solidFill>
                  <a:schemeClr val="tx1"/>
                </a:solidFill>
                <a:effectLst>
                  <a:outerShdw blurRad="50800" dist="39000" dir="5460000" algn="tl">
                    <a:srgbClr val="000000">
                      <a:alpha val="38000"/>
                    </a:srgbClr>
                  </a:outerShdw>
                </a:effectLst>
                <a:latin typeface="Hacen Sahafa" pitchFamily="2" charset="-78"/>
                <a:cs typeface="DecoType Naskh" pitchFamily="2" charset="-78"/>
              </a:rPr>
              <a:t>لتقرر فيما إذا كنت توافق على شيء ما.</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7200800"/>
          </a:xfrm>
          <a:prstGeom prst="rect">
            <a:avLst/>
          </a:prstGeom>
        </p:spPr>
      </p:pic>
      <p:graphicFrame>
        <p:nvGraphicFramePr>
          <p:cNvPr id="7" name="رسم تخطيطي 6"/>
          <p:cNvGraphicFramePr/>
          <p:nvPr>
            <p:extLst>
              <p:ext uri="{D42A27DB-BD31-4B8C-83A1-F6EECF244321}">
                <p14:modId xmlns:p14="http://schemas.microsoft.com/office/powerpoint/2010/main" val="3865405388"/>
              </p:ext>
            </p:extLst>
          </p:nvPr>
        </p:nvGraphicFramePr>
        <p:xfrm>
          <a:off x="683568" y="1988840"/>
          <a:ext cx="7715304"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205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16266</TotalTime>
  <Words>841</Words>
  <Application>Microsoft Office PowerPoint</Application>
  <PresentationFormat>عرض على الشاشة (4:3)</PresentationFormat>
  <Paragraphs>133</Paragraphs>
  <Slides>26</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26</vt:i4>
      </vt:variant>
    </vt:vector>
  </HeadingPairs>
  <TitlesOfParts>
    <vt:vector size="35" baseType="lpstr">
      <vt:lpstr>Arial</vt:lpstr>
      <vt:lpstr>Calibri</vt:lpstr>
      <vt:lpstr>Constantia</vt:lpstr>
      <vt:lpstr>Diwani Simple Striped</vt:lpstr>
      <vt:lpstr>Hacen Sahafa</vt:lpstr>
      <vt:lpstr>Times New Roman</vt:lpstr>
      <vt:lpstr>Wingdings</vt:lpstr>
      <vt:lpstr>Wingdings 2</vt:lpstr>
      <vt:lpstr>تدفق</vt:lpstr>
      <vt:lpstr>عرض تقديمي في PowerPoint</vt:lpstr>
      <vt:lpstr>عرض تقديمي في PowerPoint</vt:lpstr>
      <vt:lpstr>عرض تقديمي في PowerPoint</vt:lpstr>
      <vt:lpstr>الدرس الثالث : تقويم التفسيرات العلمية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ساهرة اليوز</cp:lastModifiedBy>
  <cp:revision>1461</cp:revision>
  <cp:lastPrinted>1601-01-01T00:00:00Z</cp:lastPrinted>
  <dcterms:created xsi:type="dcterms:W3CDTF">1601-01-01T00:00:00Z</dcterms:created>
  <dcterms:modified xsi:type="dcterms:W3CDTF">2021-09-07T18:43:10Z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