
<file path=[Content_Types].xml><?xml version="1.0" encoding="utf-8"?>
<Types xmlns="http://schemas.openxmlformats.org/package/2006/content-types">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329" r:id="rId2"/>
    <p:sldId id="857" r:id="rId3"/>
    <p:sldId id="538" r:id="rId4"/>
    <p:sldId id="866" r:id="rId5"/>
    <p:sldId id="877" r:id="rId6"/>
    <p:sldId id="883" r:id="rId7"/>
    <p:sldId id="884" r:id="rId8"/>
    <p:sldId id="876" r:id="rId9"/>
    <p:sldId id="858" r:id="rId10"/>
    <p:sldId id="859" r:id="rId11"/>
    <p:sldId id="892" r:id="rId12"/>
    <p:sldId id="867" r:id="rId13"/>
    <p:sldId id="888" r:id="rId14"/>
    <p:sldId id="862" r:id="rId15"/>
    <p:sldId id="881" r:id="rId16"/>
    <p:sldId id="860" r:id="rId17"/>
    <p:sldId id="861" r:id="rId18"/>
    <p:sldId id="856" r:id="rId19"/>
    <p:sldId id="882" r:id="rId20"/>
    <p:sldId id="863" r:id="rId21"/>
    <p:sldId id="878" r:id="rId22"/>
    <p:sldId id="879" r:id="rId23"/>
    <p:sldId id="886" r:id="rId24"/>
    <p:sldId id="889" r:id="rId25"/>
    <p:sldId id="891" r:id="rId26"/>
    <p:sldId id="267" r:id="rId27"/>
    <p:sldId id="870"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2A6"/>
    <a:srgbClr val="895122"/>
    <a:srgbClr val="E4D29A"/>
    <a:srgbClr val="ECDDC6"/>
    <a:srgbClr val="F0E2D4"/>
    <a:srgbClr val="F5C847"/>
    <a:srgbClr val="BDC7D7"/>
    <a:srgbClr val="D9D9D9"/>
    <a:srgbClr val="DECEE8"/>
    <a:srgbClr val="ABC8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7AFB541-1DF4-462C-AB48-7744105DE6A0}" type="datetimeFigureOut">
              <a:rPr lang="ar-SA" smtClean="0"/>
              <a:t>20/02/43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3B731C1-58C5-41A6-8348-C22E8DB46E29}" type="slidenum">
              <a:rPr lang="ar-SA" smtClean="0"/>
              <a:t>‹#›</a:t>
            </a:fld>
            <a:endParaRPr lang="ar-SA"/>
          </a:p>
        </p:txBody>
      </p:sp>
    </p:spTree>
    <p:extLst>
      <p:ext uri="{BB962C8B-B14F-4D97-AF65-F5344CB8AC3E}">
        <p14:creationId xmlns:p14="http://schemas.microsoft.com/office/powerpoint/2010/main" val="1447597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dirty="0"/>
              <a:t>يوزع هذا العرض مجانًا</a:t>
            </a:r>
          </a:p>
          <a:p>
            <a:pPr algn="ctr"/>
            <a:r>
              <a:rPr lang="ar-JO" dirty="0"/>
              <a:t>تصميم قناة البوربوينت الإسلامي</a:t>
            </a:r>
          </a:p>
          <a:p>
            <a:pPr algn="ctr"/>
            <a:r>
              <a:rPr lang="en-US" dirty="0"/>
              <a:t>youtube.com/c/</a:t>
            </a:r>
            <a:r>
              <a:rPr lang="en-US" dirty="0" err="1"/>
              <a:t>IslamicPowerPoint</a:t>
            </a:r>
            <a:endParaRPr lang="ar-JO" dirty="0"/>
          </a:p>
          <a:p>
            <a:endParaRPr lang="ar-JO"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7A618AB-6771-4D1E-96ED-CDE097A65A9A}"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254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24F895-56D9-4E63-8E34-CAC7B49757C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ED4CF7B5-1CA5-41BF-BBE5-25F5F10FB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4932BCC-9C16-4428-8A5E-736FBE23CA6C}"/>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17D7FDB8-B499-4F6C-AFE4-2C919984C92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1931229-A0D9-4483-B915-8651328C506F}"/>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325806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6723C0-0CC4-4B2D-873C-E775B20F4A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453BEF3-A2F7-4558-83F3-EFA4C040449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59C6F8D-38E9-466D-9150-8CF284D81FD9}"/>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EA8B6D03-B4C8-4D12-BC2F-B23388AAF3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1674AB3-6226-41F2-B3AC-1F317E9FD7E5}"/>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324459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808562D-496B-4C00-80BE-D2E706AEAB8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59F40E1-13B8-43F1-94C0-22FAD9FC138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E2EF16C-8606-43D0-B6B9-06BFA0007F93}"/>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5416104B-A5B0-490A-9A1B-CB0710E8597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81C14AC-70BE-4D84-93A7-B7EE3E725E9D}"/>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328960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527D8D-23F9-47BF-986D-1A17CC8A6CC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04AE9B1-7FB3-4275-A2C2-7E160CCE109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EB5785C-2897-40E5-97E5-EEA3EBF7550E}"/>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93ECD2CA-2FC8-488D-A97E-23CF62ADDF1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6075F0E-FF42-44C5-AB2D-0B427FF91E25}"/>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316474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C6C88E-064B-4065-9340-BAFE2138598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4AD7D1D-BD98-4C8C-99FB-512E5A16E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84EA00A-02F2-4486-BAB9-8DD6E135857D}"/>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D12011B9-30C9-4A26-879D-6516918C3A7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7809451-3B44-4D3D-86FA-1874EAF40BA2}"/>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10424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3076C3-E4C1-4B2B-989A-C6F312C11A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275BB65-EE6E-48A0-AD33-0DD8A870E42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EBEAB0C-DB93-48C6-B976-20D689F5EF5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38C29107-C765-414B-AE7A-22F3EDFA5119}"/>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6" name="عنصر نائب للتذييل 5">
            <a:extLst>
              <a:ext uri="{FF2B5EF4-FFF2-40B4-BE49-F238E27FC236}">
                <a16:creationId xmlns:a16="http://schemas.microsoft.com/office/drawing/2014/main" id="{52829E3F-E29A-41DF-93F9-AD675B73A5B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D974ACF-F881-44BF-8382-40F987EBF3A0}"/>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369215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3A8539-6E02-49B9-96AD-188E150E392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8F07DA-0BAF-47DA-86D7-96844BA95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F4251B5-46F0-452E-96EC-1711D5B2556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551B72F8-BFE7-4A9A-9F72-8F33655AE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5ABB1DD-8379-43E8-A742-D1DD0621FD1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1BD1BB39-07C5-436A-B2E9-D2842F95CA2F}"/>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8" name="عنصر نائب للتذييل 7">
            <a:extLst>
              <a:ext uri="{FF2B5EF4-FFF2-40B4-BE49-F238E27FC236}">
                <a16:creationId xmlns:a16="http://schemas.microsoft.com/office/drawing/2014/main" id="{FFB70916-322E-4285-8D9A-B4EC3B79229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ED0FF31-8C1A-4B0D-858B-CB252949E232}"/>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124303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2BA8F9-C6C5-4A1E-B0F8-645A0A472C0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AEAF622-2B67-4A69-A497-4698D465B9AB}"/>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4" name="عنصر نائب للتذييل 3">
            <a:extLst>
              <a:ext uri="{FF2B5EF4-FFF2-40B4-BE49-F238E27FC236}">
                <a16:creationId xmlns:a16="http://schemas.microsoft.com/office/drawing/2014/main" id="{FCC1AE42-F14E-42FF-8C82-E90B98BDCF4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A39BBB1-0F5B-4366-B938-3B3FC8CD3037}"/>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163883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03D92AC-E39D-4E01-9196-2975A5A9AF74}"/>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3" name="عنصر نائب للتذييل 2">
            <a:extLst>
              <a:ext uri="{FF2B5EF4-FFF2-40B4-BE49-F238E27FC236}">
                <a16:creationId xmlns:a16="http://schemas.microsoft.com/office/drawing/2014/main" id="{1FC1AD5D-E46F-4F61-9CC4-7146C9209AEA}"/>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1BF8663-D7A4-4093-B829-C6D7A5DCA5BB}"/>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226583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697FC78-C70B-4022-96C6-58208412DA9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DCB1671-6A89-4E52-9DB9-B871EF53B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7BF60E4-EF2A-4BEF-9536-94BD7F0D8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2A03189-A9D5-4B26-B730-6D5C63C16F50}"/>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6" name="عنصر نائب للتذييل 5">
            <a:extLst>
              <a:ext uri="{FF2B5EF4-FFF2-40B4-BE49-F238E27FC236}">
                <a16:creationId xmlns:a16="http://schemas.microsoft.com/office/drawing/2014/main" id="{0A9C96DD-9E8D-4CAB-BE94-22D965BE474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1B2F6D4-DC8C-4820-8FA6-807ED211B6DB}"/>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235720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23DC4D-ECAE-4D6C-A61C-CAAF7AE16D3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6921BEF-41FE-4BFD-8F8A-DA2BFC348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47BCF39B-B510-4B57-9CC5-09CC44F3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4861B97-9B43-496B-86C0-1CF8347F10F9}"/>
              </a:ext>
            </a:extLst>
          </p:cNvPr>
          <p:cNvSpPr>
            <a:spLocks noGrp="1"/>
          </p:cNvSpPr>
          <p:nvPr>
            <p:ph type="dt" sz="half" idx="10"/>
          </p:nvPr>
        </p:nvSpPr>
        <p:spPr/>
        <p:txBody>
          <a:bodyPr/>
          <a:lstStyle/>
          <a:p>
            <a:fld id="{F71B2166-2F61-4DEB-ACCA-85ED01AF09EF}" type="datetimeFigureOut">
              <a:rPr lang="ar-SA" smtClean="0"/>
              <a:t>20/02/43</a:t>
            </a:fld>
            <a:endParaRPr lang="ar-SA"/>
          </a:p>
        </p:txBody>
      </p:sp>
      <p:sp>
        <p:nvSpPr>
          <p:cNvPr id="6" name="عنصر نائب للتذييل 5">
            <a:extLst>
              <a:ext uri="{FF2B5EF4-FFF2-40B4-BE49-F238E27FC236}">
                <a16:creationId xmlns:a16="http://schemas.microsoft.com/office/drawing/2014/main" id="{B9C6EB3C-A318-46D9-9B36-9C669EB2951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211BE07-B947-4935-B28B-2AB5B74AD54F}"/>
              </a:ext>
            </a:extLst>
          </p:cNvPr>
          <p:cNvSpPr>
            <a:spLocks noGrp="1"/>
          </p:cNvSpPr>
          <p:nvPr>
            <p:ph type="sldNum" sz="quarter" idx="12"/>
          </p:nvPr>
        </p:nvSpPr>
        <p:spPr/>
        <p:txBody>
          <a:bodyPr/>
          <a:lstStyle/>
          <a:p>
            <a:fld id="{5D1693E3-2B45-4BBE-8B84-0207F40EF204}" type="slidenum">
              <a:rPr lang="ar-SA" smtClean="0"/>
              <a:t>‹#›</a:t>
            </a:fld>
            <a:endParaRPr lang="ar-SA"/>
          </a:p>
        </p:txBody>
      </p:sp>
    </p:spTree>
    <p:extLst>
      <p:ext uri="{BB962C8B-B14F-4D97-AF65-F5344CB8AC3E}">
        <p14:creationId xmlns:p14="http://schemas.microsoft.com/office/powerpoint/2010/main" val="4237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135CCF5-9361-4D20-AB5D-FD94FA2F055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FA0F248-459E-4042-9CF2-4E59875E8F4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C06D584-2328-4BC0-A661-8F6CF2BB42C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1B2166-2F61-4DEB-ACCA-85ED01AF09EF}" type="datetimeFigureOut">
              <a:rPr lang="ar-SA" smtClean="0"/>
              <a:t>20/02/43</a:t>
            </a:fld>
            <a:endParaRPr lang="ar-SA"/>
          </a:p>
        </p:txBody>
      </p:sp>
      <p:sp>
        <p:nvSpPr>
          <p:cNvPr id="5" name="عنصر نائب للتذييل 4">
            <a:extLst>
              <a:ext uri="{FF2B5EF4-FFF2-40B4-BE49-F238E27FC236}">
                <a16:creationId xmlns:a16="http://schemas.microsoft.com/office/drawing/2014/main" id="{2B17E304-A0BA-4A9F-A241-24FBE779B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42036F0-9D52-4520-8F19-5E1B838CB32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1693E3-2B45-4BBE-8B84-0207F40EF204}" type="slidenum">
              <a:rPr lang="ar-SA" smtClean="0"/>
              <a:t>‹#›</a:t>
            </a:fld>
            <a:endParaRPr lang="ar-SA"/>
          </a:p>
        </p:txBody>
      </p:sp>
    </p:spTree>
    <p:extLst>
      <p:ext uri="{BB962C8B-B14F-4D97-AF65-F5344CB8AC3E}">
        <p14:creationId xmlns:p14="http://schemas.microsoft.com/office/powerpoint/2010/main" val="75747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6.png"/><Relationship Id="rId12" Type="http://schemas.openxmlformats.org/officeDocument/2006/relationships/image" Target="../media/image21.jpg"/><Relationship Id="rId2" Type="http://schemas.microsoft.com/office/2007/relationships/media" Target="../media/media1.mov"/><Relationship Id="rId1" Type="http://schemas.openxmlformats.org/officeDocument/2006/relationships/video" Target="NULL" TargetMode="External"/><Relationship Id="rId6" Type="http://schemas.openxmlformats.org/officeDocument/2006/relationships/image" Target="../media/image2.png"/><Relationship Id="rId11" Type="http://schemas.openxmlformats.org/officeDocument/2006/relationships/image" Target="../media/image20.jpeg"/><Relationship Id="rId5" Type="http://schemas.openxmlformats.org/officeDocument/2006/relationships/image" Target="../media/image6.jpg"/><Relationship Id="rId1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png"/><Relationship Id="rId1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3F00268-CFBC-43C0-BF79-85A81D77F1D1}"/>
              </a:ext>
            </a:extLst>
          </p:cNvPr>
          <p:cNvPicPr>
            <a:picLocks noChangeAspect="1"/>
          </p:cNvPicPr>
          <p:nvPr/>
        </p:nvPicPr>
        <p:blipFill rotWithShape="1">
          <a:blip r:embed="rId3">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24" name="صورة 23">
            <a:extLst>
              <a:ext uri="{FF2B5EF4-FFF2-40B4-BE49-F238E27FC236}">
                <a16:creationId xmlns:a16="http://schemas.microsoft.com/office/drawing/2014/main" id="{9E2DA20C-F3CD-4001-9AB3-0ACDDCB4F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783" y="1136918"/>
            <a:ext cx="9260776" cy="4825732"/>
          </a:xfrm>
          <a:prstGeom prst="rect">
            <a:avLst/>
          </a:prstGeom>
        </p:spPr>
      </p:pic>
      <p:pic>
        <p:nvPicPr>
          <p:cNvPr id="14" name="بالونات 1">
            <a:extLst>
              <a:ext uri="{FF2B5EF4-FFF2-40B4-BE49-F238E27FC236}">
                <a16:creationId xmlns:a16="http://schemas.microsoft.com/office/drawing/2014/main" id="{B92C16B8-D010-4C35-90FE-17A4368E1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648" y="456719"/>
            <a:ext cx="1939691" cy="3258512"/>
          </a:xfrm>
          <a:prstGeom prst="rect">
            <a:avLst/>
          </a:prstGeom>
          <a:effectLst>
            <a:outerShdw blurRad="50800" dist="38100" dir="8100000" algn="tr" rotWithShape="0">
              <a:prstClr val="black">
                <a:alpha val="40000"/>
              </a:prstClr>
            </a:outerShdw>
          </a:effectLst>
        </p:spPr>
      </p:pic>
      <p:pic>
        <p:nvPicPr>
          <p:cNvPr id="15" name="بالونات 2">
            <a:extLst>
              <a:ext uri="{FF2B5EF4-FFF2-40B4-BE49-F238E27FC236}">
                <a16:creationId xmlns:a16="http://schemas.microsoft.com/office/drawing/2014/main" id="{CFCF6B99-00E6-444E-A2E4-C8A230E91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90987" y="523394"/>
            <a:ext cx="1939689" cy="3258512"/>
          </a:xfrm>
          <a:prstGeom prst="rect">
            <a:avLst/>
          </a:prstGeom>
          <a:effectLst>
            <a:outerShdw blurRad="50800" dist="38100" dir="8100000" algn="tr" rotWithShape="0">
              <a:prstClr val="black">
                <a:alpha val="40000"/>
              </a:prstClr>
            </a:outerShdw>
          </a:effectLst>
        </p:spPr>
      </p:pic>
      <p:sp>
        <p:nvSpPr>
          <p:cNvPr id="21" name="مربع نص 7">
            <a:extLst>
              <a:ext uri="{FF2B5EF4-FFF2-40B4-BE49-F238E27FC236}">
                <a16:creationId xmlns:a16="http://schemas.microsoft.com/office/drawing/2014/main" id="{CFE1AEE8-4534-41E9-9B54-CDF5BCE5D76B}"/>
              </a:ext>
            </a:extLst>
          </p:cNvPr>
          <p:cNvSpPr txBox="1"/>
          <p:nvPr/>
        </p:nvSpPr>
        <p:spPr>
          <a:xfrm>
            <a:off x="8553928" y="1882390"/>
            <a:ext cx="1480683" cy="369332"/>
          </a:xfrm>
          <a:prstGeom prst="rect">
            <a:avLst/>
          </a:prstGeom>
          <a:solidFill>
            <a:schemeClr val="bg1"/>
          </a:solidFill>
          <a:ln w="28575">
            <a:solidFill>
              <a:schemeClr val="accent6">
                <a:lumMod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rgbClr val="FFFFFF"/>
                </a:solidFill>
                <a:latin typeface="+mj-lt"/>
                <a:ea typeface="+mj-ea"/>
                <a:cs typeface="+mj-cs"/>
                <a:sym typeface="Helvetica"/>
              </a:defRPr>
            </a:lvl1pPr>
          </a:lstStyle>
          <a:p>
            <a:pPr rtl="0">
              <a:defRPr>
                <a:latin typeface="+mn-lt"/>
                <a:ea typeface="+mn-ea"/>
                <a:cs typeface="+mn-cs"/>
                <a:sym typeface="Calibri"/>
              </a:defRPr>
            </a:pPr>
            <a:r>
              <a:rPr b="1" dirty="0">
                <a:solidFill>
                  <a:schemeClr val="tx1"/>
                </a:solidFill>
                <a:latin typeface="+mj-lt"/>
                <a:ea typeface="+mj-ea"/>
                <a:cs typeface="+mj-cs"/>
                <a:sym typeface="Helvetica"/>
              </a:rPr>
              <a:t>    </a:t>
            </a:r>
            <a:r>
              <a:rPr b="1" dirty="0" err="1">
                <a:solidFill>
                  <a:schemeClr val="tx1"/>
                </a:solidFill>
                <a:latin typeface="+mj-lt"/>
                <a:ea typeface="+mj-ea"/>
                <a:cs typeface="+mj-cs"/>
                <a:sym typeface="Helvetica"/>
              </a:rPr>
              <a:t>التاريخ</a:t>
            </a:r>
            <a:endParaRPr b="1" dirty="0">
              <a:solidFill>
                <a:schemeClr val="tx1"/>
              </a:solidFill>
              <a:latin typeface="+mj-lt"/>
              <a:ea typeface="+mj-ea"/>
              <a:cs typeface="+mj-cs"/>
              <a:sym typeface="Helvetica"/>
            </a:endParaRPr>
          </a:p>
        </p:txBody>
      </p:sp>
      <p:sp>
        <p:nvSpPr>
          <p:cNvPr id="22" name="مربع نص 9">
            <a:extLst>
              <a:ext uri="{FF2B5EF4-FFF2-40B4-BE49-F238E27FC236}">
                <a16:creationId xmlns:a16="http://schemas.microsoft.com/office/drawing/2014/main" id="{EC4C981D-691C-429E-9B66-3EAE7FEBC5D0}"/>
              </a:ext>
            </a:extLst>
          </p:cNvPr>
          <p:cNvSpPr txBox="1"/>
          <p:nvPr/>
        </p:nvSpPr>
        <p:spPr>
          <a:xfrm>
            <a:off x="8564080" y="2434750"/>
            <a:ext cx="1480683" cy="369332"/>
          </a:xfrm>
          <a:prstGeom prst="rect">
            <a:avLst/>
          </a:prstGeom>
          <a:solidFill>
            <a:schemeClr val="bg1"/>
          </a:solidFill>
          <a:ln w="28575">
            <a:solidFill>
              <a:schemeClr val="accent6">
                <a:lumMod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latin typeface="+mj-lt"/>
                <a:ea typeface="+mj-ea"/>
                <a:cs typeface="+mj-cs"/>
                <a:sym typeface="Helvetica"/>
              </a:defRPr>
            </a:lvl1pPr>
          </a:lstStyle>
          <a:p>
            <a:pPr algn="ctr" rtl="0">
              <a:defRPr>
                <a:latin typeface="+mn-lt"/>
                <a:ea typeface="+mn-ea"/>
                <a:cs typeface="+mn-cs"/>
                <a:sym typeface="Calibri"/>
              </a:defRPr>
            </a:pPr>
            <a:r>
              <a:rPr b="1" dirty="0" err="1">
                <a:solidFill>
                  <a:schemeClr val="tx1"/>
                </a:solidFill>
                <a:latin typeface="+mj-lt"/>
                <a:ea typeface="+mj-ea"/>
                <a:cs typeface="+mj-cs"/>
                <a:sym typeface="Helvetica"/>
              </a:rPr>
              <a:t>موضوع</a:t>
            </a:r>
            <a:r>
              <a:rPr b="1" dirty="0">
                <a:solidFill>
                  <a:schemeClr val="tx1"/>
                </a:solidFill>
                <a:latin typeface="+mj-lt"/>
                <a:ea typeface="+mj-ea"/>
                <a:cs typeface="+mj-cs"/>
                <a:sym typeface="Helvetica"/>
              </a:rPr>
              <a:t> </a:t>
            </a:r>
            <a:r>
              <a:rPr b="1" dirty="0" err="1">
                <a:solidFill>
                  <a:schemeClr val="tx1"/>
                </a:solidFill>
                <a:latin typeface="+mj-lt"/>
                <a:ea typeface="+mj-ea"/>
                <a:cs typeface="+mj-cs"/>
                <a:sym typeface="Helvetica"/>
              </a:rPr>
              <a:t>الدرس</a:t>
            </a:r>
            <a:endParaRPr b="1" dirty="0">
              <a:solidFill>
                <a:schemeClr val="tx1"/>
              </a:solidFill>
              <a:latin typeface="+mj-lt"/>
              <a:ea typeface="+mj-ea"/>
              <a:cs typeface="+mj-cs"/>
              <a:sym typeface="Helvetica"/>
            </a:endParaRPr>
          </a:p>
        </p:txBody>
      </p:sp>
      <p:sp>
        <p:nvSpPr>
          <p:cNvPr id="23" name="مستطيل 22">
            <a:extLst>
              <a:ext uri="{FF2B5EF4-FFF2-40B4-BE49-F238E27FC236}">
                <a16:creationId xmlns:a16="http://schemas.microsoft.com/office/drawing/2014/main" id="{76E87126-5DCA-4EDE-982C-187D00AFEBD4}"/>
              </a:ext>
            </a:extLst>
          </p:cNvPr>
          <p:cNvSpPr/>
          <p:nvPr/>
        </p:nvSpPr>
        <p:spPr>
          <a:xfrm>
            <a:off x="6527685" y="1927281"/>
            <a:ext cx="2116757" cy="2795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b="1" dirty="0">
                <a:solidFill>
                  <a:schemeClr val="bg1"/>
                </a:solidFill>
                <a:effectLst>
                  <a:outerShdw blurRad="38100" dist="38100" dir="2700000" algn="tl">
                    <a:srgbClr val="000000">
                      <a:alpha val="43137"/>
                    </a:srgbClr>
                  </a:outerShdw>
                </a:effectLst>
              </a:rPr>
              <a:t>20 / 2 / 1443هـ</a:t>
            </a:r>
          </a:p>
        </p:txBody>
      </p:sp>
      <p:sp>
        <p:nvSpPr>
          <p:cNvPr id="25" name="مستطيل 24">
            <a:extLst>
              <a:ext uri="{FF2B5EF4-FFF2-40B4-BE49-F238E27FC236}">
                <a16:creationId xmlns:a16="http://schemas.microsoft.com/office/drawing/2014/main" id="{4FCDC81C-C4BC-45BB-8D2C-AEF1D31ED31B}"/>
              </a:ext>
            </a:extLst>
          </p:cNvPr>
          <p:cNvSpPr/>
          <p:nvPr/>
        </p:nvSpPr>
        <p:spPr>
          <a:xfrm>
            <a:off x="4447068" y="2380233"/>
            <a:ext cx="4723477" cy="4783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b="1" dirty="0">
                <a:solidFill>
                  <a:schemeClr val="bg1"/>
                </a:solidFill>
                <a:effectLst>
                  <a:outerShdw blurRad="38100" dist="38100" dir="2700000" algn="tl">
                    <a:srgbClr val="000000">
                      <a:alpha val="43137"/>
                    </a:srgbClr>
                  </a:outerShdw>
                </a:effectLst>
              </a:rPr>
              <a:t>تابع قوانين نيوتن </a:t>
            </a:r>
            <a:r>
              <a:rPr lang="ar-SA" b="1" dirty="0">
                <a:solidFill>
                  <a:schemeClr val="accent6">
                    <a:lumMod val="40000"/>
                    <a:lumOff val="60000"/>
                  </a:schemeClr>
                </a:solidFill>
                <a:effectLst>
                  <a:outerShdw blurRad="38100" dist="38100" dir="2700000" algn="tl">
                    <a:srgbClr val="000000">
                      <a:alpha val="43137"/>
                    </a:srgbClr>
                  </a:outerShdw>
                </a:effectLst>
              </a:rPr>
              <a:t>( قانون نيوتن الثالث )</a:t>
            </a:r>
          </a:p>
        </p:txBody>
      </p:sp>
      <p:pic>
        <p:nvPicPr>
          <p:cNvPr id="12" name="صورة 11">
            <a:extLst>
              <a:ext uri="{FF2B5EF4-FFF2-40B4-BE49-F238E27FC236}">
                <a16:creationId xmlns:a16="http://schemas.microsoft.com/office/drawing/2014/main" id="{95DA62F8-24CE-43BF-9064-EE721F5CA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452" y="2599236"/>
            <a:ext cx="3004214" cy="4296864"/>
          </a:xfrm>
          <a:prstGeom prst="rect">
            <a:avLst/>
          </a:prstGeom>
        </p:spPr>
      </p:pic>
      <p:pic>
        <p:nvPicPr>
          <p:cNvPr id="16" name="Picture 2">
            <a:extLst>
              <a:ext uri="{FF2B5EF4-FFF2-40B4-BE49-F238E27FC236}">
                <a16:creationId xmlns:a16="http://schemas.microsoft.com/office/drawing/2014/main" id="{9AA1234C-ACCA-499C-B50D-F5E04BC73907}"/>
              </a:ext>
            </a:extLst>
          </p:cNvPr>
          <p:cNvPicPr>
            <a:picLocks noChangeAspect="1" noChangeArrowheads="1" noCrop="1"/>
          </p:cNvPicPr>
          <p:nvPr/>
        </p:nvPicPr>
        <p:blipFill>
          <a:blip r:embed="rId7" cstate="print">
            <a:clrChange>
              <a:clrFrom>
                <a:srgbClr val="FFFFFF"/>
              </a:clrFrom>
              <a:clrTo>
                <a:srgbClr val="FFFFFF">
                  <a:alpha val="0"/>
                </a:srgbClr>
              </a:clrTo>
            </a:clrChange>
          </a:blip>
          <a:srcRect/>
          <a:stretch>
            <a:fillRect/>
          </a:stretch>
        </p:blipFill>
        <p:spPr bwMode="auto">
          <a:xfrm>
            <a:off x="7264811" y="3926806"/>
            <a:ext cx="2578234" cy="2058290"/>
          </a:xfrm>
          <a:prstGeom prst="rect">
            <a:avLst/>
          </a:prstGeom>
          <a:noFill/>
        </p:spPr>
      </p:pic>
    </p:spTree>
    <p:extLst>
      <p:ext uri="{BB962C8B-B14F-4D97-AF65-F5344CB8AC3E}">
        <p14:creationId xmlns:p14="http://schemas.microsoft.com/office/powerpoint/2010/main" val="3359884690"/>
      </p:ext>
    </p:extLst>
  </p:cSld>
  <p:clrMapOvr>
    <a:masterClrMapping/>
  </p:clrMapOvr>
  <p:transition spd="slow" advClick="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397723" y="794033"/>
            <a:ext cx="5285846" cy="769441"/>
          </a:xfrm>
          <a:prstGeom prst="rect">
            <a:avLst/>
          </a:prstGeom>
          <a:noFill/>
          <a:ln w="9525">
            <a:noFill/>
            <a:miter lim="800000"/>
            <a:headEnd/>
            <a:tailEnd/>
          </a:ln>
        </p:spPr>
        <p:txBody>
          <a:bodyPr wrap="square">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قراءة صامته صــ 55</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057400" y="3980212"/>
            <a:ext cx="7824754" cy="523220"/>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ماذا قرأت ؟</a:t>
            </a:r>
          </a:p>
        </p:txBody>
      </p:sp>
      <p:graphicFrame>
        <p:nvGraphicFramePr>
          <p:cNvPr id="2" name="جدول 4">
            <a:extLst>
              <a:ext uri="{FF2B5EF4-FFF2-40B4-BE49-F238E27FC236}">
                <a16:creationId xmlns:a16="http://schemas.microsoft.com/office/drawing/2014/main" id="{CC2816BF-4CD6-4E0E-911C-FA5DA50F378A}"/>
              </a:ext>
            </a:extLst>
          </p:cNvPr>
          <p:cNvGraphicFramePr>
            <a:graphicFrameLocks noGrp="1"/>
          </p:cNvGraphicFramePr>
          <p:nvPr>
            <p:extLst>
              <p:ext uri="{D42A27DB-BD31-4B8C-83A1-F6EECF244321}">
                <p14:modId xmlns:p14="http://schemas.microsoft.com/office/powerpoint/2010/main" val="663963790"/>
              </p:ext>
            </p:extLst>
          </p:nvPr>
        </p:nvGraphicFramePr>
        <p:xfrm>
          <a:off x="2057400" y="2081363"/>
          <a:ext cx="8229599" cy="1772813"/>
        </p:xfrm>
        <a:graphic>
          <a:graphicData uri="http://schemas.openxmlformats.org/drawingml/2006/table">
            <a:tbl>
              <a:tblPr rtl="1" firstRow="1" bandRow="1">
                <a:tableStyleId>{93296810-A885-4BE3-A3E7-6D5BEEA58F35}</a:tableStyleId>
              </a:tblPr>
              <a:tblGrid>
                <a:gridCol w="882088">
                  <a:extLst>
                    <a:ext uri="{9D8B030D-6E8A-4147-A177-3AD203B41FA5}">
                      <a16:colId xmlns:a16="http://schemas.microsoft.com/office/drawing/2014/main" val="2340554043"/>
                    </a:ext>
                  </a:extLst>
                </a:gridCol>
                <a:gridCol w="3699436">
                  <a:extLst>
                    <a:ext uri="{9D8B030D-6E8A-4147-A177-3AD203B41FA5}">
                      <a16:colId xmlns:a16="http://schemas.microsoft.com/office/drawing/2014/main" val="2169212258"/>
                    </a:ext>
                  </a:extLst>
                </a:gridCol>
                <a:gridCol w="3648075">
                  <a:extLst>
                    <a:ext uri="{9D8B030D-6E8A-4147-A177-3AD203B41FA5}">
                      <a16:colId xmlns:a16="http://schemas.microsoft.com/office/drawing/2014/main" val="2693631060"/>
                    </a:ext>
                  </a:extLst>
                </a:gridCol>
              </a:tblGrid>
              <a:tr h="450823">
                <a:tc>
                  <a:txBody>
                    <a:bodyPr/>
                    <a:lstStyle/>
                    <a:p>
                      <a:pPr algn="ctr" rtl="1"/>
                      <a:r>
                        <a:rPr lang="ar-SA" b="1" dirty="0">
                          <a:solidFill>
                            <a:schemeClr val="tx1"/>
                          </a:solidFill>
                        </a:rPr>
                        <a:t>المثال </a:t>
                      </a:r>
                    </a:p>
                  </a:txBody>
                  <a:tcPr anchor="ctr">
                    <a:solidFill>
                      <a:srgbClr val="A6E2A6"/>
                    </a:solidFill>
                  </a:tcPr>
                </a:tc>
                <a:tc>
                  <a:txBody>
                    <a:bodyPr/>
                    <a:lstStyle/>
                    <a:p>
                      <a:pPr algn="ctr" rtl="1"/>
                      <a:r>
                        <a:rPr lang="ar-SA" b="1" dirty="0">
                          <a:solidFill>
                            <a:schemeClr val="tx1"/>
                          </a:solidFill>
                        </a:rPr>
                        <a:t>قوة الفعل </a:t>
                      </a:r>
                    </a:p>
                  </a:txBody>
                  <a:tcPr anchor="ctr">
                    <a:solidFill>
                      <a:srgbClr val="A6E2A6"/>
                    </a:solidFill>
                  </a:tcPr>
                </a:tc>
                <a:tc>
                  <a:txBody>
                    <a:bodyPr/>
                    <a:lstStyle/>
                    <a:p>
                      <a:pPr algn="ctr" rtl="1"/>
                      <a:r>
                        <a:rPr lang="ar-SA" b="1" dirty="0">
                          <a:solidFill>
                            <a:schemeClr val="tx1"/>
                          </a:solidFill>
                        </a:rPr>
                        <a:t>قوة رد الفعل </a:t>
                      </a:r>
                    </a:p>
                  </a:txBody>
                  <a:tcPr anchor="ctr">
                    <a:solidFill>
                      <a:srgbClr val="A6E2A6"/>
                    </a:solidFill>
                  </a:tcPr>
                </a:tc>
                <a:extLst>
                  <a:ext uri="{0D108BD9-81ED-4DB2-BD59-A6C34878D82A}">
                    <a16:rowId xmlns:a16="http://schemas.microsoft.com/office/drawing/2014/main" val="2388817"/>
                  </a:ext>
                </a:extLst>
              </a:tr>
              <a:tr h="442542">
                <a:tc>
                  <a:txBody>
                    <a:bodyPr/>
                    <a:lstStyle/>
                    <a:p>
                      <a:pPr algn="ctr" rtl="1"/>
                      <a:endParaRPr lang="ar-SA" b="1" dirty="0"/>
                    </a:p>
                  </a:txBody>
                  <a:tcPr anchor="ctr"/>
                </a:tc>
                <a:tc>
                  <a:txBody>
                    <a:bodyPr/>
                    <a:lstStyle/>
                    <a:p>
                      <a:pPr algn="ctr" rtl="1"/>
                      <a:endParaRPr lang="ar-SA" b="1" dirty="0"/>
                    </a:p>
                  </a:txBody>
                  <a:tcPr anchor="ctr"/>
                </a:tc>
                <a:tc>
                  <a:txBody>
                    <a:bodyPr/>
                    <a:lstStyle/>
                    <a:p>
                      <a:pPr algn="ctr" rtl="1"/>
                      <a:endParaRPr lang="ar-SA" b="1" dirty="0"/>
                    </a:p>
                  </a:txBody>
                  <a:tcPr anchor="ctr"/>
                </a:tc>
                <a:extLst>
                  <a:ext uri="{0D108BD9-81ED-4DB2-BD59-A6C34878D82A}">
                    <a16:rowId xmlns:a16="http://schemas.microsoft.com/office/drawing/2014/main" val="3215039181"/>
                  </a:ext>
                </a:extLst>
              </a:tr>
              <a:tr h="428625">
                <a:tc>
                  <a:txBody>
                    <a:bodyPr/>
                    <a:lstStyle/>
                    <a:p>
                      <a:pPr algn="ctr" rtl="1"/>
                      <a:endParaRPr lang="ar-SA" b="1" dirty="0"/>
                    </a:p>
                  </a:txBody>
                  <a:tcPr anchor="ctr"/>
                </a:tc>
                <a:tc>
                  <a:txBody>
                    <a:bodyPr/>
                    <a:lstStyle/>
                    <a:p>
                      <a:pPr algn="ctr" rtl="1"/>
                      <a:endParaRPr lang="ar-SA" b="1" dirty="0"/>
                    </a:p>
                  </a:txBody>
                  <a:tcPr anchor="ctr"/>
                </a:tc>
                <a:tc>
                  <a:txBody>
                    <a:bodyPr/>
                    <a:lstStyle/>
                    <a:p>
                      <a:pPr algn="ctr" rtl="1"/>
                      <a:endParaRPr lang="ar-SA" b="1" dirty="0"/>
                    </a:p>
                  </a:txBody>
                  <a:tcPr anchor="ctr"/>
                </a:tc>
                <a:extLst>
                  <a:ext uri="{0D108BD9-81ED-4DB2-BD59-A6C34878D82A}">
                    <a16:rowId xmlns:a16="http://schemas.microsoft.com/office/drawing/2014/main" val="3302081998"/>
                  </a:ext>
                </a:extLst>
              </a:tr>
              <a:tr h="450823">
                <a:tc>
                  <a:txBody>
                    <a:bodyPr/>
                    <a:lstStyle/>
                    <a:p>
                      <a:pPr algn="ctr" rtl="1"/>
                      <a:endParaRPr lang="ar-SA" b="1" dirty="0"/>
                    </a:p>
                  </a:txBody>
                  <a:tcPr anchor="ctr"/>
                </a:tc>
                <a:tc>
                  <a:txBody>
                    <a:bodyPr/>
                    <a:lstStyle/>
                    <a:p>
                      <a:pPr algn="ctr" rtl="1"/>
                      <a:endParaRPr lang="ar-SA" b="1" dirty="0"/>
                    </a:p>
                  </a:txBody>
                  <a:tcPr anchor="ctr"/>
                </a:tc>
                <a:tc>
                  <a:txBody>
                    <a:bodyPr/>
                    <a:lstStyle/>
                    <a:p>
                      <a:pPr algn="ctr" rtl="1"/>
                      <a:endParaRPr lang="ar-SA" b="1" dirty="0"/>
                    </a:p>
                  </a:txBody>
                  <a:tcPr anchor="ctr"/>
                </a:tc>
                <a:extLst>
                  <a:ext uri="{0D108BD9-81ED-4DB2-BD59-A6C34878D82A}">
                    <a16:rowId xmlns:a16="http://schemas.microsoft.com/office/drawing/2014/main" val="1489488491"/>
                  </a:ext>
                </a:extLst>
              </a:tr>
            </a:tbl>
          </a:graphicData>
        </a:graphic>
      </p:graphicFrame>
      <p:sp>
        <p:nvSpPr>
          <p:cNvPr id="12" name="Text Box 9">
            <a:extLst>
              <a:ext uri="{FF2B5EF4-FFF2-40B4-BE49-F238E27FC236}">
                <a16:creationId xmlns:a16="http://schemas.microsoft.com/office/drawing/2014/main" id="{251F28B4-BD6B-40AF-9130-24FC5019C289}"/>
              </a:ext>
            </a:extLst>
          </p:cNvPr>
          <p:cNvSpPr txBox="1">
            <a:spLocks noChangeArrowheads="1"/>
          </p:cNvSpPr>
          <p:nvPr/>
        </p:nvSpPr>
        <p:spPr bwMode="auto">
          <a:xfrm>
            <a:off x="8794278" y="905623"/>
            <a:ext cx="1641605" cy="533416"/>
          </a:xfrm>
          <a:prstGeom prst="rect">
            <a:avLst/>
          </a:prstGeom>
          <a:noFill/>
          <a:ln w="9525" algn="ctr">
            <a:noFill/>
            <a:miter lim="800000"/>
            <a:headEnd/>
            <a:tailEnd/>
          </a:ln>
        </p:spPr>
        <p:txBody>
          <a:bodyPr wrap="square">
            <a:spAutoFit/>
          </a:bodyPr>
          <a:lstStyle/>
          <a:p>
            <a:pPr algn="ctr">
              <a:lnSpc>
                <a:spcPct val="125000"/>
              </a:lnSpc>
              <a:spcBef>
                <a:spcPct val="50000"/>
              </a:spcBef>
            </a:pPr>
            <a:r>
              <a:rPr lang="ar-SA" sz="2500" b="1" dirty="0">
                <a:solidFill>
                  <a:srgbClr val="F5C847"/>
                </a:solidFill>
                <a:effectLst>
                  <a:outerShdw blurRad="38100" dist="38100" dir="2700000" algn="tl">
                    <a:srgbClr val="000000">
                      <a:alpha val="43137"/>
                    </a:srgbClr>
                  </a:outerShdw>
                </a:effectLst>
              </a:rPr>
              <a:t>افتحي الكتاب</a:t>
            </a:r>
            <a:endParaRPr lang="en-US" sz="2500" b="1" dirty="0">
              <a:solidFill>
                <a:srgbClr val="F5C847"/>
              </a:solidFill>
              <a:effectLst>
                <a:outerShdw blurRad="38100" dist="38100" dir="2700000" algn="tl">
                  <a:srgbClr val="000000">
                    <a:alpha val="43137"/>
                  </a:srgbClr>
                </a:outerShdw>
              </a:effectLst>
            </a:endParaRP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74" y="2379459"/>
            <a:ext cx="1718589" cy="3924604"/>
          </a:xfrm>
          <a:prstGeom prst="rect">
            <a:avLst/>
          </a:prstGeom>
        </p:spPr>
      </p:pic>
    </p:spTree>
    <p:extLst>
      <p:ext uri="{BB962C8B-B14F-4D97-AF65-F5344CB8AC3E}">
        <p14:creationId xmlns:p14="http://schemas.microsoft.com/office/powerpoint/2010/main" val="195776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397723" y="794033"/>
            <a:ext cx="5285846" cy="769441"/>
          </a:xfrm>
          <a:prstGeom prst="rect">
            <a:avLst/>
          </a:prstGeom>
          <a:noFill/>
          <a:ln w="9525">
            <a:noFill/>
            <a:miter lim="800000"/>
            <a:headEnd/>
            <a:tailEnd/>
          </a:ln>
        </p:spPr>
        <p:txBody>
          <a:bodyPr wrap="square">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قراءة صامته صــ 55</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057400" y="3980212"/>
            <a:ext cx="7824754" cy="523220"/>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ماذا قرأت ؟</a:t>
            </a:r>
          </a:p>
        </p:txBody>
      </p:sp>
      <p:graphicFrame>
        <p:nvGraphicFramePr>
          <p:cNvPr id="2" name="جدول 4">
            <a:extLst>
              <a:ext uri="{FF2B5EF4-FFF2-40B4-BE49-F238E27FC236}">
                <a16:creationId xmlns:a16="http://schemas.microsoft.com/office/drawing/2014/main" id="{CC2816BF-4CD6-4E0E-911C-FA5DA50F378A}"/>
              </a:ext>
            </a:extLst>
          </p:cNvPr>
          <p:cNvGraphicFramePr>
            <a:graphicFrameLocks noGrp="1"/>
          </p:cNvGraphicFramePr>
          <p:nvPr/>
        </p:nvGraphicFramePr>
        <p:xfrm>
          <a:off x="2057400" y="2081363"/>
          <a:ext cx="8229599" cy="1772813"/>
        </p:xfrm>
        <a:graphic>
          <a:graphicData uri="http://schemas.openxmlformats.org/drawingml/2006/table">
            <a:tbl>
              <a:tblPr rtl="1" firstRow="1" bandRow="1">
                <a:tableStyleId>{93296810-A885-4BE3-A3E7-6D5BEEA58F35}</a:tableStyleId>
              </a:tblPr>
              <a:tblGrid>
                <a:gridCol w="882088">
                  <a:extLst>
                    <a:ext uri="{9D8B030D-6E8A-4147-A177-3AD203B41FA5}">
                      <a16:colId xmlns:a16="http://schemas.microsoft.com/office/drawing/2014/main" val="2340554043"/>
                    </a:ext>
                  </a:extLst>
                </a:gridCol>
                <a:gridCol w="3699436">
                  <a:extLst>
                    <a:ext uri="{9D8B030D-6E8A-4147-A177-3AD203B41FA5}">
                      <a16:colId xmlns:a16="http://schemas.microsoft.com/office/drawing/2014/main" val="2169212258"/>
                    </a:ext>
                  </a:extLst>
                </a:gridCol>
                <a:gridCol w="3648075">
                  <a:extLst>
                    <a:ext uri="{9D8B030D-6E8A-4147-A177-3AD203B41FA5}">
                      <a16:colId xmlns:a16="http://schemas.microsoft.com/office/drawing/2014/main" val="2693631060"/>
                    </a:ext>
                  </a:extLst>
                </a:gridCol>
              </a:tblGrid>
              <a:tr h="450823">
                <a:tc>
                  <a:txBody>
                    <a:bodyPr/>
                    <a:lstStyle/>
                    <a:p>
                      <a:pPr algn="ctr" rtl="1"/>
                      <a:r>
                        <a:rPr lang="ar-SA" b="1" dirty="0">
                          <a:solidFill>
                            <a:schemeClr val="tx1"/>
                          </a:solidFill>
                        </a:rPr>
                        <a:t>المثال </a:t>
                      </a:r>
                    </a:p>
                  </a:txBody>
                  <a:tcPr anchor="ctr">
                    <a:solidFill>
                      <a:srgbClr val="A6E2A6"/>
                    </a:solidFill>
                  </a:tcPr>
                </a:tc>
                <a:tc>
                  <a:txBody>
                    <a:bodyPr/>
                    <a:lstStyle/>
                    <a:p>
                      <a:pPr algn="ctr" rtl="1"/>
                      <a:r>
                        <a:rPr lang="ar-SA" b="1" dirty="0">
                          <a:solidFill>
                            <a:schemeClr val="tx1"/>
                          </a:solidFill>
                        </a:rPr>
                        <a:t>قوة الفعل </a:t>
                      </a:r>
                    </a:p>
                  </a:txBody>
                  <a:tcPr anchor="ctr">
                    <a:solidFill>
                      <a:srgbClr val="A6E2A6"/>
                    </a:solidFill>
                  </a:tcPr>
                </a:tc>
                <a:tc>
                  <a:txBody>
                    <a:bodyPr/>
                    <a:lstStyle/>
                    <a:p>
                      <a:pPr algn="ctr" rtl="1"/>
                      <a:r>
                        <a:rPr lang="ar-SA" b="1" dirty="0">
                          <a:solidFill>
                            <a:schemeClr val="tx1"/>
                          </a:solidFill>
                        </a:rPr>
                        <a:t>قوة رد الفعل </a:t>
                      </a:r>
                    </a:p>
                  </a:txBody>
                  <a:tcPr anchor="ctr">
                    <a:solidFill>
                      <a:srgbClr val="A6E2A6"/>
                    </a:solidFill>
                  </a:tcPr>
                </a:tc>
                <a:extLst>
                  <a:ext uri="{0D108BD9-81ED-4DB2-BD59-A6C34878D82A}">
                    <a16:rowId xmlns:a16="http://schemas.microsoft.com/office/drawing/2014/main" val="2388817"/>
                  </a:ext>
                </a:extLst>
              </a:tr>
              <a:tr h="442542">
                <a:tc>
                  <a:txBody>
                    <a:bodyPr/>
                    <a:lstStyle/>
                    <a:p>
                      <a:pPr algn="ctr" rtl="1"/>
                      <a:r>
                        <a:rPr lang="ar-SA" b="1" dirty="0"/>
                        <a:t>الجدار</a:t>
                      </a:r>
                    </a:p>
                  </a:txBody>
                  <a:tcPr anchor="ctr"/>
                </a:tc>
                <a:tc>
                  <a:txBody>
                    <a:bodyPr/>
                    <a:lstStyle/>
                    <a:p>
                      <a:pPr algn="ctr" rtl="1"/>
                      <a:r>
                        <a:rPr lang="ar-SA" b="1" dirty="0"/>
                        <a:t>تستند إلى جدار فإنك تضغط عليه </a:t>
                      </a:r>
                    </a:p>
                  </a:txBody>
                  <a:tcPr anchor="ctr"/>
                </a:tc>
                <a:tc>
                  <a:txBody>
                    <a:bodyPr/>
                    <a:lstStyle/>
                    <a:p>
                      <a:pPr algn="ctr" rtl="1"/>
                      <a:r>
                        <a:rPr lang="ar-SA" b="1" dirty="0"/>
                        <a:t>أن الجدار يضغط عليك بقوة معاكسة في الاتجاه </a:t>
                      </a:r>
                    </a:p>
                  </a:txBody>
                  <a:tcPr anchor="ctr"/>
                </a:tc>
                <a:extLst>
                  <a:ext uri="{0D108BD9-81ED-4DB2-BD59-A6C34878D82A}">
                    <a16:rowId xmlns:a16="http://schemas.microsoft.com/office/drawing/2014/main" val="3215039181"/>
                  </a:ext>
                </a:extLst>
              </a:tr>
              <a:tr h="428625">
                <a:tc>
                  <a:txBody>
                    <a:bodyPr/>
                    <a:lstStyle/>
                    <a:p>
                      <a:pPr algn="ctr" rtl="1"/>
                      <a:r>
                        <a:rPr lang="ar-SA" b="1" dirty="0"/>
                        <a:t>الرصيف</a:t>
                      </a:r>
                    </a:p>
                  </a:txBody>
                  <a:tcPr anchor="ctr"/>
                </a:tc>
                <a:tc>
                  <a:txBody>
                    <a:bodyPr/>
                    <a:lstStyle/>
                    <a:p>
                      <a:pPr algn="ctr" rtl="1"/>
                      <a:r>
                        <a:rPr lang="ar-SA" b="1" dirty="0"/>
                        <a:t>تسير على الرصيف ( تدفع الرصيف إلى أسفل ) </a:t>
                      </a:r>
                    </a:p>
                  </a:txBody>
                  <a:tcPr anchor="ctr"/>
                </a:tc>
                <a:tc>
                  <a:txBody>
                    <a:bodyPr/>
                    <a:lstStyle/>
                    <a:p>
                      <a:pPr algn="ctr" rtl="1"/>
                      <a:r>
                        <a:rPr lang="ar-SA" b="1" dirty="0"/>
                        <a:t>الرصيف يدفعك إلى الأمام </a:t>
                      </a:r>
                    </a:p>
                  </a:txBody>
                  <a:tcPr anchor="ctr"/>
                </a:tc>
                <a:extLst>
                  <a:ext uri="{0D108BD9-81ED-4DB2-BD59-A6C34878D82A}">
                    <a16:rowId xmlns:a16="http://schemas.microsoft.com/office/drawing/2014/main" val="3302081998"/>
                  </a:ext>
                </a:extLst>
              </a:tr>
              <a:tr h="450823">
                <a:tc>
                  <a:txBody>
                    <a:bodyPr/>
                    <a:lstStyle/>
                    <a:p>
                      <a:pPr algn="ctr" rtl="1"/>
                      <a:r>
                        <a:rPr lang="ar-SA" b="1" dirty="0"/>
                        <a:t>المسبح</a:t>
                      </a:r>
                    </a:p>
                  </a:txBody>
                  <a:tcPr anchor="ctr"/>
                </a:tc>
                <a:tc>
                  <a:txBody>
                    <a:bodyPr/>
                    <a:lstStyle/>
                    <a:p>
                      <a:pPr algn="ctr" rtl="1"/>
                      <a:r>
                        <a:rPr lang="ar-SA" b="1" dirty="0"/>
                        <a:t>القوة التي يؤثر بها السباح في جدار البركة </a:t>
                      </a:r>
                    </a:p>
                  </a:txBody>
                  <a:tcPr anchor="ctr"/>
                </a:tc>
                <a:tc>
                  <a:txBody>
                    <a:bodyPr/>
                    <a:lstStyle/>
                    <a:p>
                      <a:pPr algn="ctr" rtl="1"/>
                      <a:r>
                        <a:rPr lang="ar-SA" b="1" dirty="0"/>
                        <a:t>القوة التي يؤثر بها الجدار في السباح </a:t>
                      </a:r>
                    </a:p>
                  </a:txBody>
                  <a:tcPr anchor="ctr"/>
                </a:tc>
                <a:extLst>
                  <a:ext uri="{0D108BD9-81ED-4DB2-BD59-A6C34878D82A}">
                    <a16:rowId xmlns:a16="http://schemas.microsoft.com/office/drawing/2014/main" val="1489488491"/>
                  </a:ext>
                </a:extLst>
              </a:tr>
            </a:tbl>
          </a:graphicData>
        </a:graphic>
      </p:graphicFrame>
      <p:sp>
        <p:nvSpPr>
          <p:cNvPr id="12" name="Text Box 9">
            <a:extLst>
              <a:ext uri="{FF2B5EF4-FFF2-40B4-BE49-F238E27FC236}">
                <a16:creationId xmlns:a16="http://schemas.microsoft.com/office/drawing/2014/main" id="{251F28B4-BD6B-40AF-9130-24FC5019C289}"/>
              </a:ext>
            </a:extLst>
          </p:cNvPr>
          <p:cNvSpPr txBox="1">
            <a:spLocks noChangeArrowheads="1"/>
          </p:cNvSpPr>
          <p:nvPr/>
        </p:nvSpPr>
        <p:spPr bwMode="auto">
          <a:xfrm>
            <a:off x="8794278" y="905623"/>
            <a:ext cx="1641605" cy="533416"/>
          </a:xfrm>
          <a:prstGeom prst="rect">
            <a:avLst/>
          </a:prstGeom>
          <a:noFill/>
          <a:ln w="9525" algn="ctr">
            <a:noFill/>
            <a:miter lim="800000"/>
            <a:headEnd/>
            <a:tailEnd/>
          </a:ln>
        </p:spPr>
        <p:txBody>
          <a:bodyPr wrap="square">
            <a:spAutoFit/>
          </a:bodyPr>
          <a:lstStyle/>
          <a:p>
            <a:pPr algn="ctr">
              <a:lnSpc>
                <a:spcPct val="125000"/>
              </a:lnSpc>
              <a:spcBef>
                <a:spcPct val="50000"/>
              </a:spcBef>
            </a:pPr>
            <a:r>
              <a:rPr lang="ar-SA" sz="2500" b="1" dirty="0">
                <a:solidFill>
                  <a:srgbClr val="F5C847"/>
                </a:solidFill>
                <a:effectLst>
                  <a:outerShdw blurRad="38100" dist="38100" dir="2700000" algn="tl">
                    <a:srgbClr val="000000">
                      <a:alpha val="43137"/>
                    </a:srgbClr>
                  </a:outerShdw>
                </a:effectLst>
              </a:rPr>
              <a:t>افتحي الكتاب</a:t>
            </a:r>
            <a:endParaRPr lang="en-US" sz="2500" b="1" dirty="0">
              <a:solidFill>
                <a:srgbClr val="F5C847"/>
              </a:solidFill>
              <a:effectLst>
                <a:outerShdw blurRad="38100" dist="38100" dir="2700000" algn="tl">
                  <a:srgbClr val="000000">
                    <a:alpha val="43137"/>
                  </a:srgbClr>
                </a:outerShdw>
              </a:effectLst>
            </a:endParaRP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74" y="2379459"/>
            <a:ext cx="1718589" cy="3924604"/>
          </a:xfrm>
          <a:prstGeom prst="rect">
            <a:avLst/>
          </a:prstGeom>
        </p:spPr>
      </p:pic>
    </p:spTree>
    <p:extLst>
      <p:ext uri="{BB962C8B-B14F-4D97-AF65-F5344CB8AC3E}">
        <p14:creationId xmlns:p14="http://schemas.microsoft.com/office/powerpoint/2010/main" val="4043982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361577" y="1393700"/>
            <a:ext cx="5734798" cy="769441"/>
          </a:xfrm>
          <a:prstGeom prst="rect">
            <a:avLst/>
          </a:prstGeom>
          <a:noFill/>
          <a:ln w="9525">
            <a:noFill/>
            <a:miter lim="800000"/>
            <a:headEnd/>
            <a:tailEnd/>
          </a:ln>
        </p:spPr>
        <p:txBody>
          <a:bodyPr wrap="square">
            <a:spAutoFit/>
          </a:bodyPr>
          <a:lstStyle/>
          <a:p>
            <a:pPr algn="ctr"/>
            <a:r>
              <a:rPr lang="ar-SA" sz="4400" b="1" dirty="0">
                <a:solidFill>
                  <a:srgbClr val="FFFF00"/>
                </a:solidFill>
                <a:effectLst>
                  <a:outerShdw blurRad="38100" dist="38100" dir="2700000" algn="tl">
                    <a:srgbClr val="000000">
                      <a:alpha val="43137"/>
                    </a:srgbClr>
                  </a:outerShdw>
                </a:effectLst>
              </a:rPr>
              <a:t>استنتجي قانون نيوتن الثالث </a:t>
            </a:r>
          </a:p>
        </p:txBody>
      </p:sp>
      <p:sp>
        <p:nvSpPr>
          <p:cNvPr id="12" name="مربع نص 11">
            <a:extLst>
              <a:ext uri="{FF2B5EF4-FFF2-40B4-BE49-F238E27FC236}">
                <a16:creationId xmlns:a16="http://schemas.microsoft.com/office/drawing/2014/main" id="{0B9CB0A4-AB73-463E-AFC5-A8291D66BF79}"/>
              </a:ext>
            </a:extLst>
          </p:cNvPr>
          <p:cNvSpPr txBox="1"/>
          <p:nvPr/>
        </p:nvSpPr>
        <p:spPr>
          <a:xfrm>
            <a:off x="2609476" y="2630585"/>
            <a:ext cx="7239000" cy="1077218"/>
          </a:xfrm>
          <a:prstGeom prst="rect">
            <a:avLst/>
          </a:prstGeom>
          <a:noFill/>
        </p:spPr>
        <p:txBody>
          <a:bodyPr wrap="square">
            <a:spAutoFit/>
          </a:bodyPr>
          <a:lstStyle/>
          <a:p>
            <a:pPr algn="ctr"/>
            <a:r>
              <a:rPr lang="ar-SA" sz="3200" b="1" dirty="0">
                <a:solidFill>
                  <a:schemeClr val="accent4">
                    <a:lumMod val="20000"/>
                    <a:lumOff val="80000"/>
                  </a:schemeClr>
                </a:solidFill>
                <a:effectLst>
                  <a:outerShdw blurRad="38100" dist="38100" dir="2700000" algn="tl">
                    <a:srgbClr val="000000">
                      <a:alpha val="43137"/>
                    </a:srgbClr>
                  </a:outerShdw>
                </a:effectLst>
              </a:rPr>
              <a:t>لكل فعل رد فعل مساوٍ له في المقدار ومعاكس له في الاتجاه </a:t>
            </a:r>
          </a:p>
        </p:txBody>
      </p:sp>
      <p:pic>
        <p:nvPicPr>
          <p:cNvPr id="10" name="صورة 9">
            <a:extLst>
              <a:ext uri="{FF2B5EF4-FFF2-40B4-BE49-F238E27FC236}">
                <a16:creationId xmlns:a16="http://schemas.microsoft.com/office/drawing/2014/main" id="{BBAA445C-7ECC-47C5-A26B-652EF42EB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7352" y="1393700"/>
            <a:ext cx="2132900" cy="4853646"/>
          </a:xfrm>
          <a:prstGeom prst="rect">
            <a:avLst/>
          </a:prstGeom>
        </p:spPr>
      </p:pic>
    </p:spTree>
    <p:extLst>
      <p:ext uri="{BB962C8B-B14F-4D97-AF65-F5344CB8AC3E}">
        <p14:creationId xmlns:p14="http://schemas.microsoft.com/office/powerpoint/2010/main" val="5513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grpSp>
        <p:nvGrpSpPr>
          <p:cNvPr id="2" name="مجموعة 1">
            <a:extLst>
              <a:ext uri="{FF2B5EF4-FFF2-40B4-BE49-F238E27FC236}">
                <a16:creationId xmlns:a16="http://schemas.microsoft.com/office/drawing/2014/main" id="{0DB257CB-6A98-4DC8-B68A-595ECBA07E89}"/>
              </a:ext>
            </a:extLst>
          </p:cNvPr>
          <p:cNvGrpSpPr/>
          <p:nvPr/>
        </p:nvGrpSpPr>
        <p:grpSpPr>
          <a:xfrm>
            <a:off x="7802679" y="1142566"/>
            <a:ext cx="2836131" cy="2982891"/>
            <a:chOff x="6665232" y="648723"/>
            <a:chExt cx="4830491" cy="4424473"/>
          </a:xfrm>
        </p:grpSpPr>
        <p:pic>
          <p:nvPicPr>
            <p:cNvPr id="12" name="Picture 4" descr="world_lifter">
              <a:extLst>
                <a:ext uri="{FF2B5EF4-FFF2-40B4-BE49-F238E27FC236}">
                  <a16:creationId xmlns:a16="http://schemas.microsoft.com/office/drawing/2014/main" id="{A77C7E99-E4F0-4148-A250-8CE7491C4F67}"/>
                </a:ext>
              </a:extLst>
            </p:cNvPr>
            <p:cNvPicPr>
              <a:picLocks noChangeAspect="1" noChangeArrowheads="1" noCrop="1"/>
            </p:cNvPicPr>
            <p:nvPr/>
          </p:nvPicPr>
          <p:blipFill>
            <a:blip r:embed="rId5" cstate="print"/>
            <a:srcRect/>
            <a:stretch>
              <a:fillRect/>
            </a:stretch>
          </p:blipFill>
          <p:spPr bwMode="auto">
            <a:xfrm>
              <a:off x="7536498" y="1688646"/>
              <a:ext cx="3959225" cy="3384550"/>
            </a:xfrm>
            <a:prstGeom prst="rect">
              <a:avLst/>
            </a:prstGeom>
            <a:noFill/>
            <a:ln w="9525">
              <a:noFill/>
              <a:miter lim="800000"/>
              <a:headEnd/>
              <a:tailEnd/>
            </a:ln>
          </p:spPr>
        </p:pic>
        <p:sp>
          <p:nvSpPr>
            <p:cNvPr id="13" name="Line 5">
              <a:extLst>
                <a:ext uri="{FF2B5EF4-FFF2-40B4-BE49-F238E27FC236}">
                  <a16:creationId xmlns:a16="http://schemas.microsoft.com/office/drawing/2014/main" id="{B53DC770-9795-4A77-82AA-EFF464FBCAFC}"/>
                </a:ext>
              </a:extLst>
            </p:cNvPr>
            <p:cNvSpPr>
              <a:spLocks noChangeShapeType="1"/>
            </p:cNvSpPr>
            <p:nvPr/>
          </p:nvSpPr>
          <p:spPr bwMode="auto">
            <a:xfrm flipV="1">
              <a:off x="10273348" y="3417434"/>
              <a:ext cx="0" cy="503237"/>
            </a:xfrm>
            <a:prstGeom prst="line">
              <a:avLst/>
            </a:prstGeom>
            <a:noFill/>
            <a:ln w="38100">
              <a:solidFill>
                <a:srgbClr val="000000"/>
              </a:solidFill>
              <a:round/>
              <a:headEnd/>
              <a:tailEnd type="triangle" w="med" len="med"/>
            </a:ln>
          </p:spPr>
          <p:txBody>
            <a:bodyPr wrap="none" anchor="ctr"/>
            <a:lstStyle/>
            <a:p>
              <a:endParaRPr lang="ar-SA"/>
            </a:p>
          </p:txBody>
        </p:sp>
        <p:sp>
          <p:nvSpPr>
            <p:cNvPr id="14" name="Line 6">
              <a:extLst>
                <a:ext uri="{FF2B5EF4-FFF2-40B4-BE49-F238E27FC236}">
                  <a16:creationId xmlns:a16="http://schemas.microsoft.com/office/drawing/2014/main" id="{CEE6B86F-3C38-4D12-8F31-041CD6BD6E4D}"/>
                </a:ext>
              </a:extLst>
            </p:cNvPr>
            <p:cNvSpPr>
              <a:spLocks noChangeShapeType="1"/>
            </p:cNvSpPr>
            <p:nvPr/>
          </p:nvSpPr>
          <p:spPr bwMode="auto">
            <a:xfrm>
              <a:off x="8328660" y="1040946"/>
              <a:ext cx="0" cy="431800"/>
            </a:xfrm>
            <a:prstGeom prst="line">
              <a:avLst/>
            </a:prstGeom>
            <a:noFill/>
            <a:ln w="38100">
              <a:solidFill>
                <a:srgbClr val="000000"/>
              </a:solidFill>
              <a:round/>
              <a:headEnd/>
              <a:tailEnd type="triangle" w="med" len="med"/>
            </a:ln>
          </p:spPr>
          <p:txBody>
            <a:bodyPr wrap="none" anchor="ctr"/>
            <a:lstStyle/>
            <a:p>
              <a:endParaRPr lang="ar-SA"/>
            </a:p>
          </p:txBody>
        </p:sp>
        <p:sp>
          <p:nvSpPr>
            <p:cNvPr id="15" name="AutoShape 7">
              <a:extLst>
                <a:ext uri="{FF2B5EF4-FFF2-40B4-BE49-F238E27FC236}">
                  <a16:creationId xmlns:a16="http://schemas.microsoft.com/office/drawing/2014/main" id="{794C5C5F-C517-4DC3-97F1-D51E9AB63FD0}"/>
                </a:ext>
              </a:extLst>
            </p:cNvPr>
            <p:cNvSpPr>
              <a:spLocks noChangeArrowheads="1"/>
            </p:cNvSpPr>
            <p:nvPr/>
          </p:nvSpPr>
          <p:spPr bwMode="auto">
            <a:xfrm rot="19479495">
              <a:off x="6665232" y="3378199"/>
              <a:ext cx="2305050" cy="720725"/>
            </a:xfrm>
            <a:prstGeom prst="homePlate">
              <a:avLst>
                <a:gd name="adj" fmla="val 79956"/>
              </a:avLst>
            </a:prstGeom>
            <a:solidFill>
              <a:schemeClr val="bg1"/>
            </a:solidFill>
            <a:ln w="9525" algn="ctr">
              <a:solidFill>
                <a:schemeClr val="accent6">
                  <a:lumMod val="75000"/>
                </a:schemeClr>
              </a:solidFill>
              <a:miter lim="800000"/>
              <a:headEnd/>
              <a:tailEnd/>
            </a:ln>
          </p:spPr>
          <p:txBody>
            <a:bodyPr wrap="none" anchor="ctr"/>
            <a:lstStyle/>
            <a:p>
              <a:pPr algn="ctr"/>
              <a:r>
                <a:rPr lang="ar-SA" sz="1400" dirty="0">
                  <a:cs typeface="AdvertisingBold" pitchFamily="2" charset="-78"/>
                </a:rPr>
                <a:t>يد الرجل تؤثر </a:t>
              </a:r>
            </a:p>
            <a:p>
              <a:pPr algn="ctr"/>
              <a:r>
                <a:rPr lang="ar-SA" sz="1400" dirty="0">
                  <a:cs typeface="AdvertisingBold" pitchFamily="2" charset="-78"/>
                </a:rPr>
                <a:t>بقوة إلى أعلى</a:t>
              </a:r>
              <a:endParaRPr lang="en-US" sz="1400" dirty="0">
                <a:cs typeface="AdvertisingBold" pitchFamily="2" charset="-78"/>
              </a:endParaRPr>
            </a:p>
          </p:txBody>
        </p:sp>
        <p:sp>
          <p:nvSpPr>
            <p:cNvPr id="16" name="AutoShape 8">
              <a:extLst>
                <a:ext uri="{FF2B5EF4-FFF2-40B4-BE49-F238E27FC236}">
                  <a16:creationId xmlns:a16="http://schemas.microsoft.com/office/drawing/2014/main" id="{26C017A6-C5D8-4E0E-AFBA-0F2542960915}"/>
                </a:ext>
              </a:extLst>
            </p:cNvPr>
            <p:cNvSpPr>
              <a:spLocks noChangeArrowheads="1"/>
            </p:cNvSpPr>
            <p:nvPr/>
          </p:nvSpPr>
          <p:spPr bwMode="auto">
            <a:xfrm rot="9145526">
              <a:off x="8659467" y="648723"/>
              <a:ext cx="2232025" cy="758901"/>
            </a:xfrm>
            <a:prstGeom prst="homePlate">
              <a:avLst>
                <a:gd name="adj" fmla="val 86152"/>
              </a:avLst>
            </a:prstGeom>
            <a:solidFill>
              <a:schemeClr val="bg1"/>
            </a:solidFill>
            <a:ln w="9525" algn="ctr">
              <a:solidFill>
                <a:schemeClr val="accent6">
                  <a:lumMod val="75000"/>
                </a:schemeClr>
              </a:solidFill>
              <a:miter lim="800000"/>
              <a:headEnd/>
              <a:tailEnd/>
            </a:ln>
          </p:spPr>
          <p:txBody>
            <a:bodyPr rot="10800000" wrap="none" anchor="ctr"/>
            <a:lstStyle/>
            <a:p>
              <a:pPr algn="ctr" rtl="0"/>
              <a:r>
                <a:rPr lang="ar-SA" sz="1400" dirty="0">
                  <a:cs typeface="AdvertisingBold" pitchFamily="2" charset="-78"/>
                </a:rPr>
                <a:t>الثقل يؤثر </a:t>
              </a:r>
            </a:p>
            <a:p>
              <a:pPr algn="ctr" rtl="0"/>
              <a:r>
                <a:rPr lang="ar-SA" sz="1400" dirty="0">
                  <a:cs typeface="AdvertisingBold" pitchFamily="2" charset="-78"/>
                </a:rPr>
                <a:t>بقوة إلى اسفل</a:t>
              </a:r>
              <a:endParaRPr lang="en-US" sz="1400" dirty="0">
                <a:cs typeface="AdvertisingBold" pitchFamily="2" charset="-78"/>
              </a:endParaRPr>
            </a:p>
          </p:txBody>
        </p:sp>
      </p:grpSp>
      <p:sp>
        <p:nvSpPr>
          <p:cNvPr id="19" name="Text Box 9">
            <a:extLst>
              <a:ext uri="{FF2B5EF4-FFF2-40B4-BE49-F238E27FC236}">
                <a16:creationId xmlns:a16="http://schemas.microsoft.com/office/drawing/2014/main" id="{2F4767BB-84AA-466B-8B1D-02C21AEC4A61}"/>
              </a:ext>
            </a:extLst>
          </p:cNvPr>
          <p:cNvSpPr txBox="1">
            <a:spLocks noChangeArrowheads="1"/>
          </p:cNvSpPr>
          <p:nvPr/>
        </p:nvSpPr>
        <p:spPr bwMode="auto">
          <a:xfrm>
            <a:off x="2074775" y="1191077"/>
            <a:ext cx="6706287" cy="831318"/>
          </a:xfrm>
          <a:prstGeom prst="rect">
            <a:avLst/>
          </a:prstGeom>
          <a:noFill/>
          <a:ln w="9525" algn="ctr">
            <a:noFill/>
            <a:miter lim="800000"/>
            <a:headEnd/>
            <a:tailEnd/>
          </a:ln>
        </p:spPr>
        <p:txBody>
          <a:bodyPr wrap="square">
            <a:spAutoFit/>
          </a:bodyPr>
          <a:lstStyle/>
          <a:p>
            <a:pPr algn="ctr">
              <a:lnSpc>
                <a:spcPct val="125000"/>
              </a:lnSpc>
              <a:spcBef>
                <a:spcPct val="50000"/>
              </a:spcBef>
            </a:pPr>
            <a:r>
              <a:rPr lang="ar-SA" sz="2000" b="1" dirty="0">
                <a:solidFill>
                  <a:schemeClr val="bg1"/>
                </a:solidFill>
                <a:effectLst>
                  <a:outerShdw blurRad="38100" dist="38100" dir="2700000" algn="tl">
                    <a:srgbClr val="000000">
                      <a:alpha val="43137"/>
                    </a:srgbClr>
                  </a:outerShdw>
                </a:effectLst>
              </a:rPr>
              <a:t>القوة التي يؤثر بها الثقل في يد الرجل والقوة التي تؤثر فيها يد الرجل في الثقل تتساوي في المقدار، لكنها معاكسة في الاتجاه</a:t>
            </a:r>
            <a:endParaRPr lang="en-US" sz="2000" b="1" dirty="0">
              <a:solidFill>
                <a:schemeClr val="bg1"/>
              </a:solidFill>
              <a:effectLst>
                <a:outerShdw blurRad="38100" dist="38100" dir="2700000" algn="tl">
                  <a:srgbClr val="000000">
                    <a:alpha val="43137"/>
                  </a:srgbClr>
                </a:outerShdw>
              </a:effectLst>
            </a:endParaRPr>
          </a:p>
        </p:txBody>
      </p:sp>
      <p:sp>
        <p:nvSpPr>
          <p:cNvPr id="20" name="مربع نص 19">
            <a:extLst>
              <a:ext uri="{FF2B5EF4-FFF2-40B4-BE49-F238E27FC236}">
                <a16:creationId xmlns:a16="http://schemas.microsoft.com/office/drawing/2014/main" id="{71640842-0938-4D0B-BAA5-4BC6D2150E92}"/>
              </a:ext>
            </a:extLst>
          </p:cNvPr>
          <p:cNvSpPr txBox="1"/>
          <p:nvPr/>
        </p:nvSpPr>
        <p:spPr>
          <a:xfrm>
            <a:off x="2074775" y="3475557"/>
            <a:ext cx="5809688"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1">
            <a:spAutoFit/>
            <a:sp3d extrusionH="57150">
              <a:bevelT h="25400" prst="softRound"/>
            </a:sp3d>
          </a:bodyPr>
          <a:lstStyle/>
          <a:p>
            <a:pPr algn="ctr">
              <a:defRPr/>
            </a:pPr>
            <a:r>
              <a:rPr lang="ar-SA" sz="2000" b="1" dirty="0">
                <a:ln w="18415" cmpd="sng">
                  <a:noFill/>
                  <a:prstDash val="solid"/>
                </a:ln>
                <a:solidFill>
                  <a:schemeClr val="bg1"/>
                </a:solidFill>
                <a:effectLst>
                  <a:outerShdw blurRad="38100" dist="38100" dir="2700000" algn="tl">
                    <a:srgbClr val="000000">
                      <a:alpha val="43137"/>
                    </a:srgbClr>
                  </a:outerShdw>
                </a:effectLst>
              </a:rPr>
              <a:t>إذا أثرت القوتان في </a:t>
            </a:r>
            <a:r>
              <a:rPr lang="ar-SA" sz="2000" b="1" dirty="0">
                <a:ln w="18415" cmpd="sng">
                  <a:noFill/>
                  <a:prstDash val="solid"/>
                </a:ln>
                <a:solidFill>
                  <a:srgbClr val="F5C847"/>
                </a:solidFill>
              </a:rPr>
              <a:t>جسمين مختلفين</a:t>
            </a:r>
            <a:r>
              <a:rPr lang="ar-SA" sz="2000" b="1" dirty="0">
                <a:ln w="18415" cmpd="sng">
                  <a:noFill/>
                  <a:prstDash val="solid"/>
                </a:ln>
                <a:solidFill>
                  <a:srgbClr val="F5C847"/>
                </a:solidFill>
                <a:effectLst>
                  <a:outerShdw blurRad="38100" dist="38100" dir="2700000" algn="tl">
                    <a:srgbClr val="000000">
                      <a:alpha val="43137"/>
                    </a:srgbClr>
                  </a:outerShdw>
                </a:effectLst>
              </a:rPr>
              <a:t> </a:t>
            </a:r>
            <a:r>
              <a:rPr lang="ar-SA" sz="2000" b="1" dirty="0">
                <a:ln w="18415" cmpd="sng">
                  <a:noFill/>
                  <a:prstDash val="solid"/>
                </a:ln>
                <a:solidFill>
                  <a:schemeClr val="bg1"/>
                </a:solidFill>
                <a:effectLst>
                  <a:outerShdw blurRad="38100" dist="38100" dir="2700000" algn="tl">
                    <a:srgbClr val="000000">
                      <a:alpha val="43137"/>
                    </a:srgbClr>
                  </a:outerShdw>
                </a:effectLst>
              </a:rPr>
              <a:t>فإنها لا تلغي إحداهما الأخرى</a:t>
            </a:r>
          </a:p>
        </p:txBody>
      </p:sp>
      <p:sp>
        <p:nvSpPr>
          <p:cNvPr id="21" name="مستطيل 20">
            <a:extLst>
              <a:ext uri="{FF2B5EF4-FFF2-40B4-BE49-F238E27FC236}">
                <a16:creationId xmlns:a16="http://schemas.microsoft.com/office/drawing/2014/main" id="{4B293D2B-CCF0-4D68-A2CF-D9B79C6B860B}"/>
              </a:ext>
            </a:extLst>
          </p:cNvPr>
          <p:cNvSpPr/>
          <p:nvPr/>
        </p:nvSpPr>
        <p:spPr>
          <a:xfrm>
            <a:off x="3627379" y="4144413"/>
            <a:ext cx="5250881"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1">
            <a:spAutoFit/>
            <a:sp3d extrusionH="57150">
              <a:bevelT h="25400" prst="softRound"/>
            </a:sp3d>
          </a:bodyPr>
          <a:lstStyle/>
          <a:p>
            <a:pPr algn="ctr">
              <a:defRPr/>
            </a:pPr>
            <a:r>
              <a:rPr lang="ar-SA" sz="2000" b="1" dirty="0">
                <a:ln w="18415" cmpd="sng">
                  <a:noFill/>
                  <a:prstDash val="solid"/>
                </a:ln>
                <a:solidFill>
                  <a:schemeClr val="bg1"/>
                </a:solidFill>
                <a:effectLst>
                  <a:outerShdw blurRad="38100" dist="38100" dir="2700000" algn="tl">
                    <a:srgbClr val="000000">
                      <a:alpha val="43137"/>
                    </a:srgbClr>
                  </a:outerShdw>
                </a:effectLst>
              </a:rPr>
              <a:t>إذا أثرت القوتان في </a:t>
            </a:r>
            <a:r>
              <a:rPr lang="ar-SA" sz="2000" b="1" dirty="0">
                <a:ln w="18415" cmpd="sng">
                  <a:noFill/>
                  <a:prstDash val="solid"/>
                </a:ln>
                <a:solidFill>
                  <a:srgbClr val="F5C847"/>
                </a:solidFill>
                <a:effectLst>
                  <a:outerShdw blurRad="38100" dist="38100" dir="2700000" algn="tl">
                    <a:srgbClr val="000000">
                      <a:alpha val="43137"/>
                    </a:srgbClr>
                  </a:outerShdw>
                </a:effectLst>
              </a:rPr>
              <a:t>جسم واحد </a:t>
            </a:r>
            <a:r>
              <a:rPr lang="ar-SA" sz="2000" b="1" dirty="0">
                <a:ln w="18415" cmpd="sng">
                  <a:noFill/>
                  <a:prstDash val="solid"/>
                </a:ln>
                <a:solidFill>
                  <a:schemeClr val="bg1"/>
                </a:solidFill>
                <a:effectLst>
                  <a:outerShdw blurRad="38100" dist="38100" dir="2700000" algn="tl">
                    <a:srgbClr val="000000">
                      <a:alpha val="43137"/>
                    </a:srgbClr>
                  </a:outerShdw>
                </a:effectLst>
              </a:rPr>
              <a:t>فإن القوى تلغي بعضها بعضاً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24" y="1881128"/>
            <a:ext cx="2059168" cy="4702356"/>
          </a:xfrm>
          <a:prstGeom prst="rect">
            <a:avLst/>
          </a:prstGeom>
        </p:spPr>
      </p:pic>
    </p:spTree>
    <p:extLst>
      <p:ext uri="{BB962C8B-B14F-4D97-AF65-F5344CB8AC3E}">
        <p14:creationId xmlns:p14="http://schemas.microsoft.com/office/powerpoint/2010/main" val="40687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1819274" y="1165731"/>
            <a:ext cx="8553449" cy="769441"/>
          </a:xfrm>
          <a:prstGeom prst="rect">
            <a:avLst/>
          </a:prstGeom>
          <a:noFill/>
          <a:ln w="9525">
            <a:noFill/>
            <a:miter lim="800000"/>
            <a:headEnd/>
            <a:tailEnd/>
          </a:ln>
        </p:spPr>
        <p:txBody>
          <a:bodyPr wrap="square">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العلاقة بين قوانين نيوتن ورحلات الفضاء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145429" y="2758309"/>
            <a:ext cx="7824754" cy="523220"/>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تفحصي الصور واقرأي التعليقات اسفلها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49" y="1857381"/>
            <a:ext cx="2059168" cy="4702356"/>
          </a:xfrm>
          <a:prstGeom prst="rect">
            <a:avLst/>
          </a:prstGeom>
        </p:spPr>
      </p:pic>
    </p:spTree>
    <p:extLst>
      <p:ext uri="{BB962C8B-B14F-4D97-AF65-F5344CB8AC3E}">
        <p14:creationId xmlns:p14="http://schemas.microsoft.com/office/powerpoint/2010/main" val="86538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2830" y="1644621"/>
            <a:ext cx="2059168" cy="4702356"/>
          </a:xfrm>
          <a:prstGeom prst="rect">
            <a:avLst/>
          </a:prstGeom>
        </p:spPr>
      </p:pic>
      <p:sp>
        <p:nvSpPr>
          <p:cNvPr id="10" name="مستطيل 9">
            <a:extLst>
              <a:ext uri="{FF2B5EF4-FFF2-40B4-BE49-F238E27FC236}">
                <a16:creationId xmlns:a16="http://schemas.microsoft.com/office/drawing/2014/main" id="{5C0896F9-34F0-4110-A781-FC7EE2F4F935}"/>
              </a:ext>
            </a:extLst>
          </p:cNvPr>
          <p:cNvSpPr/>
          <p:nvPr/>
        </p:nvSpPr>
        <p:spPr>
          <a:xfrm>
            <a:off x="5616137" y="1000019"/>
            <a:ext cx="4872446" cy="1200329"/>
          </a:xfrm>
          <a:prstGeom prst="rect">
            <a:avLst/>
          </a:prstGeom>
        </p:spPr>
        <p:txBody>
          <a:bodyPr wrap="square">
            <a:spAutoFit/>
          </a:bodyPr>
          <a:lstStyle/>
          <a:p>
            <a:pPr algn="ctr"/>
            <a:r>
              <a:rPr lang="ar-SA" sz="3600" dirty="0">
                <a:solidFill>
                  <a:schemeClr val="accent6">
                    <a:lumMod val="60000"/>
                    <a:lumOff val="40000"/>
                  </a:schemeClr>
                </a:solidFill>
                <a:effectLst>
                  <a:outerShdw blurRad="38100" dist="38100" dir="2700000" algn="tl">
                    <a:srgbClr val="000000">
                      <a:alpha val="43137"/>
                    </a:srgbClr>
                  </a:outerShdw>
                </a:effectLst>
              </a:rPr>
              <a:t>كيف يمكنك وصف التغير في حركة الصاروخ ؟</a:t>
            </a:r>
          </a:p>
        </p:txBody>
      </p:sp>
      <p:pic>
        <p:nvPicPr>
          <p:cNvPr id="12" name="صورة 11" descr="giphy (4).gif">
            <a:extLst>
              <a:ext uri="{FF2B5EF4-FFF2-40B4-BE49-F238E27FC236}">
                <a16:creationId xmlns:a16="http://schemas.microsoft.com/office/drawing/2014/main" id="{94E6DED8-1AD6-4247-867A-69CAFED832F9}"/>
              </a:ext>
            </a:extLst>
          </p:cNvPr>
          <p:cNvPicPr>
            <a:picLocks noChangeAspect="1"/>
          </p:cNvPicPr>
          <p:nvPr/>
        </p:nvPicPr>
        <p:blipFill>
          <a:blip r:embed="rId6"/>
          <a:stretch>
            <a:fillRect/>
          </a:stretch>
        </p:blipFill>
        <p:spPr>
          <a:xfrm>
            <a:off x="2006066" y="925213"/>
            <a:ext cx="3069617" cy="2817909"/>
          </a:xfrm>
          <a:prstGeom prst="rect">
            <a:avLst/>
          </a:prstGeom>
        </p:spPr>
      </p:pic>
      <p:sp>
        <p:nvSpPr>
          <p:cNvPr id="13" name="مربع نص 12">
            <a:extLst>
              <a:ext uri="{FF2B5EF4-FFF2-40B4-BE49-F238E27FC236}">
                <a16:creationId xmlns:a16="http://schemas.microsoft.com/office/drawing/2014/main" id="{C1F113D7-FCA2-4094-9ACF-01652B81081A}"/>
              </a:ext>
            </a:extLst>
          </p:cNvPr>
          <p:cNvSpPr txBox="1"/>
          <p:nvPr/>
        </p:nvSpPr>
        <p:spPr>
          <a:xfrm>
            <a:off x="6351419" y="4170814"/>
            <a:ext cx="3971109" cy="40011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1">
            <a:spAutoFit/>
          </a:bodyPr>
          <a:lstStyle/>
          <a:p>
            <a:pPr>
              <a:defRPr/>
            </a:pP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الفعل : </a:t>
            </a:r>
            <a:r>
              <a:rPr lang="ar-SA" sz="2000" b="1" dirty="0">
                <a:solidFill>
                  <a:schemeClr val="accent6">
                    <a:lumMod val="60000"/>
                    <a:lumOff val="40000"/>
                  </a:schemeClr>
                </a:solidFill>
              </a:rPr>
              <a:t>يدفع الصاروخ جزيئات الغاز الى أسفل</a:t>
            </a:r>
          </a:p>
        </p:txBody>
      </p:sp>
      <p:sp>
        <p:nvSpPr>
          <p:cNvPr id="14" name="مربع نص 13">
            <a:extLst>
              <a:ext uri="{FF2B5EF4-FFF2-40B4-BE49-F238E27FC236}">
                <a16:creationId xmlns:a16="http://schemas.microsoft.com/office/drawing/2014/main" id="{035C01B1-EF99-4183-B022-CB55AF8C46E1}"/>
              </a:ext>
            </a:extLst>
          </p:cNvPr>
          <p:cNvSpPr txBox="1"/>
          <p:nvPr/>
        </p:nvSpPr>
        <p:spPr>
          <a:xfrm>
            <a:off x="1771008" y="3930713"/>
            <a:ext cx="4275015" cy="40011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rtlCol="1">
            <a:spAutoFit/>
          </a:bodyPr>
          <a:lstStyle/>
          <a:p>
            <a:pPr>
              <a:defRPr/>
            </a:pP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رد الفعل :</a:t>
            </a:r>
            <a:r>
              <a:rPr lang="ar-SA" sz="2000" b="1" dirty="0">
                <a:solidFill>
                  <a:srgbClr val="0000A8"/>
                </a:solidFill>
              </a:rPr>
              <a:t> </a:t>
            </a:r>
            <a:r>
              <a:rPr lang="ar-SA" sz="2000" b="1" dirty="0">
                <a:solidFill>
                  <a:schemeClr val="accent6">
                    <a:lumMod val="60000"/>
                    <a:lumOff val="40000"/>
                  </a:schemeClr>
                </a:solidFill>
              </a:rPr>
              <a:t>تدفع جزيئات الغاز االصاروخ لى أعلى</a:t>
            </a:r>
          </a:p>
        </p:txBody>
      </p:sp>
    </p:spTree>
    <p:extLst>
      <p:ext uri="{BB962C8B-B14F-4D97-AF65-F5344CB8AC3E}">
        <p14:creationId xmlns:p14="http://schemas.microsoft.com/office/powerpoint/2010/main" val="31152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1847850" y="964066"/>
            <a:ext cx="8572500" cy="769441"/>
          </a:xfrm>
          <a:prstGeom prst="rect">
            <a:avLst/>
          </a:prstGeom>
          <a:noFill/>
          <a:ln w="9525">
            <a:noFill/>
            <a:miter lim="800000"/>
            <a:headEnd/>
            <a:tailEnd/>
          </a:ln>
        </p:spPr>
        <p:txBody>
          <a:bodyPr wrap="square">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العلاقة بين قوانين نيوتن ورحلات الفضاء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138361" y="1727404"/>
            <a:ext cx="7915275" cy="523220"/>
          </a:xfrm>
          <a:prstGeom prst="rect">
            <a:avLst/>
          </a:prstGeom>
          <a:noFill/>
        </p:spPr>
        <p:txBody>
          <a:bodyPr wrap="square">
            <a:spAutoFit/>
          </a:bodyPr>
          <a:lstStyle/>
          <a:p>
            <a:pPr algn="ctr">
              <a:defRPr/>
            </a:pPr>
            <a:r>
              <a:rPr lang="ar-SA" sz="2800" b="1" dirty="0">
                <a:solidFill>
                  <a:schemeClr val="accent6">
                    <a:lumMod val="40000"/>
                    <a:lumOff val="60000"/>
                  </a:schemeClr>
                </a:solidFill>
                <a:effectLst>
                  <a:outerShdw blurRad="38100" dist="38100" dir="2700000" algn="tl">
                    <a:srgbClr val="000000">
                      <a:alpha val="43137"/>
                    </a:srgbClr>
                  </a:outerShdw>
                </a:effectLst>
                <a:latin typeface="Century Gothic" pitchFamily="34" charset="0"/>
              </a:rPr>
              <a:t>كيف ينطلق البالون المنفوخ الذي تفلته كانطلاق مركبة الفضاء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49" y="1857381"/>
            <a:ext cx="2059168" cy="4702356"/>
          </a:xfrm>
          <a:prstGeom prst="rect">
            <a:avLst/>
          </a:prstGeom>
        </p:spPr>
      </p:pic>
      <p:sp>
        <p:nvSpPr>
          <p:cNvPr id="10" name="مربع نص 9">
            <a:extLst>
              <a:ext uri="{FF2B5EF4-FFF2-40B4-BE49-F238E27FC236}">
                <a16:creationId xmlns:a16="http://schemas.microsoft.com/office/drawing/2014/main" id="{C787DB61-85F5-47D8-8C6D-B0B47758AD04}"/>
              </a:ext>
            </a:extLst>
          </p:cNvPr>
          <p:cNvSpPr txBox="1"/>
          <p:nvPr/>
        </p:nvSpPr>
        <p:spPr>
          <a:xfrm>
            <a:off x="2943226" y="2638270"/>
            <a:ext cx="5238189" cy="1384995"/>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عندما ينكمش البالون يدفع الهواء نحو الخلف </a:t>
            </a:r>
          </a:p>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وعند خروج الهواء يندفع البالون نحو الأمام  وهذا يشبه عمل القوى المؤثرة في مكوك .</a:t>
            </a:r>
          </a:p>
        </p:txBody>
      </p:sp>
      <p:pic>
        <p:nvPicPr>
          <p:cNvPr id="12" name="Picture 2" descr="لجنة مبحث العلوم - بيت لحم - قانون نيوتن الثالث الفعل على جسم ورد الفعل على  جسم اخر لذلك القوى على شكل ازواج | فيسبوك">
            <a:extLst>
              <a:ext uri="{FF2B5EF4-FFF2-40B4-BE49-F238E27FC236}">
                <a16:creationId xmlns:a16="http://schemas.microsoft.com/office/drawing/2014/main" id="{07A36566-EC6D-4110-82A4-9544F8970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1415" y="2481262"/>
            <a:ext cx="1979348"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1847850" y="964066"/>
            <a:ext cx="8572500" cy="769441"/>
          </a:xfrm>
          <a:prstGeom prst="rect">
            <a:avLst/>
          </a:prstGeom>
          <a:noFill/>
          <a:ln w="9525">
            <a:noFill/>
            <a:miter lim="800000"/>
            <a:headEnd/>
            <a:tailEnd/>
          </a:ln>
        </p:spPr>
        <p:txBody>
          <a:bodyPr wrap="square">
            <a:spAutoFit/>
          </a:bodyPr>
          <a:lstStyle/>
          <a:p>
            <a:pPr algn="ctr">
              <a:defRPr/>
            </a:pPr>
            <a:r>
              <a:rPr lang="ar-SA" sz="4400" b="1" dirty="0">
                <a:solidFill>
                  <a:schemeClr val="accent6">
                    <a:lumMod val="40000"/>
                    <a:lumOff val="60000"/>
                  </a:schemeClr>
                </a:solidFill>
                <a:effectLst>
                  <a:outerShdw blurRad="38100" dist="38100" dir="2700000" algn="tl">
                    <a:srgbClr val="000000">
                      <a:alpha val="43137"/>
                    </a:srgbClr>
                  </a:outerShdw>
                </a:effectLst>
                <a:latin typeface="Century Gothic" pitchFamily="34" charset="0"/>
              </a:rPr>
              <a:t>العلاقة بين قوانين نيوتن ورحلات الفضاء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380270" y="1851633"/>
            <a:ext cx="7666207" cy="954107"/>
          </a:xfrm>
          <a:prstGeom prst="rect">
            <a:avLst/>
          </a:prstGeom>
          <a:noFill/>
        </p:spPr>
        <p:txBody>
          <a:bodyPr wrap="square">
            <a:spAutoFit/>
          </a:bodyPr>
          <a:lstStyle/>
          <a:p>
            <a:pPr algn="ctr">
              <a:defRPr/>
            </a:pPr>
            <a:r>
              <a:rPr lang="ar-SA" sz="2800" dirty="0">
                <a:solidFill>
                  <a:srgbClr val="FFFF00"/>
                </a:solidFill>
                <a:effectLst>
                  <a:outerShdw blurRad="38100" dist="38100" dir="2700000" algn="tl">
                    <a:srgbClr val="000000">
                      <a:alpha val="43137"/>
                    </a:srgbClr>
                  </a:outerShdw>
                </a:effectLst>
                <a:latin typeface="Century Gothic" pitchFamily="34" charset="0"/>
              </a:rPr>
              <a:t>إذا دُفع رائد فضاء فجـأة بعيداً عن المكوك وكان حول وسطه حزام </a:t>
            </a:r>
          </a:p>
          <a:p>
            <a:pPr algn="ctr">
              <a:defRPr/>
            </a:pPr>
            <a:r>
              <a:rPr lang="ar-SA" sz="2800" dirty="0">
                <a:solidFill>
                  <a:srgbClr val="FFFF00"/>
                </a:solidFill>
                <a:effectLst>
                  <a:outerShdw blurRad="38100" dist="38100" dir="2700000" algn="tl">
                    <a:srgbClr val="000000">
                      <a:alpha val="43137"/>
                    </a:srgbClr>
                  </a:outerShdw>
                </a:effectLst>
                <a:latin typeface="Century Gothic" pitchFamily="34" charset="0"/>
              </a:rPr>
              <a:t>أدوات  كيف يمكنه استخدام هذه الأدوات في العودة إلى المكوك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16" y="1857381"/>
            <a:ext cx="2059168" cy="4702356"/>
          </a:xfrm>
          <a:prstGeom prst="rect">
            <a:avLst/>
          </a:prstGeom>
        </p:spPr>
      </p:pic>
      <p:sp>
        <p:nvSpPr>
          <p:cNvPr id="10" name="مربع نص 9">
            <a:extLst>
              <a:ext uri="{FF2B5EF4-FFF2-40B4-BE49-F238E27FC236}">
                <a16:creationId xmlns:a16="http://schemas.microsoft.com/office/drawing/2014/main" id="{C787DB61-85F5-47D8-8C6D-B0B47758AD04}"/>
              </a:ext>
            </a:extLst>
          </p:cNvPr>
          <p:cNvSpPr txBox="1"/>
          <p:nvPr/>
        </p:nvSpPr>
        <p:spPr>
          <a:xfrm>
            <a:off x="2221723" y="2800513"/>
            <a:ext cx="7824754" cy="1815882"/>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إذا قذف رائد الفضاء هذه الأدوات واحدة تلو الأخرى في الاتجاه المعاكس للمكوك فإن قوة عكسية مساوية لقوة قذفه للأدوات تؤثر في رائد الفضاء وتدفعه نحو المكوك وإذا كان لديه أدوات كافيه ليرميها فإنه سوف يصل إلى المكوك في النهاية .</a:t>
            </a:r>
          </a:p>
        </p:txBody>
      </p:sp>
    </p:spTree>
    <p:extLst>
      <p:ext uri="{BB962C8B-B14F-4D97-AF65-F5344CB8AC3E}">
        <p14:creationId xmlns:p14="http://schemas.microsoft.com/office/powerpoint/2010/main" val="605103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EADB6CB5-257F-4276-BA05-722C33D9BB6D}"/>
              </a:ext>
            </a:extLst>
          </p:cNvPr>
          <p:cNvGrpSpPr/>
          <p:nvPr/>
        </p:nvGrpSpPr>
        <p:grpSpPr>
          <a:xfrm>
            <a:off x="0" y="0"/>
            <a:ext cx="12192000" cy="6858000"/>
            <a:chOff x="0" y="0"/>
            <a:chExt cx="12192000" cy="6858000"/>
          </a:xfrm>
        </p:grpSpPr>
        <p:pic>
          <p:nvPicPr>
            <p:cNvPr id="12" name="صورة 11">
              <a:extLst>
                <a:ext uri="{FF2B5EF4-FFF2-40B4-BE49-F238E27FC236}">
                  <a16:creationId xmlns:a16="http://schemas.microsoft.com/office/drawing/2014/main" id="{969CC872-3CF8-41DC-A24C-32F18DD67B9C}"/>
                </a:ext>
              </a:extLst>
            </p:cNvPr>
            <p:cNvPicPr>
              <a:picLocks noChangeAspect="1"/>
            </p:cNvPicPr>
            <p:nvPr/>
          </p:nvPicPr>
          <p:blipFill rotWithShape="1">
            <a:blip r:embed="rId4">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13" name="صورة 12">
              <a:extLst>
                <a:ext uri="{FF2B5EF4-FFF2-40B4-BE49-F238E27FC236}">
                  <a16:creationId xmlns:a16="http://schemas.microsoft.com/office/drawing/2014/main" id="{6AFA4137-4EED-4453-B8E2-78B42F2BA3AB}"/>
                </a:ext>
              </a:extLst>
            </p:cNvPr>
            <p:cNvPicPr>
              <a:picLocks noChangeAspect="1"/>
            </p:cNvPicPr>
            <p:nvPr/>
          </p:nvPicPr>
          <p:blipFill rotWithShape="1">
            <a:blip r:embed="rId5">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sp>
        <p:nvSpPr>
          <p:cNvPr id="8" name="مربع نص 7">
            <a:extLst>
              <a:ext uri="{FF2B5EF4-FFF2-40B4-BE49-F238E27FC236}">
                <a16:creationId xmlns:a16="http://schemas.microsoft.com/office/drawing/2014/main" id="{55F92C54-7997-4D63-9080-34B6D533B067}"/>
              </a:ext>
            </a:extLst>
          </p:cNvPr>
          <p:cNvSpPr txBox="1"/>
          <p:nvPr/>
        </p:nvSpPr>
        <p:spPr>
          <a:xfrm>
            <a:off x="9276442" y="278003"/>
            <a:ext cx="2622790" cy="707886"/>
          </a:xfrm>
          <a:prstGeom prst="rect">
            <a:avLst/>
          </a:prstGeom>
          <a:noFill/>
        </p:spPr>
        <p:txBody>
          <a:bodyPr wrap="square">
            <a:spAutoFit/>
          </a:bodyPr>
          <a:lstStyle/>
          <a:p>
            <a:pPr algn="ctr" rtl="1" fontAlgn="base"/>
            <a:r>
              <a:rPr lang="ar-SA" sz="4000" b="1" i="0" dirty="0">
                <a:solidFill>
                  <a:schemeClr val="bg1"/>
                </a:solidFill>
                <a:effectLst>
                  <a:outerShdw blurRad="38100" dist="38100" dir="2700000" algn="tl">
                    <a:srgbClr val="000000">
                      <a:alpha val="43137"/>
                    </a:srgbClr>
                  </a:outerShdw>
                </a:effectLst>
                <a:latin typeface="Droid Arabic Kufi"/>
                <a:cs typeface="times new roman" panose="02020603050405020304" pitchFamily="18" charset="0"/>
              </a:rPr>
              <a:t>تقويم مرحلي</a:t>
            </a:r>
            <a:endParaRPr lang="ar-SA" sz="4000" b="1" i="0" dirty="0">
              <a:solidFill>
                <a:schemeClr val="bg1"/>
              </a:solidFill>
              <a:effectLst>
                <a:outerShdw blurRad="38100" dist="38100" dir="2700000" algn="tl">
                  <a:srgbClr val="000000">
                    <a:alpha val="43137"/>
                  </a:srgbClr>
                </a:outerShdw>
              </a:effectLst>
              <a:latin typeface="Droid Arabic Kufi"/>
            </a:endParaRPr>
          </a:p>
        </p:txBody>
      </p:sp>
      <p:sp>
        <p:nvSpPr>
          <p:cNvPr id="16" name="الأسئلة">
            <a:extLst>
              <a:ext uri="{FF2B5EF4-FFF2-40B4-BE49-F238E27FC236}">
                <a16:creationId xmlns:a16="http://schemas.microsoft.com/office/drawing/2014/main" id="{7EBB2CDD-3073-4F01-BDA6-5EC508F422A4}"/>
              </a:ext>
            </a:extLst>
          </p:cNvPr>
          <p:cNvSpPr/>
          <p:nvPr/>
        </p:nvSpPr>
        <p:spPr>
          <a:xfrm>
            <a:off x="3344874" y="159290"/>
            <a:ext cx="5638800" cy="2995863"/>
          </a:xfrm>
          <a:prstGeom prst="roundRect">
            <a:avLst>
              <a:gd name="adj" fmla="val 9804"/>
            </a:avLst>
          </a:prstGeom>
          <a:solidFill>
            <a:schemeClr val="bg1">
              <a:alpha val="50000"/>
            </a:schemeClr>
          </a:solidFill>
          <a:ln w="19050">
            <a:solidFill>
              <a:schemeClr val="bg1"/>
            </a:solidFill>
          </a:ln>
          <a:effectLst/>
          <a:scene3d>
            <a:camera prst="orthographicFront">
              <a:rot lat="0" lon="0" rev="0"/>
            </a:camera>
            <a:lightRig rig="balanced" dir="t">
              <a:rot lat="0" lon="0" rev="8700000"/>
            </a:lightRig>
          </a:scene3d>
          <a:sp3d prstMaterial="plastic">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dirty="0">
              <a:ln w="0"/>
              <a:solidFill>
                <a:schemeClr val="tx1"/>
              </a:solidFill>
              <a:effectLst>
                <a:outerShdw blurRad="38100" dist="19050" dir="2700000" algn="tl" rotWithShape="0">
                  <a:schemeClr val="dk1">
                    <a:alpha val="40000"/>
                  </a:schemeClr>
                </a:outerShdw>
              </a:effectLst>
            </a:endParaRPr>
          </a:p>
          <a:p>
            <a:pPr algn="ctr"/>
            <a:endParaRPr lang="ar-SA" sz="2800" dirty="0">
              <a:ln w="0"/>
              <a:solidFill>
                <a:schemeClr val="tx1"/>
              </a:solidFill>
              <a:effectLst>
                <a:outerShdw blurRad="38100" dist="19050" dir="2700000" algn="tl" rotWithShape="0">
                  <a:schemeClr val="dk1">
                    <a:alpha val="40000"/>
                  </a:schemeClr>
                </a:outerShdw>
              </a:effectLst>
            </a:endParaRPr>
          </a:p>
          <a:p>
            <a:pPr algn="ctr"/>
            <a:endParaRPr lang="ar-SA" sz="2800" dirty="0">
              <a:ln w="0"/>
              <a:solidFill>
                <a:schemeClr val="tx1"/>
              </a:solidFill>
              <a:effectLst>
                <a:outerShdw blurRad="38100" dist="19050" dir="2700000" algn="tl" rotWithShape="0">
                  <a:schemeClr val="dk1">
                    <a:alpha val="40000"/>
                  </a:schemeClr>
                </a:outerShdw>
              </a:effectLst>
            </a:endParaRPr>
          </a:p>
          <a:p>
            <a:pPr algn="ctr"/>
            <a:r>
              <a:rPr lang="ar-SA" sz="2800" dirty="0">
                <a:ln w="0"/>
                <a:solidFill>
                  <a:schemeClr val="tx1"/>
                </a:solidFill>
                <a:effectLst>
                  <a:outerShdw blurRad="38100" dist="19050" dir="2700000" algn="tl" rotWithShape="0">
                    <a:schemeClr val="dk1">
                      <a:alpha val="40000"/>
                    </a:schemeClr>
                  </a:outerShdw>
                </a:effectLst>
              </a:rPr>
              <a:t>عندما يؤثر جسم بقوة في جسم آخر فإن الأخير يؤثر في الأول بقوة مساوية في المقدار ومعاكسة في الاتجاه</a:t>
            </a:r>
          </a:p>
          <a:p>
            <a:pPr algn="ctr"/>
            <a:endParaRPr lang="ar-SA" sz="2800" dirty="0">
              <a:ln w="0"/>
              <a:solidFill>
                <a:schemeClr val="tx1"/>
              </a:solidFill>
              <a:effectLst>
                <a:outerShdw blurRad="38100" dist="19050" dir="2700000" algn="tl" rotWithShape="0">
                  <a:schemeClr val="dk1">
                    <a:alpha val="40000"/>
                  </a:schemeClr>
                </a:outerShdw>
              </a:effectLst>
            </a:endParaRPr>
          </a:p>
          <a:p>
            <a:pPr algn="ctr"/>
            <a:endParaRPr lang="ar-SA" sz="2800" dirty="0">
              <a:ln w="0"/>
              <a:solidFill>
                <a:schemeClr val="tx1"/>
              </a:solidFill>
              <a:effectLst>
                <a:outerShdw blurRad="38100" dist="19050" dir="2700000" algn="tl" rotWithShape="0">
                  <a:schemeClr val="dk1">
                    <a:alpha val="40000"/>
                  </a:schemeClr>
                </a:outerShdw>
              </a:effectLst>
            </a:endParaRPr>
          </a:p>
          <a:p>
            <a:pPr algn="ctr"/>
            <a:endParaRPr lang="ar-SA" sz="2800" dirty="0">
              <a:ln w="0"/>
              <a:solidFill>
                <a:schemeClr val="tx1"/>
              </a:solidFill>
              <a:effectLst>
                <a:outerShdw blurRad="38100" dist="19050" dir="2700000" algn="tl" rotWithShape="0">
                  <a:schemeClr val="dk1">
                    <a:alpha val="40000"/>
                  </a:schemeClr>
                </a:outerShdw>
              </a:effectLst>
            </a:endParaRPr>
          </a:p>
        </p:txBody>
      </p:sp>
      <p:sp>
        <p:nvSpPr>
          <p:cNvPr id="17" name="صحيح">
            <a:extLst>
              <a:ext uri="{FF2B5EF4-FFF2-40B4-BE49-F238E27FC236}">
                <a16:creationId xmlns:a16="http://schemas.microsoft.com/office/drawing/2014/main" id="{A2D551E0-99D7-4D89-B9D6-BBC9F4B42EF3}"/>
              </a:ext>
            </a:extLst>
          </p:cNvPr>
          <p:cNvSpPr/>
          <p:nvPr/>
        </p:nvSpPr>
        <p:spPr>
          <a:xfrm>
            <a:off x="3344874" y="4099716"/>
            <a:ext cx="5638800" cy="585775"/>
          </a:xfrm>
          <a:prstGeom prst="roundRect">
            <a:avLst>
              <a:gd name="adj" fmla="val 29296"/>
            </a:avLst>
          </a:prstGeom>
          <a:solidFill>
            <a:schemeClr val="bg1">
              <a:alpha val="50000"/>
            </a:schemeClr>
          </a:solidFill>
          <a:ln w="19050">
            <a:solidFill>
              <a:schemeClr val="bg1"/>
            </a:solidFill>
          </a:ln>
          <a:effectLst/>
          <a:scene3d>
            <a:camera prst="orthographicFront">
              <a:rot lat="0" lon="0" rev="0"/>
            </a:camera>
            <a:lightRig rig="balanced" dir="t">
              <a:rot lat="0" lon="0" rev="8700000"/>
            </a:lightRig>
          </a:scene3d>
          <a:sp3d prstMaterial="plastic">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قانون نيوتن الثالث </a:t>
            </a:r>
            <a:endParaRPr lang="ar-JO" sz="2800" dirty="0">
              <a:ln w="0"/>
              <a:solidFill>
                <a:schemeClr val="tx1"/>
              </a:solidFill>
              <a:effectLst>
                <a:outerShdw blurRad="38100" dist="19050" dir="2700000" algn="tl" rotWithShape="0">
                  <a:schemeClr val="dk1">
                    <a:alpha val="40000"/>
                  </a:schemeClr>
                </a:outerShdw>
              </a:effectLst>
            </a:endParaRPr>
          </a:p>
        </p:txBody>
      </p:sp>
      <p:sp>
        <p:nvSpPr>
          <p:cNvPr id="18" name="خطأ 1">
            <a:extLst>
              <a:ext uri="{FF2B5EF4-FFF2-40B4-BE49-F238E27FC236}">
                <a16:creationId xmlns:a16="http://schemas.microsoft.com/office/drawing/2014/main" id="{B72FA1F6-92BB-47AC-8260-F4BD706066FD}"/>
              </a:ext>
            </a:extLst>
          </p:cNvPr>
          <p:cNvSpPr/>
          <p:nvPr/>
        </p:nvSpPr>
        <p:spPr>
          <a:xfrm>
            <a:off x="3344874" y="3407717"/>
            <a:ext cx="5638800" cy="585775"/>
          </a:xfrm>
          <a:prstGeom prst="roundRect">
            <a:avLst>
              <a:gd name="adj" fmla="val 29296"/>
            </a:avLst>
          </a:prstGeom>
          <a:solidFill>
            <a:schemeClr val="bg1">
              <a:alpha val="50000"/>
            </a:schemeClr>
          </a:solidFill>
          <a:ln w="19050">
            <a:solidFill>
              <a:schemeClr val="bg1"/>
            </a:solidFill>
          </a:ln>
          <a:effectLst/>
          <a:scene3d>
            <a:camera prst="orthographicFront">
              <a:rot lat="0" lon="0" rev="0"/>
            </a:camera>
            <a:lightRig rig="balanced" dir="t">
              <a:rot lat="0" lon="0" rev="8700000"/>
            </a:lightRig>
          </a:scene3d>
          <a:sp3d prstMaterial="plastic">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قانون نيوتن الأول  </a:t>
            </a:r>
            <a:endParaRPr lang="ar-JO" sz="2800" dirty="0">
              <a:ln w="0"/>
              <a:solidFill>
                <a:schemeClr val="tx1"/>
              </a:solidFill>
              <a:effectLst>
                <a:outerShdw blurRad="38100" dist="19050" dir="2700000" algn="tl" rotWithShape="0">
                  <a:schemeClr val="dk1">
                    <a:alpha val="40000"/>
                  </a:schemeClr>
                </a:outerShdw>
              </a:effectLst>
            </a:endParaRPr>
          </a:p>
        </p:txBody>
      </p:sp>
      <p:sp>
        <p:nvSpPr>
          <p:cNvPr id="19" name="خطأ 2">
            <a:extLst>
              <a:ext uri="{FF2B5EF4-FFF2-40B4-BE49-F238E27FC236}">
                <a16:creationId xmlns:a16="http://schemas.microsoft.com/office/drawing/2014/main" id="{7140EE52-1A77-47EE-98E9-39165F4734B6}"/>
              </a:ext>
            </a:extLst>
          </p:cNvPr>
          <p:cNvSpPr/>
          <p:nvPr/>
        </p:nvSpPr>
        <p:spPr>
          <a:xfrm>
            <a:off x="3344874" y="4780043"/>
            <a:ext cx="5638800" cy="585775"/>
          </a:xfrm>
          <a:prstGeom prst="roundRect">
            <a:avLst>
              <a:gd name="adj" fmla="val 29296"/>
            </a:avLst>
          </a:prstGeom>
          <a:solidFill>
            <a:schemeClr val="bg1">
              <a:alpha val="50000"/>
            </a:schemeClr>
          </a:solidFill>
          <a:ln w="19050">
            <a:solidFill>
              <a:schemeClr val="bg1"/>
            </a:solidFill>
          </a:ln>
          <a:effectLst/>
          <a:scene3d>
            <a:camera prst="orthographicFront">
              <a:rot lat="0" lon="0" rev="0"/>
            </a:camera>
            <a:lightRig rig="balanced" dir="t">
              <a:rot lat="0" lon="0" rev="8700000"/>
            </a:lightRig>
          </a:scene3d>
          <a:sp3d prstMaterial="plastic">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قانون نيوتن الثاني</a:t>
            </a:r>
            <a:endParaRPr lang="ar-JO" sz="2800" dirty="0">
              <a:ln w="0"/>
              <a:solidFill>
                <a:schemeClr val="tx1"/>
              </a:solidFill>
              <a:effectLst>
                <a:outerShdw blurRad="38100" dist="19050" dir="2700000" algn="tl" rotWithShape="0">
                  <a:schemeClr val="dk1">
                    <a:alpha val="40000"/>
                  </a:schemeClr>
                </a:outerShdw>
              </a:effectLst>
            </a:endParaRPr>
          </a:p>
        </p:txBody>
      </p:sp>
      <p:sp>
        <p:nvSpPr>
          <p:cNvPr id="20" name="سهم: بشكل رتبة عسكرية 19">
            <a:hlinkClick r:id="" action="ppaction://hlinkshowjump?jump=nextslide"/>
            <a:extLst>
              <a:ext uri="{FF2B5EF4-FFF2-40B4-BE49-F238E27FC236}">
                <a16:creationId xmlns:a16="http://schemas.microsoft.com/office/drawing/2014/main" id="{EA3D28F0-074F-45B8-B524-63D5C07A25E6}"/>
              </a:ext>
            </a:extLst>
          </p:cNvPr>
          <p:cNvSpPr/>
          <p:nvPr/>
        </p:nvSpPr>
        <p:spPr>
          <a:xfrm flipH="1">
            <a:off x="1089876" y="5068361"/>
            <a:ext cx="370390" cy="370390"/>
          </a:xfrm>
          <a:prstGeom prst="chevron">
            <a:avLst/>
          </a:prstGeom>
          <a:solidFill>
            <a:srgbClr val="00B050">
              <a:alpha val="65000"/>
            </a:srgbClr>
          </a:solidFill>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3600" b="1">
              <a:ln w="3175">
                <a:solidFill>
                  <a:schemeClr val="bg1"/>
                </a:solidFill>
              </a:ln>
              <a:solidFill>
                <a:schemeClr val="tx2">
                  <a:lumMod val="50000"/>
                </a:schemeClr>
              </a:solidFill>
              <a:effectLst>
                <a:outerShdw blurRad="38100" dist="38100" dir="2700000" algn="tl">
                  <a:srgbClr val="000000">
                    <a:alpha val="43137"/>
                  </a:srgbClr>
                </a:outerShdw>
              </a:effectLst>
            </a:endParaRPr>
          </a:p>
        </p:txBody>
      </p:sp>
      <p:pic>
        <p:nvPicPr>
          <p:cNvPr id="14" name="صورة 13">
            <a:extLst>
              <a:ext uri="{FF2B5EF4-FFF2-40B4-BE49-F238E27FC236}">
                <a16:creationId xmlns:a16="http://schemas.microsoft.com/office/drawing/2014/main" id="{57DDEE50-2CD6-47AE-A447-68A26DB0B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278" y="2202982"/>
            <a:ext cx="1769560" cy="4024881"/>
          </a:xfrm>
          <a:prstGeom prst="rect">
            <a:avLst/>
          </a:prstGeom>
        </p:spPr>
      </p:pic>
    </p:spTree>
    <p:extLst>
      <p:ext uri="{BB962C8B-B14F-4D97-AF65-F5344CB8AC3E}">
        <p14:creationId xmlns:p14="http://schemas.microsoft.com/office/powerpoint/2010/main" val="27098503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2" presetClass="entr" presetSubtype="4" decel="40000"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decel="40000"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decel="40000" fill="hold" grpId="0" nodeType="withEffect">
                                      <p:stCondLst>
                                        <p:cond delay="12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ppt_x"/>
                                              </p:val>
                                            </p:tav>
                                            <p:tav tm="100000">
                                              <p:val>
                                                <p:strVal val="#ppt_x"/>
                                              </p:val>
                                            </p:tav>
                                          </p:tavLst>
                                        </p:anim>
                                        <p:anim calcmode="lin" valueType="num">
                                          <p:cBhvr additive="base">
                                            <p:cTn id="21"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repeatCount="2000" fill="hold" nodeType="clickEffect">
                                      <p:stCondLst>
                                        <p:cond delay="0"/>
                                      </p:stCondLst>
                                      <p:childTnLst>
                                        <p:animClr clrSpc="rgb" dir="cw">
                                          <p:cBhvr>
                                            <p:cTn id="26" dur="250" fill="hold"/>
                                            <p:tgtEl>
                                              <p:spTgt spid="17"/>
                                            </p:tgtEl>
                                            <p:attrNameLst>
                                              <p:attrName>fillcolor</p:attrName>
                                            </p:attrNameLst>
                                          </p:cBhvr>
                                          <p:to>
                                            <a:srgbClr val="008000"/>
                                          </p:to>
                                        </p:animClr>
                                        <p:set>
                                          <p:cBhvr>
                                            <p:cTn id="27" dur="250" fill="hold"/>
                                            <p:tgtEl>
                                              <p:spTgt spid="17"/>
                                            </p:tgtEl>
                                            <p:attrNameLst>
                                              <p:attrName>fill.type</p:attrName>
                                            </p:attrNameLst>
                                          </p:cBhvr>
                                          <p:to>
                                            <p:strVal val="solid"/>
                                          </p:to>
                                        </p:set>
                                        <p:set>
                                          <p:cBhvr>
                                            <p:cTn id="28" dur="250" fill="hold"/>
                                            <p:tgtEl>
                                              <p:spTgt spid="17"/>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2" name="Correct Answer Bell Chime Version 1.wav"/>
                                            </p:tgtEl>
                                          </p:cMediaNode>
                                        </p:audio>
                                      </p:sub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00"/>
                                </p:stCondLst>
                                <p:childTnLst>
                                  <p:par>
                                    <p:cTn id="34" presetID="2" presetClass="entr" presetSubtype="2" fill="hold" grpId="0" nodeType="afterEffect" p14:presetBounceEnd="25000">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14:bounceEnd="25000">
                                          <p:cBhvr additive="base">
                                            <p:cTn id="36" dur="1000" fill="hold"/>
                                            <p:tgtEl>
                                              <p:spTgt spid="20"/>
                                            </p:tgtEl>
                                            <p:attrNameLst>
                                              <p:attrName>ppt_x</p:attrName>
                                            </p:attrNameLst>
                                          </p:cBhvr>
                                          <p:tavLst>
                                            <p:tav tm="0">
                                              <p:val>
                                                <p:strVal val="1+#ppt_w/2"/>
                                              </p:val>
                                            </p:tav>
                                            <p:tav tm="100000">
                                              <p:val>
                                                <p:strVal val="#ppt_x"/>
                                              </p:val>
                                            </p:tav>
                                          </p:tavLst>
                                        </p:anim>
                                        <p:anim calcmode="lin" valueType="num" p14:bounceEnd="25000">
                                          <p:cBhvr additive="base">
                                            <p:cTn id="3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repeatCount="2000" fill="hold" nodeType="clickEffect">
                                      <p:stCondLst>
                                        <p:cond delay="0"/>
                                      </p:stCondLst>
                                      <p:childTnLst>
                                        <p:animClr clrSpc="rgb" dir="cw">
                                          <p:cBhvr>
                                            <p:cTn id="42" dur="250" fill="hold"/>
                                            <p:tgtEl>
                                              <p:spTgt spid="18"/>
                                            </p:tgtEl>
                                            <p:attrNameLst>
                                              <p:attrName>fillcolor</p:attrName>
                                            </p:attrNameLst>
                                          </p:cBhvr>
                                          <p:to>
                                            <a:srgbClr val="FF0000"/>
                                          </p:to>
                                        </p:animClr>
                                        <p:set>
                                          <p:cBhvr>
                                            <p:cTn id="43" dur="250" fill="hold"/>
                                            <p:tgtEl>
                                              <p:spTgt spid="18"/>
                                            </p:tgtEl>
                                            <p:attrNameLst>
                                              <p:attrName>fill.type</p:attrName>
                                            </p:attrNameLst>
                                          </p:cBhvr>
                                          <p:to>
                                            <p:strVal val="solid"/>
                                          </p:to>
                                        </p:set>
                                        <p:set>
                                          <p:cBhvr>
                                            <p:cTn id="44" dur="25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 Answer Buzzer Version 1.wav"/>
                                            </p:tgtEl>
                                          </p:cMediaNode>
                                        </p:audio>
                                      </p:subTnLst>
                                    </p:cTn>
                                  </p:par>
                                </p:childTnLst>
                              </p:cTn>
                            </p:par>
                          </p:childTnLst>
                        </p:cTn>
                      </p:par>
                    </p:childTnLst>
                  </p:cTn>
                  <p:nextCondLst>
                    <p:cond evt="onClick" delay="0">
                      <p:tgtEl>
                        <p:spTgt spid="18"/>
                      </p:tgtEl>
                    </p:cond>
                  </p:nextCondLst>
                </p:seq>
                <p:seq concurrent="1" nextAc="seek">
                  <p:cTn id="45" restart="whenNotActive" fill="hold" evtFilter="cancelBubble" nodeType="interactiveSeq">
                    <p:stCondLst>
                      <p:cond evt="onClick" delay="0">
                        <p:tgtEl>
                          <p:spTgt spid="1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repeatCount="2000" fill="hold" nodeType="clickEffect">
                                      <p:stCondLst>
                                        <p:cond delay="0"/>
                                      </p:stCondLst>
                                      <p:childTnLst>
                                        <p:animClr clrSpc="rgb" dir="cw">
                                          <p:cBhvr>
                                            <p:cTn id="49" dur="250" fill="hold"/>
                                            <p:tgtEl>
                                              <p:spTgt spid="19"/>
                                            </p:tgtEl>
                                            <p:attrNameLst>
                                              <p:attrName>fillcolor</p:attrName>
                                            </p:attrNameLst>
                                          </p:cBhvr>
                                          <p:to>
                                            <a:srgbClr val="FF0000"/>
                                          </p:to>
                                        </p:animClr>
                                        <p:set>
                                          <p:cBhvr>
                                            <p:cTn id="50" dur="250" fill="hold"/>
                                            <p:tgtEl>
                                              <p:spTgt spid="19"/>
                                            </p:tgtEl>
                                            <p:attrNameLst>
                                              <p:attrName>fill.type</p:attrName>
                                            </p:attrNameLst>
                                          </p:cBhvr>
                                          <p:to>
                                            <p:strVal val="solid"/>
                                          </p:to>
                                        </p:set>
                                        <p:set>
                                          <p:cBhvr>
                                            <p:cTn id="51" dur="250" fill="hold"/>
                                            <p:tgtEl>
                                              <p:spTgt spid="1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Wrong Answer Buzzer Version 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2" presetClass="entr" presetSubtype="4" decel="40000"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decel="40000"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decel="40000" fill="hold" grpId="0" nodeType="withEffect">
                                      <p:stCondLst>
                                        <p:cond delay="12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ppt_x"/>
                                              </p:val>
                                            </p:tav>
                                            <p:tav tm="100000">
                                              <p:val>
                                                <p:strVal val="#ppt_x"/>
                                              </p:val>
                                            </p:tav>
                                          </p:tavLst>
                                        </p:anim>
                                        <p:anim calcmode="lin" valueType="num">
                                          <p:cBhvr additive="base">
                                            <p:cTn id="21"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repeatCount="2000" fill="hold" nodeType="clickEffect">
                                      <p:stCondLst>
                                        <p:cond delay="0"/>
                                      </p:stCondLst>
                                      <p:childTnLst>
                                        <p:animClr clrSpc="rgb" dir="cw">
                                          <p:cBhvr>
                                            <p:cTn id="26" dur="250" fill="hold"/>
                                            <p:tgtEl>
                                              <p:spTgt spid="17"/>
                                            </p:tgtEl>
                                            <p:attrNameLst>
                                              <p:attrName>fillcolor</p:attrName>
                                            </p:attrNameLst>
                                          </p:cBhvr>
                                          <p:to>
                                            <a:srgbClr val="008000"/>
                                          </p:to>
                                        </p:animClr>
                                        <p:set>
                                          <p:cBhvr>
                                            <p:cTn id="27" dur="250" fill="hold"/>
                                            <p:tgtEl>
                                              <p:spTgt spid="17"/>
                                            </p:tgtEl>
                                            <p:attrNameLst>
                                              <p:attrName>fill.type</p:attrName>
                                            </p:attrNameLst>
                                          </p:cBhvr>
                                          <p:to>
                                            <p:strVal val="solid"/>
                                          </p:to>
                                        </p:set>
                                        <p:set>
                                          <p:cBhvr>
                                            <p:cTn id="28" dur="250" fill="hold"/>
                                            <p:tgtEl>
                                              <p:spTgt spid="17"/>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7" name="Correct Answer Bell Chime Version 1.wav"/>
                                            </p:tgtEl>
                                          </p:cMediaNode>
                                        </p:audio>
                                      </p:sub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1000" fill="hold"/>
                                            <p:tgtEl>
                                              <p:spTgt spid="20"/>
                                            </p:tgtEl>
                                            <p:attrNameLst>
                                              <p:attrName>ppt_x</p:attrName>
                                            </p:attrNameLst>
                                          </p:cBhvr>
                                          <p:tavLst>
                                            <p:tav tm="0">
                                              <p:val>
                                                <p:strVal val="1+#ppt_w/2"/>
                                              </p:val>
                                            </p:tav>
                                            <p:tav tm="100000">
                                              <p:val>
                                                <p:strVal val="#ppt_x"/>
                                              </p:val>
                                            </p:tav>
                                          </p:tavLst>
                                        </p:anim>
                                        <p:anim calcmode="lin" valueType="num">
                                          <p:cBhvr additive="base">
                                            <p:cTn id="3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repeatCount="2000" fill="hold" nodeType="clickEffect">
                                      <p:stCondLst>
                                        <p:cond delay="0"/>
                                      </p:stCondLst>
                                      <p:childTnLst>
                                        <p:animClr clrSpc="rgb" dir="cw">
                                          <p:cBhvr>
                                            <p:cTn id="42" dur="250" fill="hold"/>
                                            <p:tgtEl>
                                              <p:spTgt spid="18"/>
                                            </p:tgtEl>
                                            <p:attrNameLst>
                                              <p:attrName>fillcolor</p:attrName>
                                            </p:attrNameLst>
                                          </p:cBhvr>
                                          <p:to>
                                            <a:srgbClr val="FF0000"/>
                                          </p:to>
                                        </p:animClr>
                                        <p:set>
                                          <p:cBhvr>
                                            <p:cTn id="43" dur="250" fill="hold"/>
                                            <p:tgtEl>
                                              <p:spTgt spid="18"/>
                                            </p:tgtEl>
                                            <p:attrNameLst>
                                              <p:attrName>fill.type</p:attrName>
                                            </p:attrNameLst>
                                          </p:cBhvr>
                                          <p:to>
                                            <p:strVal val="solid"/>
                                          </p:to>
                                        </p:set>
                                        <p:set>
                                          <p:cBhvr>
                                            <p:cTn id="44" dur="25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8" name="Wrong Answer Buzzer Version 1.wav"/>
                                            </p:tgtEl>
                                          </p:cMediaNode>
                                        </p:audio>
                                      </p:subTnLst>
                                    </p:cTn>
                                  </p:par>
                                </p:childTnLst>
                              </p:cTn>
                            </p:par>
                          </p:childTnLst>
                        </p:cTn>
                      </p:par>
                    </p:childTnLst>
                  </p:cTn>
                  <p:nextCondLst>
                    <p:cond evt="onClick" delay="0">
                      <p:tgtEl>
                        <p:spTgt spid="18"/>
                      </p:tgtEl>
                    </p:cond>
                  </p:nextCondLst>
                </p:seq>
                <p:seq concurrent="1" nextAc="seek">
                  <p:cTn id="45" restart="whenNotActive" fill="hold" evtFilter="cancelBubble" nodeType="interactiveSeq">
                    <p:stCondLst>
                      <p:cond evt="onClick" delay="0">
                        <p:tgtEl>
                          <p:spTgt spid="1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repeatCount="2000" fill="hold" nodeType="clickEffect">
                                      <p:stCondLst>
                                        <p:cond delay="0"/>
                                      </p:stCondLst>
                                      <p:childTnLst>
                                        <p:animClr clrSpc="rgb" dir="cw">
                                          <p:cBhvr>
                                            <p:cTn id="49" dur="250" fill="hold"/>
                                            <p:tgtEl>
                                              <p:spTgt spid="19"/>
                                            </p:tgtEl>
                                            <p:attrNameLst>
                                              <p:attrName>fillcolor</p:attrName>
                                            </p:attrNameLst>
                                          </p:cBhvr>
                                          <p:to>
                                            <a:srgbClr val="FF0000"/>
                                          </p:to>
                                        </p:animClr>
                                        <p:set>
                                          <p:cBhvr>
                                            <p:cTn id="50" dur="250" fill="hold"/>
                                            <p:tgtEl>
                                              <p:spTgt spid="19"/>
                                            </p:tgtEl>
                                            <p:attrNameLst>
                                              <p:attrName>fill.type</p:attrName>
                                            </p:attrNameLst>
                                          </p:cBhvr>
                                          <p:to>
                                            <p:strVal val="solid"/>
                                          </p:to>
                                        </p:set>
                                        <p:set>
                                          <p:cBhvr>
                                            <p:cTn id="51" dur="250" fill="hold"/>
                                            <p:tgtEl>
                                              <p:spTgt spid="1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8" name="Wrong Answer Buzzer Version 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2830" y="1644621"/>
            <a:ext cx="2059168" cy="4702356"/>
          </a:xfrm>
          <a:prstGeom prst="rect">
            <a:avLst/>
          </a:prstGeom>
        </p:spPr>
      </p:pic>
      <p:sp>
        <p:nvSpPr>
          <p:cNvPr id="11" name="Text Box 9">
            <a:extLst>
              <a:ext uri="{FF2B5EF4-FFF2-40B4-BE49-F238E27FC236}">
                <a16:creationId xmlns:a16="http://schemas.microsoft.com/office/drawing/2014/main" id="{A98FB05B-29D8-4DEB-B8EF-B2676AE57A34}"/>
              </a:ext>
            </a:extLst>
          </p:cNvPr>
          <p:cNvSpPr txBox="1">
            <a:spLocks noChangeArrowheads="1"/>
          </p:cNvSpPr>
          <p:nvPr/>
        </p:nvSpPr>
        <p:spPr bwMode="auto">
          <a:xfrm>
            <a:off x="2019300" y="882670"/>
            <a:ext cx="8272461" cy="3662541"/>
          </a:xfrm>
          <a:prstGeom prst="rect">
            <a:avLst/>
          </a:prstGeom>
          <a:noFill/>
          <a:ln w="9525" algn="ctr">
            <a:noFill/>
            <a:miter lim="800000"/>
            <a:headEnd/>
            <a:tailEnd/>
          </a:ln>
        </p:spPr>
        <p:txBody>
          <a:bodyPr wrap="square">
            <a:spAutoFit/>
          </a:bodyPr>
          <a:lstStyle/>
          <a:p>
            <a:pPr algn="ctr">
              <a:defRPr/>
            </a:pPr>
            <a:r>
              <a:rPr lang="ar-SA" sz="4000" b="1" dirty="0">
                <a:ln w="10541" cmpd="sng">
                  <a:noFill/>
                  <a:prstDash val="solid"/>
                </a:ln>
                <a:solidFill>
                  <a:srgbClr val="F5C847"/>
                </a:solidFill>
                <a:effectLst>
                  <a:outerShdw blurRad="38100" dist="38100" dir="2700000" algn="tl">
                    <a:srgbClr val="000000">
                      <a:alpha val="43137"/>
                    </a:srgbClr>
                  </a:outerShdw>
                </a:effectLst>
              </a:rPr>
              <a:t>وفقاً لقانون نيوتن الثالث للحركة</a:t>
            </a:r>
            <a:r>
              <a:rPr lang="ar-SA" sz="2800" b="1" dirty="0">
                <a:ln w="10541" cmpd="sng">
                  <a:noFill/>
                  <a:prstDash val="solid"/>
                </a:ln>
                <a:solidFill>
                  <a:srgbClr val="F5C847"/>
                </a:solidFill>
                <a:effectLst>
                  <a:outerShdw blurRad="38100" dist="38100" dir="2700000" algn="tl">
                    <a:srgbClr val="000000">
                      <a:alpha val="43137"/>
                    </a:srgbClr>
                  </a:outerShdw>
                </a:effectLst>
              </a:rPr>
              <a:t> </a:t>
            </a:r>
          </a:p>
          <a:p>
            <a:pPr algn="ctr">
              <a:defRPr/>
            </a:pPr>
            <a:r>
              <a:rPr lang="ar-SA" sz="3200" dirty="0">
                <a:solidFill>
                  <a:schemeClr val="bg1"/>
                </a:solidFill>
                <a:effectLst>
                  <a:outerShdw blurRad="38100" dist="38100" dir="2700000" algn="tl">
                    <a:srgbClr val="000000">
                      <a:alpha val="43137"/>
                    </a:srgbClr>
                  </a:outerShdw>
                </a:effectLst>
              </a:rPr>
              <a:t>والذي يؤكد حقيقة مهمة تتمتع </a:t>
            </a:r>
            <a:r>
              <a:rPr lang="ar-SA" sz="3200" dirty="0" err="1">
                <a:solidFill>
                  <a:schemeClr val="bg1"/>
                </a:solidFill>
                <a:effectLst>
                  <a:outerShdw blurRad="38100" dist="38100" dir="2700000" algn="tl">
                    <a:srgbClr val="000000">
                      <a:alpha val="43137"/>
                    </a:srgbClr>
                  </a:outerShdw>
                </a:effectLst>
              </a:rPr>
              <a:t>بها</a:t>
            </a:r>
            <a:r>
              <a:rPr lang="ar-SA" sz="3200" dirty="0">
                <a:solidFill>
                  <a:schemeClr val="bg1"/>
                </a:solidFill>
                <a:effectLst>
                  <a:outerShdw blurRad="38100" dist="38100" dir="2700000" algn="tl">
                    <a:srgbClr val="000000">
                      <a:alpha val="43137"/>
                    </a:srgbClr>
                  </a:outerShdw>
                </a:effectLst>
              </a:rPr>
              <a:t> القوى، وهي أنها توجد دائماً في هيئة أزواج، وقوتا كل زوج متساويتان في المقدار ومتضادتان في الاتجاه </a:t>
            </a:r>
          </a:p>
          <a:p>
            <a:pPr algn="ctr">
              <a:defRPr/>
            </a:pPr>
            <a:r>
              <a:rPr lang="ar-SA" sz="3200" dirty="0">
                <a:solidFill>
                  <a:schemeClr val="bg1"/>
                </a:solidFill>
                <a:effectLst>
                  <a:outerShdw blurRad="38100" dist="38100" dir="2700000" algn="tl">
                    <a:srgbClr val="000000">
                      <a:alpha val="43137"/>
                    </a:srgbClr>
                  </a:outerShdw>
                </a:effectLst>
              </a:rPr>
              <a:t>هذا يعني أن القوى المنفردة لا وجود لها في  </a:t>
            </a:r>
            <a:r>
              <a:rPr lang="ar-SA" sz="3200" dirty="0" err="1">
                <a:solidFill>
                  <a:schemeClr val="bg1"/>
                </a:solidFill>
                <a:effectLst>
                  <a:outerShdw blurRad="38100" dist="38100" dir="2700000" algn="tl">
                    <a:srgbClr val="000000">
                      <a:alpha val="43137"/>
                    </a:srgbClr>
                  </a:outerShdw>
                </a:effectLst>
              </a:rPr>
              <a:t>الطبيعة.</a:t>
            </a:r>
            <a:r>
              <a:rPr lang="ar-SA" sz="3200" dirty="0">
                <a:solidFill>
                  <a:schemeClr val="bg1"/>
                </a:solidFill>
                <a:effectLst>
                  <a:outerShdw blurRad="38100" dist="38100" dir="2700000" algn="tl">
                    <a:srgbClr val="000000">
                      <a:alpha val="43137"/>
                    </a:srgbClr>
                  </a:outerShdw>
                </a:effectLst>
              </a:rPr>
              <a:t> </a:t>
            </a:r>
          </a:p>
          <a:p>
            <a:pPr algn="ctr">
              <a:defRPr/>
            </a:pPr>
            <a:r>
              <a:rPr lang="ar-SA" sz="3200" dirty="0">
                <a:solidFill>
                  <a:schemeClr val="bg1"/>
                </a:solidFill>
                <a:effectLst>
                  <a:outerShdw blurRad="38100" dist="38100" dir="2700000" algn="tl">
                    <a:srgbClr val="000000">
                      <a:alpha val="43137"/>
                    </a:srgbClr>
                  </a:outerShdw>
                </a:effectLst>
              </a:rPr>
              <a:t>ومتى ما وجدت قوة لا بد من وجود قوة أخرى، فتشكل إحداهما قوة الفعل والأخرى قوة رد الفعل</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57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pic>
        <p:nvPicPr>
          <p:cNvPr id="15" name="صورة 14">
            <a:extLst>
              <a:ext uri="{FF2B5EF4-FFF2-40B4-BE49-F238E27FC236}">
                <a16:creationId xmlns:a16="http://schemas.microsoft.com/office/drawing/2014/main" id="{6A028DE3-54D6-469E-8607-9586C6BF7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3906" y="1903001"/>
            <a:ext cx="1961628" cy="4546303"/>
          </a:xfrm>
          <a:prstGeom prst="rect">
            <a:avLst/>
          </a:prstGeom>
        </p:spPr>
      </p:pic>
      <p:sp>
        <p:nvSpPr>
          <p:cNvPr id="10" name="Title 1">
            <a:extLst>
              <a:ext uri="{FF2B5EF4-FFF2-40B4-BE49-F238E27FC236}">
                <a16:creationId xmlns:a16="http://schemas.microsoft.com/office/drawing/2014/main" id="{85516940-00DD-4853-A13C-B75EBA6C658F}"/>
              </a:ext>
            </a:extLst>
          </p:cNvPr>
          <p:cNvSpPr txBox="1">
            <a:spLocks/>
          </p:cNvSpPr>
          <p:nvPr/>
        </p:nvSpPr>
        <p:spPr>
          <a:xfrm>
            <a:off x="3485963" y="867312"/>
            <a:ext cx="5220072" cy="566936"/>
          </a:xfrm>
          <a:prstGeom prst="rect">
            <a:avLst/>
          </a:prstGeom>
          <a:noFill/>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1"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a:ln w="50800"/>
                <a:solidFill>
                  <a:schemeClr val="bg1"/>
                </a:solidFill>
                <a:uLnTx/>
                <a:uFillTx/>
                <a:latin typeface="+mj-lt"/>
                <a:ea typeface="+mj-ea"/>
                <a:cs typeface="Arabic Transparent" pitchFamily="2" charset="-78"/>
              </a:rPr>
              <a:t>عرض سريع </a:t>
            </a:r>
            <a:r>
              <a:rPr kumimoji="0" lang="ar-SA" sz="3200" b="1" i="0" u="none" strike="noStrike" kern="1200" cap="none" spc="0" normalizeH="0" noProof="0" dirty="0">
                <a:ln w="50800"/>
                <a:solidFill>
                  <a:schemeClr val="bg1"/>
                </a:solidFill>
                <a:uLnTx/>
                <a:uFillTx/>
                <a:latin typeface="+mj-lt"/>
                <a:ea typeface="+mj-ea"/>
                <a:cs typeface="Arabic Transparent" pitchFamily="2" charset="-78"/>
              </a:rPr>
              <a:t> </a:t>
            </a:r>
            <a:r>
              <a:rPr kumimoji="0" lang="ar-SA" sz="3200" i="0" u="none" strike="noStrike" kern="1200" cap="none" spc="0" normalizeH="0" baseline="0" noProof="0" dirty="0">
                <a:ln>
                  <a:noFill/>
                </a:ln>
                <a:solidFill>
                  <a:schemeClr val="bg1"/>
                </a:solidFill>
                <a:uLnTx/>
                <a:uFillTx/>
                <a:latin typeface="+mn-lt"/>
                <a:ea typeface="+mn-ea"/>
                <a:cs typeface="+mn-cs"/>
              </a:rPr>
              <a:t>تقويمي للخبرة</a:t>
            </a:r>
            <a:r>
              <a:rPr kumimoji="0" lang="ar-SA" sz="3200" i="0" u="none" strike="noStrike" kern="1200" cap="none" spc="0" normalizeH="0" noProof="0" dirty="0">
                <a:ln>
                  <a:noFill/>
                </a:ln>
                <a:solidFill>
                  <a:schemeClr val="bg1"/>
                </a:solidFill>
                <a:uLnTx/>
                <a:uFillTx/>
              </a:rPr>
              <a:t> السابقة </a:t>
            </a:r>
            <a:endParaRPr kumimoji="0" lang="ar-SA" sz="3200" i="0" u="none" strike="noStrike" kern="1200" cap="none" spc="0" normalizeH="0" baseline="0" noProof="0" dirty="0">
              <a:ln w="50800"/>
              <a:solidFill>
                <a:schemeClr val="bg1"/>
              </a:solidFill>
              <a:uLnTx/>
              <a:uFillTx/>
              <a:latin typeface="+mj-lt"/>
              <a:ea typeface="+mj-ea"/>
              <a:cs typeface="Arabic Transparent" pitchFamily="2" charset="-78"/>
            </a:endParaRPr>
          </a:p>
        </p:txBody>
      </p:sp>
      <p:sp>
        <p:nvSpPr>
          <p:cNvPr id="11" name="عنصر نائب للمحتوى 4">
            <a:extLst>
              <a:ext uri="{FF2B5EF4-FFF2-40B4-BE49-F238E27FC236}">
                <a16:creationId xmlns:a16="http://schemas.microsoft.com/office/drawing/2014/main" id="{3D242F3C-3234-40D1-8DD3-DD5E5D5A891B}"/>
              </a:ext>
            </a:extLst>
          </p:cNvPr>
          <p:cNvSpPr txBox="1">
            <a:spLocks/>
          </p:cNvSpPr>
          <p:nvPr/>
        </p:nvSpPr>
        <p:spPr>
          <a:xfrm>
            <a:off x="2097730" y="1644621"/>
            <a:ext cx="8132642" cy="2074414"/>
          </a:xfrm>
          <a:prstGeom prst="rect">
            <a:avLst/>
          </a:prstGeom>
          <a:noFill/>
        </p:spPr>
        <p:txBody>
          <a:bodyPr vert="horz" wrap="square" lIns="91440" tIns="45720" rIns="91440" bIns="45720" rtlCol="1">
            <a:spAutoFit/>
          </a:bodyPr>
          <a:lstStyle/>
          <a:p>
            <a:pPr algn="r" defTabSz="914400" rtl="1">
              <a:spcBef>
                <a:spcPct val="20000"/>
              </a:spcBef>
              <a:defRPr/>
            </a:pPr>
            <a:r>
              <a:rPr kumimoji="0" lang="ar-SA" sz="2800" b="1" i="0" u="none" strike="noStrike" kern="1200" cap="none" spc="0" normalizeH="0" baseline="0" noProof="0" dirty="0">
                <a:ln>
                  <a:noFill/>
                </a:ln>
                <a:solidFill>
                  <a:schemeClr val="bg1"/>
                </a:solidFill>
                <a:effectLst/>
                <a:uLnTx/>
                <a:uFillTx/>
                <a:latin typeface="+mn-lt"/>
                <a:ea typeface="+mn-ea"/>
                <a:cs typeface="+mn-cs"/>
              </a:rPr>
              <a:t>الهدف</a:t>
            </a:r>
            <a:r>
              <a:rPr kumimoji="0" lang="ar-SA" sz="2800" b="0" i="0" u="none" strike="noStrike" kern="1200" cap="none" spc="0" normalizeH="0" baseline="0" noProof="0" dirty="0">
                <a:ln>
                  <a:noFill/>
                </a:ln>
                <a:solidFill>
                  <a:schemeClr val="bg1"/>
                </a:solidFill>
                <a:effectLst/>
                <a:uLnTx/>
                <a:uFillTx/>
                <a:latin typeface="+mn-lt"/>
                <a:ea typeface="+mn-ea"/>
                <a:cs typeface="+mn-cs"/>
              </a:rPr>
              <a:t> : </a:t>
            </a:r>
            <a:r>
              <a:rPr lang="ar-SA" sz="2800" dirty="0">
                <a:solidFill>
                  <a:schemeClr val="bg1"/>
                </a:solidFill>
              </a:rPr>
              <a:t>تتعرف </a:t>
            </a:r>
            <a:r>
              <a:rPr lang="ar-SA" sz="2800" b="1" dirty="0">
                <a:solidFill>
                  <a:schemeClr val="bg1"/>
                </a:solidFill>
              </a:rPr>
              <a:t>قوة الدفع في الفعل ورد الفعل</a:t>
            </a:r>
            <a:endParaRPr lang="ar-SA" sz="2800" dirty="0">
              <a:solidFill>
                <a:schemeClr val="bg1"/>
              </a:solidFill>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a:ln>
                  <a:noFill/>
                </a:ln>
                <a:solidFill>
                  <a:schemeClr val="bg1"/>
                </a:solidFill>
                <a:effectLst/>
                <a:uLnTx/>
                <a:uFillTx/>
                <a:latin typeface="+mn-lt"/>
                <a:ea typeface="+mn-ea"/>
                <a:cs typeface="+mn-cs"/>
              </a:rPr>
              <a:t>المدة </a:t>
            </a:r>
            <a:r>
              <a:rPr kumimoji="0" lang="ar-SA" sz="2800" b="1" i="0" u="none" strike="noStrike" kern="1200" cap="none" spc="0" normalizeH="0" baseline="0" noProof="0" dirty="0" err="1">
                <a:ln>
                  <a:noFill/>
                </a:ln>
                <a:solidFill>
                  <a:schemeClr val="bg1"/>
                </a:solidFill>
                <a:effectLst/>
                <a:uLnTx/>
                <a:uFillTx/>
                <a:latin typeface="+mn-lt"/>
                <a:ea typeface="+mn-ea"/>
                <a:cs typeface="+mn-cs"/>
              </a:rPr>
              <a:t>:</a:t>
            </a:r>
            <a:r>
              <a:rPr kumimoji="0" lang="ar-SA" sz="2800" b="0" i="0" u="none" strike="noStrike" kern="1200" cap="none" spc="0" normalizeH="0" baseline="0" noProof="0" dirty="0">
                <a:ln>
                  <a:noFill/>
                </a:ln>
                <a:solidFill>
                  <a:schemeClr val="bg1"/>
                </a:solidFill>
                <a:effectLst/>
                <a:uLnTx/>
                <a:uFillTx/>
                <a:latin typeface="+mn-lt"/>
                <a:ea typeface="+mn-ea"/>
                <a:cs typeface="+mn-cs"/>
              </a:rPr>
              <a:t> </a:t>
            </a:r>
            <a:r>
              <a:rPr lang="ar-SA" sz="2800" dirty="0">
                <a:solidFill>
                  <a:schemeClr val="bg1"/>
                </a:solidFill>
              </a:rPr>
              <a:t>دقيقة واحدة </a:t>
            </a:r>
            <a:endParaRPr kumimoji="0" lang="ar-SA"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a:ln>
                  <a:noFill/>
                </a:ln>
                <a:solidFill>
                  <a:schemeClr val="bg1"/>
                </a:solidFill>
                <a:effectLst/>
                <a:uLnTx/>
                <a:uFillTx/>
                <a:latin typeface="+mn-lt"/>
                <a:ea typeface="+mn-ea"/>
                <a:cs typeface="+mn-cs"/>
              </a:rPr>
              <a:t>آلية التنفيذ </a:t>
            </a:r>
            <a:r>
              <a:rPr kumimoji="0" lang="ar-SA" sz="2800" b="0" i="0" u="none" strike="noStrike" kern="1200" cap="none" spc="0" normalizeH="0" baseline="0" noProof="0" dirty="0">
                <a:ln>
                  <a:noFill/>
                </a:ln>
                <a:solidFill>
                  <a:schemeClr val="bg1"/>
                </a:solidFill>
                <a:effectLst/>
                <a:uLnTx/>
                <a:uFillTx/>
                <a:latin typeface="+mn-lt"/>
                <a:ea typeface="+mn-ea"/>
                <a:cs typeface="+mn-cs"/>
              </a:rPr>
              <a:t>: </a:t>
            </a:r>
            <a:r>
              <a:rPr lang="ar-SA" sz="2800" dirty="0">
                <a:solidFill>
                  <a:schemeClr val="bg1"/>
                </a:solidFill>
              </a:rPr>
              <a:t>فردي</a:t>
            </a:r>
            <a:endParaRPr kumimoji="0" lang="ar-SA"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a:ln>
                  <a:noFill/>
                </a:ln>
                <a:solidFill>
                  <a:schemeClr val="bg1"/>
                </a:solidFill>
                <a:effectLst/>
                <a:uLnTx/>
                <a:uFillTx/>
                <a:latin typeface="+mn-lt"/>
                <a:ea typeface="+mn-ea"/>
                <a:cs typeface="+mn-cs"/>
              </a:rPr>
              <a:t>المواد والأدوات اللازمة </a:t>
            </a:r>
            <a:r>
              <a:rPr kumimoji="0" lang="ar-SA" sz="2800" b="0" i="0" u="none" strike="noStrike" kern="1200" cap="none" spc="0" normalizeH="0" baseline="0" noProof="0" dirty="0">
                <a:ln>
                  <a:noFill/>
                </a:ln>
                <a:solidFill>
                  <a:schemeClr val="bg1"/>
                </a:solidFill>
                <a:effectLst/>
                <a:uLnTx/>
                <a:uFillTx/>
                <a:latin typeface="+mn-lt"/>
                <a:ea typeface="+mn-ea"/>
                <a:cs typeface="+mn-cs"/>
              </a:rPr>
              <a:t>: بالون</a:t>
            </a:r>
          </a:p>
        </p:txBody>
      </p:sp>
      <p:sp>
        <p:nvSpPr>
          <p:cNvPr id="12" name="مربع نص 11">
            <a:extLst>
              <a:ext uri="{FF2B5EF4-FFF2-40B4-BE49-F238E27FC236}">
                <a16:creationId xmlns:a16="http://schemas.microsoft.com/office/drawing/2014/main" id="{A2F2A828-6C08-4781-87C5-F110FB72D6D1}"/>
              </a:ext>
            </a:extLst>
          </p:cNvPr>
          <p:cNvSpPr txBox="1"/>
          <p:nvPr/>
        </p:nvSpPr>
        <p:spPr>
          <a:xfrm>
            <a:off x="2012078" y="3719035"/>
            <a:ext cx="8132642" cy="830997"/>
          </a:xfrm>
          <a:prstGeom prst="rect">
            <a:avLst/>
          </a:prstGeom>
          <a:noFill/>
        </p:spPr>
        <p:txBody>
          <a:bodyPr wrap="square" rtlCol="1">
            <a:spAutoFit/>
          </a:bodyPr>
          <a:lstStyle/>
          <a:p>
            <a:pPr algn="ctr"/>
            <a:r>
              <a:rPr lang="ar-SA" sz="2400" b="1" dirty="0">
                <a:solidFill>
                  <a:srgbClr val="F5C847"/>
                </a:solidFill>
              </a:rPr>
              <a:t>زهرتي الجميلة : </a:t>
            </a:r>
          </a:p>
          <a:p>
            <a:pPr algn="ctr">
              <a:defRPr/>
            </a:pPr>
            <a:r>
              <a:rPr lang="ar-SA" sz="2400" dirty="0">
                <a:solidFill>
                  <a:schemeClr val="bg1"/>
                </a:solidFill>
              </a:rPr>
              <a:t>انفخي بالوناً واتركيه يطير في الهواء ثم استنتجي الفعل ورد الفعل من ملاحظتك </a:t>
            </a:r>
            <a:endParaRPr lang="ar-SA" sz="2400" b="1" dirty="0">
              <a:solidFill>
                <a:schemeClr val="bg1"/>
              </a:solidFill>
            </a:endParaRPr>
          </a:p>
        </p:txBody>
      </p:sp>
      <p:pic>
        <p:nvPicPr>
          <p:cNvPr id="14" name="Picture 2" descr="لجنة مبحث العلوم - بيت لحم - قانون نيوتن الثالث الفعل على جسم ورد الفعل على  جسم اخر لذلك القوى على شكل ازواج | فيسبوك">
            <a:extLst>
              <a:ext uri="{FF2B5EF4-FFF2-40B4-BE49-F238E27FC236}">
                <a16:creationId xmlns:a16="http://schemas.microsoft.com/office/drawing/2014/main" id="{E535B114-E511-4127-81F5-E4069831C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078" y="1634726"/>
            <a:ext cx="2645647" cy="207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9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4">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5">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pic>
        <p:nvPicPr>
          <p:cNvPr id="13" name="Picture 2">
            <a:extLst>
              <a:ext uri="{FF2B5EF4-FFF2-40B4-BE49-F238E27FC236}">
                <a16:creationId xmlns:a16="http://schemas.microsoft.com/office/drawing/2014/main" id="{0B85D998-58C2-4CC5-912B-46E20D9CFAF3}"/>
              </a:ext>
            </a:extLst>
          </p:cNvPr>
          <p:cNvPicPr>
            <a:picLocks noChangeAspect="1" noChangeArrowheads="1"/>
          </p:cNvPicPr>
          <p:nvPr/>
        </p:nvPicPr>
        <p:blipFill rotWithShape="1">
          <a:blip r:embed="rId7"/>
          <a:srcRect t="15000" r="42123" b="60153"/>
          <a:stretch/>
        </p:blipFill>
        <p:spPr bwMode="auto">
          <a:xfrm>
            <a:off x="6011766" y="1749611"/>
            <a:ext cx="2933371" cy="1279311"/>
          </a:xfrm>
          <a:prstGeom prst="rect">
            <a:avLst/>
          </a:prstGeom>
          <a:noFill/>
          <a:ln w="9525">
            <a:noFill/>
            <a:miter lim="800000"/>
            <a:headEnd/>
            <a:tailEnd/>
          </a:ln>
          <a:effectLst/>
        </p:spPr>
      </p:pic>
      <p:pic>
        <p:nvPicPr>
          <p:cNvPr id="14" name="Google Shape;1715;p175">
            <a:extLst>
              <a:ext uri="{FF2B5EF4-FFF2-40B4-BE49-F238E27FC236}">
                <a16:creationId xmlns:a16="http://schemas.microsoft.com/office/drawing/2014/main" id="{9AE6E994-15AE-4E60-965C-E3242FF4F4EF}"/>
              </a:ext>
            </a:extLst>
          </p:cNvPr>
          <p:cNvPicPr preferRelativeResize="0"/>
          <p:nvPr/>
        </p:nvPicPr>
        <p:blipFill rotWithShape="1">
          <a:blip r:embed="rId8">
            <a:alphaModFix/>
            <a:duotone>
              <a:prstClr val="black"/>
              <a:schemeClr val="accent6">
                <a:tint val="45000"/>
                <a:satMod val="400000"/>
              </a:schemeClr>
            </a:duotone>
          </a:blip>
          <a:srcRect t="18849" b="21118"/>
          <a:stretch/>
        </p:blipFill>
        <p:spPr>
          <a:xfrm>
            <a:off x="1038625" y="5262523"/>
            <a:ext cx="4171550" cy="1479497"/>
          </a:xfrm>
          <a:prstGeom prst="rect">
            <a:avLst/>
          </a:prstGeom>
          <a:noFill/>
          <a:ln>
            <a:noFill/>
          </a:ln>
        </p:spPr>
      </p:pic>
      <p:pic>
        <p:nvPicPr>
          <p:cNvPr id="15" name="Google Shape;1475;p162">
            <a:hlinkClick r:id="" action="ppaction://noaction"/>
            <a:extLst>
              <a:ext uri="{FF2B5EF4-FFF2-40B4-BE49-F238E27FC236}">
                <a16:creationId xmlns:a16="http://schemas.microsoft.com/office/drawing/2014/main" id="{DFECF4AE-6CF6-4A39-A23D-416E58C2EA92}"/>
              </a:ext>
            </a:extLst>
          </p:cNvPr>
          <p:cNvPicPr preferRelativeResize="0"/>
          <p:nvPr/>
        </p:nvPicPr>
        <p:blipFill>
          <a:blip r:embed="rId9">
            <a:alphaModFix/>
          </a:blip>
          <a:stretch>
            <a:fillRect/>
          </a:stretch>
        </p:blipFill>
        <p:spPr>
          <a:xfrm>
            <a:off x="1660625" y="5295786"/>
            <a:ext cx="704299" cy="699609"/>
          </a:xfrm>
          <a:prstGeom prst="rect">
            <a:avLst/>
          </a:prstGeom>
          <a:noFill/>
          <a:ln>
            <a:noFill/>
          </a:ln>
        </p:spPr>
      </p:pic>
      <p:pic>
        <p:nvPicPr>
          <p:cNvPr id="20" name="Google Shape;267;p53">
            <a:extLst>
              <a:ext uri="{FF2B5EF4-FFF2-40B4-BE49-F238E27FC236}">
                <a16:creationId xmlns:a16="http://schemas.microsoft.com/office/drawing/2014/main" id="{F726E599-9C35-402C-B50A-45EDCD5CD991}"/>
              </a:ext>
            </a:extLst>
          </p:cNvPr>
          <p:cNvPicPr preferRelativeResize="0"/>
          <p:nvPr/>
        </p:nvPicPr>
        <p:blipFill>
          <a:blip r:embed="rId10">
            <a:alphaModFix/>
          </a:blip>
          <a:stretch>
            <a:fillRect/>
          </a:stretch>
        </p:blipFill>
        <p:spPr>
          <a:xfrm>
            <a:off x="2513704" y="5168813"/>
            <a:ext cx="457400" cy="699609"/>
          </a:xfrm>
          <a:prstGeom prst="rect">
            <a:avLst/>
          </a:prstGeom>
          <a:noFill/>
          <a:ln>
            <a:noFill/>
          </a:ln>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4584938" y="948253"/>
            <a:ext cx="5822530" cy="584775"/>
          </a:xfrm>
          <a:prstGeom prst="rect">
            <a:avLst/>
          </a:prstGeom>
          <a:noFill/>
          <a:ln w="9525">
            <a:noFill/>
            <a:miter lim="800000"/>
            <a:headEnd/>
            <a:tailEnd/>
          </a:ln>
        </p:spPr>
        <p:txBody>
          <a:bodyPr wrap="square">
            <a:spAutoFit/>
            <a:scene3d>
              <a:camera prst="orthographicFront"/>
              <a:lightRig rig="soft" dir="t">
                <a:rot lat="0" lon="0" rev="15600000"/>
              </a:lightRig>
            </a:scene3d>
            <a:sp3d extrusionH="57150" prstMaterial="softEdge">
              <a:bevelT w="25400" h="38100"/>
            </a:sp3d>
          </a:bodyPr>
          <a:lstStyle/>
          <a:p>
            <a:pPr algn="ctr">
              <a:defRPr/>
            </a:pPr>
            <a:r>
              <a:rPr lang="ar-SA" sz="3200" b="1" spc="50" dirty="0">
                <a:ln w="0"/>
                <a:solidFill>
                  <a:schemeClr val="accent6">
                    <a:lumMod val="20000"/>
                    <a:lumOff val="80000"/>
                  </a:schemeClr>
                </a:solidFill>
                <a:effectLst>
                  <a:innerShdw blurRad="63500" dist="50800" dir="13500000">
                    <a:srgbClr val="000000">
                      <a:alpha val="50000"/>
                    </a:srgbClr>
                  </a:innerShdw>
                </a:effectLst>
                <a:latin typeface="Century Gothic" pitchFamily="34" charset="0"/>
              </a:rPr>
              <a:t>أي قوانين نيوتن تمثلها الصور التالية ؟</a:t>
            </a:r>
          </a:p>
        </p:txBody>
      </p:sp>
      <p:pic>
        <p:nvPicPr>
          <p:cNvPr id="22" name="Picture 6" descr="قانون نيوتن - موضوع">
            <a:extLst>
              <a:ext uri="{FF2B5EF4-FFF2-40B4-BE49-F238E27FC236}">
                <a16:creationId xmlns:a16="http://schemas.microsoft.com/office/drawing/2014/main" id="{03968AF9-38FF-4649-8C90-190A05A88551}"/>
              </a:ext>
            </a:extLst>
          </p:cNvPr>
          <p:cNvPicPr>
            <a:picLocks noChangeAspect="1" noChangeArrowheads="1"/>
          </p:cNvPicPr>
          <p:nvPr/>
        </p:nvPicPr>
        <p:blipFill rotWithShape="1">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l="2664" t="45333" r="45273" b="12917"/>
          <a:stretch/>
        </p:blipFill>
        <p:spPr bwMode="auto">
          <a:xfrm>
            <a:off x="3679531" y="3470825"/>
            <a:ext cx="3124200" cy="1193005"/>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C446C643-884F-4DD9-A4B0-A4DB5713A3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4725" y="1039387"/>
            <a:ext cx="2441430" cy="2376201"/>
          </a:xfrm>
          <a:prstGeom prst="rect">
            <a:avLst/>
          </a:prstGeom>
        </p:spPr>
      </p:pic>
      <p:sp>
        <p:nvSpPr>
          <p:cNvPr id="11" name="سهم: لليمين 10">
            <a:extLst>
              <a:ext uri="{FF2B5EF4-FFF2-40B4-BE49-F238E27FC236}">
                <a16:creationId xmlns:a16="http://schemas.microsoft.com/office/drawing/2014/main" id="{A2462A3B-B0AF-4DA7-AECF-9C2DA642134A}"/>
              </a:ext>
            </a:extLst>
          </p:cNvPr>
          <p:cNvSpPr/>
          <p:nvPr/>
        </p:nvSpPr>
        <p:spPr>
          <a:xfrm rot="1821976">
            <a:off x="3132240" y="2715250"/>
            <a:ext cx="703635"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a:extLst>
              <a:ext uri="{FF2B5EF4-FFF2-40B4-BE49-F238E27FC236}">
                <a16:creationId xmlns:a16="http://schemas.microsoft.com/office/drawing/2014/main" id="{EB472D75-0887-4857-8FBF-50CDECA26AD8}"/>
              </a:ext>
            </a:extLst>
          </p:cNvPr>
          <p:cNvSpPr txBox="1"/>
          <p:nvPr/>
        </p:nvSpPr>
        <p:spPr>
          <a:xfrm>
            <a:off x="3001901" y="3028922"/>
            <a:ext cx="1260554" cy="375166"/>
          </a:xfrm>
          <a:prstGeom prst="rect">
            <a:avLst/>
          </a:prstGeom>
          <a:noFill/>
        </p:spPr>
        <p:txBody>
          <a:bodyPr wrap="square">
            <a:spAutoFit/>
          </a:bodyPr>
          <a:lstStyle/>
          <a:p>
            <a:r>
              <a:rPr lang="ar-SA" sz="1800" b="1" spc="50" dirty="0">
                <a:ln w="0"/>
                <a:solidFill>
                  <a:schemeClr val="accent6">
                    <a:lumMod val="20000"/>
                    <a:lumOff val="80000"/>
                  </a:schemeClr>
                </a:solidFill>
                <a:effectLst>
                  <a:innerShdw blurRad="63500" dist="50800" dir="13500000">
                    <a:srgbClr val="000000">
                      <a:alpha val="50000"/>
                    </a:srgbClr>
                  </a:innerShdw>
                </a:effectLst>
                <a:latin typeface="Century Gothic" pitchFamily="34" charset="0"/>
              </a:rPr>
              <a:t>التسارع</a:t>
            </a:r>
            <a:endParaRPr lang="ar-SA" dirty="0"/>
          </a:p>
        </p:txBody>
      </p:sp>
      <p:sp>
        <p:nvSpPr>
          <p:cNvPr id="32" name="مربع نص 31">
            <a:extLst>
              <a:ext uri="{FF2B5EF4-FFF2-40B4-BE49-F238E27FC236}">
                <a16:creationId xmlns:a16="http://schemas.microsoft.com/office/drawing/2014/main" id="{80B3A131-5F02-4080-9EAC-C3DDA9C76FA1}"/>
              </a:ext>
            </a:extLst>
          </p:cNvPr>
          <p:cNvSpPr txBox="1"/>
          <p:nvPr/>
        </p:nvSpPr>
        <p:spPr>
          <a:xfrm>
            <a:off x="3077653" y="1275697"/>
            <a:ext cx="796337" cy="369332"/>
          </a:xfrm>
          <a:prstGeom prst="rect">
            <a:avLst/>
          </a:prstGeom>
          <a:noFill/>
        </p:spPr>
        <p:txBody>
          <a:bodyPr wrap="square">
            <a:spAutoFit/>
          </a:bodyPr>
          <a:lstStyle/>
          <a:p>
            <a:pPr algn="ctr"/>
            <a:r>
              <a:rPr lang="ar-SA" sz="1800" b="1" spc="50" dirty="0">
                <a:ln w="0"/>
                <a:effectLst>
                  <a:innerShdw blurRad="63500" dist="50800" dir="13500000">
                    <a:srgbClr val="000000">
                      <a:alpha val="50000"/>
                    </a:srgbClr>
                  </a:innerShdw>
                </a:effectLst>
                <a:latin typeface="Century Gothic" pitchFamily="34" charset="0"/>
              </a:rPr>
              <a:t>القوة</a:t>
            </a:r>
            <a:endParaRPr lang="ar-SA" dirty="0"/>
          </a:p>
        </p:txBody>
      </p:sp>
      <p:sp>
        <p:nvSpPr>
          <p:cNvPr id="33" name="سهم: لليمين 32">
            <a:extLst>
              <a:ext uri="{FF2B5EF4-FFF2-40B4-BE49-F238E27FC236}">
                <a16:creationId xmlns:a16="http://schemas.microsoft.com/office/drawing/2014/main" id="{627366B7-BE6F-4331-A0A8-0FC01B3F3A5B}"/>
              </a:ext>
            </a:extLst>
          </p:cNvPr>
          <p:cNvSpPr/>
          <p:nvPr/>
        </p:nvSpPr>
        <p:spPr>
          <a:xfrm rot="12866372">
            <a:off x="3140959" y="1739843"/>
            <a:ext cx="703635"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سهم: لليمين 33">
            <a:extLst>
              <a:ext uri="{FF2B5EF4-FFF2-40B4-BE49-F238E27FC236}">
                <a16:creationId xmlns:a16="http://schemas.microsoft.com/office/drawing/2014/main" id="{09F67C3B-43FB-46B3-8A34-5550933FDC46}"/>
              </a:ext>
            </a:extLst>
          </p:cNvPr>
          <p:cNvSpPr/>
          <p:nvPr/>
        </p:nvSpPr>
        <p:spPr>
          <a:xfrm rot="1961904">
            <a:off x="529833" y="5140011"/>
            <a:ext cx="1226020" cy="27828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 name="RPReplay_Final1632558646">
            <a:hlinkClick r:id="" action="ppaction://media"/>
            <a:extLst>
              <a:ext uri="{FF2B5EF4-FFF2-40B4-BE49-F238E27FC236}">
                <a16:creationId xmlns:a16="http://schemas.microsoft.com/office/drawing/2014/main" id="{B34C7B43-DC3E-4A79-BE90-554364CBF5FA}"/>
              </a:ext>
            </a:extLst>
          </p:cNvPr>
          <p:cNvPicPr>
            <a:picLocks noChangeAspect="1"/>
          </p:cNvPicPr>
          <p:nvPr>
            <a:videoFile r:link="rId1"/>
            <p:extLst>
              <p:ext uri="{DAA4B4D4-6D71-4841-9C94-3DE7FCFB9230}">
                <p14:media xmlns:p14="http://schemas.microsoft.com/office/powerpoint/2010/main" r:embed="rId2">
                  <p14:trim end="1124.6666"/>
                </p14:media>
              </p:ext>
            </p:extLst>
          </p:nvPr>
        </p:nvPicPr>
        <p:blipFill>
          <a:blip r:embed="rId13"/>
          <a:stretch>
            <a:fillRect/>
          </a:stretch>
        </p:blipFill>
        <p:spPr>
          <a:xfrm>
            <a:off x="6702669" y="3258201"/>
            <a:ext cx="943178" cy="1131325"/>
          </a:xfrm>
          <a:prstGeom prst="rect">
            <a:avLst/>
          </a:prstGeom>
        </p:spPr>
      </p:pic>
      <p:pic>
        <p:nvPicPr>
          <p:cNvPr id="36" name="صورة 35" descr="skater.gif">
            <a:extLst>
              <a:ext uri="{FF2B5EF4-FFF2-40B4-BE49-F238E27FC236}">
                <a16:creationId xmlns:a16="http://schemas.microsoft.com/office/drawing/2014/main" id="{A0CB504A-8A37-4EC9-B6DC-7700F3F1C1A3}"/>
              </a:ext>
            </a:extLst>
          </p:cNvPr>
          <p:cNvPicPr>
            <a:picLocks noChangeAspect="1"/>
          </p:cNvPicPr>
          <p:nvPr/>
        </p:nvPicPr>
        <p:blipFill rotWithShape="1">
          <a:blip r:embed="rId14">
            <a:clrChange>
              <a:clrFrom>
                <a:srgbClr val="FFFFFF"/>
              </a:clrFrom>
              <a:clrTo>
                <a:srgbClr val="FFFFFF">
                  <a:alpha val="0"/>
                </a:srgbClr>
              </a:clrTo>
            </a:clrChange>
          </a:blip>
          <a:srcRect l="-1" t="-884" r="-98" b="-327"/>
          <a:stretch/>
        </p:blipFill>
        <p:spPr>
          <a:xfrm>
            <a:off x="7970117" y="3548808"/>
            <a:ext cx="2182380" cy="1024704"/>
          </a:xfrm>
          <a:prstGeom prst="rect">
            <a:avLst/>
          </a:prstGeom>
          <a:ln>
            <a:solidFill>
              <a:schemeClr val="tx1"/>
            </a:solidFill>
          </a:ln>
        </p:spPr>
      </p:pic>
      <p:pic>
        <p:nvPicPr>
          <p:cNvPr id="21" name="صورة 20">
            <a:extLst>
              <a:ext uri="{FF2B5EF4-FFF2-40B4-BE49-F238E27FC236}">
                <a16:creationId xmlns:a16="http://schemas.microsoft.com/office/drawing/2014/main" id="{2C910AF7-1800-4F3C-A004-564B8060B4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4099" y="2015780"/>
            <a:ext cx="2182380" cy="4212083"/>
          </a:xfrm>
          <a:prstGeom prst="rect">
            <a:avLst/>
          </a:prstGeom>
        </p:spPr>
      </p:pic>
    </p:spTree>
    <p:extLst>
      <p:ext uri="{BB962C8B-B14F-4D97-AF65-F5344CB8AC3E}">
        <p14:creationId xmlns:p14="http://schemas.microsoft.com/office/powerpoint/2010/main" val="2672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92"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12" name="TextBox 5">
            <a:extLst>
              <a:ext uri="{FF2B5EF4-FFF2-40B4-BE49-F238E27FC236}">
                <a16:creationId xmlns:a16="http://schemas.microsoft.com/office/drawing/2014/main" id="{BF5397D4-E2F7-4F37-BE02-A3E1357C62F7}"/>
              </a:ext>
            </a:extLst>
          </p:cNvPr>
          <p:cNvSpPr txBox="1"/>
          <p:nvPr/>
        </p:nvSpPr>
        <p:spPr>
          <a:xfrm>
            <a:off x="1985064" y="1767997"/>
            <a:ext cx="8124854" cy="2462213"/>
          </a:xfrm>
          <a:prstGeom prst="rect">
            <a:avLst/>
          </a:prstGeom>
          <a:noFill/>
        </p:spPr>
        <p:txBody>
          <a:bodyPr wrap="square" lIns="0" tIns="0" rIns="0" bIns="0" rtlCol="0">
            <a:spAutoFit/>
          </a:bodyPr>
          <a:lstStyle/>
          <a:p>
            <a:pPr algn="ctr"/>
            <a:r>
              <a:rPr lang="ar-SA" sz="3200" b="1" dirty="0">
                <a:solidFill>
                  <a:schemeClr val="bg1"/>
                </a:solidFill>
                <a:effectLst>
                  <a:outerShdw blurRad="38100" dist="38100" dir="2700000" algn="tl">
                    <a:srgbClr val="000000">
                      <a:alpha val="43137"/>
                    </a:srgbClr>
                  </a:outerShdw>
                </a:effectLst>
              </a:rPr>
              <a:t>قد نحتاج العبارة الأخيرة التي تقول بأن رد الفعل مساو للفعل بالمقدار ومعاكس له بالاتجاه، لكي يكون لنا الكلام المناسب بشأن هذه العبارة </a:t>
            </a:r>
          </a:p>
          <a:p>
            <a:pPr algn="ctr"/>
            <a:r>
              <a:rPr lang="ar-SA" sz="3200" b="1" dirty="0">
                <a:solidFill>
                  <a:srgbClr val="F5C847"/>
                </a:solidFill>
                <a:effectLst>
                  <a:outerShdw blurRad="38100" dist="38100" dir="2700000" algn="tl">
                    <a:srgbClr val="000000">
                      <a:alpha val="43137"/>
                    </a:srgbClr>
                  </a:outerShdw>
                </a:effectLst>
              </a:rPr>
              <a:t>فكري</a:t>
            </a:r>
            <a:r>
              <a:rPr lang="ar-SA" sz="3200" b="1" dirty="0">
                <a:solidFill>
                  <a:schemeClr val="bg1"/>
                </a:solidFill>
                <a:effectLst>
                  <a:outerShdw blurRad="38100" dist="38100" dir="2700000" algn="tl">
                    <a:srgbClr val="000000">
                      <a:alpha val="43137"/>
                    </a:srgbClr>
                  </a:outerShdw>
                </a:effectLst>
              </a:rPr>
              <a:t> ثم أذكري لنا قيم في حياتنا ينطبق فيها قانون نيوتن الثالث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918" y="1767997"/>
            <a:ext cx="2059168" cy="4702356"/>
          </a:xfrm>
          <a:prstGeom prst="rect">
            <a:avLst/>
          </a:prstGeom>
        </p:spPr>
      </p:pic>
      <p:sp>
        <p:nvSpPr>
          <p:cNvPr id="13" name="مستطيل 12">
            <a:extLst>
              <a:ext uri="{FF2B5EF4-FFF2-40B4-BE49-F238E27FC236}">
                <a16:creationId xmlns:a16="http://schemas.microsoft.com/office/drawing/2014/main" id="{39A7D638-0ACE-4AC7-B7DE-A401BC96FF70}"/>
              </a:ext>
            </a:extLst>
          </p:cNvPr>
          <p:cNvSpPr/>
          <p:nvPr/>
        </p:nvSpPr>
        <p:spPr>
          <a:xfrm>
            <a:off x="8036632" y="866288"/>
            <a:ext cx="2281708" cy="707886"/>
          </a:xfrm>
          <a:prstGeom prst="rect">
            <a:avLst/>
          </a:prstGeom>
        </p:spPr>
        <p:txBody>
          <a:bodyPr wrap="square">
            <a:spAutoFit/>
          </a:bodyPr>
          <a:lstStyle/>
          <a:p>
            <a:pPr marL="811530" lvl="0" indent="-742950" algn="ctr">
              <a:spcBef>
                <a:spcPts val="700"/>
              </a:spcBef>
              <a:buClr>
                <a:schemeClr val="tx2"/>
              </a:buClr>
              <a:buSzPct val="95000"/>
              <a:defRPr/>
            </a:pPr>
            <a:r>
              <a:rPr lang="ar-SA" sz="4000" b="1" dirty="0">
                <a:ln w="50800"/>
                <a:solidFill>
                  <a:srgbClr val="FFFF00"/>
                </a:solidFill>
                <a:effectLst>
                  <a:outerShdw blurRad="38100" dist="38100" dir="2700000" algn="tl">
                    <a:srgbClr val="000000">
                      <a:alpha val="43137"/>
                    </a:srgbClr>
                  </a:outerShdw>
                </a:effectLst>
                <a:cs typeface="Arabic Transparent" pitchFamily="2" charset="-78"/>
              </a:rPr>
              <a:t>قيم وحكم </a:t>
            </a:r>
          </a:p>
        </p:txBody>
      </p:sp>
    </p:spTree>
    <p:extLst>
      <p:ext uri="{BB962C8B-B14F-4D97-AF65-F5344CB8AC3E}">
        <p14:creationId xmlns:p14="http://schemas.microsoft.com/office/powerpoint/2010/main" val="4925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800"/>
                                  </p:stCondLst>
                                  <p:iterate type="wd">
                                    <p:tmPct val="4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0-#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30497"/>
            <a:ext cx="9260776" cy="5070178"/>
          </a:xfrm>
          <a:prstGeom prst="rect">
            <a:avLst/>
          </a:prstGeom>
        </p:spPr>
      </p:pic>
      <p:pic>
        <p:nvPicPr>
          <p:cNvPr id="10" name="Picture 8">
            <a:extLst>
              <a:ext uri="{FF2B5EF4-FFF2-40B4-BE49-F238E27FC236}">
                <a16:creationId xmlns:a16="http://schemas.microsoft.com/office/drawing/2014/main" id="{C98C5694-299D-469A-A443-73AD0A615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996" y="1937951"/>
            <a:ext cx="2561889" cy="2462213"/>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a:extLst>
              <a:ext uri="{FF2B5EF4-FFF2-40B4-BE49-F238E27FC236}">
                <a16:creationId xmlns:a16="http://schemas.microsoft.com/office/drawing/2014/main" id="{39A7D638-0ACE-4AC7-B7DE-A401BC96FF70}"/>
              </a:ext>
            </a:extLst>
          </p:cNvPr>
          <p:cNvSpPr/>
          <p:nvPr/>
        </p:nvSpPr>
        <p:spPr>
          <a:xfrm>
            <a:off x="2245086" y="1061575"/>
            <a:ext cx="2281708" cy="830997"/>
          </a:xfrm>
          <a:prstGeom prst="rect">
            <a:avLst/>
          </a:prstGeom>
        </p:spPr>
        <p:txBody>
          <a:bodyPr wrap="square">
            <a:spAutoFit/>
          </a:bodyPr>
          <a:lstStyle/>
          <a:p>
            <a:pPr marL="811530" lvl="0" indent="-742950" algn="ctr">
              <a:spcBef>
                <a:spcPts val="700"/>
              </a:spcBef>
              <a:buClr>
                <a:schemeClr val="tx2"/>
              </a:buClr>
              <a:buSzPct val="95000"/>
              <a:defRPr/>
            </a:pPr>
            <a:r>
              <a:rPr lang="ar-SA" sz="4800" b="1" dirty="0">
                <a:ln w="50800"/>
                <a:solidFill>
                  <a:schemeClr val="accent6">
                    <a:lumMod val="60000"/>
                    <a:lumOff val="40000"/>
                  </a:schemeClr>
                </a:solidFill>
                <a:effectLst>
                  <a:outerShdw blurRad="38100" dist="38100" dir="2700000" algn="tl">
                    <a:srgbClr val="000000">
                      <a:alpha val="43137"/>
                    </a:srgbClr>
                  </a:outerShdw>
                </a:effectLst>
                <a:cs typeface="Arabic Transparent" pitchFamily="2" charset="-78"/>
              </a:rPr>
              <a:t>قيم وحكم </a:t>
            </a:r>
          </a:p>
        </p:txBody>
      </p:sp>
      <p:sp>
        <p:nvSpPr>
          <p:cNvPr id="14" name="مربع نص 13">
            <a:extLst>
              <a:ext uri="{FF2B5EF4-FFF2-40B4-BE49-F238E27FC236}">
                <a16:creationId xmlns:a16="http://schemas.microsoft.com/office/drawing/2014/main" id="{B91F8BE1-8772-40AD-808B-34AFE716559E}"/>
              </a:ext>
            </a:extLst>
          </p:cNvPr>
          <p:cNvSpPr txBox="1"/>
          <p:nvPr/>
        </p:nvSpPr>
        <p:spPr>
          <a:xfrm>
            <a:off x="4946971" y="810445"/>
            <a:ext cx="5105429" cy="3477875"/>
          </a:xfrm>
          <a:prstGeom prst="rect">
            <a:avLst/>
          </a:prstGeom>
          <a:noFill/>
        </p:spPr>
        <p:txBody>
          <a:bodyPr wrap="square">
            <a:spAutoFit/>
          </a:bodyPr>
          <a:lstStyle/>
          <a:p>
            <a:pPr lvl="0" algn="ctr" rtl="0" eaLnBrk="0" fontAlgn="base" hangingPunct="0">
              <a:spcBef>
                <a:spcPct val="0"/>
              </a:spcBef>
              <a:spcAft>
                <a:spcPct val="0"/>
              </a:spcAft>
            </a:pPr>
            <a: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من طلب العلا سهر الليالي</a:t>
            </a:r>
            <a:endParaRPr lang="ar-SA" altLang="ar-SA" sz="2000" b="1" dirty="0">
              <a:solidFill>
                <a:schemeClr val="accent6">
                  <a:lumMod val="20000"/>
                  <a:lumOff val="80000"/>
                </a:schemeClr>
              </a:solidFill>
              <a:effectLst>
                <a:outerShdw blurRad="38100" dist="38100" dir="2700000" algn="tl">
                  <a:srgbClr val="000000">
                    <a:alpha val="43137"/>
                  </a:srgbClr>
                </a:outerShdw>
              </a:effectLst>
            </a:endParaRPr>
          </a:p>
          <a:p>
            <a:pPr lvl="0" algn="ctr" rtl="0" eaLnBrk="0" fontAlgn="base" hangingPunct="0">
              <a:spcBef>
                <a:spcPct val="0"/>
              </a:spcBef>
              <a:spcAft>
                <a:spcPct val="0"/>
              </a:spcAft>
            </a:pPr>
            <a:endParaRPr lang="ar-SA" altLang="ar-SA" sz="2000" b="1" dirty="0">
              <a:solidFill>
                <a:schemeClr val="accent6">
                  <a:lumMod val="20000"/>
                  <a:lumOff val="80000"/>
                </a:schemeClr>
              </a:solidFill>
              <a:effectLst>
                <a:outerShdw blurRad="38100" dist="38100" dir="2700000" algn="tl">
                  <a:srgbClr val="000000">
                    <a:alpha val="43137"/>
                  </a:srgbClr>
                </a:outerShdw>
              </a:effectLst>
            </a:endParaRPr>
          </a:p>
          <a:p>
            <a:pPr lvl="0" algn="ctr" rtl="0" eaLnBrk="0" fontAlgn="base" hangingPunct="0">
              <a:spcBef>
                <a:spcPct val="0"/>
              </a:spcBef>
              <a:spcAft>
                <a:spcPct val="0"/>
              </a:spcAft>
            </a:pPr>
            <a: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 من عمل دائما أكل نائم</a:t>
            </a:r>
            <a:b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br>
            <a:endParaRPr lang="ar-SA" altLang="ar-SA" sz="2000" b="1" dirty="0">
              <a:solidFill>
                <a:schemeClr val="accent6">
                  <a:lumMod val="20000"/>
                  <a:lumOff val="80000"/>
                </a:schemeClr>
              </a:solidFill>
              <a:effectLst>
                <a:outerShdw blurRad="38100" dist="38100" dir="2700000" algn="tl">
                  <a:srgbClr val="000000">
                    <a:alpha val="43137"/>
                  </a:srgbClr>
                </a:outerShdw>
              </a:effectLst>
            </a:endParaRPr>
          </a:p>
          <a:p>
            <a:pPr lvl="0" algn="ctr" rtl="0" eaLnBrk="0" fontAlgn="base" hangingPunct="0">
              <a:spcBef>
                <a:spcPct val="0"/>
              </a:spcBef>
              <a:spcAft>
                <a:spcPct val="0"/>
              </a:spcAft>
            </a:pPr>
            <a: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من لا يخطئ لا يفعل شيء</a:t>
            </a:r>
            <a:endParaRPr lang="en-US"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lvl="0" algn="ctr" rtl="0" eaLnBrk="0" fontAlgn="base" hangingPunct="0">
              <a:spcBef>
                <a:spcPct val="0"/>
              </a:spcBef>
              <a:spcAft>
                <a:spcPct val="0"/>
              </a:spcAft>
            </a:pPr>
            <a:endPar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algn="ctr" rtl="0" eaLnBrk="0" fontAlgn="base" hangingPunct="0">
              <a:spcBef>
                <a:spcPct val="0"/>
              </a:spcBef>
              <a:spcAft>
                <a:spcPct val="0"/>
              </a:spcAft>
            </a:pPr>
            <a: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من سار على الدرب وصل</a:t>
            </a:r>
            <a:endParaRPr lang="en-US"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algn="ctr" rtl="0" eaLnBrk="0" fontAlgn="base" hangingPunct="0">
              <a:spcBef>
                <a:spcPct val="0"/>
              </a:spcBef>
              <a:spcAft>
                <a:spcPct val="0"/>
              </a:spcAft>
            </a:pPr>
            <a:endParaRPr lang="en-US"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algn="ctr" rtl="0" eaLnBrk="0" fontAlgn="base" hangingPunct="0">
              <a:spcBef>
                <a:spcPct val="0"/>
              </a:spcBef>
              <a:spcAft>
                <a:spcPct val="0"/>
              </a:spcAft>
            </a:pPr>
            <a:r>
              <a:rPr lang="ar-KW"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من جد وجد ومن زرع حصد</a:t>
            </a:r>
            <a:endParaRPr lang="en-US"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algn="ctr" rtl="0" eaLnBrk="0" fontAlgn="base" hangingPunct="0">
              <a:spcBef>
                <a:spcPct val="0"/>
              </a:spcBef>
              <a:spcAft>
                <a:spcPct val="0"/>
              </a:spcAft>
            </a:pPr>
            <a:endParaRPr lang="ar-KW"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ndParaRPr>
          </a:p>
          <a:p>
            <a:pPr algn="ctr" rtl="0" eaLnBrk="0" fontAlgn="base" hangingPunct="0">
              <a:spcBef>
                <a:spcPct val="0"/>
              </a:spcBef>
              <a:spcAft>
                <a:spcPct val="0"/>
              </a:spcAft>
            </a:pPr>
            <a:r>
              <a:rPr lang="ar-SA" altLang="ar-SA"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rPr>
              <a:t>من سعى جنى ومن نام رأى الأحلام</a:t>
            </a:r>
            <a:endParaRPr lang="ar-SA" altLang="ar-SA" sz="2000" b="1" dirty="0">
              <a:solidFill>
                <a:schemeClr val="accent6">
                  <a:lumMod val="20000"/>
                  <a:lumOff val="80000"/>
                </a:schemeClr>
              </a:solidFill>
              <a:effectLst>
                <a:outerShdw blurRad="38100" dist="38100" dir="2700000" algn="tl">
                  <a:srgbClr val="000000">
                    <a:alpha val="43137"/>
                  </a:srgbClr>
                </a:outerShdw>
              </a:effectLst>
            </a:endParaRPr>
          </a:p>
        </p:txBody>
      </p:sp>
      <p:pic>
        <p:nvPicPr>
          <p:cNvPr id="15" name="Picture 5" descr="C:\Users\DELL\Pictures\%40ALADWAT06.png">
            <a:extLst>
              <a:ext uri="{FF2B5EF4-FFF2-40B4-BE49-F238E27FC236}">
                <a16:creationId xmlns:a16="http://schemas.microsoft.com/office/drawing/2014/main" id="{3A65074F-D88F-4FB8-B294-3CBE564A8492}"/>
              </a:ext>
            </a:extLst>
          </p:cNvPr>
          <p:cNvPicPr>
            <a:picLocks noChangeAspect="1" noChangeArrowheads="1"/>
          </p:cNvPicPr>
          <p:nvPr/>
        </p:nvPicPr>
        <p:blipFill>
          <a:blip r:embed="rId6" cstate="print"/>
          <a:srcRect/>
          <a:stretch>
            <a:fillRect/>
          </a:stretch>
        </p:blipFill>
        <p:spPr bwMode="auto">
          <a:xfrm>
            <a:off x="8986159" y="2887937"/>
            <a:ext cx="1880271" cy="2001502"/>
          </a:xfrm>
          <a:prstGeom prst="rect">
            <a:avLst/>
          </a:prstGeom>
          <a:noFill/>
          <a:ln w="9525">
            <a:noFill/>
            <a:miter lim="800000"/>
            <a:headEnd/>
            <a:tailEnd/>
          </a:ln>
        </p:spPr>
      </p:pic>
      <p:sp>
        <p:nvSpPr>
          <p:cNvPr id="16" name="مربع نص 15">
            <a:extLst>
              <a:ext uri="{FF2B5EF4-FFF2-40B4-BE49-F238E27FC236}">
                <a16:creationId xmlns:a16="http://schemas.microsoft.com/office/drawing/2014/main" id="{DB34AB5C-F683-43A6-8B29-CC47C2E44032}"/>
              </a:ext>
            </a:extLst>
          </p:cNvPr>
          <p:cNvSpPr txBox="1"/>
          <p:nvPr/>
        </p:nvSpPr>
        <p:spPr>
          <a:xfrm>
            <a:off x="4738255" y="4333699"/>
            <a:ext cx="4781025" cy="461665"/>
          </a:xfrm>
          <a:prstGeom prst="rect">
            <a:avLst/>
          </a:prstGeom>
          <a:noFill/>
        </p:spPr>
        <p:txBody>
          <a:bodyPr wrap="square">
            <a:spAutoFit/>
          </a:bodyPr>
          <a:lstStyle/>
          <a:p>
            <a:pPr lvl="0" algn="ctr" rtl="0" eaLnBrk="0" fontAlgn="base" hangingPunct="0">
              <a:spcBef>
                <a:spcPct val="0"/>
              </a:spcBef>
              <a:spcAft>
                <a:spcPct val="0"/>
              </a:spcAft>
            </a:pPr>
            <a:r>
              <a:rPr lang="ar-SA" sz="2400" b="1" i="0" dirty="0">
                <a:solidFill>
                  <a:srgbClr val="F5C847"/>
                </a:solidFill>
                <a:effectLst>
                  <a:outerShdw blurRad="38100" dist="38100" dir="2700000" algn="tl">
                    <a:srgbClr val="000000">
                      <a:alpha val="43137"/>
                    </a:srgbClr>
                  </a:outerShdw>
                </a:effectLst>
                <a:latin typeface="Helvetica Neue"/>
              </a:rPr>
              <a:t>خيراً</a:t>
            </a:r>
            <a:r>
              <a:rPr lang="ar-SA" sz="2400" b="0" i="0" dirty="0">
                <a:solidFill>
                  <a:srgbClr val="F5C847"/>
                </a:solidFill>
                <a:effectLst>
                  <a:outerShdw blurRad="38100" dist="38100" dir="2700000" algn="tl">
                    <a:srgbClr val="000000">
                      <a:alpha val="43137"/>
                    </a:srgbClr>
                  </a:outerShdw>
                </a:effectLst>
                <a:latin typeface="Helvetica Neue"/>
              </a:rPr>
              <a:t> تعمل، </a:t>
            </a:r>
            <a:r>
              <a:rPr lang="ar-SA" sz="2400" b="1" i="0" dirty="0">
                <a:solidFill>
                  <a:srgbClr val="F5C847"/>
                </a:solidFill>
                <a:effectLst>
                  <a:outerShdw blurRad="38100" dist="38100" dir="2700000" algn="tl">
                    <a:srgbClr val="000000">
                      <a:alpha val="43137"/>
                    </a:srgbClr>
                  </a:outerShdw>
                </a:effectLst>
                <a:latin typeface="Helvetica Neue"/>
              </a:rPr>
              <a:t>ستراً تلقى</a:t>
            </a:r>
            <a:r>
              <a:rPr lang="ar-SA" sz="2400" b="0" i="0" dirty="0">
                <a:solidFill>
                  <a:srgbClr val="F5C847"/>
                </a:solidFill>
                <a:effectLst>
                  <a:outerShdw blurRad="38100" dist="38100" dir="2700000" algn="tl">
                    <a:srgbClr val="000000">
                      <a:alpha val="43137"/>
                    </a:srgbClr>
                  </a:outerShdw>
                </a:effectLst>
                <a:latin typeface="Helvetica Neue"/>
              </a:rPr>
              <a:t>، أجراً </a:t>
            </a:r>
            <a:r>
              <a:rPr lang="ar-SA" sz="2400" b="1" i="0" dirty="0">
                <a:solidFill>
                  <a:srgbClr val="F5C847"/>
                </a:solidFill>
                <a:effectLst>
                  <a:outerShdw blurRad="38100" dist="38100" dir="2700000" algn="tl">
                    <a:srgbClr val="000000">
                      <a:alpha val="43137"/>
                    </a:srgbClr>
                  </a:outerShdw>
                </a:effectLst>
                <a:latin typeface="Helvetica Neue"/>
              </a:rPr>
              <a:t>تلقى</a:t>
            </a:r>
            <a:r>
              <a:rPr lang="ar-SA" sz="2400" b="0" i="0" dirty="0">
                <a:solidFill>
                  <a:srgbClr val="F5C847"/>
                </a:solidFill>
                <a:effectLst>
                  <a:outerShdw blurRad="38100" dist="38100" dir="2700000" algn="tl">
                    <a:srgbClr val="000000">
                      <a:alpha val="43137"/>
                    </a:srgbClr>
                  </a:outerShdw>
                </a:effectLst>
                <a:latin typeface="Helvetica Neue"/>
              </a:rPr>
              <a:t>، فرجاً </a:t>
            </a:r>
            <a:r>
              <a:rPr lang="ar-SA" sz="2400" b="1" i="0" dirty="0">
                <a:solidFill>
                  <a:srgbClr val="F5C847"/>
                </a:solidFill>
                <a:effectLst>
                  <a:outerShdw blurRad="38100" dist="38100" dir="2700000" algn="tl">
                    <a:srgbClr val="000000">
                      <a:alpha val="43137"/>
                    </a:srgbClr>
                  </a:outerShdw>
                </a:effectLst>
                <a:latin typeface="Helvetica Neue"/>
              </a:rPr>
              <a:t>تلقى</a:t>
            </a:r>
            <a:endParaRPr lang="ar-SA" altLang="ar-SA" sz="2400" b="1" dirty="0">
              <a:solidFill>
                <a:srgbClr val="F5C84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683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pic>
        <p:nvPicPr>
          <p:cNvPr id="9" name="صورة 8">
            <a:extLst>
              <a:ext uri="{FF2B5EF4-FFF2-40B4-BE49-F238E27FC236}">
                <a16:creationId xmlns:a16="http://schemas.microsoft.com/office/drawing/2014/main" id="{A62FE912-DFC9-4FD3-B7BF-0423F92FB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3526" y="1714347"/>
            <a:ext cx="2527228" cy="4877654"/>
          </a:xfrm>
          <a:prstGeom prst="rect">
            <a:avLst/>
          </a:prstGeom>
        </p:spPr>
      </p:pic>
      <p:pic>
        <p:nvPicPr>
          <p:cNvPr id="10" name="Picture 2">
            <a:extLst>
              <a:ext uri="{FF2B5EF4-FFF2-40B4-BE49-F238E27FC236}">
                <a16:creationId xmlns:a16="http://schemas.microsoft.com/office/drawing/2014/main" id="{5CE6570F-4B54-4858-86FD-EF1C4D13EADB}"/>
              </a:ext>
            </a:extLst>
          </p:cNvPr>
          <p:cNvPicPr>
            <a:picLocks noChangeAspect="1" noChangeArrowheads="1"/>
          </p:cNvPicPr>
          <p:nvPr/>
        </p:nvPicPr>
        <p:blipFill>
          <a:blip r:embed="rId6" cstate="print"/>
          <a:srcRect l="2451" t="27342" r="1991"/>
          <a:stretch>
            <a:fillRect/>
          </a:stretch>
        </p:blipFill>
        <p:spPr bwMode="auto">
          <a:xfrm>
            <a:off x="5403738" y="2037512"/>
            <a:ext cx="3202788" cy="2388887"/>
          </a:xfrm>
          <a:prstGeom prst="rect">
            <a:avLst/>
          </a:prstGeom>
          <a:ln>
            <a:noFill/>
          </a:ln>
          <a:effectLst>
            <a:outerShdw blurRad="190500" algn="tl" rotWithShape="0">
              <a:srgbClr val="000000">
                <a:alpha val="70000"/>
              </a:srgbClr>
            </a:outerShdw>
          </a:effectLst>
        </p:spPr>
      </p:pic>
      <p:pic>
        <p:nvPicPr>
          <p:cNvPr id="11" name="Picture 4" descr="http://1.bp.blogspot.com/-uQg_2lLeX8E/TsB_d-OartI/AAAAAAAAGdU/lW_-lc8354Q/s1600/GeeseFormation.jpg">
            <a:extLst>
              <a:ext uri="{FF2B5EF4-FFF2-40B4-BE49-F238E27FC236}">
                <a16:creationId xmlns:a16="http://schemas.microsoft.com/office/drawing/2014/main" id="{6E9099BE-4F15-4F86-960A-953A289979E1}"/>
              </a:ext>
            </a:extLst>
          </p:cNvPr>
          <p:cNvPicPr>
            <a:picLocks noChangeAspect="1" noChangeArrowheads="1"/>
          </p:cNvPicPr>
          <p:nvPr/>
        </p:nvPicPr>
        <p:blipFill>
          <a:blip r:embed="rId7" cstate="print">
            <a:clrChange>
              <a:clrFrom>
                <a:srgbClr val="FFFFFF"/>
              </a:clrFrom>
              <a:clrTo>
                <a:srgbClr val="FFFFFF">
                  <a:alpha val="0"/>
                </a:srgbClr>
              </a:clrTo>
            </a:clrChange>
            <a:grayscl/>
          </a:blip>
          <a:srcRect/>
          <a:stretch>
            <a:fillRect/>
          </a:stretch>
        </p:blipFill>
        <p:spPr bwMode="auto">
          <a:xfrm>
            <a:off x="1956639" y="1108310"/>
            <a:ext cx="3549415" cy="3549415"/>
          </a:xfrm>
          <a:prstGeom prst="rect">
            <a:avLst/>
          </a:prstGeom>
          <a:noFill/>
          <a:ln w="9525">
            <a:noFill/>
            <a:miter lim="800000"/>
            <a:headEnd/>
            <a:tailEnd/>
          </a:ln>
        </p:spPr>
      </p:pic>
      <p:sp>
        <p:nvSpPr>
          <p:cNvPr id="12" name="مستطيل 11">
            <a:extLst>
              <a:ext uri="{FF2B5EF4-FFF2-40B4-BE49-F238E27FC236}">
                <a16:creationId xmlns:a16="http://schemas.microsoft.com/office/drawing/2014/main" id="{36402212-4E3C-4EC2-AA73-CAA278D957CF}"/>
              </a:ext>
            </a:extLst>
          </p:cNvPr>
          <p:cNvSpPr/>
          <p:nvPr/>
        </p:nvSpPr>
        <p:spPr>
          <a:xfrm>
            <a:off x="7162800" y="1003535"/>
            <a:ext cx="3563588" cy="646331"/>
          </a:xfrm>
          <a:prstGeom prst="rect">
            <a:avLst/>
          </a:prstGeom>
        </p:spPr>
        <p:txBody>
          <a:bodyPr wrap="square">
            <a:spAutoFit/>
          </a:bodyPr>
          <a:lstStyle/>
          <a:p>
            <a:pPr marL="811530" lvl="0" indent="-742950" algn="ctr">
              <a:spcBef>
                <a:spcPts val="700"/>
              </a:spcBef>
              <a:buClr>
                <a:schemeClr val="tx2"/>
              </a:buClr>
              <a:buSzPct val="95000"/>
              <a:defRPr/>
            </a:pPr>
            <a:r>
              <a:rPr lang="ar-SA" sz="3600" b="1" dirty="0">
                <a:ln w="50800"/>
                <a:solidFill>
                  <a:srgbClr val="F5C847"/>
                </a:solidFill>
                <a:cs typeface="Arabic Transparent" pitchFamily="2" charset="-78"/>
              </a:rPr>
              <a:t>الربط بواقع الحياة </a:t>
            </a:r>
          </a:p>
        </p:txBody>
      </p:sp>
    </p:spTree>
    <p:extLst>
      <p:ext uri="{BB962C8B-B14F-4D97-AF65-F5344CB8AC3E}">
        <p14:creationId xmlns:p14="http://schemas.microsoft.com/office/powerpoint/2010/main" val="356433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8" name="مربع نص 7">
            <a:extLst>
              <a:ext uri="{FF2B5EF4-FFF2-40B4-BE49-F238E27FC236}">
                <a16:creationId xmlns:a16="http://schemas.microsoft.com/office/drawing/2014/main" id="{9CD4A999-C3D5-4551-8114-B988A7EB5DD1}"/>
              </a:ext>
            </a:extLst>
          </p:cNvPr>
          <p:cNvSpPr txBox="1"/>
          <p:nvPr/>
        </p:nvSpPr>
        <p:spPr>
          <a:xfrm>
            <a:off x="8067148" y="941515"/>
            <a:ext cx="2390147" cy="584775"/>
          </a:xfrm>
          <a:prstGeom prst="rect">
            <a:avLst/>
          </a:prstGeom>
          <a:noFill/>
        </p:spPr>
        <p:txBody>
          <a:bodyPr wrap="square" rtlCol="1">
            <a:spAutoFit/>
          </a:bodyPr>
          <a:lstStyle/>
          <a:p>
            <a:pPr algn="ctr"/>
            <a:r>
              <a:rPr lang="ar-SA" sz="3200" b="1" dirty="0">
                <a:ln w="12700">
                  <a:solidFill>
                    <a:schemeClr val="bg1"/>
                  </a:solidFill>
                  <a:prstDash val="solid"/>
                </a:ln>
                <a:solidFill>
                  <a:srgbClr val="F5C847"/>
                </a:solidFill>
                <a:latin typeface="AGA Arabesque Desktop" pitchFamily="2" charset="2"/>
              </a:rPr>
              <a:t>تقويم ختامي</a:t>
            </a:r>
            <a:endParaRPr lang="ar-SA" sz="3200" b="1" dirty="0">
              <a:solidFill>
                <a:schemeClr val="bg1"/>
              </a:solidFill>
              <a:latin typeface="AGA Arabesque Desktop" pitchFamily="2" charset="2"/>
            </a:endParaRPr>
          </a:p>
        </p:txBody>
      </p:sp>
      <p:pic>
        <p:nvPicPr>
          <p:cNvPr id="9" name="صورة 8">
            <a:extLst>
              <a:ext uri="{FF2B5EF4-FFF2-40B4-BE49-F238E27FC236}">
                <a16:creationId xmlns:a16="http://schemas.microsoft.com/office/drawing/2014/main" id="{A62FE912-DFC9-4FD3-B7BF-0423F92FB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455" y="2664934"/>
            <a:ext cx="2043543" cy="3762216"/>
          </a:xfrm>
          <a:prstGeom prst="rect">
            <a:avLst/>
          </a:prstGeom>
        </p:spPr>
      </p:pic>
      <p:sp>
        <p:nvSpPr>
          <p:cNvPr id="10" name="مربع نص 9">
            <a:extLst>
              <a:ext uri="{FF2B5EF4-FFF2-40B4-BE49-F238E27FC236}">
                <a16:creationId xmlns:a16="http://schemas.microsoft.com/office/drawing/2014/main" id="{B35383B5-BD33-40AE-ACE0-C619EE425BA6}"/>
              </a:ext>
            </a:extLst>
          </p:cNvPr>
          <p:cNvSpPr txBox="1"/>
          <p:nvPr/>
        </p:nvSpPr>
        <p:spPr>
          <a:xfrm>
            <a:off x="1941945" y="2105249"/>
            <a:ext cx="8515350" cy="1569660"/>
          </a:xfrm>
          <a:prstGeom prst="rect">
            <a:avLst/>
          </a:prstGeom>
          <a:noFill/>
        </p:spPr>
        <p:txBody>
          <a:bodyPr wrap="square" rtlCol="1">
            <a:spAutoFit/>
          </a:bodyPr>
          <a:lstStyle/>
          <a:p>
            <a:pPr algn="ctr"/>
            <a:r>
              <a:rPr lang="ar-SA" sz="3200" b="1" dirty="0">
                <a:ln w="12700">
                  <a:solidFill>
                    <a:schemeClr val="bg1"/>
                  </a:solidFill>
                  <a:prstDash val="solid"/>
                </a:ln>
                <a:solidFill>
                  <a:srgbClr val="FF9184"/>
                </a:solidFill>
                <a:effectLst>
                  <a:outerShdw blurRad="38100" dist="38100" dir="2700000" algn="tl">
                    <a:srgbClr val="000000">
                      <a:alpha val="43137"/>
                    </a:srgbClr>
                  </a:outerShdw>
                </a:effectLst>
                <a:latin typeface="AGA Arabesque Desktop" pitchFamily="2" charset="2"/>
              </a:rPr>
              <a:t>لخّصي</a:t>
            </a:r>
            <a:r>
              <a:rPr lang="ar-SA" sz="3200" b="1" dirty="0">
                <a:ln w="12700">
                  <a:solidFill>
                    <a:schemeClr val="bg1"/>
                  </a:solidFill>
                  <a:prstDash val="solid"/>
                </a:ln>
                <a:solidFill>
                  <a:srgbClr val="F5C847"/>
                </a:solidFill>
                <a:latin typeface="AGA Arabesque Desktop" pitchFamily="2" charset="2"/>
              </a:rPr>
              <a:t> </a:t>
            </a:r>
            <a:r>
              <a:rPr lang="ar-SA" sz="3200" b="1" dirty="0">
                <a:solidFill>
                  <a:schemeClr val="bg1"/>
                </a:solidFill>
                <a:latin typeface="AGA Arabesque Desktop" pitchFamily="2" charset="2"/>
              </a:rPr>
              <a:t>بأسلوبك  أهم المعلومات والمعارف</a:t>
            </a:r>
          </a:p>
          <a:p>
            <a:pPr algn="ctr"/>
            <a:r>
              <a:rPr lang="ar-SA" sz="3200" b="1" dirty="0">
                <a:solidFill>
                  <a:schemeClr val="bg1"/>
                </a:solidFill>
                <a:latin typeface="AGA Arabesque Desktop" pitchFamily="2" charset="2"/>
              </a:rPr>
              <a:t> </a:t>
            </a:r>
          </a:p>
          <a:p>
            <a:pPr algn="ctr"/>
            <a:r>
              <a:rPr lang="ar-SA" sz="3200" b="1" dirty="0">
                <a:solidFill>
                  <a:schemeClr val="bg1"/>
                </a:solidFill>
                <a:latin typeface="AGA Arabesque Desktop" pitchFamily="2" charset="2"/>
              </a:rPr>
              <a:t>التي فهمتها من قوانين نيوتن</a:t>
            </a:r>
          </a:p>
        </p:txBody>
      </p:sp>
    </p:spTree>
    <p:extLst>
      <p:ext uri="{BB962C8B-B14F-4D97-AF65-F5344CB8AC3E}">
        <p14:creationId xmlns:p14="http://schemas.microsoft.com/office/powerpoint/2010/main" val="205528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8C90309-23DA-4781-8505-ACC14DA978F0}"/>
              </a:ext>
            </a:extLst>
          </p:cNvPr>
          <p:cNvGrpSpPr/>
          <p:nvPr/>
        </p:nvGrpSpPr>
        <p:grpSpPr>
          <a:xfrm>
            <a:off x="0" y="9022"/>
            <a:ext cx="12192000" cy="6858000"/>
            <a:chOff x="0" y="0"/>
            <a:chExt cx="12192000" cy="6858000"/>
          </a:xfrm>
        </p:grpSpPr>
        <p:pic>
          <p:nvPicPr>
            <p:cNvPr id="8" name="صورة 7">
              <a:extLst>
                <a:ext uri="{FF2B5EF4-FFF2-40B4-BE49-F238E27FC236}">
                  <a16:creationId xmlns:a16="http://schemas.microsoft.com/office/drawing/2014/main" id="{1DEBB06D-25A8-4D94-A92D-C8904D7D3D69}"/>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9" name="صورة 8">
              <a:extLst>
                <a:ext uri="{FF2B5EF4-FFF2-40B4-BE49-F238E27FC236}">
                  <a16:creationId xmlns:a16="http://schemas.microsoft.com/office/drawing/2014/main" id="{A5D51C18-549E-4F2A-92E5-422407C39191}"/>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grpSp>
        <p:nvGrpSpPr>
          <p:cNvPr id="11" name="مجموعة 10">
            <a:extLst>
              <a:ext uri="{FF2B5EF4-FFF2-40B4-BE49-F238E27FC236}">
                <a16:creationId xmlns:a16="http://schemas.microsoft.com/office/drawing/2014/main" id="{ABEB09A8-E790-42D5-AC28-69888D09EE8F}"/>
              </a:ext>
            </a:extLst>
          </p:cNvPr>
          <p:cNvGrpSpPr/>
          <p:nvPr/>
        </p:nvGrpSpPr>
        <p:grpSpPr>
          <a:xfrm>
            <a:off x="1815909" y="383862"/>
            <a:ext cx="8560182" cy="5950504"/>
            <a:chOff x="1865702" y="1344166"/>
            <a:chExt cx="8560182" cy="4962630"/>
          </a:xfrm>
        </p:grpSpPr>
        <p:sp>
          <p:nvSpPr>
            <p:cNvPr id="12" name="Freeform 30">
              <a:extLst>
                <a:ext uri="{FF2B5EF4-FFF2-40B4-BE49-F238E27FC236}">
                  <a16:creationId xmlns:a16="http://schemas.microsoft.com/office/drawing/2014/main" id="{BE332471-BFA2-4F81-9845-7160F5D05795}"/>
                </a:ext>
              </a:extLst>
            </p:cNvPr>
            <p:cNvSpPr>
              <a:spLocks/>
            </p:cNvSpPr>
            <p:nvPr/>
          </p:nvSpPr>
          <p:spPr bwMode="auto">
            <a:xfrm rot="16200000" flipH="1" flipV="1">
              <a:off x="3311928" y="2575712"/>
              <a:ext cx="3751346" cy="1875673"/>
            </a:xfrm>
            <a:custGeom>
              <a:avLst/>
              <a:gdLst>
                <a:gd name="connsiteX0" fmla="*/ 0 w 4114800"/>
                <a:gd name="connsiteY0" fmla="*/ 439040 h 2057400"/>
                <a:gd name="connsiteX1" fmla="*/ 0 w 4114800"/>
                <a:gd name="connsiteY1" fmla="*/ 2057400 h 2057400"/>
                <a:gd name="connsiteX2" fmla="*/ 93003 w 4114800"/>
                <a:gd name="connsiteY2" fmla="*/ 2057400 h 2057400"/>
                <a:gd name="connsiteX3" fmla="*/ 93037 w 4114800"/>
                <a:gd name="connsiteY3" fmla="*/ 439040 h 2057400"/>
                <a:gd name="connsiteX4" fmla="*/ 95184 w 4114800"/>
                <a:gd name="connsiteY4" fmla="*/ 404003 h 2057400"/>
                <a:gd name="connsiteX5" fmla="*/ 108781 w 4114800"/>
                <a:gd name="connsiteY5" fmla="*/ 336788 h 2057400"/>
                <a:gd name="connsiteX6" fmla="*/ 134545 w 4114800"/>
                <a:gd name="connsiteY6" fmla="*/ 274579 h 2057400"/>
                <a:gd name="connsiteX7" fmla="*/ 171760 w 4114800"/>
                <a:gd name="connsiteY7" fmla="*/ 218805 h 2057400"/>
                <a:gd name="connsiteX8" fmla="*/ 195376 w 4114800"/>
                <a:gd name="connsiteY8" fmla="*/ 194493 h 2057400"/>
                <a:gd name="connsiteX9" fmla="*/ 218993 w 4114800"/>
                <a:gd name="connsiteY9" fmla="*/ 171612 h 2057400"/>
                <a:gd name="connsiteX10" fmla="*/ 274815 w 4114800"/>
                <a:gd name="connsiteY10" fmla="*/ 134429 h 2057400"/>
                <a:gd name="connsiteX11" fmla="*/ 337078 w 4114800"/>
                <a:gd name="connsiteY11" fmla="*/ 107258 h 2057400"/>
                <a:gd name="connsiteX12" fmla="*/ 404350 w 4114800"/>
                <a:gd name="connsiteY12" fmla="*/ 93671 h 2057400"/>
                <a:gd name="connsiteX13" fmla="*/ 440849 w 4114800"/>
                <a:gd name="connsiteY13" fmla="*/ 92957 h 2057400"/>
                <a:gd name="connsiteX14" fmla="*/ 4114800 w 4114800"/>
                <a:gd name="connsiteY14" fmla="*/ 92957 h 2057400"/>
                <a:gd name="connsiteX15" fmla="*/ 4114800 w 4114800"/>
                <a:gd name="connsiteY15" fmla="*/ 0 h 2057400"/>
                <a:gd name="connsiteX16" fmla="*/ 440849 w 4114800"/>
                <a:gd name="connsiteY16" fmla="*/ 0 h 2057400"/>
                <a:gd name="connsiteX17" fmla="*/ 417947 w 4114800"/>
                <a:gd name="connsiteY17" fmla="*/ 0 h 2057400"/>
                <a:gd name="connsiteX18" fmla="*/ 372861 w 4114800"/>
                <a:gd name="connsiteY18" fmla="*/ 5006 h 2057400"/>
                <a:gd name="connsiteX19" fmla="*/ 309167 w 4114800"/>
                <a:gd name="connsiteY19" fmla="*/ 19307 h 2057400"/>
                <a:gd name="connsiteX20" fmla="*/ 230444 w 4114800"/>
                <a:gd name="connsiteY20" fmla="*/ 52914 h 2057400"/>
                <a:gd name="connsiteX21" fmla="*/ 159593 w 4114800"/>
                <a:gd name="connsiteY21" fmla="*/ 100107 h 2057400"/>
                <a:gd name="connsiteX22" fmla="*/ 129535 w 4114800"/>
                <a:gd name="connsiteY22" fmla="*/ 128709 h 2057400"/>
                <a:gd name="connsiteX23" fmla="*/ 100193 w 4114800"/>
                <a:gd name="connsiteY23" fmla="*/ 159456 h 2057400"/>
                <a:gd name="connsiteX24" fmla="*/ 52959 w 4114800"/>
                <a:gd name="connsiteY24" fmla="*/ 230246 h 2057400"/>
                <a:gd name="connsiteX25" fmla="*/ 20039 w 4114800"/>
                <a:gd name="connsiteY25" fmla="*/ 308901 h 2057400"/>
                <a:gd name="connsiteX26" fmla="*/ 5725 w 4114800"/>
                <a:gd name="connsiteY26" fmla="*/ 372540 h 2057400"/>
                <a:gd name="connsiteX27" fmla="*/ 1432 w 4114800"/>
                <a:gd name="connsiteY27" fmla="*/ 416873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14800" h="2057400">
                  <a:moveTo>
                    <a:pt x="0" y="439040"/>
                  </a:moveTo>
                  <a:lnTo>
                    <a:pt x="0" y="2057400"/>
                  </a:lnTo>
                  <a:lnTo>
                    <a:pt x="93003" y="2057400"/>
                  </a:lnTo>
                  <a:lnTo>
                    <a:pt x="93037" y="439040"/>
                  </a:lnTo>
                  <a:lnTo>
                    <a:pt x="95184" y="404003"/>
                  </a:lnTo>
                  <a:lnTo>
                    <a:pt x="108781" y="336788"/>
                  </a:lnTo>
                  <a:lnTo>
                    <a:pt x="134545" y="274579"/>
                  </a:lnTo>
                  <a:lnTo>
                    <a:pt x="171760" y="218805"/>
                  </a:lnTo>
                  <a:lnTo>
                    <a:pt x="195376" y="194493"/>
                  </a:lnTo>
                  <a:lnTo>
                    <a:pt x="218993" y="171612"/>
                  </a:lnTo>
                  <a:lnTo>
                    <a:pt x="274815" y="134429"/>
                  </a:lnTo>
                  <a:lnTo>
                    <a:pt x="337078" y="107258"/>
                  </a:lnTo>
                  <a:lnTo>
                    <a:pt x="404350" y="93671"/>
                  </a:lnTo>
                  <a:lnTo>
                    <a:pt x="440849" y="92957"/>
                  </a:lnTo>
                  <a:lnTo>
                    <a:pt x="4114800" y="92957"/>
                  </a:lnTo>
                  <a:lnTo>
                    <a:pt x="4114800" y="0"/>
                  </a:lnTo>
                  <a:lnTo>
                    <a:pt x="440849" y="0"/>
                  </a:lnTo>
                  <a:lnTo>
                    <a:pt x="417947" y="0"/>
                  </a:lnTo>
                  <a:lnTo>
                    <a:pt x="372861" y="5006"/>
                  </a:lnTo>
                  <a:lnTo>
                    <a:pt x="309167" y="19307"/>
                  </a:lnTo>
                  <a:lnTo>
                    <a:pt x="230444" y="52914"/>
                  </a:lnTo>
                  <a:lnTo>
                    <a:pt x="159593" y="100107"/>
                  </a:lnTo>
                  <a:lnTo>
                    <a:pt x="129535" y="128709"/>
                  </a:lnTo>
                  <a:lnTo>
                    <a:pt x="100193" y="159456"/>
                  </a:lnTo>
                  <a:lnTo>
                    <a:pt x="52959" y="230246"/>
                  </a:lnTo>
                  <a:lnTo>
                    <a:pt x="20039" y="308901"/>
                  </a:lnTo>
                  <a:lnTo>
                    <a:pt x="5725" y="372540"/>
                  </a:lnTo>
                  <a:lnTo>
                    <a:pt x="1432" y="416873"/>
                  </a:lnTo>
                  <a:close/>
                </a:path>
              </a:pathLst>
            </a:custGeom>
            <a:solidFill>
              <a:srgbClr val="A6E2A6"/>
            </a:solidFill>
            <a:ln>
              <a:noFill/>
            </a:ln>
          </p:spPr>
          <p:txBody>
            <a:bodyPr vert="horz" wrap="square" lIns="91440" tIns="45720" rIns="91440" bIns="45720" numCol="1" anchor="t" anchorCtr="0" compatLnSpc="1">
              <a:prstTxWarp prst="textNoShape">
                <a:avLst/>
              </a:prstTxWarp>
              <a:noAutofit/>
            </a:bodyPr>
            <a:lstStyle/>
            <a:p>
              <a:pPr algn="just" rtl="1"/>
              <a:endParaRPr lang="en-US" sz="1800"/>
            </a:p>
          </p:txBody>
        </p:sp>
        <p:sp>
          <p:nvSpPr>
            <p:cNvPr id="13" name="Freeform 31">
              <a:extLst>
                <a:ext uri="{FF2B5EF4-FFF2-40B4-BE49-F238E27FC236}">
                  <a16:creationId xmlns:a16="http://schemas.microsoft.com/office/drawing/2014/main" id="{CCBBD867-82A1-4468-A427-E43786554B27}"/>
                </a:ext>
              </a:extLst>
            </p:cNvPr>
            <p:cNvSpPr>
              <a:spLocks/>
            </p:cNvSpPr>
            <p:nvPr/>
          </p:nvSpPr>
          <p:spPr bwMode="auto">
            <a:xfrm rot="16200000" flipH="1" flipV="1">
              <a:off x="2847712" y="2862634"/>
              <a:ext cx="3751346" cy="2804104"/>
            </a:xfrm>
            <a:custGeom>
              <a:avLst/>
              <a:gdLst>
                <a:gd name="connsiteX0" fmla="*/ 0 w 4114800"/>
                <a:gd name="connsiteY0" fmla="*/ 439040 h 3075783"/>
                <a:gd name="connsiteX1" fmla="*/ 0 w 4114800"/>
                <a:gd name="connsiteY1" fmla="*/ 3075783 h 3075783"/>
                <a:gd name="connsiteX2" fmla="*/ 92983 w 4114800"/>
                <a:gd name="connsiteY2" fmla="*/ 3075783 h 3075783"/>
                <a:gd name="connsiteX3" fmla="*/ 93036 w 4114800"/>
                <a:gd name="connsiteY3" fmla="*/ 439040 h 3075783"/>
                <a:gd name="connsiteX4" fmla="*/ 95184 w 4114800"/>
                <a:gd name="connsiteY4" fmla="*/ 404003 h 3075783"/>
                <a:gd name="connsiteX5" fmla="*/ 108781 w 4114800"/>
                <a:gd name="connsiteY5" fmla="*/ 336788 h 3075783"/>
                <a:gd name="connsiteX6" fmla="*/ 134545 w 4114800"/>
                <a:gd name="connsiteY6" fmla="*/ 274579 h 3075783"/>
                <a:gd name="connsiteX7" fmla="*/ 171759 w 4114800"/>
                <a:gd name="connsiteY7" fmla="*/ 218805 h 3075783"/>
                <a:gd name="connsiteX8" fmla="*/ 195376 w 4114800"/>
                <a:gd name="connsiteY8" fmla="*/ 194493 h 3075783"/>
                <a:gd name="connsiteX9" fmla="*/ 218993 w 4114800"/>
                <a:gd name="connsiteY9" fmla="*/ 171612 h 3075783"/>
                <a:gd name="connsiteX10" fmla="*/ 274815 w 4114800"/>
                <a:gd name="connsiteY10" fmla="*/ 134429 h 3075783"/>
                <a:gd name="connsiteX11" fmla="*/ 337078 w 4114800"/>
                <a:gd name="connsiteY11" fmla="*/ 107258 h 3075783"/>
                <a:gd name="connsiteX12" fmla="*/ 404350 w 4114800"/>
                <a:gd name="connsiteY12" fmla="*/ 93671 h 3075783"/>
                <a:gd name="connsiteX13" fmla="*/ 440849 w 4114800"/>
                <a:gd name="connsiteY13" fmla="*/ 92957 h 3075783"/>
                <a:gd name="connsiteX14" fmla="*/ 4114800 w 4114800"/>
                <a:gd name="connsiteY14" fmla="*/ 92957 h 3075783"/>
                <a:gd name="connsiteX15" fmla="*/ 4114800 w 4114800"/>
                <a:gd name="connsiteY15" fmla="*/ 0 h 3075783"/>
                <a:gd name="connsiteX16" fmla="*/ 440849 w 4114800"/>
                <a:gd name="connsiteY16" fmla="*/ 0 h 3075783"/>
                <a:gd name="connsiteX17" fmla="*/ 417947 w 4114800"/>
                <a:gd name="connsiteY17" fmla="*/ 0 h 3075783"/>
                <a:gd name="connsiteX18" fmla="*/ 372861 w 4114800"/>
                <a:gd name="connsiteY18" fmla="*/ 5006 h 3075783"/>
                <a:gd name="connsiteX19" fmla="*/ 309167 w 4114800"/>
                <a:gd name="connsiteY19" fmla="*/ 19307 h 3075783"/>
                <a:gd name="connsiteX20" fmla="*/ 230444 w 4114800"/>
                <a:gd name="connsiteY20" fmla="*/ 52914 h 3075783"/>
                <a:gd name="connsiteX21" fmla="*/ 159593 w 4114800"/>
                <a:gd name="connsiteY21" fmla="*/ 100107 h 3075783"/>
                <a:gd name="connsiteX22" fmla="*/ 129535 w 4114800"/>
                <a:gd name="connsiteY22" fmla="*/ 128709 h 3075783"/>
                <a:gd name="connsiteX23" fmla="*/ 100193 w 4114800"/>
                <a:gd name="connsiteY23" fmla="*/ 159456 h 3075783"/>
                <a:gd name="connsiteX24" fmla="*/ 52959 w 4114800"/>
                <a:gd name="connsiteY24" fmla="*/ 230246 h 3075783"/>
                <a:gd name="connsiteX25" fmla="*/ 20039 w 4114800"/>
                <a:gd name="connsiteY25" fmla="*/ 308901 h 3075783"/>
                <a:gd name="connsiteX26" fmla="*/ 5725 w 4114800"/>
                <a:gd name="connsiteY26" fmla="*/ 372540 h 3075783"/>
                <a:gd name="connsiteX27" fmla="*/ 1432 w 4114800"/>
                <a:gd name="connsiteY27" fmla="*/ 416873 h 307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14800" h="3075783">
                  <a:moveTo>
                    <a:pt x="0" y="439040"/>
                  </a:moveTo>
                  <a:lnTo>
                    <a:pt x="0" y="3075783"/>
                  </a:lnTo>
                  <a:lnTo>
                    <a:pt x="92983" y="3075783"/>
                  </a:lnTo>
                  <a:lnTo>
                    <a:pt x="93036" y="439040"/>
                  </a:lnTo>
                  <a:lnTo>
                    <a:pt x="95184" y="404003"/>
                  </a:lnTo>
                  <a:lnTo>
                    <a:pt x="108781" y="336788"/>
                  </a:lnTo>
                  <a:lnTo>
                    <a:pt x="134545" y="274579"/>
                  </a:lnTo>
                  <a:lnTo>
                    <a:pt x="171759" y="218805"/>
                  </a:lnTo>
                  <a:lnTo>
                    <a:pt x="195376" y="194493"/>
                  </a:lnTo>
                  <a:lnTo>
                    <a:pt x="218993" y="171612"/>
                  </a:lnTo>
                  <a:lnTo>
                    <a:pt x="274815" y="134429"/>
                  </a:lnTo>
                  <a:lnTo>
                    <a:pt x="337078" y="107258"/>
                  </a:lnTo>
                  <a:lnTo>
                    <a:pt x="404350" y="93671"/>
                  </a:lnTo>
                  <a:lnTo>
                    <a:pt x="440849" y="92957"/>
                  </a:lnTo>
                  <a:lnTo>
                    <a:pt x="4114800" y="92957"/>
                  </a:lnTo>
                  <a:lnTo>
                    <a:pt x="4114800" y="0"/>
                  </a:lnTo>
                  <a:lnTo>
                    <a:pt x="440849" y="0"/>
                  </a:lnTo>
                  <a:lnTo>
                    <a:pt x="417947" y="0"/>
                  </a:lnTo>
                  <a:lnTo>
                    <a:pt x="372861" y="5006"/>
                  </a:lnTo>
                  <a:lnTo>
                    <a:pt x="309167" y="19307"/>
                  </a:lnTo>
                  <a:lnTo>
                    <a:pt x="230444" y="52914"/>
                  </a:lnTo>
                  <a:lnTo>
                    <a:pt x="159593" y="100107"/>
                  </a:lnTo>
                  <a:lnTo>
                    <a:pt x="129535" y="128709"/>
                  </a:lnTo>
                  <a:lnTo>
                    <a:pt x="100193" y="159456"/>
                  </a:lnTo>
                  <a:lnTo>
                    <a:pt x="52959" y="230246"/>
                  </a:lnTo>
                  <a:lnTo>
                    <a:pt x="20039" y="308901"/>
                  </a:lnTo>
                  <a:lnTo>
                    <a:pt x="5725" y="372540"/>
                  </a:lnTo>
                  <a:lnTo>
                    <a:pt x="1432" y="416873"/>
                  </a:lnTo>
                  <a:close/>
                </a:path>
              </a:pathLst>
            </a:custGeom>
            <a:solidFill>
              <a:srgbClr val="A6E2A6"/>
            </a:solidFill>
            <a:ln>
              <a:noFill/>
            </a:ln>
          </p:spPr>
          <p:txBody>
            <a:bodyPr vert="horz" wrap="square" lIns="91440" tIns="45720" rIns="91440" bIns="45720" numCol="1" anchor="t" anchorCtr="0" compatLnSpc="1">
              <a:prstTxWarp prst="textNoShape">
                <a:avLst/>
              </a:prstTxWarp>
              <a:noAutofit/>
            </a:bodyPr>
            <a:lstStyle/>
            <a:p>
              <a:pPr algn="just" rtl="1"/>
              <a:endParaRPr lang="en-US" sz="1800"/>
            </a:p>
          </p:txBody>
        </p:sp>
        <p:sp>
          <p:nvSpPr>
            <p:cNvPr id="14" name="Freeform 32">
              <a:extLst>
                <a:ext uri="{FF2B5EF4-FFF2-40B4-BE49-F238E27FC236}">
                  <a16:creationId xmlns:a16="http://schemas.microsoft.com/office/drawing/2014/main" id="{31A46442-DF8D-4F02-B17D-A6E126705BBF}"/>
                </a:ext>
              </a:extLst>
            </p:cNvPr>
            <p:cNvSpPr>
              <a:spLocks/>
            </p:cNvSpPr>
            <p:nvPr/>
          </p:nvSpPr>
          <p:spPr bwMode="auto">
            <a:xfrm rot="16200000" flipH="1" flipV="1">
              <a:off x="3368972" y="2850095"/>
              <a:ext cx="2466409" cy="3046522"/>
            </a:xfrm>
            <a:custGeom>
              <a:avLst/>
              <a:gdLst>
                <a:gd name="connsiteX0" fmla="*/ 0 w 2705370"/>
                <a:gd name="connsiteY0" fmla="*/ 439040 h 3341688"/>
                <a:gd name="connsiteX1" fmla="*/ 0 w 2705370"/>
                <a:gd name="connsiteY1" fmla="*/ 3341688 h 3341688"/>
                <a:gd name="connsiteX2" fmla="*/ 92977 w 2705370"/>
                <a:gd name="connsiteY2" fmla="*/ 3341688 h 3341688"/>
                <a:gd name="connsiteX3" fmla="*/ 93036 w 2705370"/>
                <a:gd name="connsiteY3" fmla="*/ 439040 h 3341688"/>
                <a:gd name="connsiteX4" fmla="*/ 95184 w 2705370"/>
                <a:gd name="connsiteY4" fmla="*/ 404003 h 3341688"/>
                <a:gd name="connsiteX5" fmla="*/ 108781 w 2705370"/>
                <a:gd name="connsiteY5" fmla="*/ 336788 h 3341688"/>
                <a:gd name="connsiteX6" fmla="*/ 134545 w 2705370"/>
                <a:gd name="connsiteY6" fmla="*/ 274579 h 3341688"/>
                <a:gd name="connsiteX7" fmla="*/ 171759 w 2705370"/>
                <a:gd name="connsiteY7" fmla="*/ 218805 h 3341688"/>
                <a:gd name="connsiteX8" fmla="*/ 195376 w 2705370"/>
                <a:gd name="connsiteY8" fmla="*/ 194493 h 3341688"/>
                <a:gd name="connsiteX9" fmla="*/ 218993 w 2705370"/>
                <a:gd name="connsiteY9" fmla="*/ 171612 h 3341688"/>
                <a:gd name="connsiteX10" fmla="*/ 274815 w 2705370"/>
                <a:gd name="connsiteY10" fmla="*/ 134429 h 3341688"/>
                <a:gd name="connsiteX11" fmla="*/ 337078 w 2705370"/>
                <a:gd name="connsiteY11" fmla="*/ 107258 h 3341688"/>
                <a:gd name="connsiteX12" fmla="*/ 404350 w 2705370"/>
                <a:gd name="connsiteY12" fmla="*/ 93671 h 3341688"/>
                <a:gd name="connsiteX13" fmla="*/ 440849 w 2705370"/>
                <a:gd name="connsiteY13" fmla="*/ 92957 h 3341688"/>
                <a:gd name="connsiteX14" fmla="*/ 2705370 w 2705370"/>
                <a:gd name="connsiteY14" fmla="*/ 92957 h 3341688"/>
                <a:gd name="connsiteX15" fmla="*/ 2705370 w 2705370"/>
                <a:gd name="connsiteY15" fmla="*/ 0 h 3341688"/>
                <a:gd name="connsiteX16" fmla="*/ 440849 w 2705370"/>
                <a:gd name="connsiteY16" fmla="*/ 0 h 3341688"/>
                <a:gd name="connsiteX17" fmla="*/ 417947 w 2705370"/>
                <a:gd name="connsiteY17" fmla="*/ 0 h 3341688"/>
                <a:gd name="connsiteX18" fmla="*/ 372861 w 2705370"/>
                <a:gd name="connsiteY18" fmla="*/ 5006 h 3341688"/>
                <a:gd name="connsiteX19" fmla="*/ 309167 w 2705370"/>
                <a:gd name="connsiteY19" fmla="*/ 19307 h 3341688"/>
                <a:gd name="connsiteX20" fmla="*/ 230444 w 2705370"/>
                <a:gd name="connsiteY20" fmla="*/ 52914 h 3341688"/>
                <a:gd name="connsiteX21" fmla="*/ 159593 w 2705370"/>
                <a:gd name="connsiteY21" fmla="*/ 100107 h 3341688"/>
                <a:gd name="connsiteX22" fmla="*/ 129535 w 2705370"/>
                <a:gd name="connsiteY22" fmla="*/ 128709 h 3341688"/>
                <a:gd name="connsiteX23" fmla="*/ 100193 w 2705370"/>
                <a:gd name="connsiteY23" fmla="*/ 159456 h 3341688"/>
                <a:gd name="connsiteX24" fmla="*/ 52959 w 2705370"/>
                <a:gd name="connsiteY24" fmla="*/ 230246 h 3341688"/>
                <a:gd name="connsiteX25" fmla="*/ 20039 w 2705370"/>
                <a:gd name="connsiteY25" fmla="*/ 308901 h 3341688"/>
                <a:gd name="connsiteX26" fmla="*/ 5725 w 2705370"/>
                <a:gd name="connsiteY26" fmla="*/ 372540 h 3341688"/>
                <a:gd name="connsiteX27" fmla="*/ 1432 w 2705370"/>
                <a:gd name="connsiteY27" fmla="*/ 416873 h 334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370" h="3341688">
                  <a:moveTo>
                    <a:pt x="0" y="439040"/>
                  </a:moveTo>
                  <a:lnTo>
                    <a:pt x="0" y="3341688"/>
                  </a:lnTo>
                  <a:lnTo>
                    <a:pt x="92977" y="3341688"/>
                  </a:lnTo>
                  <a:lnTo>
                    <a:pt x="93036" y="439040"/>
                  </a:lnTo>
                  <a:lnTo>
                    <a:pt x="95184" y="404003"/>
                  </a:lnTo>
                  <a:lnTo>
                    <a:pt x="108781" y="336788"/>
                  </a:lnTo>
                  <a:lnTo>
                    <a:pt x="134545" y="274579"/>
                  </a:lnTo>
                  <a:lnTo>
                    <a:pt x="171759" y="218805"/>
                  </a:lnTo>
                  <a:lnTo>
                    <a:pt x="195376" y="194493"/>
                  </a:lnTo>
                  <a:lnTo>
                    <a:pt x="218993" y="171612"/>
                  </a:lnTo>
                  <a:lnTo>
                    <a:pt x="274815" y="134429"/>
                  </a:lnTo>
                  <a:lnTo>
                    <a:pt x="337078" y="107258"/>
                  </a:lnTo>
                  <a:lnTo>
                    <a:pt x="404350" y="93671"/>
                  </a:lnTo>
                  <a:lnTo>
                    <a:pt x="440849" y="92957"/>
                  </a:lnTo>
                  <a:lnTo>
                    <a:pt x="2705370" y="92957"/>
                  </a:lnTo>
                  <a:lnTo>
                    <a:pt x="2705370" y="0"/>
                  </a:lnTo>
                  <a:lnTo>
                    <a:pt x="440849" y="0"/>
                  </a:lnTo>
                  <a:lnTo>
                    <a:pt x="417947" y="0"/>
                  </a:lnTo>
                  <a:lnTo>
                    <a:pt x="372861" y="5006"/>
                  </a:lnTo>
                  <a:lnTo>
                    <a:pt x="309167" y="19307"/>
                  </a:lnTo>
                  <a:lnTo>
                    <a:pt x="230444" y="52914"/>
                  </a:lnTo>
                  <a:lnTo>
                    <a:pt x="159593" y="100107"/>
                  </a:lnTo>
                  <a:lnTo>
                    <a:pt x="129535" y="128709"/>
                  </a:lnTo>
                  <a:lnTo>
                    <a:pt x="100193" y="159456"/>
                  </a:lnTo>
                  <a:lnTo>
                    <a:pt x="52959" y="230246"/>
                  </a:lnTo>
                  <a:lnTo>
                    <a:pt x="20039" y="308901"/>
                  </a:lnTo>
                  <a:lnTo>
                    <a:pt x="5725" y="372540"/>
                  </a:lnTo>
                  <a:lnTo>
                    <a:pt x="1432" y="41687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a:p>
          </p:txBody>
        </p:sp>
        <p:sp>
          <p:nvSpPr>
            <p:cNvPr id="15" name="Freeform 33">
              <a:extLst>
                <a:ext uri="{FF2B5EF4-FFF2-40B4-BE49-F238E27FC236}">
                  <a16:creationId xmlns:a16="http://schemas.microsoft.com/office/drawing/2014/main" id="{AE7D5D89-E0D5-412B-8B33-2A72152D2767}"/>
                </a:ext>
              </a:extLst>
            </p:cNvPr>
            <p:cNvSpPr>
              <a:spLocks/>
            </p:cNvSpPr>
            <p:nvPr/>
          </p:nvSpPr>
          <p:spPr bwMode="auto">
            <a:xfrm rot="16200000" flipH="1" flipV="1">
              <a:off x="3865750" y="3346873"/>
              <a:ext cx="1715271" cy="2804105"/>
            </a:xfrm>
            <a:custGeom>
              <a:avLst/>
              <a:gdLst>
                <a:gd name="connsiteX0" fmla="*/ 0 w 1881457"/>
                <a:gd name="connsiteY0" fmla="*/ 439040 h 3075784"/>
                <a:gd name="connsiteX1" fmla="*/ 0 w 1881457"/>
                <a:gd name="connsiteY1" fmla="*/ 3075784 h 3075784"/>
                <a:gd name="connsiteX2" fmla="*/ 92983 w 1881457"/>
                <a:gd name="connsiteY2" fmla="*/ 3075784 h 3075784"/>
                <a:gd name="connsiteX3" fmla="*/ 93036 w 1881457"/>
                <a:gd name="connsiteY3" fmla="*/ 439040 h 3075784"/>
                <a:gd name="connsiteX4" fmla="*/ 95184 w 1881457"/>
                <a:gd name="connsiteY4" fmla="*/ 404003 h 3075784"/>
                <a:gd name="connsiteX5" fmla="*/ 108781 w 1881457"/>
                <a:gd name="connsiteY5" fmla="*/ 336788 h 3075784"/>
                <a:gd name="connsiteX6" fmla="*/ 134545 w 1881457"/>
                <a:gd name="connsiteY6" fmla="*/ 274579 h 3075784"/>
                <a:gd name="connsiteX7" fmla="*/ 171759 w 1881457"/>
                <a:gd name="connsiteY7" fmla="*/ 218805 h 3075784"/>
                <a:gd name="connsiteX8" fmla="*/ 195376 w 1881457"/>
                <a:gd name="connsiteY8" fmla="*/ 194493 h 3075784"/>
                <a:gd name="connsiteX9" fmla="*/ 218993 w 1881457"/>
                <a:gd name="connsiteY9" fmla="*/ 171612 h 3075784"/>
                <a:gd name="connsiteX10" fmla="*/ 274815 w 1881457"/>
                <a:gd name="connsiteY10" fmla="*/ 134429 h 3075784"/>
                <a:gd name="connsiteX11" fmla="*/ 337078 w 1881457"/>
                <a:gd name="connsiteY11" fmla="*/ 107258 h 3075784"/>
                <a:gd name="connsiteX12" fmla="*/ 404350 w 1881457"/>
                <a:gd name="connsiteY12" fmla="*/ 93671 h 3075784"/>
                <a:gd name="connsiteX13" fmla="*/ 440849 w 1881457"/>
                <a:gd name="connsiteY13" fmla="*/ 92957 h 3075784"/>
                <a:gd name="connsiteX14" fmla="*/ 1881457 w 1881457"/>
                <a:gd name="connsiteY14" fmla="*/ 92957 h 3075784"/>
                <a:gd name="connsiteX15" fmla="*/ 1881457 w 1881457"/>
                <a:gd name="connsiteY15" fmla="*/ 0 h 3075784"/>
                <a:gd name="connsiteX16" fmla="*/ 440849 w 1881457"/>
                <a:gd name="connsiteY16" fmla="*/ 0 h 3075784"/>
                <a:gd name="connsiteX17" fmla="*/ 417947 w 1881457"/>
                <a:gd name="connsiteY17" fmla="*/ 0 h 3075784"/>
                <a:gd name="connsiteX18" fmla="*/ 372861 w 1881457"/>
                <a:gd name="connsiteY18" fmla="*/ 5006 h 3075784"/>
                <a:gd name="connsiteX19" fmla="*/ 309167 w 1881457"/>
                <a:gd name="connsiteY19" fmla="*/ 19307 h 3075784"/>
                <a:gd name="connsiteX20" fmla="*/ 230444 w 1881457"/>
                <a:gd name="connsiteY20" fmla="*/ 52914 h 3075784"/>
                <a:gd name="connsiteX21" fmla="*/ 159593 w 1881457"/>
                <a:gd name="connsiteY21" fmla="*/ 100107 h 3075784"/>
                <a:gd name="connsiteX22" fmla="*/ 129535 w 1881457"/>
                <a:gd name="connsiteY22" fmla="*/ 128709 h 3075784"/>
                <a:gd name="connsiteX23" fmla="*/ 100193 w 1881457"/>
                <a:gd name="connsiteY23" fmla="*/ 159456 h 3075784"/>
                <a:gd name="connsiteX24" fmla="*/ 52959 w 1881457"/>
                <a:gd name="connsiteY24" fmla="*/ 230246 h 3075784"/>
                <a:gd name="connsiteX25" fmla="*/ 20039 w 1881457"/>
                <a:gd name="connsiteY25" fmla="*/ 308901 h 3075784"/>
                <a:gd name="connsiteX26" fmla="*/ 5725 w 1881457"/>
                <a:gd name="connsiteY26" fmla="*/ 372540 h 3075784"/>
                <a:gd name="connsiteX27" fmla="*/ 1432 w 1881457"/>
                <a:gd name="connsiteY27" fmla="*/ 416873 h 307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1457" h="3075784">
                  <a:moveTo>
                    <a:pt x="0" y="439040"/>
                  </a:moveTo>
                  <a:lnTo>
                    <a:pt x="0" y="3075784"/>
                  </a:lnTo>
                  <a:lnTo>
                    <a:pt x="92983" y="3075784"/>
                  </a:lnTo>
                  <a:lnTo>
                    <a:pt x="93036" y="439040"/>
                  </a:lnTo>
                  <a:lnTo>
                    <a:pt x="95184" y="404003"/>
                  </a:lnTo>
                  <a:lnTo>
                    <a:pt x="108781" y="336788"/>
                  </a:lnTo>
                  <a:lnTo>
                    <a:pt x="134545" y="274579"/>
                  </a:lnTo>
                  <a:lnTo>
                    <a:pt x="171759" y="218805"/>
                  </a:lnTo>
                  <a:lnTo>
                    <a:pt x="195376" y="194493"/>
                  </a:lnTo>
                  <a:lnTo>
                    <a:pt x="218993" y="171612"/>
                  </a:lnTo>
                  <a:lnTo>
                    <a:pt x="274815" y="134429"/>
                  </a:lnTo>
                  <a:lnTo>
                    <a:pt x="337078" y="107258"/>
                  </a:lnTo>
                  <a:lnTo>
                    <a:pt x="404350" y="93671"/>
                  </a:lnTo>
                  <a:lnTo>
                    <a:pt x="440849" y="92957"/>
                  </a:lnTo>
                  <a:lnTo>
                    <a:pt x="1881457" y="92957"/>
                  </a:lnTo>
                  <a:lnTo>
                    <a:pt x="1881457" y="0"/>
                  </a:lnTo>
                  <a:lnTo>
                    <a:pt x="440849" y="0"/>
                  </a:lnTo>
                  <a:lnTo>
                    <a:pt x="417947" y="0"/>
                  </a:lnTo>
                  <a:lnTo>
                    <a:pt x="372861" y="5006"/>
                  </a:lnTo>
                  <a:lnTo>
                    <a:pt x="309167" y="19307"/>
                  </a:lnTo>
                  <a:lnTo>
                    <a:pt x="230444" y="52914"/>
                  </a:lnTo>
                  <a:lnTo>
                    <a:pt x="159593" y="100107"/>
                  </a:lnTo>
                  <a:lnTo>
                    <a:pt x="129535" y="128709"/>
                  </a:lnTo>
                  <a:lnTo>
                    <a:pt x="100193" y="159456"/>
                  </a:lnTo>
                  <a:lnTo>
                    <a:pt x="52959" y="230246"/>
                  </a:lnTo>
                  <a:lnTo>
                    <a:pt x="20039" y="308901"/>
                  </a:lnTo>
                  <a:lnTo>
                    <a:pt x="5725" y="372540"/>
                  </a:lnTo>
                  <a:lnTo>
                    <a:pt x="1432" y="41687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dirty="0"/>
            </a:p>
          </p:txBody>
        </p:sp>
        <p:sp>
          <p:nvSpPr>
            <p:cNvPr id="16" name="Freeform 34">
              <a:extLst>
                <a:ext uri="{FF2B5EF4-FFF2-40B4-BE49-F238E27FC236}">
                  <a16:creationId xmlns:a16="http://schemas.microsoft.com/office/drawing/2014/main" id="{5FBC216C-867F-41B1-B5F6-2901C8B4689C}"/>
                </a:ext>
              </a:extLst>
            </p:cNvPr>
            <p:cNvSpPr>
              <a:spLocks/>
            </p:cNvSpPr>
            <p:nvPr/>
          </p:nvSpPr>
          <p:spPr bwMode="auto">
            <a:xfrm rot="16200000" flipH="1" flipV="1">
              <a:off x="4662310" y="4143433"/>
              <a:ext cx="922450" cy="2003807"/>
            </a:xfrm>
            <a:custGeom>
              <a:avLst/>
              <a:gdLst>
                <a:gd name="connsiteX0" fmla="*/ 0 w 1057545"/>
                <a:gd name="connsiteY0" fmla="*/ 439040 h 2197949"/>
                <a:gd name="connsiteX1" fmla="*/ 0 w 1057545"/>
                <a:gd name="connsiteY1" fmla="*/ 2197949 h 2197949"/>
                <a:gd name="connsiteX2" fmla="*/ 93001 w 1057545"/>
                <a:gd name="connsiteY2" fmla="*/ 2197949 h 2197949"/>
                <a:gd name="connsiteX3" fmla="*/ 93037 w 1057545"/>
                <a:gd name="connsiteY3" fmla="*/ 439040 h 2197949"/>
                <a:gd name="connsiteX4" fmla="*/ 95184 w 1057545"/>
                <a:gd name="connsiteY4" fmla="*/ 404003 h 2197949"/>
                <a:gd name="connsiteX5" fmla="*/ 108781 w 1057545"/>
                <a:gd name="connsiteY5" fmla="*/ 336788 h 2197949"/>
                <a:gd name="connsiteX6" fmla="*/ 134545 w 1057545"/>
                <a:gd name="connsiteY6" fmla="*/ 274579 h 2197949"/>
                <a:gd name="connsiteX7" fmla="*/ 171760 w 1057545"/>
                <a:gd name="connsiteY7" fmla="*/ 218805 h 2197949"/>
                <a:gd name="connsiteX8" fmla="*/ 195376 w 1057545"/>
                <a:gd name="connsiteY8" fmla="*/ 194493 h 2197949"/>
                <a:gd name="connsiteX9" fmla="*/ 218993 w 1057545"/>
                <a:gd name="connsiteY9" fmla="*/ 171612 h 2197949"/>
                <a:gd name="connsiteX10" fmla="*/ 274815 w 1057545"/>
                <a:gd name="connsiteY10" fmla="*/ 134429 h 2197949"/>
                <a:gd name="connsiteX11" fmla="*/ 337078 w 1057545"/>
                <a:gd name="connsiteY11" fmla="*/ 107258 h 2197949"/>
                <a:gd name="connsiteX12" fmla="*/ 404350 w 1057545"/>
                <a:gd name="connsiteY12" fmla="*/ 93671 h 2197949"/>
                <a:gd name="connsiteX13" fmla="*/ 440849 w 1057545"/>
                <a:gd name="connsiteY13" fmla="*/ 92957 h 2197949"/>
                <a:gd name="connsiteX14" fmla="*/ 1057545 w 1057545"/>
                <a:gd name="connsiteY14" fmla="*/ 92957 h 2197949"/>
                <a:gd name="connsiteX15" fmla="*/ 1057545 w 1057545"/>
                <a:gd name="connsiteY15" fmla="*/ 0 h 2197949"/>
                <a:gd name="connsiteX16" fmla="*/ 440849 w 1057545"/>
                <a:gd name="connsiteY16" fmla="*/ 0 h 2197949"/>
                <a:gd name="connsiteX17" fmla="*/ 417947 w 1057545"/>
                <a:gd name="connsiteY17" fmla="*/ 0 h 2197949"/>
                <a:gd name="connsiteX18" fmla="*/ 372861 w 1057545"/>
                <a:gd name="connsiteY18" fmla="*/ 5006 h 2197949"/>
                <a:gd name="connsiteX19" fmla="*/ 309167 w 1057545"/>
                <a:gd name="connsiteY19" fmla="*/ 19307 h 2197949"/>
                <a:gd name="connsiteX20" fmla="*/ 230444 w 1057545"/>
                <a:gd name="connsiteY20" fmla="*/ 52914 h 2197949"/>
                <a:gd name="connsiteX21" fmla="*/ 159593 w 1057545"/>
                <a:gd name="connsiteY21" fmla="*/ 100107 h 2197949"/>
                <a:gd name="connsiteX22" fmla="*/ 129535 w 1057545"/>
                <a:gd name="connsiteY22" fmla="*/ 128709 h 2197949"/>
                <a:gd name="connsiteX23" fmla="*/ 100193 w 1057545"/>
                <a:gd name="connsiteY23" fmla="*/ 159456 h 2197949"/>
                <a:gd name="connsiteX24" fmla="*/ 52959 w 1057545"/>
                <a:gd name="connsiteY24" fmla="*/ 230246 h 2197949"/>
                <a:gd name="connsiteX25" fmla="*/ 20039 w 1057545"/>
                <a:gd name="connsiteY25" fmla="*/ 308901 h 2197949"/>
                <a:gd name="connsiteX26" fmla="*/ 5725 w 1057545"/>
                <a:gd name="connsiteY26" fmla="*/ 372540 h 2197949"/>
                <a:gd name="connsiteX27" fmla="*/ 1432 w 1057545"/>
                <a:gd name="connsiteY27" fmla="*/ 416873 h 219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7545" h="2197949">
                  <a:moveTo>
                    <a:pt x="0" y="439040"/>
                  </a:moveTo>
                  <a:lnTo>
                    <a:pt x="0" y="2197949"/>
                  </a:lnTo>
                  <a:lnTo>
                    <a:pt x="93001" y="2197949"/>
                  </a:lnTo>
                  <a:lnTo>
                    <a:pt x="93037" y="439040"/>
                  </a:lnTo>
                  <a:lnTo>
                    <a:pt x="95184" y="404003"/>
                  </a:lnTo>
                  <a:lnTo>
                    <a:pt x="108781" y="336788"/>
                  </a:lnTo>
                  <a:lnTo>
                    <a:pt x="134545" y="274579"/>
                  </a:lnTo>
                  <a:lnTo>
                    <a:pt x="171760" y="218805"/>
                  </a:lnTo>
                  <a:lnTo>
                    <a:pt x="195376" y="194493"/>
                  </a:lnTo>
                  <a:lnTo>
                    <a:pt x="218993" y="171612"/>
                  </a:lnTo>
                  <a:lnTo>
                    <a:pt x="274815" y="134429"/>
                  </a:lnTo>
                  <a:lnTo>
                    <a:pt x="337078" y="107258"/>
                  </a:lnTo>
                  <a:lnTo>
                    <a:pt x="404350" y="93671"/>
                  </a:lnTo>
                  <a:lnTo>
                    <a:pt x="440849" y="92957"/>
                  </a:lnTo>
                  <a:lnTo>
                    <a:pt x="1057545" y="92957"/>
                  </a:lnTo>
                  <a:lnTo>
                    <a:pt x="1057545" y="0"/>
                  </a:lnTo>
                  <a:lnTo>
                    <a:pt x="440849" y="0"/>
                  </a:lnTo>
                  <a:lnTo>
                    <a:pt x="417947" y="0"/>
                  </a:lnTo>
                  <a:lnTo>
                    <a:pt x="372861" y="5006"/>
                  </a:lnTo>
                  <a:lnTo>
                    <a:pt x="309167" y="19307"/>
                  </a:lnTo>
                  <a:lnTo>
                    <a:pt x="230444" y="52914"/>
                  </a:lnTo>
                  <a:lnTo>
                    <a:pt x="159593" y="100107"/>
                  </a:lnTo>
                  <a:lnTo>
                    <a:pt x="129535" y="128709"/>
                  </a:lnTo>
                  <a:lnTo>
                    <a:pt x="100193" y="159456"/>
                  </a:lnTo>
                  <a:lnTo>
                    <a:pt x="52959" y="230246"/>
                  </a:lnTo>
                  <a:lnTo>
                    <a:pt x="20039" y="308901"/>
                  </a:lnTo>
                  <a:lnTo>
                    <a:pt x="5725" y="372540"/>
                  </a:lnTo>
                  <a:lnTo>
                    <a:pt x="1432" y="41687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a:p>
          </p:txBody>
        </p:sp>
        <p:sp>
          <p:nvSpPr>
            <p:cNvPr id="17" name="Freeform 35">
              <a:extLst>
                <a:ext uri="{FF2B5EF4-FFF2-40B4-BE49-F238E27FC236}">
                  <a16:creationId xmlns:a16="http://schemas.microsoft.com/office/drawing/2014/main" id="{9B3479BB-8E92-4E7B-9B06-FCEEF04ABFDF}"/>
                </a:ext>
              </a:extLst>
            </p:cNvPr>
            <p:cNvSpPr>
              <a:spLocks/>
            </p:cNvSpPr>
            <p:nvPr/>
          </p:nvSpPr>
          <p:spPr bwMode="auto">
            <a:xfrm rot="16200000" flipH="1">
              <a:off x="5346806" y="2575711"/>
              <a:ext cx="3751346" cy="1875674"/>
            </a:xfrm>
            <a:custGeom>
              <a:avLst/>
              <a:gdLst>
                <a:gd name="connsiteX0" fmla="*/ 0 w 4114800"/>
                <a:gd name="connsiteY0" fmla="*/ 2057401 h 2057401"/>
                <a:gd name="connsiteX1" fmla="*/ 0 w 4114800"/>
                <a:gd name="connsiteY1" fmla="*/ 439040 h 2057401"/>
                <a:gd name="connsiteX2" fmla="*/ 1432 w 4114800"/>
                <a:gd name="connsiteY2" fmla="*/ 416873 h 2057401"/>
                <a:gd name="connsiteX3" fmla="*/ 5725 w 4114800"/>
                <a:gd name="connsiteY3" fmla="*/ 372540 h 2057401"/>
                <a:gd name="connsiteX4" fmla="*/ 20039 w 4114800"/>
                <a:gd name="connsiteY4" fmla="*/ 308901 h 2057401"/>
                <a:gd name="connsiteX5" fmla="*/ 52959 w 4114800"/>
                <a:gd name="connsiteY5" fmla="*/ 230246 h 2057401"/>
                <a:gd name="connsiteX6" fmla="*/ 100193 w 4114800"/>
                <a:gd name="connsiteY6" fmla="*/ 159456 h 2057401"/>
                <a:gd name="connsiteX7" fmla="*/ 129535 w 4114800"/>
                <a:gd name="connsiteY7" fmla="*/ 128709 h 2057401"/>
                <a:gd name="connsiteX8" fmla="*/ 159593 w 4114800"/>
                <a:gd name="connsiteY8" fmla="*/ 100107 h 2057401"/>
                <a:gd name="connsiteX9" fmla="*/ 230444 w 4114800"/>
                <a:gd name="connsiteY9" fmla="*/ 52914 h 2057401"/>
                <a:gd name="connsiteX10" fmla="*/ 309167 w 4114800"/>
                <a:gd name="connsiteY10" fmla="*/ 19307 h 2057401"/>
                <a:gd name="connsiteX11" fmla="*/ 372861 w 4114800"/>
                <a:gd name="connsiteY11" fmla="*/ 5006 h 2057401"/>
                <a:gd name="connsiteX12" fmla="*/ 417947 w 4114800"/>
                <a:gd name="connsiteY12" fmla="*/ 0 h 2057401"/>
                <a:gd name="connsiteX13" fmla="*/ 440849 w 4114800"/>
                <a:gd name="connsiteY13" fmla="*/ 0 h 2057401"/>
                <a:gd name="connsiteX14" fmla="*/ 4114800 w 4114800"/>
                <a:gd name="connsiteY14" fmla="*/ 0 h 2057401"/>
                <a:gd name="connsiteX15" fmla="*/ 4114800 w 4114800"/>
                <a:gd name="connsiteY15" fmla="*/ 92957 h 2057401"/>
                <a:gd name="connsiteX16" fmla="*/ 440849 w 4114800"/>
                <a:gd name="connsiteY16" fmla="*/ 92957 h 2057401"/>
                <a:gd name="connsiteX17" fmla="*/ 404350 w 4114800"/>
                <a:gd name="connsiteY17" fmla="*/ 93671 h 2057401"/>
                <a:gd name="connsiteX18" fmla="*/ 337078 w 4114800"/>
                <a:gd name="connsiteY18" fmla="*/ 107258 h 2057401"/>
                <a:gd name="connsiteX19" fmla="*/ 274815 w 4114800"/>
                <a:gd name="connsiteY19" fmla="*/ 134429 h 2057401"/>
                <a:gd name="connsiteX20" fmla="*/ 218993 w 4114800"/>
                <a:gd name="connsiteY20" fmla="*/ 171612 h 2057401"/>
                <a:gd name="connsiteX21" fmla="*/ 195376 w 4114800"/>
                <a:gd name="connsiteY21" fmla="*/ 194493 h 2057401"/>
                <a:gd name="connsiteX22" fmla="*/ 171759 w 4114800"/>
                <a:gd name="connsiteY22" fmla="*/ 218805 h 2057401"/>
                <a:gd name="connsiteX23" fmla="*/ 134545 w 4114800"/>
                <a:gd name="connsiteY23" fmla="*/ 274579 h 2057401"/>
                <a:gd name="connsiteX24" fmla="*/ 108781 w 4114800"/>
                <a:gd name="connsiteY24" fmla="*/ 336788 h 2057401"/>
                <a:gd name="connsiteX25" fmla="*/ 95184 w 4114800"/>
                <a:gd name="connsiteY25" fmla="*/ 404003 h 2057401"/>
                <a:gd name="connsiteX26" fmla="*/ 93037 w 4114800"/>
                <a:gd name="connsiteY26" fmla="*/ 439040 h 2057401"/>
                <a:gd name="connsiteX27" fmla="*/ 93003 w 4114800"/>
                <a:gd name="connsiteY27" fmla="*/ 2057401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14800" h="2057401">
                  <a:moveTo>
                    <a:pt x="0" y="2057401"/>
                  </a:moveTo>
                  <a:lnTo>
                    <a:pt x="0" y="439040"/>
                  </a:lnTo>
                  <a:lnTo>
                    <a:pt x="1432" y="416873"/>
                  </a:lnTo>
                  <a:lnTo>
                    <a:pt x="5725" y="372540"/>
                  </a:lnTo>
                  <a:lnTo>
                    <a:pt x="20039" y="308901"/>
                  </a:lnTo>
                  <a:lnTo>
                    <a:pt x="52959" y="230246"/>
                  </a:lnTo>
                  <a:lnTo>
                    <a:pt x="100193" y="159456"/>
                  </a:lnTo>
                  <a:lnTo>
                    <a:pt x="129535" y="128709"/>
                  </a:lnTo>
                  <a:lnTo>
                    <a:pt x="159593" y="100107"/>
                  </a:lnTo>
                  <a:lnTo>
                    <a:pt x="230444" y="52914"/>
                  </a:lnTo>
                  <a:lnTo>
                    <a:pt x="309167" y="19307"/>
                  </a:lnTo>
                  <a:lnTo>
                    <a:pt x="372861" y="5006"/>
                  </a:lnTo>
                  <a:lnTo>
                    <a:pt x="417947" y="0"/>
                  </a:lnTo>
                  <a:lnTo>
                    <a:pt x="440849" y="0"/>
                  </a:lnTo>
                  <a:lnTo>
                    <a:pt x="4114800" y="0"/>
                  </a:lnTo>
                  <a:lnTo>
                    <a:pt x="4114800" y="92957"/>
                  </a:lnTo>
                  <a:lnTo>
                    <a:pt x="440849" y="92957"/>
                  </a:lnTo>
                  <a:lnTo>
                    <a:pt x="404350" y="93671"/>
                  </a:lnTo>
                  <a:lnTo>
                    <a:pt x="337078" y="107258"/>
                  </a:lnTo>
                  <a:lnTo>
                    <a:pt x="274815" y="134429"/>
                  </a:lnTo>
                  <a:lnTo>
                    <a:pt x="218993" y="171612"/>
                  </a:lnTo>
                  <a:lnTo>
                    <a:pt x="195376" y="194493"/>
                  </a:lnTo>
                  <a:lnTo>
                    <a:pt x="171759" y="218805"/>
                  </a:lnTo>
                  <a:lnTo>
                    <a:pt x="134545" y="274579"/>
                  </a:lnTo>
                  <a:lnTo>
                    <a:pt x="108781" y="336788"/>
                  </a:lnTo>
                  <a:lnTo>
                    <a:pt x="95184" y="404003"/>
                  </a:lnTo>
                  <a:lnTo>
                    <a:pt x="93037" y="439040"/>
                  </a:lnTo>
                  <a:lnTo>
                    <a:pt x="93003" y="2057401"/>
                  </a:lnTo>
                  <a:close/>
                </a:path>
              </a:pathLst>
            </a:custGeom>
            <a:solidFill>
              <a:srgbClr val="A6E2A6"/>
            </a:solidFill>
            <a:ln>
              <a:noFill/>
            </a:ln>
          </p:spPr>
          <p:txBody>
            <a:bodyPr vert="horz" wrap="square" lIns="91440" tIns="45720" rIns="91440" bIns="45720" numCol="1" anchor="t" anchorCtr="0" compatLnSpc="1">
              <a:prstTxWarp prst="textNoShape">
                <a:avLst/>
              </a:prstTxWarp>
              <a:noAutofit/>
            </a:bodyPr>
            <a:lstStyle/>
            <a:p>
              <a:pPr algn="just" rtl="1"/>
              <a:endParaRPr lang="en-US" sz="1800" dirty="0"/>
            </a:p>
          </p:txBody>
        </p:sp>
        <p:sp>
          <p:nvSpPr>
            <p:cNvPr id="18" name="Freeform 36">
              <a:extLst>
                <a:ext uri="{FF2B5EF4-FFF2-40B4-BE49-F238E27FC236}">
                  <a16:creationId xmlns:a16="http://schemas.microsoft.com/office/drawing/2014/main" id="{B2D244E3-4C34-4F41-8537-F9CAE1AD8BE1}"/>
                </a:ext>
              </a:extLst>
            </p:cNvPr>
            <p:cNvSpPr>
              <a:spLocks/>
            </p:cNvSpPr>
            <p:nvPr/>
          </p:nvSpPr>
          <p:spPr bwMode="auto">
            <a:xfrm rot="16200000" flipH="1">
              <a:off x="5811022" y="2862634"/>
              <a:ext cx="3751346" cy="2804105"/>
            </a:xfrm>
            <a:custGeom>
              <a:avLst/>
              <a:gdLst>
                <a:gd name="connsiteX0" fmla="*/ 0 w 4114800"/>
                <a:gd name="connsiteY0" fmla="*/ 3075785 h 3075785"/>
                <a:gd name="connsiteX1" fmla="*/ 0 w 4114800"/>
                <a:gd name="connsiteY1" fmla="*/ 439040 h 3075785"/>
                <a:gd name="connsiteX2" fmla="*/ 1432 w 4114800"/>
                <a:gd name="connsiteY2" fmla="*/ 416873 h 3075785"/>
                <a:gd name="connsiteX3" fmla="*/ 5725 w 4114800"/>
                <a:gd name="connsiteY3" fmla="*/ 372540 h 3075785"/>
                <a:gd name="connsiteX4" fmla="*/ 20039 w 4114800"/>
                <a:gd name="connsiteY4" fmla="*/ 308901 h 3075785"/>
                <a:gd name="connsiteX5" fmla="*/ 52959 w 4114800"/>
                <a:gd name="connsiteY5" fmla="*/ 230246 h 3075785"/>
                <a:gd name="connsiteX6" fmla="*/ 100193 w 4114800"/>
                <a:gd name="connsiteY6" fmla="*/ 159456 h 3075785"/>
                <a:gd name="connsiteX7" fmla="*/ 129535 w 4114800"/>
                <a:gd name="connsiteY7" fmla="*/ 128709 h 3075785"/>
                <a:gd name="connsiteX8" fmla="*/ 159593 w 4114800"/>
                <a:gd name="connsiteY8" fmla="*/ 100107 h 3075785"/>
                <a:gd name="connsiteX9" fmla="*/ 230444 w 4114800"/>
                <a:gd name="connsiteY9" fmla="*/ 52914 h 3075785"/>
                <a:gd name="connsiteX10" fmla="*/ 309167 w 4114800"/>
                <a:gd name="connsiteY10" fmla="*/ 19307 h 3075785"/>
                <a:gd name="connsiteX11" fmla="*/ 372861 w 4114800"/>
                <a:gd name="connsiteY11" fmla="*/ 5006 h 3075785"/>
                <a:gd name="connsiteX12" fmla="*/ 417947 w 4114800"/>
                <a:gd name="connsiteY12" fmla="*/ 0 h 3075785"/>
                <a:gd name="connsiteX13" fmla="*/ 440849 w 4114800"/>
                <a:gd name="connsiteY13" fmla="*/ 0 h 3075785"/>
                <a:gd name="connsiteX14" fmla="*/ 4114800 w 4114800"/>
                <a:gd name="connsiteY14" fmla="*/ 0 h 3075785"/>
                <a:gd name="connsiteX15" fmla="*/ 4114800 w 4114800"/>
                <a:gd name="connsiteY15" fmla="*/ 92957 h 3075785"/>
                <a:gd name="connsiteX16" fmla="*/ 440849 w 4114800"/>
                <a:gd name="connsiteY16" fmla="*/ 92957 h 3075785"/>
                <a:gd name="connsiteX17" fmla="*/ 404350 w 4114800"/>
                <a:gd name="connsiteY17" fmla="*/ 93671 h 3075785"/>
                <a:gd name="connsiteX18" fmla="*/ 337078 w 4114800"/>
                <a:gd name="connsiteY18" fmla="*/ 107258 h 3075785"/>
                <a:gd name="connsiteX19" fmla="*/ 274815 w 4114800"/>
                <a:gd name="connsiteY19" fmla="*/ 134429 h 3075785"/>
                <a:gd name="connsiteX20" fmla="*/ 218993 w 4114800"/>
                <a:gd name="connsiteY20" fmla="*/ 171612 h 3075785"/>
                <a:gd name="connsiteX21" fmla="*/ 195376 w 4114800"/>
                <a:gd name="connsiteY21" fmla="*/ 194493 h 3075785"/>
                <a:gd name="connsiteX22" fmla="*/ 171759 w 4114800"/>
                <a:gd name="connsiteY22" fmla="*/ 218805 h 3075785"/>
                <a:gd name="connsiteX23" fmla="*/ 134545 w 4114800"/>
                <a:gd name="connsiteY23" fmla="*/ 274579 h 3075785"/>
                <a:gd name="connsiteX24" fmla="*/ 108781 w 4114800"/>
                <a:gd name="connsiteY24" fmla="*/ 336788 h 3075785"/>
                <a:gd name="connsiteX25" fmla="*/ 95184 w 4114800"/>
                <a:gd name="connsiteY25" fmla="*/ 404003 h 3075785"/>
                <a:gd name="connsiteX26" fmla="*/ 93036 w 4114800"/>
                <a:gd name="connsiteY26" fmla="*/ 439040 h 3075785"/>
                <a:gd name="connsiteX27" fmla="*/ 92983 w 4114800"/>
                <a:gd name="connsiteY27" fmla="*/ 3075785 h 307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14800" h="3075785">
                  <a:moveTo>
                    <a:pt x="0" y="3075785"/>
                  </a:moveTo>
                  <a:lnTo>
                    <a:pt x="0" y="439040"/>
                  </a:lnTo>
                  <a:lnTo>
                    <a:pt x="1432" y="416873"/>
                  </a:lnTo>
                  <a:lnTo>
                    <a:pt x="5725" y="372540"/>
                  </a:lnTo>
                  <a:lnTo>
                    <a:pt x="20039" y="308901"/>
                  </a:lnTo>
                  <a:lnTo>
                    <a:pt x="52959" y="230246"/>
                  </a:lnTo>
                  <a:lnTo>
                    <a:pt x="100193" y="159456"/>
                  </a:lnTo>
                  <a:lnTo>
                    <a:pt x="129535" y="128709"/>
                  </a:lnTo>
                  <a:lnTo>
                    <a:pt x="159593" y="100107"/>
                  </a:lnTo>
                  <a:lnTo>
                    <a:pt x="230444" y="52914"/>
                  </a:lnTo>
                  <a:lnTo>
                    <a:pt x="309167" y="19307"/>
                  </a:lnTo>
                  <a:lnTo>
                    <a:pt x="372861" y="5006"/>
                  </a:lnTo>
                  <a:lnTo>
                    <a:pt x="417947" y="0"/>
                  </a:lnTo>
                  <a:lnTo>
                    <a:pt x="440849" y="0"/>
                  </a:lnTo>
                  <a:lnTo>
                    <a:pt x="4114800" y="0"/>
                  </a:lnTo>
                  <a:lnTo>
                    <a:pt x="4114800" y="92957"/>
                  </a:lnTo>
                  <a:lnTo>
                    <a:pt x="440849" y="92957"/>
                  </a:lnTo>
                  <a:lnTo>
                    <a:pt x="404350" y="93671"/>
                  </a:lnTo>
                  <a:lnTo>
                    <a:pt x="337078" y="107258"/>
                  </a:lnTo>
                  <a:lnTo>
                    <a:pt x="274815" y="134429"/>
                  </a:lnTo>
                  <a:lnTo>
                    <a:pt x="218993" y="171612"/>
                  </a:lnTo>
                  <a:lnTo>
                    <a:pt x="195376" y="194493"/>
                  </a:lnTo>
                  <a:lnTo>
                    <a:pt x="171759" y="218805"/>
                  </a:lnTo>
                  <a:lnTo>
                    <a:pt x="134545" y="274579"/>
                  </a:lnTo>
                  <a:lnTo>
                    <a:pt x="108781" y="336788"/>
                  </a:lnTo>
                  <a:lnTo>
                    <a:pt x="95184" y="404003"/>
                  </a:lnTo>
                  <a:lnTo>
                    <a:pt x="93036" y="439040"/>
                  </a:lnTo>
                  <a:lnTo>
                    <a:pt x="92983" y="3075785"/>
                  </a:lnTo>
                  <a:close/>
                </a:path>
              </a:pathLst>
            </a:custGeom>
            <a:solidFill>
              <a:srgbClr val="A6E2A6"/>
            </a:solidFill>
            <a:ln>
              <a:noFill/>
            </a:ln>
          </p:spPr>
          <p:txBody>
            <a:bodyPr vert="horz" wrap="square" lIns="91440" tIns="45720" rIns="91440" bIns="45720" numCol="1" anchor="t" anchorCtr="0" compatLnSpc="1">
              <a:prstTxWarp prst="textNoShape">
                <a:avLst/>
              </a:prstTxWarp>
              <a:noAutofit/>
            </a:bodyPr>
            <a:lstStyle/>
            <a:p>
              <a:pPr algn="just" rtl="1"/>
              <a:endParaRPr lang="en-US" sz="1800" dirty="0"/>
            </a:p>
          </p:txBody>
        </p:sp>
        <p:sp>
          <p:nvSpPr>
            <p:cNvPr id="19" name="Freeform 37">
              <a:extLst>
                <a:ext uri="{FF2B5EF4-FFF2-40B4-BE49-F238E27FC236}">
                  <a16:creationId xmlns:a16="http://schemas.microsoft.com/office/drawing/2014/main" id="{71787B20-C310-466E-A041-4D2412524603}"/>
                </a:ext>
              </a:extLst>
            </p:cNvPr>
            <p:cNvSpPr>
              <a:spLocks/>
            </p:cNvSpPr>
            <p:nvPr/>
          </p:nvSpPr>
          <p:spPr bwMode="auto">
            <a:xfrm rot="16200000" flipH="1">
              <a:off x="6574693" y="2850095"/>
              <a:ext cx="2466409" cy="3046521"/>
            </a:xfrm>
            <a:custGeom>
              <a:avLst/>
              <a:gdLst>
                <a:gd name="connsiteX0" fmla="*/ 0 w 2705370"/>
                <a:gd name="connsiteY0" fmla="*/ 3341687 h 3341687"/>
                <a:gd name="connsiteX1" fmla="*/ 0 w 2705370"/>
                <a:gd name="connsiteY1" fmla="*/ 439040 h 3341687"/>
                <a:gd name="connsiteX2" fmla="*/ 1432 w 2705370"/>
                <a:gd name="connsiteY2" fmla="*/ 416873 h 3341687"/>
                <a:gd name="connsiteX3" fmla="*/ 5725 w 2705370"/>
                <a:gd name="connsiteY3" fmla="*/ 372540 h 3341687"/>
                <a:gd name="connsiteX4" fmla="*/ 20039 w 2705370"/>
                <a:gd name="connsiteY4" fmla="*/ 308901 h 3341687"/>
                <a:gd name="connsiteX5" fmla="*/ 52959 w 2705370"/>
                <a:gd name="connsiteY5" fmla="*/ 230246 h 3341687"/>
                <a:gd name="connsiteX6" fmla="*/ 100193 w 2705370"/>
                <a:gd name="connsiteY6" fmla="*/ 159456 h 3341687"/>
                <a:gd name="connsiteX7" fmla="*/ 129535 w 2705370"/>
                <a:gd name="connsiteY7" fmla="*/ 128709 h 3341687"/>
                <a:gd name="connsiteX8" fmla="*/ 159593 w 2705370"/>
                <a:gd name="connsiteY8" fmla="*/ 100107 h 3341687"/>
                <a:gd name="connsiteX9" fmla="*/ 230444 w 2705370"/>
                <a:gd name="connsiteY9" fmla="*/ 52914 h 3341687"/>
                <a:gd name="connsiteX10" fmla="*/ 309167 w 2705370"/>
                <a:gd name="connsiteY10" fmla="*/ 19307 h 3341687"/>
                <a:gd name="connsiteX11" fmla="*/ 372861 w 2705370"/>
                <a:gd name="connsiteY11" fmla="*/ 5006 h 3341687"/>
                <a:gd name="connsiteX12" fmla="*/ 417947 w 2705370"/>
                <a:gd name="connsiteY12" fmla="*/ 0 h 3341687"/>
                <a:gd name="connsiteX13" fmla="*/ 440849 w 2705370"/>
                <a:gd name="connsiteY13" fmla="*/ 0 h 3341687"/>
                <a:gd name="connsiteX14" fmla="*/ 2705370 w 2705370"/>
                <a:gd name="connsiteY14" fmla="*/ 0 h 3341687"/>
                <a:gd name="connsiteX15" fmla="*/ 2705370 w 2705370"/>
                <a:gd name="connsiteY15" fmla="*/ 92957 h 3341687"/>
                <a:gd name="connsiteX16" fmla="*/ 440849 w 2705370"/>
                <a:gd name="connsiteY16" fmla="*/ 92957 h 3341687"/>
                <a:gd name="connsiteX17" fmla="*/ 404350 w 2705370"/>
                <a:gd name="connsiteY17" fmla="*/ 93671 h 3341687"/>
                <a:gd name="connsiteX18" fmla="*/ 337078 w 2705370"/>
                <a:gd name="connsiteY18" fmla="*/ 107258 h 3341687"/>
                <a:gd name="connsiteX19" fmla="*/ 274815 w 2705370"/>
                <a:gd name="connsiteY19" fmla="*/ 134429 h 3341687"/>
                <a:gd name="connsiteX20" fmla="*/ 218993 w 2705370"/>
                <a:gd name="connsiteY20" fmla="*/ 171612 h 3341687"/>
                <a:gd name="connsiteX21" fmla="*/ 195376 w 2705370"/>
                <a:gd name="connsiteY21" fmla="*/ 194493 h 3341687"/>
                <a:gd name="connsiteX22" fmla="*/ 171759 w 2705370"/>
                <a:gd name="connsiteY22" fmla="*/ 218805 h 3341687"/>
                <a:gd name="connsiteX23" fmla="*/ 134545 w 2705370"/>
                <a:gd name="connsiteY23" fmla="*/ 274579 h 3341687"/>
                <a:gd name="connsiteX24" fmla="*/ 108781 w 2705370"/>
                <a:gd name="connsiteY24" fmla="*/ 336788 h 3341687"/>
                <a:gd name="connsiteX25" fmla="*/ 95184 w 2705370"/>
                <a:gd name="connsiteY25" fmla="*/ 404003 h 3341687"/>
                <a:gd name="connsiteX26" fmla="*/ 93036 w 2705370"/>
                <a:gd name="connsiteY26" fmla="*/ 439040 h 3341687"/>
                <a:gd name="connsiteX27" fmla="*/ 92977 w 2705370"/>
                <a:gd name="connsiteY27" fmla="*/ 3341687 h 33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370" h="3341687">
                  <a:moveTo>
                    <a:pt x="0" y="3341687"/>
                  </a:moveTo>
                  <a:lnTo>
                    <a:pt x="0" y="439040"/>
                  </a:lnTo>
                  <a:lnTo>
                    <a:pt x="1432" y="416873"/>
                  </a:lnTo>
                  <a:lnTo>
                    <a:pt x="5725" y="372540"/>
                  </a:lnTo>
                  <a:lnTo>
                    <a:pt x="20039" y="308901"/>
                  </a:lnTo>
                  <a:lnTo>
                    <a:pt x="52959" y="230246"/>
                  </a:lnTo>
                  <a:lnTo>
                    <a:pt x="100193" y="159456"/>
                  </a:lnTo>
                  <a:lnTo>
                    <a:pt x="129535" y="128709"/>
                  </a:lnTo>
                  <a:lnTo>
                    <a:pt x="159593" y="100107"/>
                  </a:lnTo>
                  <a:lnTo>
                    <a:pt x="230444" y="52914"/>
                  </a:lnTo>
                  <a:lnTo>
                    <a:pt x="309167" y="19307"/>
                  </a:lnTo>
                  <a:lnTo>
                    <a:pt x="372861" y="5006"/>
                  </a:lnTo>
                  <a:lnTo>
                    <a:pt x="417947" y="0"/>
                  </a:lnTo>
                  <a:lnTo>
                    <a:pt x="440849" y="0"/>
                  </a:lnTo>
                  <a:lnTo>
                    <a:pt x="2705370" y="0"/>
                  </a:lnTo>
                  <a:lnTo>
                    <a:pt x="2705370" y="92957"/>
                  </a:lnTo>
                  <a:lnTo>
                    <a:pt x="440849" y="92957"/>
                  </a:lnTo>
                  <a:lnTo>
                    <a:pt x="404350" y="93671"/>
                  </a:lnTo>
                  <a:lnTo>
                    <a:pt x="337078" y="107258"/>
                  </a:lnTo>
                  <a:lnTo>
                    <a:pt x="274815" y="134429"/>
                  </a:lnTo>
                  <a:lnTo>
                    <a:pt x="218993" y="171612"/>
                  </a:lnTo>
                  <a:lnTo>
                    <a:pt x="195376" y="194493"/>
                  </a:lnTo>
                  <a:lnTo>
                    <a:pt x="171759" y="218805"/>
                  </a:lnTo>
                  <a:lnTo>
                    <a:pt x="134545" y="274579"/>
                  </a:lnTo>
                  <a:lnTo>
                    <a:pt x="108781" y="336788"/>
                  </a:lnTo>
                  <a:lnTo>
                    <a:pt x="95184" y="404003"/>
                  </a:lnTo>
                  <a:lnTo>
                    <a:pt x="93036" y="439040"/>
                  </a:lnTo>
                  <a:lnTo>
                    <a:pt x="92977" y="3341687"/>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dirty="0"/>
            </a:p>
          </p:txBody>
        </p:sp>
        <p:sp>
          <p:nvSpPr>
            <p:cNvPr id="20" name="Freeform 38">
              <a:extLst>
                <a:ext uri="{FF2B5EF4-FFF2-40B4-BE49-F238E27FC236}">
                  <a16:creationId xmlns:a16="http://schemas.microsoft.com/office/drawing/2014/main" id="{EDE7EB87-A1DC-479E-8528-4E600A2AD214}"/>
                </a:ext>
              </a:extLst>
            </p:cNvPr>
            <p:cNvSpPr>
              <a:spLocks/>
            </p:cNvSpPr>
            <p:nvPr/>
          </p:nvSpPr>
          <p:spPr bwMode="auto">
            <a:xfrm rot="16200000" flipH="1">
              <a:off x="6829060" y="3346873"/>
              <a:ext cx="1715271" cy="2804105"/>
            </a:xfrm>
            <a:custGeom>
              <a:avLst/>
              <a:gdLst>
                <a:gd name="connsiteX0" fmla="*/ 0 w 1881457"/>
                <a:gd name="connsiteY0" fmla="*/ 3075784 h 3075784"/>
                <a:gd name="connsiteX1" fmla="*/ 0 w 1881457"/>
                <a:gd name="connsiteY1" fmla="*/ 439040 h 3075784"/>
                <a:gd name="connsiteX2" fmla="*/ 1432 w 1881457"/>
                <a:gd name="connsiteY2" fmla="*/ 416873 h 3075784"/>
                <a:gd name="connsiteX3" fmla="*/ 5725 w 1881457"/>
                <a:gd name="connsiteY3" fmla="*/ 372540 h 3075784"/>
                <a:gd name="connsiteX4" fmla="*/ 20039 w 1881457"/>
                <a:gd name="connsiteY4" fmla="*/ 308901 h 3075784"/>
                <a:gd name="connsiteX5" fmla="*/ 52959 w 1881457"/>
                <a:gd name="connsiteY5" fmla="*/ 230246 h 3075784"/>
                <a:gd name="connsiteX6" fmla="*/ 100193 w 1881457"/>
                <a:gd name="connsiteY6" fmla="*/ 159456 h 3075784"/>
                <a:gd name="connsiteX7" fmla="*/ 129535 w 1881457"/>
                <a:gd name="connsiteY7" fmla="*/ 128709 h 3075784"/>
                <a:gd name="connsiteX8" fmla="*/ 159593 w 1881457"/>
                <a:gd name="connsiteY8" fmla="*/ 100107 h 3075784"/>
                <a:gd name="connsiteX9" fmla="*/ 230444 w 1881457"/>
                <a:gd name="connsiteY9" fmla="*/ 52914 h 3075784"/>
                <a:gd name="connsiteX10" fmla="*/ 309167 w 1881457"/>
                <a:gd name="connsiteY10" fmla="*/ 19307 h 3075784"/>
                <a:gd name="connsiteX11" fmla="*/ 372861 w 1881457"/>
                <a:gd name="connsiteY11" fmla="*/ 5006 h 3075784"/>
                <a:gd name="connsiteX12" fmla="*/ 417947 w 1881457"/>
                <a:gd name="connsiteY12" fmla="*/ 0 h 3075784"/>
                <a:gd name="connsiteX13" fmla="*/ 440849 w 1881457"/>
                <a:gd name="connsiteY13" fmla="*/ 0 h 3075784"/>
                <a:gd name="connsiteX14" fmla="*/ 1881457 w 1881457"/>
                <a:gd name="connsiteY14" fmla="*/ 0 h 3075784"/>
                <a:gd name="connsiteX15" fmla="*/ 1881457 w 1881457"/>
                <a:gd name="connsiteY15" fmla="*/ 92957 h 3075784"/>
                <a:gd name="connsiteX16" fmla="*/ 440849 w 1881457"/>
                <a:gd name="connsiteY16" fmla="*/ 92957 h 3075784"/>
                <a:gd name="connsiteX17" fmla="*/ 404350 w 1881457"/>
                <a:gd name="connsiteY17" fmla="*/ 93671 h 3075784"/>
                <a:gd name="connsiteX18" fmla="*/ 337078 w 1881457"/>
                <a:gd name="connsiteY18" fmla="*/ 107258 h 3075784"/>
                <a:gd name="connsiteX19" fmla="*/ 274815 w 1881457"/>
                <a:gd name="connsiteY19" fmla="*/ 134429 h 3075784"/>
                <a:gd name="connsiteX20" fmla="*/ 218993 w 1881457"/>
                <a:gd name="connsiteY20" fmla="*/ 171612 h 3075784"/>
                <a:gd name="connsiteX21" fmla="*/ 195376 w 1881457"/>
                <a:gd name="connsiteY21" fmla="*/ 194493 h 3075784"/>
                <a:gd name="connsiteX22" fmla="*/ 171759 w 1881457"/>
                <a:gd name="connsiteY22" fmla="*/ 218805 h 3075784"/>
                <a:gd name="connsiteX23" fmla="*/ 134545 w 1881457"/>
                <a:gd name="connsiteY23" fmla="*/ 274579 h 3075784"/>
                <a:gd name="connsiteX24" fmla="*/ 108781 w 1881457"/>
                <a:gd name="connsiteY24" fmla="*/ 336788 h 3075784"/>
                <a:gd name="connsiteX25" fmla="*/ 95184 w 1881457"/>
                <a:gd name="connsiteY25" fmla="*/ 404003 h 3075784"/>
                <a:gd name="connsiteX26" fmla="*/ 93036 w 1881457"/>
                <a:gd name="connsiteY26" fmla="*/ 439040 h 3075784"/>
                <a:gd name="connsiteX27" fmla="*/ 92983 w 1881457"/>
                <a:gd name="connsiteY27" fmla="*/ 3075784 h 307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1457" h="3075784">
                  <a:moveTo>
                    <a:pt x="0" y="3075784"/>
                  </a:moveTo>
                  <a:lnTo>
                    <a:pt x="0" y="439040"/>
                  </a:lnTo>
                  <a:lnTo>
                    <a:pt x="1432" y="416873"/>
                  </a:lnTo>
                  <a:lnTo>
                    <a:pt x="5725" y="372540"/>
                  </a:lnTo>
                  <a:lnTo>
                    <a:pt x="20039" y="308901"/>
                  </a:lnTo>
                  <a:lnTo>
                    <a:pt x="52959" y="230246"/>
                  </a:lnTo>
                  <a:lnTo>
                    <a:pt x="100193" y="159456"/>
                  </a:lnTo>
                  <a:lnTo>
                    <a:pt x="129535" y="128709"/>
                  </a:lnTo>
                  <a:lnTo>
                    <a:pt x="159593" y="100107"/>
                  </a:lnTo>
                  <a:lnTo>
                    <a:pt x="230444" y="52914"/>
                  </a:lnTo>
                  <a:lnTo>
                    <a:pt x="309167" y="19307"/>
                  </a:lnTo>
                  <a:lnTo>
                    <a:pt x="372861" y="5006"/>
                  </a:lnTo>
                  <a:lnTo>
                    <a:pt x="417947" y="0"/>
                  </a:lnTo>
                  <a:lnTo>
                    <a:pt x="440849" y="0"/>
                  </a:lnTo>
                  <a:lnTo>
                    <a:pt x="1881457" y="0"/>
                  </a:lnTo>
                  <a:lnTo>
                    <a:pt x="1881457" y="92957"/>
                  </a:lnTo>
                  <a:lnTo>
                    <a:pt x="440849" y="92957"/>
                  </a:lnTo>
                  <a:lnTo>
                    <a:pt x="404350" y="93671"/>
                  </a:lnTo>
                  <a:lnTo>
                    <a:pt x="337078" y="107258"/>
                  </a:lnTo>
                  <a:lnTo>
                    <a:pt x="274815" y="134429"/>
                  </a:lnTo>
                  <a:lnTo>
                    <a:pt x="218993" y="171612"/>
                  </a:lnTo>
                  <a:lnTo>
                    <a:pt x="195376" y="194493"/>
                  </a:lnTo>
                  <a:lnTo>
                    <a:pt x="171759" y="218805"/>
                  </a:lnTo>
                  <a:lnTo>
                    <a:pt x="134545" y="274579"/>
                  </a:lnTo>
                  <a:lnTo>
                    <a:pt x="108781" y="336788"/>
                  </a:lnTo>
                  <a:lnTo>
                    <a:pt x="95184" y="404003"/>
                  </a:lnTo>
                  <a:lnTo>
                    <a:pt x="93036" y="439040"/>
                  </a:lnTo>
                  <a:lnTo>
                    <a:pt x="92983" y="3075784"/>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dirty="0"/>
            </a:p>
          </p:txBody>
        </p:sp>
        <p:sp>
          <p:nvSpPr>
            <p:cNvPr id="21" name="Freeform 41">
              <a:extLst>
                <a:ext uri="{FF2B5EF4-FFF2-40B4-BE49-F238E27FC236}">
                  <a16:creationId xmlns:a16="http://schemas.microsoft.com/office/drawing/2014/main" id="{04993F7F-E905-4C28-9F8C-90ECC75738FE}"/>
                </a:ext>
              </a:extLst>
            </p:cNvPr>
            <p:cNvSpPr>
              <a:spLocks/>
            </p:cNvSpPr>
            <p:nvPr/>
          </p:nvSpPr>
          <p:spPr bwMode="auto">
            <a:xfrm rot="16200000" flipH="1">
              <a:off x="6804480" y="4122593"/>
              <a:ext cx="964134" cy="2003807"/>
            </a:xfrm>
            <a:custGeom>
              <a:avLst/>
              <a:gdLst>
                <a:gd name="connsiteX0" fmla="*/ 0 w 1057545"/>
                <a:gd name="connsiteY0" fmla="*/ 2197949 h 2197949"/>
                <a:gd name="connsiteX1" fmla="*/ 0 w 1057545"/>
                <a:gd name="connsiteY1" fmla="*/ 439040 h 2197949"/>
                <a:gd name="connsiteX2" fmla="*/ 1432 w 1057545"/>
                <a:gd name="connsiteY2" fmla="*/ 416873 h 2197949"/>
                <a:gd name="connsiteX3" fmla="*/ 5725 w 1057545"/>
                <a:gd name="connsiteY3" fmla="*/ 372540 h 2197949"/>
                <a:gd name="connsiteX4" fmla="*/ 20039 w 1057545"/>
                <a:gd name="connsiteY4" fmla="*/ 308901 h 2197949"/>
                <a:gd name="connsiteX5" fmla="*/ 52959 w 1057545"/>
                <a:gd name="connsiteY5" fmla="*/ 230246 h 2197949"/>
                <a:gd name="connsiteX6" fmla="*/ 100193 w 1057545"/>
                <a:gd name="connsiteY6" fmla="*/ 159456 h 2197949"/>
                <a:gd name="connsiteX7" fmla="*/ 129535 w 1057545"/>
                <a:gd name="connsiteY7" fmla="*/ 128709 h 2197949"/>
                <a:gd name="connsiteX8" fmla="*/ 159593 w 1057545"/>
                <a:gd name="connsiteY8" fmla="*/ 100107 h 2197949"/>
                <a:gd name="connsiteX9" fmla="*/ 230444 w 1057545"/>
                <a:gd name="connsiteY9" fmla="*/ 52914 h 2197949"/>
                <a:gd name="connsiteX10" fmla="*/ 309167 w 1057545"/>
                <a:gd name="connsiteY10" fmla="*/ 19307 h 2197949"/>
                <a:gd name="connsiteX11" fmla="*/ 372861 w 1057545"/>
                <a:gd name="connsiteY11" fmla="*/ 5006 h 2197949"/>
                <a:gd name="connsiteX12" fmla="*/ 417947 w 1057545"/>
                <a:gd name="connsiteY12" fmla="*/ 0 h 2197949"/>
                <a:gd name="connsiteX13" fmla="*/ 440849 w 1057545"/>
                <a:gd name="connsiteY13" fmla="*/ 0 h 2197949"/>
                <a:gd name="connsiteX14" fmla="*/ 1057545 w 1057545"/>
                <a:gd name="connsiteY14" fmla="*/ 0 h 2197949"/>
                <a:gd name="connsiteX15" fmla="*/ 1057545 w 1057545"/>
                <a:gd name="connsiteY15" fmla="*/ 92957 h 2197949"/>
                <a:gd name="connsiteX16" fmla="*/ 440849 w 1057545"/>
                <a:gd name="connsiteY16" fmla="*/ 92957 h 2197949"/>
                <a:gd name="connsiteX17" fmla="*/ 404350 w 1057545"/>
                <a:gd name="connsiteY17" fmla="*/ 93671 h 2197949"/>
                <a:gd name="connsiteX18" fmla="*/ 337078 w 1057545"/>
                <a:gd name="connsiteY18" fmla="*/ 107258 h 2197949"/>
                <a:gd name="connsiteX19" fmla="*/ 274815 w 1057545"/>
                <a:gd name="connsiteY19" fmla="*/ 134429 h 2197949"/>
                <a:gd name="connsiteX20" fmla="*/ 218993 w 1057545"/>
                <a:gd name="connsiteY20" fmla="*/ 171612 h 2197949"/>
                <a:gd name="connsiteX21" fmla="*/ 195376 w 1057545"/>
                <a:gd name="connsiteY21" fmla="*/ 194493 h 2197949"/>
                <a:gd name="connsiteX22" fmla="*/ 171760 w 1057545"/>
                <a:gd name="connsiteY22" fmla="*/ 218805 h 2197949"/>
                <a:gd name="connsiteX23" fmla="*/ 134545 w 1057545"/>
                <a:gd name="connsiteY23" fmla="*/ 274579 h 2197949"/>
                <a:gd name="connsiteX24" fmla="*/ 108781 w 1057545"/>
                <a:gd name="connsiteY24" fmla="*/ 336788 h 2197949"/>
                <a:gd name="connsiteX25" fmla="*/ 95184 w 1057545"/>
                <a:gd name="connsiteY25" fmla="*/ 404003 h 2197949"/>
                <a:gd name="connsiteX26" fmla="*/ 93037 w 1057545"/>
                <a:gd name="connsiteY26" fmla="*/ 439040 h 2197949"/>
                <a:gd name="connsiteX27" fmla="*/ 93001 w 1057545"/>
                <a:gd name="connsiteY27" fmla="*/ 2197949 h 219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7545" h="2197949">
                  <a:moveTo>
                    <a:pt x="0" y="2197949"/>
                  </a:moveTo>
                  <a:lnTo>
                    <a:pt x="0" y="439040"/>
                  </a:lnTo>
                  <a:lnTo>
                    <a:pt x="1432" y="416873"/>
                  </a:lnTo>
                  <a:lnTo>
                    <a:pt x="5725" y="372540"/>
                  </a:lnTo>
                  <a:lnTo>
                    <a:pt x="20039" y="308901"/>
                  </a:lnTo>
                  <a:lnTo>
                    <a:pt x="52959" y="230246"/>
                  </a:lnTo>
                  <a:lnTo>
                    <a:pt x="100193" y="159456"/>
                  </a:lnTo>
                  <a:lnTo>
                    <a:pt x="129535" y="128709"/>
                  </a:lnTo>
                  <a:lnTo>
                    <a:pt x="159593" y="100107"/>
                  </a:lnTo>
                  <a:lnTo>
                    <a:pt x="230444" y="52914"/>
                  </a:lnTo>
                  <a:lnTo>
                    <a:pt x="309167" y="19307"/>
                  </a:lnTo>
                  <a:lnTo>
                    <a:pt x="372861" y="5006"/>
                  </a:lnTo>
                  <a:lnTo>
                    <a:pt x="417947" y="0"/>
                  </a:lnTo>
                  <a:lnTo>
                    <a:pt x="440849" y="0"/>
                  </a:lnTo>
                  <a:lnTo>
                    <a:pt x="1057545" y="0"/>
                  </a:lnTo>
                  <a:lnTo>
                    <a:pt x="1057545" y="92957"/>
                  </a:lnTo>
                  <a:lnTo>
                    <a:pt x="440849" y="92957"/>
                  </a:lnTo>
                  <a:lnTo>
                    <a:pt x="404350" y="93671"/>
                  </a:lnTo>
                  <a:lnTo>
                    <a:pt x="337078" y="107258"/>
                  </a:lnTo>
                  <a:lnTo>
                    <a:pt x="274815" y="134429"/>
                  </a:lnTo>
                  <a:lnTo>
                    <a:pt x="218993" y="171612"/>
                  </a:lnTo>
                  <a:lnTo>
                    <a:pt x="195376" y="194493"/>
                  </a:lnTo>
                  <a:lnTo>
                    <a:pt x="171760" y="218805"/>
                  </a:lnTo>
                  <a:lnTo>
                    <a:pt x="134545" y="274579"/>
                  </a:lnTo>
                  <a:lnTo>
                    <a:pt x="108781" y="336788"/>
                  </a:lnTo>
                  <a:lnTo>
                    <a:pt x="95184" y="404003"/>
                  </a:lnTo>
                  <a:lnTo>
                    <a:pt x="93037" y="439040"/>
                  </a:lnTo>
                  <a:lnTo>
                    <a:pt x="93001" y="21979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noAutofit/>
            </a:bodyPr>
            <a:lstStyle/>
            <a:p>
              <a:pPr algn="just" rtl="1"/>
              <a:endParaRPr lang="en-US" sz="1800"/>
            </a:p>
          </p:txBody>
        </p:sp>
        <p:sp>
          <p:nvSpPr>
            <p:cNvPr id="22" name="Freeform 405">
              <a:extLst>
                <a:ext uri="{FF2B5EF4-FFF2-40B4-BE49-F238E27FC236}">
                  <a16:creationId xmlns:a16="http://schemas.microsoft.com/office/drawing/2014/main" id="{D2B9C130-9F91-48BF-9DA5-D0D5F51EAC1A}"/>
                </a:ext>
              </a:extLst>
            </p:cNvPr>
            <p:cNvSpPr>
              <a:spLocks/>
            </p:cNvSpPr>
            <p:nvPr/>
          </p:nvSpPr>
          <p:spPr bwMode="auto">
            <a:xfrm flipH="1">
              <a:off x="7397441" y="4345408"/>
              <a:ext cx="1978069" cy="687458"/>
            </a:xfrm>
            <a:custGeom>
              <a:avLst/>
              <a:gdLst>
                <a:gd name="T0" fmla="*/ 2761 w 3359"/>
                <a:gd name="T1" fmla="*/ 0 h 1899"/>
                <a:gd name="T2" fmla="*/ 0 w 3359"/>
                <a:gd name="T3" fmla="*/ 0 h 1899"/>
                <a:gd name="T4" fmla="*/ 0 w 3359"/>
                <a:gd name="T5" fmla="*/ 1300 h 1899"/>
                <a:gd name="T6" fmla="*/ 0 w 3359"/>
                <a:gd name="T7" fmla="*/ 1332 h 1899"/>
                <a:gd name="T8" fmla="*/ 6 w 3359"/>
                <a:gd name="T9" fmla="*/ 1391 h 1899"/>
                <a:gd name="T10" fmla="*/ 26 w 3359"/>
                <a:gd name="T11" fmla="*/ 1479 h 1899"/>
                <a:gd name="T12" fmla="*/ 71 w 3359"/>
                <a:gd name="T13" fmla="*/ 1587 h 1899"/>
                <a:gd name="T14" fmla="*/ 136 w 3359"/>
                <a:gd name="T15" fmla="*/ 1681 h 1899"/>
                <a:gd name="T16" fmla="*/ 216 w 3359"/>
                <a:gd name="T17" fmla="*/ 1763 h 1899"/>
                <a:gd name="T18" fmla="*/ 312 w 3359"/>
                <a:gd name="T19" fmla="*/ 1828 h 1899"/>
                <a:gd name="T20" fmla="*/ 420 w 3359"/>
                <a:gd name="T21" fmla="*/ 1873 h 1899"/>
                <a:gd name="T22" fmla="*/ 507 w 3359"/>
                <a:gd name="T23" fmla="*/ 1893 h 1899"/>
                <a:gd name="T24" fmla="*/ 568 w 3359"/>
                <a:gd name="T25" fmla="*/ 1899 h 1899"/>
                <a:gd name="T26" fmla="*/ 599 w 3359"/>
                <a:gd name="T27" fmla="*/ 1899 h 1899"/>
                <a:gd name="T28" fmla="*/ 3359 w 3359"/>
                <a:gd name="T29" fmla="*/ 1899 h 1899"/>
                <a:gd name="T30" fmla="*/ 3359 w 3359"/>
                <a:gd name="T31" fmla="*/ 599 h 1899"/>
                <a:gd name="T32" fmla="*/ 3359 w 3359"/>
                <a:gd name="T33" fmla="*/ 569 h 1899"/>
                <a:gd name="T34" fmla="*/ 3353 w 3359"/>
                <a:gd name="T35" fmla="*/ 508 h 1899"/>
                <a:gd name="T36" fmla="*/ 3334 w 3359"/>
                <a:gd name="T37" fmla="*/ 422 h 1899"/>
                <a:gd name="T38" fmla="*/ 3288 w 3359"/>
                <a:gd name="T39" fmla="*/ 314 h 1899"/>
                <a:gd name="T40" fmla="*/ 3223 w 3359"/>
                <a:gd name="T41" fmla="*/ 218 h 1899"/>
                <a:gd name="T42" fmla="*/ 3143 w 3359"/>
                <a:gd name="T43" fmla="*/ 136 h 1899"/>
                <a:gd name="T44" fmla="*/ 3047 w 3359"/>
                <a:gd name="T45" fmla="*/ 72 h 1899"/>
                <a:gd name="T46" fmla="*/ 2939 w 3359"/>
                <a:gd name="T47" fmla="*/ 26 h 1899"/>
                <a:gd name="T48" fmla="*/ 2851 w 3359"/>
                <a:gd name="T49" fmla="*/ 7 h 1899"/>
                <a:gd name="T50" fmla="*/ 2792 w 3359"/>
                <a:gd name="T51" fmla="*/ 2 h 1899"/>
                <a:gd name="T52" fmla="*/ 2761 w 3359"/>
                <a:gd name="T53"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9" h="1899">
                  <a:moveTo>
                    <a:pt x="2761" y="0"/>
                  </a:moveTo>
                  <a:lnTo>
                    <a:pt x="0" y="0"/>
                  </a:lnTo>
                  <a:lnTo>
                    <a:pt x="0" y="1300"/>
                  </a:lnTo>
                  <a:lnTo>
                    <a:pt x="0" y="1332"/>
                  </a:lnTo>
                  <a:lnTo>
                    <a:pt x="6" y="1391"/>
                  </a:lnTo>
                  <a:lnTo>
                    <a:pt x="26" y="1479"/>
                  </a:lnTo>
                  <a:lnTo>
                    <a:pt x="71" y="1587"/>
                  </a:lnTo>
                  <a:lnTo>
                    <a:pt x="136" y="1681"/>
                  </a:lnTo>
                  <a:lnTo>
                    <a:pt x="216" y="1763"/>
                  </a:lnTo>
                  <a:lnTo>
                    <a:pt x="312" y="1828"/>
                  </a:lnTo>
                  <a:lnTo>
                    <a:pt x="420" y="1873"/>
                  </a:lnTo>
                  <a:lnTo>
                    <a:pt x="507" y="1893"/>
                  </a:lnTo>
                  <a:lnTo>
                    <a:pt x="568" y="1899"/>
                  </a:lnTo>
                  <a:lnTo>
                    <a:pt x="599" y="1899"/>
                  </a:lnTo>
                  <a:lnTo>
                    <a:pt x="3359" y="1899"/>
                  </a:lnTo>
                  <a:lnTo>
                    <a:pt x="3359" y="599"/>
                  </a:lnTo>
                  <a:lnTo>
                    <a:pt x="3359" y="569"/>
                  </a:lnTo>
                  <a:lnTo>
                    <a:pt x="3353" y="508"/>
                  </a:lnTo>
                  <a:lnTo>
                    <a:pt x="3334" y="422"/>
                  </a:lnTo>
                  <a:lnTo>
                    <a:pt x="3288" y="314"/>
                  </a:lnTo>
                  <a:lnTo>
                    <a:pt x="3223" y="218"/>
                  </a:lnTo>
                  <a:lnTo>
                    <a:pt x="3143" y="136"/>
                  </a:lnTo>
                  <a:lnTo>
                    <a:pt x="3047" y="72"/>
                  </a:lnTo>
                  <a:lnTo>
                    <a:pt x="2939" y="26"/>
                  </a:lnTo>
                  <a:lnTo>
                    <a:pt x="2851" y="7"/>
                  </a:lnTo>
                  <a:lnTo>
                    <a:pt x="2792" y="2"/>
                  </a:lnTo>
                  <a:lnTo>
                    <a:pt x="2761" y="0"/>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algn="ctr" rtl="1"/>
              <a:endParaRPr lang="ar-SA" sz="1600" b="1" dirty="0"/>
            </a:p>
            <a:p>
              <a:pPr algn="ctr" rtl="1"/>
              <a:r>
                <a:rPr lang="ar-SA" sz="1600" b="1" dirty="0"/>
                <a:t>قانون نيوتن الأول</a:t>
              </a:r>
              <a:endParaRPr lang="en-US" sz="1600" b="1" dirty="0"/>
            </a:p>
          </p:txBody>
        </p:sp>
        <p:sp>
          <p:nvSpPr>
            <p:cNvPr id="23" name="Freeform 405">
              <a:extLst>
                <a:ext uri="{FF2B5EF4-FFF2-40B4-BE49-F238E27FC236}">
                  <a16:creationId xmlns:a16="http://schemas.microsoft.com/office/drawing/2014/main" id="{F0857DFB-B271-4339-BDC0-17C5C8ECD11B}"/>
                </a:ext>
              </a:extLst>
            </p:cNvPr>
            <p:cNvSpPr>
              <a:spLocks/>
            </p:cNvSpPr>
            <p:nvPr/>
          </p:nvSpPr>
          <p:spPr bwMode="auto">
            <a:xfrm flipH="1">
              <a:off x="8205402" y="3595096"/>
              <a:ext cx="1978069" cy="687458"/>
            </a:xfrm>
            <a:custGeom>
              <a:avLst/>
              <a:gdLst>
                <a:gd name="T0" fmla="*/ 2761 w 3359"/>
                <a:gd name="T1" fmla="*/ 0 h 1899"/>
                <a:gd name="T2" fmla="*/ 0 w 3359"/>
                <a:gd name="T3" fmla="*/ 0 h 1899"/>
                <a:gd name="T4" fmla="*/ 0 w 3359"/>
                <a:gd name="T5" fmla="*/ 1300 h 1899"/>
                <a:gd name="T6" fmla="*/ 0 w 3359"/>
                <a:gd name="T7" fmla="*/ 1332 h 1899"/>
                <a:gd name="T8" fmla="*/ 6 w 3359"/>
                <a:gd name="T9" fmla="*/ 1391 h 1899"/>
                <a:gd name="T10" fmla="*/ 26 w 3359"/>
                <a:gd name="T11" fmla="*/ 1479 h 1899"/>
                <a:gd name="T12" fmla="*/ 71 w 3359"/>
                <a:gd name="T13" fmla="*/ 1587 h 1899"/>
                <a:gd name="T14" fmla="*/ 136 w 3359"/>
                <a:gd name="T15" fmla="*/ 1681 h 1899"/>
                <a:gd name="T16" fmla="*/ 216 w 3359"/>
                <a:gd name="T17" fmla="*/ 1763 h 1899"/>
                <a:gd name="T18" fmla="*/ 312 w 3359"/>
                <a:gd name="T19" fmla="*/ 1828 h 1899"/>
                <a:gd name="T20" fmla="*/ 420 w 3359"/>
                <a:gd name="T21" fmla="*/ 1873 h 1899"/>
                <a:gd name="T22" fmla="*/ 507 w 3359"/>
                <a:gd name="T23" fmla="*/ 1893 h 1899"/>
                <a:gd name="T24" fmla="*/ 568 w 3359"/>
                <a:gd name="T25" fmla="*/ 1899 h 1899"/>
                <a:gd name="T26" fmla="*/ 599 w 3359"/>
                <a:gd name="T27" fmla="*/ 1899 h 1899"/>
                <a:gd name="T28" fmla="*/ 3359 w 3359"/>
                <a:gd name="T29" fmla="*/ 1899 h 1899"/>
                <a:gd name="T30" fmla="*/ 3359 w 3359"/>
                <a:gd name="T31" fmla="*/ 599 h 1899"/>
                <a:gd name="T32" fmla="*/ 3359 w 3359"/>
                <a:gd name="T33" fmla="*/ 569 h 1899"/>
                <a:gd name="T34" fmla="*/ 3353 w 3359"/>
                <a:gd name="T35" fmla="*/ 508 h 1899"/>
                <a:gd name="T36" fmla="*/ 3334 w 3359"/>
                <a:gd name="T37" fmla="*/ 422 h 1899"/>
                <a:gd name="T38" fmla="*/ 3288 w 3359"/>
                <a:gd name="T39" fmla="*/ 314 h 1899"/>
                <a:gd name="T40" fmla="*/ 3223 w 3359"/>
                <a:gd name="T41" fmla="*/ 218 h 1899"/>
                <a:gd name="T42" fmla="*/ 3143 w 3359"/>
                <a:gd name="T43" fmla="*/ 136 h 1899"/>
                <a:gd name="T44" fmla="*/ 3047 w 3359"/>
                <a:gd name="T45" fmla="*/ 72 h 1899"/>
                <a:gd name="T46" fmla="*/ 2939 w 3359"/>
                <a:gd name="T47" fmla="*/ 26 h 1899"/>
                <a:gd name="T48" fmla="*/ 2851 w 3359"/>
                <a:gd name="T49" fmla="*/ 7 h 1899"/>
                <a:gd name="T50" fmla="*/ 2792 w 3359"/>
                <a:gd name="T51" fmla="*/ 2 h 1899"/>
                <a:gd name="T52" fmla="*/ 2761 w 3359"/>
                <a:gd name="T53"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9" h="1899">
                  <a:moveTo>
                    <a:pt x="2761" y="0"/>
                  </a:moveTo>
                  <a:lnTo>
                    <a:pt x="0" y="0"/>
                  </a:lnTo>
                  <a:lnTo>
                    <a:pt x="0" y="1300"/>
                  </a:lnTo>
                  <a:lnTo>
                    <a:pt x="0" y="1332"/>
                  </a:lnTo>
                  <a:lnTo>
                    <a:pt x="6" y="1391"/>
                  </a:lnTo>
                  <a:lnTo>
                    <a:pt x="26" y="1479"/>
                  </a:lnTo>
                  <a:lnTo>
                    <a:pt x="71" y="1587"/>
                  </a:lnTo>
                  <a:lnTo>
                    <a:pt x="136" y="1681"/>
                  </a:lnTo>
                  <a:lnTo>
                    <a:pt x="216" y="1763"/>
                  </a:lnTo>
                  <a:lnTo>
                    <a:pt x="312" y="1828"/>
                  </a:lnTo>
                  <a:lnTo>
                    <a:pt x="420" y="1873"/>
                  </a:lnTo>
                  <a:lnTo>
                    <a:pt x="507" y="1893"/>
                  </a:lnTo>
                  <a:lnTo>
                    <a:pt x="568" y="1899"/>
                  </a:lnTo>
                  <a:lnTo>
                    <a:pt x="599" y="1899"/>
                  </a:lnTo>
                  <a:lnTo>
                    <a:pt x="3359" y="1899"/>
                  </a:lnTo>
                  <a:lnTo>
                    <a:pt x="3359" y="599"/>
                  </a:lnTo>
                  <a:lnTo>
                    <a:pt x="3359" y="569"/>
                  </a:lnTo>
                  <a:lnTo>
                    <a:pt x="3353" y="508"/>
                  </a:lnTo>
                  <a:lnTo>
                    <a:pt x="3334" y="422"/>
                  </a:lnTo>
                  <a:lnTo>
                    <a:pt x="3288" y="314"/>
                  </a:lnTo>
                  <a:lnTo>
                    <a:pt x="3223" y="218"/>
                  </a:lnTo>
                  <a:lnTo>
                    <a:pt x="3143" y="136"/>
                  </a:lnTo>
                  <a:lnTo>
                    <a:pt x="3047" y="72"/>
                  </a:lnTo>
                  <a:lnTo>
                    <a:pt x="2939" y="26"/>
                  </a:lnTo>
                  <a:lnTo>
                    <a:pt x="2851" y="7"/>
                  </a:lnTo>
                  <a:lnTo>
                    <a:pt x="2792" y="2"/>
                  </a:lnTo>
                  <a:lnTo>
                    <a:pt x="2761" y="0"/>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algn="just" rtl="1"/>
              <a:r>
                <a:rPr lang="ar-SA" sz="1400" b="1" dirty="0"/>
                <a:t>التعريف</a:t>
              </a:r>
              <a:endParaRPr lang="en-US" sz="1400" b="1" dirty="0"/>
            </a:p>
          </p:txBody>
        </p:sp>
        <p:sp>
          <p:nvSpPr>
            <p:cNvPr id="24" name="Freeform 405">
              <a:extLst>
                <a:ext uri="{FF2B5EF4-FFF2-40B4-BE49-F238E27FC236}">
                  <a16:creationId xmlns:a16="http://schemas.microsoft.com/office/drawing/2014/main" id="{B063BD16-C865-4D9B-BA85-D781D1DF94EA}"/>
                </a:ext>
              </a:extLst>
            </p:cNvPr>
            <p:cNvSpPr>
              <a:spLocks/>
            </p:cNvSpPr>
            <p:nvPr/>
          </p:nvSpPr>
          <p:spPr bwMode="auto">
            <a:xfrm flipH="1">
              <a:off x="8447815" y="2844786"/>
              <a:ext cx="1978069" cy="687458"/>
            </a:xfrm>
            <a:custGeom>
              <a:avLst/>
              <a:gdLst>
                <a:gd name="T0" fmla="*/ 2761 w 3359"/>
                <a:gd name="T1" fmla="*/ 0 h 1899"/>
                <a:gd name="T2" fmla="*/ 0 w 3359"/>
                <a:gd name="T3" fmla="*/ 0 h 1899"/>
                <a:gd name="T4" fmla="*/ 0 w 3359"/>
                <a:gd name="T5" fmla="*/ 1300 h 1899"/>
                <a:gd name="T6" fmla="*/ 0 w 3359"/>
                <a:gd name="T7" fmla="*/ 1332 h 1899"/>
                <a:gd name="T8" fmla="*/ 6 w 3359"/>
                <a:gd name="T9" fmla="*/ 1391 h 1899"/>
                <a:gd name="T10" fmla="*/ 26 w 3359"/>
                <a:gd name="T11" fmla="*/ 1479 h 1899"/>
                <a:gd name="T12" fmla="*/ 71 w 3359"/>
                <a:gd name="T13" fmla="*/ 1587 h 1899"/>
                <a:gd name="T14" fmla="*/ 136 w 3359"/>
                <a:gd name="T15" fmla="*/ 1681 h 1899"/>
                <a:gd name="T16" fmla="*/ 216 w 3359"/>
                <a:gd name="T17" fmla="*/ 1763 h 1899"/>
                <a:gd name="T18" fmla="*/ 312 w 3359"/>
                <a:gd name="T19" fmla="*/ 1828 h 1899"/>
                <a:gd name="T20" fmla="*/ 420 w 3359"/>
                <a:gd name="T21" fmla="*/ 1873 h 1899"/>
                <a:gd name="T22" fmla="*/ 507 w 3359"/>
                <a:gd name="T23" fmla="*/ 1893 h 1899"/>
                <a:gd name="T24" fmla="*/ 568 w 3359"/>
                <a:gd name="T25" fmla="*/ 1899 h 1899"/>
                <a:gd name="T26" fmla="*/ 599 w 3359"/>
                <a:gd name="T27" fmla="*/ 1899 h 1899"/>
                <a:gd name="T28" fmla="*/ 3359 w 3359"/>
                <a:gd name="T29" fmla="*/ 1899 h 1899"/>
                <a:gd name="T30" fmla="*/ 3359 w 3359"/>
                <a:gd name="T31" fmla="*/ 599 h 1899"/>
                <a:gd name="T32" fmla="*/ 3359 w 3359"/>
                <a:gd name="T33" fmla="*/ 569 h 1899"/>
                <a:gd name="T34" fmla="*/ 3353 w 3359"/>
                <a:gd name="T35" fmla="*/ 508 h 1899"/>
                <a:gd name="T36" fmla="*/ 3334 w 3359"/>
                <a:gd name="T37" fmla="*/ 422 h 1899"/>
                <a:gd name="T38" fmla="*/ 3288 w 3359"/>
                <a:gd name="T39" fmla="*/ 314 h 1899"/>
                <a:gd name="T40" fmla="*/ 3223 w 3359"/>
                <a:gd name="T41" fmla="*/ 218 h 1899"/>
                <a:gd name="T42" fmla="*/ 3143 w 3359"/>
                <a:gd name="T43" fmla="*/ 136 h 1899"/>
                <a:gd name="T44" fmla="*/ 3047 w 3359"/>
                <a:gd name="T45" fmla="*/ 72 h 1899"/>
                <a:gd name="T46" fmla="*/ 2939 w 3359"/>
                <a:gd name="T47" fmla="*/ 26 h 1899"/>
                <a:gd name="T48" fmla="*/ 2851 w 3359"/>
                <a:gd name="T49" fmla="*/ 7 h 1899"/>
                <a:gd name="T50" fmla="*/ 2792 w 3359"/>
                <a:gd name="T51" fmla="*/ 2 h 1899"/>
                <a:gd name="T52" fmla="*/ 2761 w 3359"/>
                <a:gd name="T53"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9" h="1899">
                  <a:moveTo>
                    <a:pt x="2761" y="0"/>
                  </a:moveTo>
                  <a:lnTo>
                    <a:pt x="0" y="0"/>
                  </a:lnTo>
                  <a:lnTo>
                    <a:pt x="0" y="1300"/>
                  </a:lnTo>
                  <a:lnTo>
                    <a:pt x="0" y="1332"/>
                  </a:lnTo>
                  <a:lnTo>
                    <a:pt x="6" y="1391"/>
                  </a:lnTo>
                  <a:lnTo>
                    <a:pt x="26" y="1479"/>
                  </a:lnTo>
                  <a:lnTo>
                    <a:pt x="71" y="1587"/>
                  </a:lnTo>
                  <a:lnTo>
                    <a:pt x="136" y="1681"/>
                  </a:lnTo>
                  <a:lnTo>
                    <a:pt x="216" y="1763"/>
                  </a:lnTo>
                  <a:lnTo>
                    <a:pt x="312" y="1828"/>
                  </a:lnTo>
                  <a:lnTo>
                    <a:pt x="420" y="1873"/>
                  </a:lnTo>
                  <a:lnTo>
                    <a:pt x="507" y="1893"/>
                  </a:lnTo>
                  <a:lnTo>
                    <a:pt x="568" y="1899"/>
                  </a:lnTo>
                  <a:lnTo>
                    <a:pt x="599" y="1899"/>
                  </a:lnTo>
                  <a:lnTo>
                    <a:pt x="3359" y="1899"/>
                  </a:lnTo>
                  <a:lnTo>
                    <a:pt x="3359" y="599"/>
                  </a:lnTo>
                  <a:lnTo>
                    <a:pt x="3359" y="569"/>
                  </a:lnTo>
                  <a:lnTo>
                    <a:pt x="3353" y="508"/>
                  </a:lnTo>
                  <a:lnTo>
                    <a:pt x="3334" y="422"/>
                  </a:lnTo>
                  <a:lnTo>
                    <a:pt x="3288" y="314"/>
                  </a:lnTo>
                  <a:lnTo>
                    <a:pt x="3223" y="218"/>
                  </a:lnTo>
                  <a:lnTo>
                    <a:pt x="3143" y="136"/>
                  </a:lnTo>
                  <a:lnTo>
                    <a:pt x="3047" y="72"/>
                  </a:lnTo>
                  <a:lnTo>
                    <a:pt x="2939" y="26"/>
                  </a:lnTo>
                  <a:lnTo>
                    <a:pt x="2851" y="7"/>
                  </a:lnTo>
                  <a:lnTo>
                    <a:pt x="2792" y="2"/>
                  </a:lnTo>
                  <a:lnTo>
                    <a:pt x="2761" y="0"/>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algn="just" rtl="1"/>
              <a:r>
                <a:rPr lang="ar-SA" sz="1600" b="1" dirty="0"/>
                <a:t>مثال </a:t>
              </a:r>
              <a:endParaRPr lang="en-US" sz="1600" b="1" dirty="0"/>
            </a:p>
          </p:txBody>
        </p:sp>
        <p:sp>
          <p:nvSpPr>
            <p:cNvPr id="25" name="Freeform 405">
              <a:extLst>
                <a:ext uri="{FF2B5EF4-FFF2-40B4-BE49-F238E27FC236}">
                  <a16:creationId xmlns:a16="http://schemas.microsoft.com/office/drawing/2014/main" id="{D131442E-7578-4DF1-9774-0611F7B39BE2}"/>
                </a:ext>
              </a:extLst>
            </p:cNvPr>
            <p:cNvSpPr>
              <a:spLocks/>
            </p:cNvSpPr>
            <p:nvPr/>
          </p:nvSpPr>
          <p:spPr bwMode="auto">
            <a:xfrm flipH="1">
              <a:off x="8199711" y="2094476"/>
              <a:ext cx="1978069" cy="687458"/>
            </a:xfrm>
            <a:custGeom>
              <a:avLst/>
              <a:gdLst>
                <a:gd name="T0" fmla="*/ 2761 w 3359"/>
                <a:gd name="T1" fmla="*/ 0 h 1899"/>
                <a:gd name="T2" fmla="*/ 0 w 3359"/>
                <a:gd name="T3" fmla="*/ 0 h 1899"/>
                <a:gd name="T4" fmla="*/ 0 w 3359"/>
                <a:gd name="T5" fmla="*/ 1300 h 1899"/>
                <a:gd name="T6" fmla="*/ 0 w 3359"/>
                <a:gd name="T7" fmla="*/ 1332 h 1899"/>
                <a:gd name="T8" fmla="*/ 6 w 3359"/>
                <a:gd name="T9" fmla="*/ 1391 h 1899"/>
                <a:gd name="T10" fmla="*/ 26 w 3359"/>
                <a:gd name="T11" fmla="*/ 1479 h 1899"/>
                <a:gd name="T12" fmla="*/ 71 w 3359"/>
                <a:gd name="T13" fmla="*/ 1587 h 1899"/>
                <a:gd name="T14" fmla="*/ 136 w 3359"/>
                <a:gd name="T15" fmla="*/ 1681 h 1899"/>
                <a:gd name="T16" fmla="*/ 216 w 3359"/>
                <a:gd name="T17" fmla="*/ 1763 h 1899"/>
                <a:gd name="T18" fmla="*/ 312 w 3359"/>
                <a:gd name="T19" fmla="*/ 1828 h 1899"/>
                <a:gd name="T20" fmla="*/ 420 w 3359"/>
                <a:gd name="T21" fmla="*/ 1873 h 1899"/>
                <a:gd name="T22" fmla="*/ 507 w 3359"/>
                <a:gd name="T23" fmla="*/ 1893 h 1899"/>
                <a:gd name="T24" fmla="*/ 568 w 3359"/>
                <a:gd name="T25" fmla="*/ 1899 h 1899"/>
                <a:gd name="T26" fmla="*/ 599 w 3359"/>
                <a:gd name="T27" fmla="*/ 1899 h 1899"/>
                <a:gd name="T28" fmla="*/ 3359 w 3359"/>
                <a:gd name="T29" fmla="*/ 1899 h 1899"/>
                <a:gd name="T30" fmla="*/ 3359 w 3359"/>
                <a:gd name="T31" fmla="*/ 599 h 1899"/>
                <a:gd name="T32" fmla="*/ 3359 w 3359"/>
                <a:gd name="T33" fmla="*/ 569 h 1899"/>
                <a:gd name="T34" fmla="*/ 3353 w 3359"/>
                <a:gd name="T35" fmla="*/ 508 h 1899"/>
                <a:gd name="T36" fmla="*/ 3334 w 3359"/>
                <a:gd name="T37" fmla="*/ 422 h 1899"/>
                <a:gd name="T38" fmla="*/ 3288 w 3359"/>
                <a:gd name="T39" fmla="*/ 314 h 1899"/>
                <a:gd name="T40" fmla="*/ 3223 w 3359"/>
                <a:gd name="T41" fmla="*/ 218 h 1899"/>
                <a:gd name="T42" fmla="*/ 3143 w 3359"/>
                <a:gd name="T43" fmla="*/ 136 h 1899"/>
                <a:gd name="T44" fmla="*/ 3047 w 3359"/>
                <a:gd name="T45" fmla="*/ 72 h 1899"/>
                <a:gd name="T46" fmla="*/ 2939 w 3359"/>
                <a:gd name="T47" fmla="*/ 26 h 1899"/>
                <a:gd name="T48" fmla="*/ 2851 w 3359"/>
                <a:gd name="T49" fmla="*/ 7 h 1899"/>
                <a:gd name="T50" fmla="*/ 2792 w 3359"/>
                <a:gd name="T51" fmla="*/ 2 h 1899"/>
                <a:gd name="T52" fmla="*/ 2761 w 3359"/>
                <a:gd name="T53"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9" h="1899">
                  <a:moveTo>
                    <a:pt x="2761" y="0"/>
                  </a:moveTo>
                  <a:lnTo>
                    <a:pt x="0" y="0"/>
                  </a:lnTo>
                  <a:lnTo>
                    <a:pt x="0" y="1300"/>
                  </a:lnTo>
                  <a:lnTo>
                    <a:pt x="0" y="1332"/>
                  </a:lnTo>
                  <a:lnTo>
                    <a:pt x="6" y="1391"/>
                  </a:lnTo>
                  <a:lnTo>
                    <a:pt x="26" y="1479"/>
                  </a:lnTo>
                  <a:lnTo>
                    <a:pt x="71" y="1587"/>
                  </a:lnTo>
                  <a:lnTo>
                    <a:pt x="136" y="1681"/>
                  </a:lnTo>
                  <a:lnTo>
                    <a:pt x="216" y="1763"/>
                  </a:lnTo>
                  <a:lnTo>
                    <a:pt x="312" y="1828"/>
                  </a:lnTo>
                  <a:lnTo>
                    <a:pt x="420" y="1873"/>
                  </a:lnTo>
                  <a:lnTo>
                    <a:pt x="507" y="1893"/>
                  </a:lnTo>
                  <a:lnTo>
                    <a:pt x="568" y="1899"/>
                  </a:lnTo>
                  <a:lnTo>
                    <a:pt x="599" y="1899"/>
                  </a:lnTo>
                  <a:lnTo>
                    <a:pt x="3359" y="1899"/>
                  </a:lnTo>
                  <a:lnTo>
                    <a:pt x="3359" y="599"/>
                  </a:lnTo>
                  <a:lnTo>
                    <a:pt x="3359" y="569"/>
                  </a:lnTo>
                  <a:lnTo>
                    <a:pt x="3353" y="508"/>
                  </a:lnTo>
                  <a:lnTo>
                    <a:pt x="3334" y="422"/>
                  </a:lnTo>
                  <a:lnTo>
                    <a:pt x="3288" y="314"/>
                  </a:lnTo>
                  <a:lnTo>
                    <a:pt x="3223" y="218"/>
                  </a:lnTo>
                  <a:lnTo>
                    <a:pt x="3143" y="136"/>
                  </a:lnTo>
                  <a:lnTo>
                    <a:pt x="3047" y="72"/>
                  </a:lnTo>
                  <a:lnTo>
                    <a:pt x="2939" y="26"/>
                  </a:lnTo>
                  <a:lnTo>
                    <a:pt x="2851" y="7"/>
                  </a:lnTo>
                  <a:lnTo>
                    <a:pt x="2792" y="2"/>
                  </a:lnTo>
                  <a:lnTo>
                    <a:pt x="2761" y="0"/>
                  </a:lnTo>
                  <a:close/>
                </a:path>
              </a:pathLst>
            </a:custGeom>
            <a:solidFill>
              <a:srgbClr val="A6E2A6"/>
            </a:solidFill>
            <a:ln>
              <a:noFill/>
            </a:ln>
          </p:spPr>
          <p:txBody>
            <a:bodyPr vert="horz" wrap="square" lIns="91440" tIns="45720" rIns="91440" bIns="45720" numCol="1" anchor="t" anchorCtr="0" compatLnSpc="1">
              <a:prstTxWarp prst="textNoShape">
                <a:avLst/>
              </a:prstTxWarp>
            </a:bodyPr>
            <a:lstStyle/>
            <a:p>
              <a:pPr algn="ctr" rtl="1"/>
              <a:endParaRPr lang="ar-SA" sz="1800" b="1" dirty="0"/>
            </a:p>
            <a:p>
              <a:pPr algn="ctr" rtl="1"/>
              <a:r>
                <a:rPr lang="ar-SA" sz="1800" b="1" dirty="0"/>
                <a:t>قانون نيوتن الثالث</a:t>
              </a:r>
              <a:endParaRPr lang="en-US" sz="1800" b="1" dirty="0"/>
            </a:p>
          </p:txBody>
        </p:sp>
        <p:sp>
          <p:nvSpPr>
            <p:cNvPr id="26" name="Freeform 405">
              <a:extLst>
                <a:ext uri="{FF2B5EF4-FFF2-40B4-BE49-F238E27FC236}">
                  <a16:creationId xmlns:a16="http://schemas.microsoft.com/office/drawing/2014/main" id="{915D4FB0-9205-4CD8-81E8-2272FDADCDD9}"/>
                </a:ext>
              </a:extLst>
            </p:cNvPr>
            <p:cNvSpPr>
              <a:spLocks/>
            </p:cNvSpPr>
            <p:nvPr/>
          </p:nvSpPr>
          <p:spPr bwMode="auto">
            <a:xfrm flipH="1">
              <a:off x="7276969" y="1344166"/>
              <a:ext cx="1978069" cy="687458"/>
            </a:xfrm>
            <a:custGeom>
              <a:avLst/>
              <a:gdLst>
                <a:gd name="T0" fmla="*/ 2761 w 3359"/>
                <a:gd name="T1" fmla="*/ 0 h 1899"/>
                <a:gd name="T2" fmla="*/ 0 w 3359"/>
                <a:gd name="T3" fmla="*/ 0 h 1899"/>
                <a:gd name="T4" fmla="*/ 0 w 3359"/>
                <a:gd name="T5" fmla="*/ 1300 h 1899"/>
                <a:gd name="T6" fmla="*/ 0 w 3359"/>
                <a:gd name="T7" fmla="*/ 1332 h 1899"/>
                <a:gd name="T8" fmla="*/ 6 w 3359"/>
                <a:gd name="T9" fmla="*/ 1391 h 1899"/>
                <a:gd name="T10" fmla="*/ 26 w 3359"/>
                <a:gd name="T11" fmla="*/ 1479 h 1899"/>
                <a:gd name="T12" fmla="*/ 71 w 3359"/>
                <a:gd name="T13" fmla="*/ 1587 h 1899"/>
                <a:gd name="T14" fmla="*/ 136 w 3359"/>
                <a:gd name="T15" fmla="*/ 1681 h 1899"/>
                <a:gd name="T16" fmla="*/ 216 w 3359"/>
                <a:gd name="T17" fmla="*/ 1763 h 1899"/>
                <a:gd name="T18" fmla="*/ 312 w 3359"/>
                <a:gd name="T19" fmla="*/ 1828 h 1899"/>
                <a:gd name="T20" fmla="*/ 420 w 3359"/>
                <a:gd name="T21" fmla="*/ 1873 h 1899"/>
                <a:gd name="T22" fmla="*/ 507 w 3359"/>
                <a:gd name="T23" fmla="*/ 1893 h 1899"/>
                <a:gd name="T24" fmla="*/ 568 w 3359"/>
                <a:gd name="T25" fmla="*/ 1899 h 1899"/>
                <a:gd name="T26" fmla="*/ 599 w 3359"/>
                <a:gd name="T27" fmla="*/ 1899 h 1899"/>
                <a:gd name="T28" fmla="*/ 3359 w 3359"/>
                <a:gd name="T29" fmla="*/ 1899 h 1899"/>
                <a:gd name="T30" fmla="*/ 3359 w 3359"/>
                <a:gd name="T31" fmla="*/ 599 h 1899"/>
                <a:gd name="T32" fmla="*/ 3359 w 3359"/>
                <a:gd name="T33" fmla="*/ 569 h 1899"/>
                <a:gd name="T34" fmla="*/ 3353 w 3359"/>
                <a:gd name="T35" fmla="*/ 508 h 1899"/>
                <a:gd name="T36" fmla="*/ 3334 w 3359"/>
                <a:gd name="T37" fmla="*/ 422 h 1899"/>
                <a:gd name="T38" fmla="*/ 3288 w 3359"/>
                <a:gd name="T39" fmla="*/ 314 h 1899"/>
                <a:gd name="T40" fmla="*/ 3223 w 3359"/>
                <a:gd name="T41" fmla="*/ 218 h 1899"/>
                <a:gd name="T42" fmla="*/ 3143 w 3359"/>
                <a:gd name="T43" fmla="*/ 136 h 1899"/>
                <a:gd name="T44" fmla="*/ 3047 w 3359"/>
                <a:gd name="T45" fmla="*/ 72 h 1899"/>
                <a:gd name="T46" fmla="*/ 2939 w 3359"/>
                <a:gd name="T47" fmla="*/ 26 h 1899"/>
                <a:gd name="T48" fmla="*/ 2851 w 3359"/>
                <a:gd name="T49" fmla="*/ 7 h 1899"/>
                <a:gd name="T50" fmla="*/ 2792 w 3359"/>
                <a:gd name="T51" fmla="*/ 2 h 1899"/>
                <a:gd name="T52" fmla="*/ 2761 w 3359"/>
                <a:gd name="T53"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9" h="1899">
                  <a:moveTo>
                    <a:pt x="2761" y="0"/>
                  </a:moveTo>
                  <a:lnTo>
                    <a:pt x="0" y="0"/>
                  </a:lnTo>
                  <a:lnTo>
                    <a:pt x="0" y="1300"/>
                  </a:lnTo>
                  <a:lnTo>
                    <a:pt x="0" y="1332"/>
                  </a:lnTo>
                  <a:lnTo>
                    <a:pt x="6" y="1391"/>
                  </a:lnTo>
                  <a:lnTo>
                    <a:pt x="26" y="1479"/>
                  </a:lnTo>
                  <a:lnTo>
                    <a:pt x="71" y="1587"/>
                  </a:lnTo>
                  <a:lnTo>
                    <a:pt x="136" y="1681"/>
                  </a:lnTo>
                  <a:lnTo>
                    <a:pt x="216" y="1763"/>
                  </a:lnTo>
                  <a:lnTo>
                    <a:pt x="312" y="1828"/>
                  </a:lnTo>
                  <a:lnTo>
                    <a:pt x="420" y="1873"/>
                  </a:lnTo>
                  <a:lnTo>
                    <a:pt x="507" y="1893"/>
                  </a:lnTo>
                  <a:lnTo>
                    <a:pt x="568" y="1899"/>
                  </a:lnTo>
                  <a:lnTo>
                    <a:pt x="599" y="1899"/>
                  </a:lnTo>
                  <a:lnTo>
                    <a:pt x="3359" y="1899"/>
                  </a:lnTo>
                  <a:lnTo>
                    <a:pt x="3359" y="599"/>
                  </a:lnTo>
                  <a:lnTo>
                    <a:pt x="3359" y="569"/>
                  </a:lnTo>
                  <a:lnTo>
                    <a:pt x="3353" y="508"/>
                  </a:lnTo>
                  <a:lnTo>
                    <a:pt x="3334" y="422"/>
                  </a:lnTo>
                  <a:lnTo>
                    <a:pt x="3288" y="314"/>
                  </a:lnTo>
                  <a:lnTo>
                    <a:pt x="3223" y="218"/>
                  </a:lnTo>
                  <a:lnTo>
                    <a:pt x="3143" y="136"/>
                  </a:lnTo>
                  <a:lnTo>
                    <a:pt x="3047" y="72"/>
                  </a:lnTo>
                  <a:lnTo>
                    <a:pt x="2939" y="26"/>
                  </a:lnTo>
                  <a:lnTo>
                    <a:pt x="2851" y="7"/>
                  </a:lnTo>
                  <a:lnTo>
                    <a:pt x="2792" y="2"/>
                  </a:lnTo>
                  <a:lnTo>
                    <a:pt x="2761" y="0"/>
                  </a:lnTo>
                  <a:close/>
                </a:path>
              </a:pathLst>
            </a:custGeom>
            <a:solidFill>
              <a:srgbClr val="A6E2A6"/>
            </a:solidFill>
            <a:ln>
              <a:noFill/>
            </a:ln>
          </p:spPr>
          <p:txBody>
            <a:bodyPr vert="horz" wrap="square" lIns="91440" tIns="45720" rIns="91440" bIns="45720" numCol="1" anchor="t" anchorCtr="0" compatLnSpc="1">
              <a:prstTxWarp prst="textNoShape">
                <a:avLst/>
              </a:prstTxWarp>
            </a:bodyPr>
            <a:lstStyle/>
            <a:p>
              <a:pPr algn="ctr" rtl="1"/>
              <a:r>
                <a:rPr lang="ar-SA" sz="1800" dirty="0"/>
                <a:t>التعريف </a:t>
              </a:r>
              <a:endParaRPr lang="en-US" sz="1800" dirty="0"/>
            </a:p>
          </p:txBody>
        </p:sp>
        <p:sp>
          <p:nvSpPr>
            <p:cNvPr id="27" name="Freeform 55">
              <a:extLst>
                <a:ext uri="{FF2B5EF4-FFF2-40B4-BE49-F238E27FC236}">
                  <a16:creationId xmlns:a16="http://schemas.microsoft.com/office/drawing/2014/main" id="{4B493981-5F2A-4EF1-9CCD-13AD8A2667FC}"/>
                </a:ext>
              </a:extLst>
            </p:cNvPr>
            <p:cNvSpPr/>
            <p:nvPr/>
          </p:nvSpPr>
          <p:spPr>
            <a:xfrm flipH="1">
              <a:off x="3037372" y="1344166"/>
              <a:ext cx="1979461" cy="687458"/>
            </a:xfrm>
            <a:custGeom>
              <a:avLst/>
              <a:gdLst>
                <a:gd name="connsiteX0" fmla="*/ 386545 w 2171243"/>
                <a:gd name="connsiteY0" fmla="*/ 0 h 754063"/>
                <a:gd name="connsiteX1" fmla="*/ 2171243 w 2171243"/>
                <a:gd name="connsiteY1" fmla="*/ 0 h 754063"/>
                <a:gd name="connsiteX2" fmla="*/ 2171243 w 2171243"/>
                <a:gd name="connsiteY2" fmla="*/ 516210 h 754063"/>
                <a:gd name="connsiteX3" fmla="*/ 2171243 w 2171243"/>
                <a:gd name="connsiteY3" fmla="*/ 528916 h 754063"/>
                <a:gd name="connsiteX4" fmla="*/ 2167365 w 2171243"/>
                <a:gd name="connsiteY4" fmla="*/ 552344 h 754063"/>
                <a:gd name="connsiteX5" fmla="*/ 2154437 w 2171243"/>
                <a:gd name="connsiteY5" fmla="*/ 587288 h 754063"/>
                <a:gd name="connsiteX6" fmla="*/ 2125349 w 2171243"/>
                <a:gd name="connsiteY6" fmla="*/ 630173 h 754063"/>
                <a:gd name="connsiteX7" fmla="*/ 2083333 w 2171243"/>
                <a:gd name="connsiteY7" fmla="*/ 667499 h 754063"/>
                <a:gd name="connsiteX8" fmla="*/ 2031622 w 2171243"/>
                <a:gd name="connsiteY8" fmla="*/ 700060 h 754063"/>
                <a:gd name="connsiteX9" fmla="*/ 1969568 w 2171243"/>
                <a:gd name="connsiteY9" fmla="*/ 725870 h 754063"/>
                <a:gd name="connsiteX10" fmla="*/ 1899757 w 2171243"/>
                <a:gd name="connsiteY10" fmla="*/ 743739 h 754063"/>
                <a:gd name="connsiteX11" fmla="*/ 1843520 w 2171243"/>
                <a:gd name="connsiteY11" fmla="*/ 751681 h 754063"/>
                <a:gd name="connsiteX12" fmla="*/ 1804090 w 2171243"/>
                <a:gd name="connsiteY12" fmla="*/ 754063 h 754063"/>
                <a:gd name="connsiteX13" fmla="*/ 1784052 w 2171243"/>
                <a:gd name="connsiteY13" fmla="*/ 754063 h 754063"/>
                <a:gd name="connsiteX14" fmla="*/ 0 w 2171243"/>
                <a:gd name="connsiteY14" fmla="*/ 754063 h 754063"/>
                <a:gd name="connsiteX15" fmla="*/ 0 w 2171243"/>
                <a:gd name="connsiteY15" fmla="*/ 237854 h 754063"/>
                <a:gd name="connsiteX16" fmla="*/ 0 w 2171243"/>
                <a:gd name="connsiteY16" fmla="*/ 225941 h 754063"/>
                <a:gd name="connsiteX17" fmla="*/ 3878 w 2171243"/>
                <a:gd name="connsiteY17" fmla="*/ 201719 h 754063"/>
                <a:gd name="connsiteX18" fmla="*/ 16160 w 2171243"/>
                <a:gd name="connsiteY18" fmla="*/ 167570 h 754063"/>
                <a:gd name="connsiteX19" fmla="*/ 45894 w 2171243"/>
                <a:gd name="connsiteY19" fmla="*/ 124684 h 754063"/>
                <a:gd name="connsiteX20" fmla="*/ 87910 w 2171243"/>
                <a:gd name="connsiteY20" fmla="*/ 86564 h 754063"/>
                <a:gd name="connsiteX21" fmla="*/ 139622 w 2171243"/>
                <a:gd name="connsiteY21" fmla="*/ 54003 h 754063"/>
                <a:gd name="connsiteX22" fmla="*/ 201676 w 2171243"/>
                <a:gd name="connsiteY22" fmla="*/ 28590 h 754063"/>
                <a:gd name="connsiteX23" fmla="*/ 271486 w 2171243"/>
                <a:gd name="connsiteY23" fmla="*/ 10324 h 754063"/>
                <a:gd name="connsiteX24" fmla="*/ 328369 w 2171243"/>
                <a:gd name="connsiteY24" fmla="*/ 2780 h 754063"/>
                <a:gd name="connsiteX25" fmla="*/ 366506 w 2171243"/>
                <a:gd name="connsiteY25" fmla="*/ 79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1243" h="754063">
                  <a:moveTo>
                    <a:pt x="386545" y="0"/>
                  </a:moveTo>
                  <a:lnTo>
                    <a:pt x="2171243" y="0"/>
                  </a:lnTo>
                  <a:lnTo>
                    <a:pt x="2171243" y="516210"/>
                  </a:lnTo>
                  <a:lnTo>
                    <a:pt x="2171243" y="528916"/>
                  </a:lnTo>
                  <a:lnTo>
                    <a:pt x="2167365" y="552344"/>
                  </a:lnTo>
                  <a:lnTo>
                    <a:pt x="2154437" y="587288"/>
                  </a:lnTo>
                  <a:lnTo>
                    <a:pt x="2125349" y="630173"/>
                  </a:lnTo>
                  <a:lnTo>
                    <a:pt x="2083333" y="667499"/>
                  </a:lnTo>
                  <a:lnTo>
                    <a:pt x="2031622" y="700060"/>
                  </a:lnTo>
                  <a:lnTo>
                    <a:pt x="1969568" y="725870"/>
                  </a:lnTo>
                  <a:lnTo>
                    <a:pt x="1899757" y="743739"/>
                  </a:lnTo>
                  <a:lnTo>
                    <a:pt x="1843520" y="751681"/>
                  </a:lnTo>
                  <a:lnTo>
                    <a:pt x="1804090" y="754063"/>
                  </a:lnTo>
                  <a:lnTo>
                    <a:pt x="1784052" y="754063"/>
                  </a:lnTo>
                  <a:lnTo>
                    <a:pt x="0" y="754063"/>
                  </a:lnTo>
                  <a:lnTo>
                    <a:pt x="0" y="237854"/>
                  </a:lnTo>
                  <a:lnTo>
                    <a:pt x="0" y="225941"/>
                  </a:lnTo>
                  <a:lnTo>
                    <a:pt x="3878" y="201719"/>
                  </a:lnTo>
                  <a:lnTo>
                    <a:pt x="16160" y="167570"/>
                  </a:lnTo>
                  <a:lnTo>
                    <a:pt x="45894" y="124684"/>
                  </a:lnTo>
                  <a:lnTo>
                    <a:pt x="87910" y="86564"/>
                  </a:lnTo>
                  <a:lnTo>
                    <a:pt x="139622" y="54003"/>
                  </a:lnTo>
                  <a:lnTo>
                    <a:pt x="201676" y="28590"/>
                  </a:lnTo>
                  <a:lnTo>
                    <a:pt x="271486" y="10324"/>
                  </a:lnTo>
                  <a:lnTo>
                    <a:pt x="328369" y="2780"/>
                  </a:lnTo>
                  <a:lnTo>
                    <a:pt x="366506" y="794"/>
                  </a:lnTo>
                  <a:close/>
                </a:path>
              </a:pathLst>
            </a:custGeom>
            <a:solidFill>
              <a:srgbClr val="A6E2A6"/>
            </a:solidFill>
            <a:ln>
              <a:noFill/>
            </a:ln>
          </p:spPr>
          <p:txBody>
            <a:bodyPr vert="horz" wrap="square" lIns="91440" tIns="45720" rIns="91440" bIns="45720" numCol="1" anchor="t" anchorCtr="0" compatLnSpc="1">
              <a:prstTxWarp prst="textNoShape">
                <a:avLst/>
              </a:prstTxWarp>
            </a:bodyPr>
            <a:lstStyle/>
            <a:p>
              <a:pPr algn="ctr" rtl="1"/>
              <a:r>
                <a:rPr lang="ar-SA" dirty="0"/>
                <a:t>تطبيقات للقانون الثالث</a:t>
              </a:r>
              <a:endParaRPr lang="en-US" sz="1800" dirty="0"/>
            </a:p>
          </p:txBody>
        </p:sp>
        <p:sp>
          <p:nvSpPr>
            <p:cNvPr id="28" name="Freeform 56">
              <a:extLst>
                <a:ext uri="{FF2B5EF4-FFF2-40B4-BE49-F238E27FC236}">
                  <a16:creationId xmlns:a16="http://schemas.microsoft.com/office/drawing/2014/main" id="{8F8C873E-F9D4-4787-B21E-6A75819410F9}"/>
                </a:ext>
              </a:extLst>
            </p:cNvPr>
            <p:cNvSpPr/>
            <p:nvPr/>
          </p:nvSpPr>
          <p:spPr>
            <a:xfrm flipH="1">
              <a:off x="2119250" y="2094476"/>
              <a:ext cx="1979461" cy="687458"/>
            </a:xfrm>
            <a:custGeom>
              <a:avLst/>
              <a:gdLst>
                <a:gd name="connsiteX0" fmla="*/ 386545 w 2171243"/>
                <a:gd name="connsiteY0" fmla="*/ 0 h 754063"/>
                <a:gd name="connsiteX1" fmla="*/ 2171243 w 2171243"/>
                <a:gd name="connsiteY1" fmla="*/ 0 h 754063"/>
                <a:gd name="connsiteX2" fmla="*/ 2171243 w 2171243"/>
                <a:gd name="connsiteY2" fmla="*/ 516210 h 754063"/>
                <a:gd name="connsiteX3" fmla="*/ 2171243 w 2171243"/>
                <a:gd name="connsiteY3" fmla="*/ 528916 h 754063"/>
                <a:gd name="connsiteX4" fmla="*/ 2167365 w 2171243"/>
                <a:gd name="connsiteY4" fmla="*/ 552344 h 754063"/>
                <a:gd name="connsiteX5" fmla="*/ 2154437 w 2171243"/>
                <a:gd name="connsiteY5" fmla="*/ 587288 h 754063"/>
                <a:gd name="connsiteX6" fmla="*/ 2125349 w 2171243"/>
                <a:gd name="connsiteY6" fmla="*/ 630173 h 754063"/>
                <a:gd name="connsiteX7" fmla="*/ 2083333 w 2171243"/>
                <a:gd name="connsiteY7" fmla="*/ 667499 h 754063"/>
                <a:gd name="connsiteX8" fmla="*/ 2031622 w 2171243"/>
                <a:gd name="connsiteY8" fmla="*/ 700060 h 754063"/>
                <a:gd name="connsiteX9" fmla="*/ 1969568 w 2171243"/>
                <a:gd name="connsiteY9" fmla="*/ 725870 h 754063"/>
                <a:gd name="connsiteX10" fmla="*/ 1899757 w 2171243"/>
                <a:gd name="connsiteY10" fmla="*/ 743739 h 754063"/>
                <a:gd name="connsiteX11" fmla="*/ 1843520 w 2171243"/>
                <a:gd name="connsiteY11" fmla="*/ 751681 h 754063"/>
                <a:gd name="connsiteX12" fmla="*/ 1804090 w 2171243"/>
                <a:gd name="connsiteY12" fmla="*/ 754063 h 754063"/>
                <a:gd name="connsiteX13" fmla="*/ 1784052 w 2171243"/>
                <a:gd name="connsiteY13" fmla="*/ 754063 h 754063"/>
                <a:gd name="connsiteX14" fmla="*/ 0 w 2171243"/>
                <a:gd name="connsiteY14" fmla="*/ 754063 h 754063"/>
                <a:gd name="connsiteX15" fmla="*/ 0 w 2171243"/>
                <a:gd name="connsiteY15" fmla="*/ 237854 h 754063"/>
                <a:gd name="connsiteX16" fmla="*/ 0 w 2171243"/>
                <a:gd name="connsiteY16" fmla="*/ 225941 h 754063"/>
                <a:gd name="connsiteX17" fmla="*/ 3878 w 2171243"/>
                <a:gd name="connsiteY17" fmla="*/ 201719 h 754063"/>
                <a:gd name="connsiteX18" fmla="*/ 16160 w 2171243"/>
                <a:gd name="connsiteY18" fmla="*/ 167570 h 754063"/>
                <a:gd name="connsiteX19" fmla="*/ 45894 w 2171243"/>
                <a:gd name="connsiteY19" fmla="*/ 124685 h 754063"/>
                <a:gd name="connsiteX20" fmla="*/ 87910 w 2171243"/>
                <a:gd name="connsiteY20" fmla="*/ 86564 h 754063"/>
                <a:gd name="connsiteX21" fmla="*/ 139621 w 2171243"/>
                <a:gd name="connsiteY21" fmla="*/ 54004 h 754063"/>
                <a:gd name="connsiteX22" fmla="*/ 201675 w 2171243"/>
                <a:gd name="connsiteY22" fmla="*/ 28590 h 754063"/>
                <a:gd name="connsiteX23" fmla="*/ 271486 w 2171243"/>
                <a:gd name="connsiteY23" fmla="*/ 10324 h 754063"/>
                <a:gd name="connsiteX24" fmla="*/ 328369 w 2171243"/>
                <a:gd name="connsiteY24" fmla="*/ 2780 h 754063"/>
                <a:gd name="connsiteX25" fmla="*/ 366506 w 2171243"/>
                <a:gd name="connsiteY25" fmla="*/ 79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1243" h="754063">
                  <a:moveTo>
                    <a:pt x="386545" y="0"/>
                  </a:moveTo>
                  <a:lnTo>
                    <a:pt x="2171243" y="0"/>
                  </a:lnTo>
                  <a:lnTo>
                    <a:pt x="2171243" y="516210"/>
                  </a:lnTo>
                  <a:lnTo>
                    <a:pt x="2171243" y="528916"/>
                  </a:lnTo>
                  <a:lnTo>
                    <a:pt x="2167365" y="552344"/>
                  </a:lnTo>
                  <a:lnTo>
                    <a:pt x="2154437" y="587288"/>
                  </a:lnTo>
                  <a:lnTo>
                    <a:pt x="2125349" y="630173"/>
                  </a:lnTo>
                  <a:lnTo>
                    <a:pt x="2083333" y="667499"/>
                  </a:lnTo>
                  <a:lnTo>
                    <a:pt x="2031622" y="700060"/>
                  </a:lnTo>
                  <a:lnTo>
                    <a:pt x="1969568" y="725870"/>
                  </a:lnTo>
                  <a:lnTo>
                    <a:pt x="1899757" y="743739"/>
                  </a:lnTo>
                  <a:lnTo>
                    <a:pt x="1843520" y="751681"/>
                  </a:lnTo>
                  <a:lnTo>
                    <a:pt x="1804090" y="754063"/>
                  </a:lnTo>
                  <a:lnTo>
                    <a:pt x="1784052" y="754063"/>
                  </a:lnTo>
                  <a:lnTo>
                    <a:pt x="0" y="754063"/>
                  </a:lnTo>
                  <a:lnTo>
                    <a:pt x="0" y="237854"/>
                  </a:lnTo>
                  <a:lnTo>
                    <a:pt x="0" y="225941"/>
                  </a:lnTo>
                  <a:lnTo>
                    <a:pt x="3878" y="201719"/>
                  </a:lnTo>
                  <a:lnTo>
                    <a:pt x="16160" y="167570"/>
                  </a:lnTo>
                  <a:lnTo>
                    <a:pt x="45894" y="124685"/>
                  </a:lnTo>
                  <a:lnTo>
                    <a:pt x="87910" y="86564"/>
                  </a:lnTo>
                  <a:lnTo>
                    <a:pt x="139621" y="54004"/>
                  </a:lnTo>
                  <a:lnTo>
                    <a:pt x="201675" y="28590"/>
                  </a:lnTo>
                  <a:lnTo>
                    <a:pt x="271486" y="10324"/>
                  </a:lnTo>
                  <a:lnTo>
                    <a:pt x="328369" y="2780"/>
                  </a:lnTo>
                  <a:lnTo>
                    <a:pt x="366506" y="794"/>
                  </a:lnTo>
                  <a:close/>
                </a:path>
              </a:pathLst>
            </a:custGeom>
            <a:solidFill>
              <a:srgbClr val="A6E2A6"/>
            </a:solidFill>
            <a:ln>
              <a:noFill/>
            </a:ln>
          </p:spPr>
          <p:txBody>
            <a:bodyPr vert="horz" wrap="square" lIns="91440" tIns="45720" rIns="91440" bIns="45720" numCol="1" anchor="t" anchorCtr="0" compatLnSpc="1">
              <a:prstTxWarp prst="textNoShape">
                <a:avLst/>
              </a:prstTxWarp>
            </a:bodyPr>
            <a:lstStyle/>
            <a:p>
              <a:pPr algn="ctr" rtl="1"/>
              <a:endParaRPr lang="ar-SA" sz="1800" b="1" dirty="0"/>
            </a:p>
            <a:p>
              <a:pPr algn="ctr" rtl="1"/>
              <a:r>
                <a:rPr lang="ar-SA" sz="1800" b="1" dirty="0"/>
                <a:t>قانون نيوتن الثالث</a:t>
              </a:r>
              <a:endParaRPr lang="en-US" sz="1800" b="1" dirty="0"/>
            </a:p>
          </p:txBody>
        </p:sp>
        <p:sp>
          <p:nvSpPr>
            <p:cNvPr id="29" name="Freeform 57">
              <a:extLst>
                <a:ext uri="{FF2B5EF4-FFF2-40B4-BE49-F238E27FC236}">
                  <a16:creationId xmlns:a16="http://schemas.microsoft.com/office/drawing/2014/main" id="{CCB430EE-4D51-4026-BB36-24E0A9241699}"/>
                </a:ext>
              </a:extLst>
            </p:cNvPr>
            <p:cNvSpPr/>
            <p:nvPr/>
          </p:nvSpPr>
          <p:spPr>
            <a:xfrm flipH="1">
              <a:off x="1865702" y="2844786"/>
              <a:ext cx="1979461" cy="687458"/>
            </a:xfrm>
            <a:custGeom>
              <a:avLst/>
              <a:gdLst>
                <a:gd name="connsiteX0" fmla="*/ 386545 w 2171243"/>
                <a:gd name="connsiteY0" fmla="*/ 0 h 754063"/>
                <a:gd name="connsiteX1" fmla="*/ 2171243 w 2171243"/>
                <a:gd name="connsiteY1" fmla="*/ 0 h 754063"/>
                <a:gd name="connsiteX2" fmla="*/ 2171243 w 2171243"/>
                <a:gd name="connsiteY2" fmla="*/ 516210 h 754063"/>
                <a:gd name="connsiteX3" fmla="*/ 2171243 w 2171243"/>
                <a:gd name="connsiteY3" fmla="*/ 528916 h 754063"/>
                <a:gd name="connsiteX4" fmla="*/ 2167365 w 2171243"/>
                <a:gd name="connsiteY4" fmla="*/ 552344 h 754063"/>
                <a:gd name="connsiteX5" fmla="*/ 2154437 w 2171243"/>
                <a:gd name="connsiteY5" fmla="*/ 587288 h 754063"/>
                <a:gd name="connsiteX6" fmla="*/ 2125349 w 2171243"/>
                <a:gd name="connsiteY6" fmla="*/ 630173 h 754063"/>
                <a:gd name="connsiteX7" fmla="*/ 2083333 w 2171243"/>
                <a:gd name="connsiteY7" fmla="*/ 667499 h 754063"/>
                <a:gd name="connsiteX8" fmla="*/ 2031622 w 2171243"/>
                <a:gd name="connsiteY8" fmla="*/ 700060 h 754063"/>
                <a:gd name="connsiteX9" fmla="*/ 1969568 w 2171243"/>
                <a:gd name="connsiteY9" fmla="*/ 725870 h 754063"/>
                <a:gd name="connsiteX10" fmla="*/ 1899757 w 2171243"/>
                <a:gd name="connsiteY10" fmla="*/ 743739 h 754063"/>
                <a:gd name="connsiteX11" fmla="*/ 1843520 w 2171243"/>
                <a:gd name="connsiteY11" fmla="*/ 751681 h 754063"/>
                <a:gd name="connsiteX12" fmla="*/ 1804090 w 2171243"/>
                <a:gd name="connsiteY12" fmla="*/ 754063 h 754063"/>
                <a:gd name="connsiteX13" fmla="*/ 1784052 w 2171243"/>
                <a:gd name="connsiteY13" fmla="*/ 754063 h 754063"/>
                <a:gd name="connsiteX14" fmla="*/ 0 w 2171243"/>
                <a:gd name="connsiteY14" fmla="*/ 754063 h 754063"/>
                <a:gd name="connsiteX15" fmla="*/ 0 w 2171243"/>
                <a:gd name="connsiteY15" fmla="*/ 237854 h 754063"/>
                <a:gd name="connsiteX16" fmla="*/ 0 w 2171243"/>
                <a:gd name="connsiteY16" fmla="*/ 225941 h 754063"/>
                <a:gd name="connsiteX17" fmla="*/ 3878 w 2171243"/>
                <a:gd name="connsiteY17" fmla="*/ 201719 h 754063"/>
                <a:gd name="connsiteX18" fmla="*/ 16160 w 2171243"/>
                <a:gd name="connsiteY18" fmla="*/ 167570 h 754063"/>
                <a:gd name="connsiteX19" fmla="*/ 45894 w 2171243"/>
                <a:gd name="connsiteY19" fmla="*/ 124685 h 754063"/>
                <a:gd name="connsiteX20" fmla="*/ 87910 w 2171243"/>
                <a:gd name="connsiteY20" fmla="*/ 86564 h 754063"/>
                <a:gd name="connsiteX21" fmla="*/ 139621 w 2171243"/>
                <a:gd name="connsiteY21" fmla="*/ 54004 h 754063"/>
                <a:gd name="connsiteX22" fmla="*/ 201675 w 2171243"/>
                <a:gd name="connsiteY22" fmla="*/ 28590 h 754063"/>
                <a:gd name="connsiteX23" fmla="*/ 271486 w 2171243"/>
                <a:gd name="connsiteY23" fmla="*/ 10324 h 754063"/>
                <a:gd name="connsiteX24" fmla="*/ 328369 w 2171243"/>
                <a:gd name="connsiteY24" fmla="*/ 2780 h 754063"/>
                <a:gd name="connsiteX25" fmla="*/ 366506 w 2171243"/>
                <a:gd name="connsiteY25" fmla="*/ 79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1243" h="754063">
                  <a:moveTo>
                    <a:pt x="386545" y="0"/>
                  </a:moveTo>
                  <a:lnTo>
                    <a:pt x="2171243" y="0"/>
                  </a:lnTo>
                  <a:lnTo>
                    <a:pt x="2171243" y="516210"/>
                  </a:lnTo>
                  <a:lnTo>
                    <a:pt x="2171243" y="528916"/>
                  </a:lnTo>
                  <a:lnTo>
                    <a:pt x="2167365" y="552344"/>
                  </a:lnTo>
                  <a:lnTo>
                    <a:pt x="2154437" y="587288"/>
                  </a:lnTo>
                  <a:lnTo>
                    <a:pt x="2125349" y="630173"/>
                  </a:lnTo>
                  <a:lnTo>
                    <a:pt x="2083333" y="667499"/>
                  </a:lnTo>
                  <a:lnTo>
                    <a:pt x="2031622" y="700060"/>
                  </a:lnTo>
                  <a:lnTo>
                    <a:pt x="1969568" y="725870"/>
                  </a:lnTo>
                  <a:lnTo>
                    <a:pt x="1899757" y="743739"/>
                  </a:lnTo>
                  <a:lnTo>
                    <a:pt x="1843520" y="751681"/>
                  </a:lnTo>
                  <a:lnTo>
                    <a:pt x="1804090" y="754063"/>
                  </a:lnTo>
                  <a:lnTo>
                    <a:pt x="1784052" y="754063"/>
                  </a:lnTo>
                  <a:lnTo>
                    <a:pt x="0" y="754063"/>
                  </a:lnTo>
                  <a:lnTo>
                    <a:pt x="0" y="237854"/>
                  </a:lnTo>
                  <a:lnTo>
                    <a:pt x="0" y="225941"/>
                  </a:lnTo>
                  <a:lnTo>
                    <a:pt x="3878" y="201719"/>
                  </a:lnTo>
                  <a:lnTo>
                    <a:pt x="16160" y="167570"/>
                  </a:lnTo>
                  <a:lnTo>
                    <a:pt x="45894" y="124685"/>
                  </a:lnTo>
                  <a:lnTo>
                    <a:pt x="87910" y="86564"/>
                  </a:lnTo>
                  <a:lnTo>
                    <a:pt x="139621" y="54004"/>
                  </a:lnTo>
                  <a:lnTo>
                    <a:pt x="201675" y="28590"/>
                  </a:lnTo>
                  <a:lnTo>
                    <a:pt x="271486" y="10324"/>
                  </a:lnTo>
                  <a:lnTo>
                    <a:pt x="328369" y="2780"/>
                  </a:lnTo>
                  <a:lnTo>
                    <a:pt x="366506" y="79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algn="just" rtl="1"/>
              <a:r>
                <a:rPr lang="ar-SA" sz="1600" b="1" dirty="0"/>
                <a:t>مثال </a:t>
              </a:r>
              <a:endParaRPr lang="en-US" sz="1600" b="1" dirty="0"/>
            </a:p>
          </p:txBody>
        </p:sp>
        <p:sp>
          <p:nvSpPr>
            <p:cNvPr id="30" name="Freeform 58">
              <a:extLst>
                <a:ext uri="{FF2B5EF4-FFF2-40B4-BE49-F238E27FC236}">
                  <a16:creationId xmlns:a16="http://schemas.microsoft.com/office/drawing/2014/main" id="{08BCEE1A-8DD3-4507-98E4-6CE427652443}"/>
                </a:ext>
              </a:extLst>
            </p:cNvPr>
            <p:cNvSpPr/>
            <p:nvPr/>
          </p:nvSpPr>
          <p:spPr>
            <a:xfrm flipH="1">
              <a:off x="2108117" y="3595096"/>
              <a:ext cx="1979461" cy="687458"/>
            </a:xfrm>
            <a:custGeom>
              <a:avLst/>
              <a:gdLst>
                <a:gd name="connsiteX0" fmla="*/ 386545 w 2171243"/>
                <a:gd name="connsiteY0" fmla="*/ 0 h 754063"/>
                <a:gd name="connsiteX1" fmla="*/ 2171243 w 2171243"/>
                <a:gd name="connsiteY1" fmla="*/ 0 h 754063"/>
                <a:gd name="connsiteX2" fmla="*/ 2171243 w 2171243"/>
                <a:gd name="connsiteY2" fmla="*/ 516210 h 754063"/>
                <a:gd name="connsiteX3" fmla="*/ 2171243 w 2171243"/>
                <a:gd name="connsiteY3" fmla="*/ 528916 h 754063"/>
                <a:gd name="connsiteX4" fmla="*/ 2167365 w 2171243"/>
                <a:gd name="connsiteY4" fmla="*/ 552344 h 754063"/>
                <a:gd name="connsiteX5" fmla="*/ 2154437 w 2171243"/>
                <a:gd name="connsiteY5" fmla="*/ 587288 h 754063"/>
                <a:gd name="connsiteX6" fmla="*/ 2125349 w 2171243"/>
                <a:gd name="connsiteY6" fmla="*/ 630173 h 754063"/>
                <a:gd name="connsiteX7" fmla="*/ 2083333 w 2171243"/>
                <a:gd name="connsiteY7" fmla="*/ 667499 h 754063"/>
                <a:gd name="connsiteX8" fmla="*/ 2031622 w 2171243"/>
                <a:gd name="connsiteY8" fmla="*/ 700060 h 754063"/>
                <a:gd name="connsiteX9" fmla="*/ 1969568 w 2171243"/>
                <a:gd name="connsiteY9" fmla="*/ 725870 h 754063"/>
                <a:gd name="connsiteX10" fmla="*/ 1899757 w 2171243"/>
                <a:gd name="connsiteY10" fmla="*/ 743739 h 754063"/>
                <a:gd name="connsiteX11" fmla="*/ 1843520 w 2171243"/>
                <a:gd name="connsiteY11" fmla="*/ 751681 h 754063"/>
                <a:gd name="connsiteX12" fmla="*/ 1804090 w 2171243"/>
                <a:gd name="connsiteY12" fmla="*/ 754063 h 754063"/>
                <a:gd name="connsiteX13" fmla="*/ 1784052 w 2171243"/>
                <a:gd name="connsiteY13" fmla="*/ 754063 h 754063"/>
                <a:gd name="connsiteX14" fmla="*/ 0 w 2171243"/>
                <a:gd name="connsiteY14" fmla="*/ 754063 h 754063"/>
                <a:gd name="connsiteX15" fmla="*/ 0 w 2171243"/>
                <a:gd name="connsiteY15" fmla="*/ 237854 h 754063"/>
                <a:gd name="connsiteX16" fmla="*/ 0 w 2171243"/>
                <a:gd name="connsiteY16" fmla="*/ 225941 h 754063"/>
                <a:gd name="connsiteX17" fmla="*/ 3878 w 2171243"/>
                <a:gd name="connsiteY17" fmla="*/ 201719 h 754063"/>
                <a:gd name="connsiteX18" fmla="*/ 16160 w 2171243"/>
                <a:gd name="connsiteY18" fmla="*/ 167570 h 754063"/>
                <a:gd name="connsiteX19" fmla="*/ 45894 w 2171243"/>
                <a:gd name="connsiteY19" fmla="*/ 124685 h 754063"/>
                <a:gd name="connsiteX20" fmla="*/ 87910 w 2171243"/>
                <a:gd name="connsiteY20" fmla="*/ 86564 h 754063"/>
                <a:gd name="connsiteX21" fmla="*/ 139621 w 2171243"/>
                <a:gd name="connsiteY21" fmla="*/ 54004 h 754063"/>
                <a:gd name="connsiteX22" fmla="*/ 201675 w 2171243"/>
                <a:gd name="connsiteY22" fmla="*/ 28590 h 754063"/>
                <a:gd name="connsiteX23" fmla="*/ 271486 w 2171243"/>
                <a:gd name="connsiteY23" fmla="*/ 10324 h 754063"/>
                <a:gd name="connsiteX24" fmla="*/ 328369 w 2171243"/>
                <a:gd name="connsiteY24" fmla="*/ 2780 h 754063"/>
                <a:gd name="connsiteX25" fmla="*/ 366506 w 2171243"/>
                <a:gd name="connsiteY25" fmla="*/ 79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1243" h="754063">
                  <a:moveTo>
                    <a:pt x="386545" y="0"/>
                  </a:moveTo>
                  <a:lnTo>
                    <a:pt x="2171243" y="0"/>
                  </a:lnTo>
                  <a:lnTo>
                    <a:pt x="2171243" y="516210"/>
                  </a:lnTo>
                  <a:lnTo>
                    <a:pt x="2171243" y="528916"/>
                  </a:lnTo>
                  <a:lnTo>
                    <a:pt x="2167365" y="552344"/>
                  </a:lnTo>
                  <a:lnTo>
                    <a:pt x="2154437" y="587288"/>
                  </a:lnTo>
                  <a:lnTo>
                    <a:pt x="2125349" y="630173"/>
                  </a:lnTo>
                  <a:lnTo>
                    <a:pt x="2083333" y="667499"/>
                  </a:lnTo>
                  <a:lnTo>
                    <a:pt x="2031622" y="700060"/>
                  </a:lnTo>
                  <a:lnTo>
                    <a:pt x="1969568" y="725870"/>
                  </a:lnTo>
                  <a:lnTo>
                    <a:pt x="1899757" y="743739"/>
                  </a:lnTo>
                  <a:lnTo>
                    <a:pt x="1843520" y="751681"/>
                  </a:lnTo>
                  <a:lnTo>
                    <a:pt x="1804090" y="754063"/>
                  </a:lnTo>
                  <a:lnTo>
                    <a:pt x="1784052" y="754063"/>
                  </a:lnTo>
                  <a:lnTo>
                    <a:pt x="0" y="754063"/>
                  </a:lnTo>
                  <a:lnTo>
                    <a:pt x="0" y="237854"/>
                  </a:lnTo>
                  <a:lnTo>
                    <a:pt x="0" y="225941"/>
                  </a:lnTo>
                  <a:lnTo>
                    <a:pt x="3878" y="201719"/>
                  </a:lnTo>
                  <a:lnTo>
                    <a:pt x="16160" y="167570"/>
                  </a:lnTo>
                  <a:lnTo>
                    <a:pt x="45894" y="124685"/>
                  </a:lnTo>
                  <a:lnTo>
                    <a:pt x="87910" y="86564"/>
                  </a:lnTo>
                  <a:lnTo>
                    <a:pt x="139621" y="54004"/>
                  </a:lnTo>
                  <a:lnTo>
                    <a:pt x="201675" y="28590"/>
                  </a:lnTo>
                  <a:lnTo>
                    <a:pt x="271486" y="10324"/>
                  </a:lnTo>
                  <a:lnTo>
                    <a:pt x="328369" y="2780"/>
                  </a:lnTo>
                  <a:lnTo>
                    <a:pt x="366506" y="79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algn="just" rtl="1"/>
              <a:r>
                <a:rPr lang="ar-SA" sz="1400" b="1" dirty="0"/>
                <a:t>التعريف </a:t>
              </a:r>
              <a:endParaRPr lang="en-US" sz="1400" b="1" dirty="0"/>
            </a:p>
          </p:txBody>
        </p:sp>
        <p:sp>
          <p:nvSpPr>
            <p:cNvPr id="31" name="Freeform 59">
              <a:extLst>
                <a:ext uri="{FF2B5EF4-FFF2-40B4-BE49-F238E27FC236}">
                  <a16:creationId xmlns:a16="http://schemas.microsoft.com/office/drawing/2014/main" id="{59E713A5-7804-404C-AF1F-350CED1BA032}"/>
                </a:ext>
              </a:extLst>
            </p:cNvPr>
            <p:cNvSpPr/>
            <p:nvPr/>
          </p:nvSpPr>
          <p:spPr>
            <a:xfrm flipH="1">
              <a:off x="2916078" y="4345408"/>
              <a:ext cx="1979461" cy="687458"/>
            </a:xfrm>
            <a:custGeom>
              <a:avLst/>
              <a:gdLst>
                <a:gd name="connsiteX0" fmla="*/ 386545 w 2171243"/>
                <a:gd name="connsiteY0" fmla="*/ 0 h 754063"/>
                <a:gd name="connsiteX1" fmla="*/ 2171243 w 2171243"/>
                <a:gd name="connsiteY1" fmla="*/ 0 h 754063"/>
                <a:gd name="connsiteX2" fmla="*/ 2171243 w 2171243"/>
                <a:gd name="connsiteY2" fmla="*/ 516210 h 754063"/>
                <a:gd name="connsiteX3" fmla="*/ 2171243 w 2171243"/>
                <a:gd name="connsiteY3" fmla="*/ 528916 h 754063"/>
                <a:gd name="connsiteX4" fmla="*/ 2167365 w 2171243"/>
                <a:gd name="connsiteY4" fmla="*/ 552344 h 754063"/>
                <a:gd name="connsiteX5" fmla="*/ 2154437 w 2171243"/>
                <a:gd name="connsiteY5" fmla="*/ 587288 h 754063"/>
                <a:gd name="connsiteX6" fmla="*/ 2125349 w 2171243"/>
                <a:gd name="connsiteY6" fmla="*/ 630173 h 754063"/>
                <a:gd name="connsiteX7" fmla="*/ 2083333 w 2171243"/>
                <a:gd name="connsiteY7" fmla="*/ 667499 h 754063"/>
                <a:gd name="connsiteX8" fmla="*/ 2031622 w 2171243"/>
                <a:gd name="connsiteY8" fmla="*/ 700060 h 754063"/>
                <a:gd name="connsiteX9" fmla="*/ 1969568 w 2171243"/>
                <a:gd name="connsiteY9" fmla="*/ 725870 h 754063"/>
                <a:gd name="connsiteX10" fmla="*/ 1899757 w 2171243"/>
                <a:gd name="connsiteY10" fmla="*/ 743739 h 754063"/>
                <a:gd name="connsiteX11" fmla="*/ 1843520 w 2171243"/>
                <a:gd name="connsiteY11" fmla="*/ 751681 h 754063"/>
                <a:gd name="connsiteX12" fmla="*/ 1804090 w 2171243"/>
                <a:gd name="connsiteY12" fmla="*/ 754063 h 754063"/>
                <a:gd name="connsiteX13" fmla="*/ 1784052 w 2171243"/>
                <a:gd name="connsiteY13" fmla="*/ 754063 h 754063"/>
                <a:gd name="connsiteX14" fmla="*/ 0 w 2171243"/>
                <a:gd name="connsiteY14" fmla="*/ 754063 h 754063"/>
                <a:gd name="connsiteX15" fmla="*/ 0 w 2171243"/>
                <a:gd name="connsiteY15" fmla="*/ 237854 h 754063"/>
                <a:gd name="connsiteX16" fmla="*/ 0 w 2171243"/>
                <a:gd name="connsiteY16" fmla="*/ 225941 h 754063"/>
                <a:gd name="connsiteX17" fmla="*/ 3878 w 2171243"/>
                <a:gd name="connsiteY17" fmla="*/ 201719 h 754063"/>
                <a:gd name="connsiteX18" fmla="*/ 16160 w 2171243"/>
                <a:gd name="connsiteY18" fmla="*/ 167570 h 754063"/>
                <a:gd name="connsiteX19" fmla="*/ 45894 w 2171243"/>
                <a:gd name="connsiteY19" fmla="*/ 124685 h 754063"/>
                <a:gd name="connsiteX20" fmla="*/ 87910 w 2171243"/>
                <a:gd name="connsiteY20" fmla="*/ 86565 h 754063"/>
                <a:gd name="connsiteX21" fmla="*/ 139622 w 2171243"/>
                <a:gd name="connsiteY21" fmla="*/ 54004 h 754063"/>
                <a:gd name="connsiteX22" fmla="*/ 201676 w 2171243"/>
                <a:gd name="connsiteY22" fmla="*/ 28590 h 754063"/>
                <a:gd name="connsiteX23" fmla="*/ 271486 w 2171243"/>
                <a:gd name="connsiteY23" fmla="*/ 10324 h 754063"/>
                <a:gd name="connsiteX24" fmla="*/ 328369 w 2171243"/>
                <a:gd name="connsiteY24" fmla="*/ 2780 h 754063"/>
                <a:gd name="connsiteX25" fmla="*/ 366506 w 2171243"/>
                <a:gd name="connsiteY25" fmla="*/ 794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1243" h="754063">
                  <a:moveTo>
                    <a:pt x="386545" y="0"/>
                  </a:moveTo>
                  <a:lnTo>
                    <a:pt x="2171243" y="0"/>
                  </a:lnTo>
                  <a:lnTo>
                    <a:pt x="2171243" y="516210"/>
                  </a:lnTo>
                  <a:lnTo>
                    <a:pt x="2171243" y="528916"/>
                  </a:lnTo>
                  <a:lnTo>
                    <a:pt x="2167365" y="552344"/>
                  </a:lnTo>
                  <a:lnTo>
                    <a:pt x="2154437" y="587288"/>
                  </a:lnTo>
                  <a:lnTo>
                    <a:pt x="2125349" y="630173"/>
                  </a:lnTo>
                  <a:lnTo>
                    <a:pt x="2083333" y="667499"/>
                  </a:lnTo>
                  <a:lnTo>
                    <a:pt x="2031622" y="700060"/>
                  </a:lnTo>
                  <a:lnTo>
                    <a:pt x="1969568" y="725870"/>
                  </a:lnTo>
                  <a:lnTo>
                    <a:pt x="1899757" y="743739"/>
                  </a:lnTo>
                  <a:lnTo>
                    <a:pt x="1843520" y="751681"/>
                  </a:lnTo>
                  <a:lnTo>
                    <a:pt x="1804090" y="754063"/>
                  </a:lnTo>
                  <a:lnTo>
                    <a:pt x="1784052" y="754063"/>
                  </a:lnTo>
                  <a:lnTo>
                    <a:pt x="0" y="754063"/>
                  </a:lnTo>
                  <a:lnTo>
                    <a:pt x="0" y="237854"/>
                  </a:lnTo>
                  <a:lnTo>
                    <a:pt x="0" y="225941"/>
                  </a:lnTo>
                  <a:lnTo>
                    <a:pt x="3878" y="201719"/>
                  </a:lnTo>
                  <a:lnTo>
                    <a:pt x="16160" y="167570"/>
                  </a:lnTo>
                  <a:lnTo>
                    <a:pt x="45894" y="124685"/>
                  </a:lnTo>
                  <a:lnTo>
                    <a:pt x="87910" y="86565"/>
                  </a:lnTo>
                  <a:lnTo>
                    <a:pt x="139622" y="54004"/>
                  </a:lnTo>
                  <a:lnTo>
                    <a:pt x="201676" y="28590"/>
                  </a:lnTo>
                  <a:lnTo>
                    <a:pt x="271486" y="10324"/>
                  </a:lnTo>
                  <a:lnTo>
                    <a:pt x="328369" y="2780"/>
                  </a:lnTo>
                  <a:lnTo>
                    <a:pt x="366506" y="79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algn="ctr" rtl="1"/>
              <a:endParaRPr lang="ar-SA" sz="1600" b="1" dirty="0"/>
            </a:p>
            <a:p>
              <a:pPr algn="ctr" rtl="1"/>
              <a:r>
                <a:rPr lang="ar-SA" sz="1600" b="1" dirty="0"/>
                <a:t>قانون نيوتن الثاني</a:t>
              </a:r>
              <a:endParaRPr lang="en-US" sz="1600" b="1" dirty="0"/>
            </a:p>
          </p:txBody>
        </p:sp>
        <p:sp>
          <p:nvSpPr>
            <p:cNvPr id="32" name="Rectangle 1005">
              <a:extLst>
                <a:ext uri="{FF2B5EF4-FFF2-40B4-BE49-F238E27FC236}">
                  <a16:creationId xmlns:a16="http://schemas.microsoft.com/office/drawing/2014/main" id="{D65D927D-0F48-4AB3-975F-BA4D53452A85}"/>
                </a:ext>
              </a:extLst>
            </p:cNvPr>
            <p:cNvSpPr>
              <a:spLocks noChangeArrowheads="1"/>
            </p:cNvSpPr>
            <p:nvPr/>
          </p:nvSpPr>
          <p:spPr bwMode="auto">
            <a:xfrm flipH="1">
              <a:off x="5433445" y="5015824"/>
              <a:ext cx="1521689" cy="30070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endParaRPr lang="en-US" sz="1800" dirty="0"/>
            </a:p>
          </p:txBody>
        </p:sp>
        <p:sp>
          <p:nvSpPr>
            <p:cNvPr id="33" name="Freeform 1006">
              <a:extLst>
                <a:ext uri="{FF2B5EF4-FFF2-40B4-BE49-F238E27FC236}">
                  <a16:creationId xmlns:a16="http://schemas.microsoft.com/office/drawing/2014/main" id="{4EA90C29-C3EF-48B1-B674-3B12CC72E22D}"/>
                </a:ext>
              </a:extLst>
            </p:cNvPr>
            <p:cNvSpPr>
              <a:spLocks/>
            </p:cNvSpPr>
            <p:nvPr/>
          </p:nvSpPr>
          <p:spPr bwMode="auto">
            <a:xfrm flipH="1">
              <a:off x="5506030" y="5316532"/>
              <a:ext cx="1379111" cy="990264"/>
            </a:xfrm>
            <a:custGeom>
              <a:avLst/>
              <a:gdLst>
                <a:gd name="T0" fmla="*/ 1713 w 2127"/>
                <a:gd name="T1" fmla="*/ 1529 h 1529"/>
                <a:gd name="T2" fmla="*/ 413 w 2127"/>
                <a:gd name="T3" fmla="*/ 1529 h 1529"/>
                <a:gd name="T4" fmla="*/ 0 w 2127"/>
                <a:gd name="T5" fmla="*/ 0 h 1529"/>
                <a:gd name="T6" fmla="*/ 2127 w 2127"/>
                <a:gd name="T7" fmla="*/ 0 h 1529"/>
                <a:gd name="T8" fmla="*/ 1713 w 2127"/>
                <a:gd name="T9" fmla="*/ 1529 h 1529"/>
              </a:gdLst>
              <a:ahLst/>
              <a:cxnLst>
                <a:cxn ang="0">
                  <a:pos x="T0" y="T1"/>
                </a:cxn>
                <a:cxn ang="0">
                  <a:pos x="T2" y="T3"/>
                </a:cxn>
                <a:cxn ang="0">
                  <a:pos x="T4" y="T5"/>
                </a:cxn>
                <a:cxn ang="0">
                  <a:pos x="T6" y="T7"/>
                </a:cxn>
                <a:cxn ang="0">
                  <a:pos x="T8" y="T9"/>
                </a:cxn>
              </a:cxnLst>
              <a:rect l="0" t="0" r="r" b="b"/>
              <a:pathLst>
                <a:path w="2127" h="1529">
                  <a:moveTo>
                    <a:pt x="1713" y="1529"/>
                  </a:moveTo>
                  <a:lnTo>
                    <a:pt x="413" y="1529"/>
                  </a:lnTo>
                  <a:lnTo>
                    <a:pt x="0" y="0"/>
                  </a:lnTo>
                  <a:lnTo>
                    <a:pt x="2127" y="0"/>
                  </a:lnTo>
                  <a:lnTo>
                    <a:pt x="1713" y="152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rtl="1"/>
              <a:endParaRPr lang="en-US" sz="1800" dirty="0"/>
            </a:p>
          </p:txBody>
        </p:sp>
        <p:sp>
          <p:nvSpPr>
            <p:cNvPr id="34" name="Rectangle 1007">
              <a:extLst>
                <a:ext uri="{FF2B5EF4-FFF2-40B4-BE49-F238E27FC236}">
                  <a16:creationId xmlns:a16="http://schemas.microsoft.com/office/drawing/2014/main" id="{DF1860C1-D1E7-4186-AD5A-3747122E6465}"/>
                </a:ext>
              </a:extLst>
            </p:cNvPr>
            <p:cNvSpPr>
              <a:spLocks noChangeArrowheads="1"/>
            </p:cNvSpPr>
            <p:nvPr/>
          </p:nvSpPr>
          <p:spPr bwMode="auto">
            <a:xfrm flipH="1">
              <a:off x="5433446" y="5015824"/>
              <a:ext cx="762140" cy="300708"/>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endParaRPr lang="en-US" sz="1800" dirty="0"/>
            </a:p>
          </p:txBody>
        </p:sp>
        <p:sp>
          <p:nvSpPr>
            <p:cNvPr id="35" name="Freeform 1008">
              <a:extLst>
                <a:ext uri="{FF2B5EF4-FFF2-40B4-BE49-F238E27FC236}">
                  <a16:creationId xmlns:a16="http://schemas.microsoft.com/office/drawing/2014/main" id="{9B43A78D-7818-440A-983B-B111032FA66B}"/>
                </a:ext>
              </a:extLst>
            </p:cNvPr>
            <p:cNvSpPr>
              <a:spLocks/>
            </p:cNvSpPr>
            <p:nvPr/>
          </p:nvSpPr>
          <p:spPr bwMode="auto">
            <a:xfrm flipH="1">
              <a:off x="5506030" y="5316532"/>
              <a:ext cx="689555" cy="990264"/>
            </a:xfrm>
            <a:custGeom>
              <a:avLst/>
              <a:gdLst>
                <a:gd name="T0" fmla="*/ 650 w 1064"/>
                <a:gd name="T1" fmla="*/ 1529 h 1529"/>
                <a:gd name="T2" fmla="*/ 0 w 1064"/>
                <a:gd name="T3" fmla="*/ 1529 h 1529"/>
                <a:gd name="T4" fmla="*/ 0 w 1064"/>
                <a:gd name="T5" fmla="*/ 0 h 1529"/>
                <a:gd name="T6" fmla="*/ 1064 w 1064"/>
                <a:gd name="T7" fmla="*/ 0 h 1529"/>
                <a:gd name="T8" fmla="*/ 1057 w 1064"/>
                <a:gd name="T9" fmla="*/ 26 h 1529"/>
                <a:gd name="T10" fmla="*/ 1049 w 1064"/>
                <a:gd name="T11" fmla="*/ 54 h 1529"/>
                <a:gd name="T12" fmla="*/ 1042 w 1064"/>
                <a:gd name="T13" fmla="*/ 81 h 1529"/>
                <a:gd name="T14" fmla="*/ 1035 w 1064"/>
                <a:gd name="T15" fmla="*/ 108 h 1529"/>
                <a:gd name="T16" fmla="*/ 650 w 1064"/>
                <a:gd name="T17" fmla="*/ 152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1529">
                  <a:moveTo>
                    <a:pt x="650" y="1529"/>
                  </a:moveTo>
                  <a:lnTo>
                    <a:pt x="0" y="1529"/>
                  </a:lnTo>
                  <a:lnTo>
                    <a:pt x="0" y="0"/>
                  </a:lnTo>
                  <a:lnTo>
                    <a:pt x="1064" y="0"/>
                  </a:lnTo>
                  <a:lnTo>
                    <a:pt x="1057" y="26"/>
                  </a:lnTo>
                  <a:lnTo>
                    <a:pt x="1049" y="54"/>
                  </a:lnTo>
                  <a:lnTo>
                    <a:pt x="1042" y="81"/>
                  </a:lnTo>
                  <a:lnTo>
                    <a:pt x="1035" y="108"/>
                  </a:lnTo>
                  <a:lnTo>
                    <a:pt x="650" y="152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rtl="1"/>
              <a:endParaRPr lang="en-US" sz="1800"/>
            </a:p>
          </p:txBody>
        </p:sp>
        <p:sp>
          <p:nvSpPr>
            <p:cNvPr id="37" name="TextBox 79">
              <a:extLst>
                <a:ext uri="{FF2B5EF4-FFF2-40B4-BE49-F238E27FC236}">
                  <a16:creationId xmlns:a16="http://schemas.microsoft.com/office/drawing/2014/main" id="{4BF07DE3-8B0E-4274-82A6-49B2A16D6CE6}"/>
                </a:ext>
              </a:extLst>
            </p:cNvPr>
            <p:cNvSpPr txBox="1"/>
            <p:nvPr/>
          </p:nvSpPr>
          <p:spPr>
            <a:xfrm flipH="1">
              <a:off x="5752298" y="1363208"/>
              <a:ext cx="604543" cy="385022"/>
            </a:xfrm>
            <a:prstGeom prst="rect">
              <a:avLst/>
            </a:prstGeom>
            <a:noFill/>
          </p:spPr>
          <p:txBody>
            <a:bodyPr wrap="square" rtlCol="0">
              <a:spAutoFit/>
            </a:bodyPr>
            <a:lstStyle/>
            <a:p>
              <a:pPr algn="just" rtl="1"/>
              <a:r>
                <a:rPr lang="en-US" sz="2400" b="1" dirty="0">
                  <a:solidFill>
                    <a:srgbClr val="A6E2A6"/>
                  </a:solidFill>
                </a:rPr>
                <a:t>3</a:t>
              </a:r>
            </a:p>
          </p:txBody>
        </p:sp>
        <p:sp>
          <p:nvSpPr>
            <p:cNvPr id="40" name="TextBox 83">
              <a:extLst>
                <a:ext uri="{FF2B5EF4-FFF2-40B4-BE49-F238E27FC236}">
                  <a16:creationId xmlns:a16="http://schemas.microsoft.com/office/drawing/2014/main" id="{303D434C-575D-4259-8E02-1F7619A0EABD}"/>
                </a:ext>
              </a:extLst>
            </p:cNvPr>
            <p:cNvSpPr txBox="1"/>
            <p:nvPr/>
          </p:nvSpPr>
          <p:spPr>
            <a:xfrm flipH="1">
              <a:off x="7009351" y="3549053"/>
              <a:ext cx="542553" cy="385022"/>
            </a:xfrm>
            <a:prstGeom prst="rect">
              <a:avLst/>
            </a:prstGeom>
            <a:noFill/>
          </p:spPr>
          <p:txBody>
            <a:bodyPr wrap="square" rtlCol="0">
              <a:spAutoFit/>
            </a:bodyPr>
            <a:lstStyle/>
            <a:p>
              <a:pPr algn="just" rtl="1"/>
              <a:r>
                <a:rPr lang="en-US" sz="2400" b="1" dirty="0">
                  <a:solidFill>
                    <a:srgbClr val="BDC7D7"/>
                  </a:solidFill>
                </a:rPr>
                <a:t>1</a:t>
              </a:r>
            </a:p>
          </p:txBody>
        </p:sp>
        <p:sp>
          <p:nvSpPr>
            <p:cNvPr id="45" name="TextBox 88">
              <a:extLst>
                <a:ext uri="{FF2B5EF4-FFF2-40B4-BE49-F238E27FC236}">
                  <a16:creationId xmlns:a16="http://schemas.microsoft.com/office/drawing/2014/main" id="{54E23205-36C7-40EE-A822-00E45AEAE681}"/>
                </a:ext>
              </a:extLst>
            </p:cNvPr>
            <p:cNvSpPr txBox="1"/>
            <p:nvPr/>
          </p:nvSpPr>
          <p:spPr>
            <a:xfrm flipH="1">
              <a:off x="4905280" y="3543297"/>
              <a:ext cx="514892" cy="385022"/>
            </a:xfrm>
            <a:prstGeom prst="rect">
              <a:avLst/>
            </a:prstGeom>
            <a:noFill/>
          </p:spPr>
          <p:txBody>
            <a:bodyPr wrap="square" rtlCol="0">
              <a:spAutoFit/>
            </a:bodyPr>
            <a:lstStyle/>
            <a:p>
              <a:pPr algn="l" rtl="1"/>
              <a:r>
                <a:rPr lang="en-US" sz="2400" b="1" dirty="0">
                  <a:solidFill>
                    <a:srgbClr val="DECEE8"/>
                  </a:solidFill>
                </a:rPr>
                <a:t>2</a:t>
              </a:r>
            </a:p>
          </p:txBody>
        </p:sp>
      </p:grpSp>
      <p:pic>
        <p:nvPicPr>
          <p:cNvPr id="6" name="صورة 5">
            <a:extLst>
              <a:ext uri="{FF2B5EF4-FFF2-40B4-BE49-F238E27FC236}">
                <a16:creationId xmlns:a16="http://schemas.microsoft.com/office/drawing/2014/main" id="{6E1BC445-3BB3-4909-BB3C-7E217D250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2" y="1841764"/>
            <a:ext cx="2058266" cy="4651082"/>
          </a:xfrm>
          <a:prstGeom prst="rect">
            <a:avLst/>
          </a:prstGeom>
        </p:spPr>
      </p:pic>
      <p:sp>
        <p:nvSpPr>
          <p:cNvPr id="36" name="مربع نص 35">
            <a:extLst>
              <a:ext uri="{FF2B5EF4-FFF2-40B4-BE49-F238E27FC236}">
                <a16:creationId xmlns:a16="http://schemas.microsoft.com/office/drawing/2014/main" id="{1EB3AB6B-52B3-48C0-90DC-7A2E90CA2C91}"/>
              </a:ext>
            </a:extLst>
          </p:cNvPr>
          <p:cNvSpPr txBox="1"/>
          <p:nvPr/>
        </p:nvSpPr>
        <p:spPr>
          <a:xfrm>
            <a:off x="8169436" y="3312540"/>
            <a:ext cx="2022768" cy="646331"/>
          </a:xfrm>
          <a:prstGeom prst="rect">
            <a:avLst/>
          </a:prstGeom>
          <a:noFill/>
        </p:spPr>
        <p:txBody>
          <a:bodyPr wrap="square">
            <a:spAutoFit/>
          </a:bodyPr>
          <a:lstStyle/>
          <a:p>
            <a:pPr algn="ctr" rtl="1"/>
            <a:r>
              <a:rPr lang="ar-SA" sz="1200" b="1" dirty="0">
                <a:solidFill>
                  <a:schemeClr val="accent6">
                    <a:lumMod val="50000"/>
                  </a:schemeClr>
                </a:solidFill>
              </a:rPr>
              <a:t>أن الجسم المتحرك لا يغير حركته مالم تؤثر فيه قوة محصلة </a:t>
            </a:r>
          </a:p>
          <a:p>
            <a:pPr algn="ctr" rtl="1"/>
            <a:r>
              <a:rPr lang="ar-SA" sz="1200" b="1" dirty="0">
                <a:solidFill>
                  <a:schemeClr val="accent6">
                    <a:lumMod val="50000"/>
                  </a:schemeClr>
                </a:solidFill>
              </a:rPr>
              <a:t>(قوة غير متزنة )</a:t>
            </a:r>
            <a:endParaRPr lang="en-US" sz="1200" b="1" dirty="0">
              <a:solidFill>
                <a:schemeClr val="accent6">
                  <a:lumMod val="50000"/>
                </a:schemeClr>
              </a:solidFill>
            </a:endParaRPr>
          </a:p>
        </p:txBody>
      </p:sp>
      <p:sp>
        <p:nvSpPr>
          <p:cNvPr id="38" name="مربع نص 37">
            <a:extLst>
              <a:ext uri="{FF2B5EF4-FFF2-40B4-BE49-F238E27FC236}">
                <a16:creationId xmlns:a16="http://schemas.microsoft.com/office/drawing/2014/main" id="{CC0451F8-8FAF-446E-9BF3-8F914BA6820F}"/>
              </a:ext>
            </a:extLst>
          </p:cNvPr>
          <p:cNvSpPr txBox="1"/>
          <p:nvPr/>
        </p:nvSpPr>
        <p:spPr>
          <a:xfrm>
            <a:off x="2001430" y="2525100"/>
            <a:ext cx="1608418" cy="307777"/>
          </a:xfrm>
          <a:prstGeom prst="rect">
            <a:avLst/>
          </a:prstGeom>
          <a:noFill/>
        </p:spPr>
        <p:txBody>
          <a:bodyPr wrap="square">
            <a:spAutoFit/>
          </a:bodyPr>
          <a:lstStyle/>
          <a:p>
            <a:pPr algn="ctr" rtl="1"/>
            <a:r>
              <a:rPr lang="ar-SA" sz="1400" b="1" dirty="0">
                <a:solidFill>
                  <a:schemeClr val="accent6">
                    <a:lumMod val="50000"/>
                  </a:schemeClr>
                </a:solidFill>
              </a:rPr>
              <a:t>دفع سيارة </a:t>
            </a:r>
            <a:endParaRPr lang="en-US" sz="1400" b="1" dirty="0">
              <a:solidFill>
                <a:schemeClr val="accent6">
                  <a:lumMod val="50000"/>
                </a:schemeClr>
              </a:solidFill>
            </a:endParaRPr>
          </a:p>
        </p:txBody>
      </p:sp>
      <p:sp>
        <p:nvSpPr>
          <p:cNvPr id="39" name="مربع نص 38">
            <a:extLst>
              <a:ext uri="{FF2B5EF4-FFF2-40B4-BE49-F238E27FC236}">
                <a16:creationId xmlns:a16="http://schemas.microsoft.com/office/drawing/2014/main" id="{434DF1DC-78F6-466A-9CB5-EDE73A9B64E7}"/>
              </a:ext>
            </a:extLst>
          </p:cNvPr>
          <p:cNvSpPr txBox="1"/>
          <p:nvPr/>
        </p:nvSpPr>
        <p:spPr>
          <a:xfrm>
            <a:off x="8429180" y="2474965"/>
            <a:ext cx="2022768" cy="461665"/>
          </a:xfrm>
          <a:prstGeom prst="rect">
            <a:avLst/>
          </a:prstGeom>
          <a:noFill/>
        </p:spPr>
        <p:txBody>
          <a:bodyPr wrap="square">
            <a:spAutoFit/>
          </a:bodyPr>
          <a:lstStyle/>
          <a:p>
            <a:pPr algn="ctr" rtl="1"/>
            <a:r>
              <a:rPr lang="ar-SA" sz="1200" b="1" dirty="0">
                <a:solidFill>
                  <a:schemeClr val="accent6">
                    <a:lumMod val="50000"/>
                  </a:schemeClr>
                </a:solidFill>
              </a:rPr>
              <a:t>عندما تندفع سرعة السيارة </a:t>
            </a:r>
          </a:p>
          <a:p>
            <a:pPr algn="ctr" rtl="1"/>
            <a:r>
              <a:rPr lang="ar-SA" sz="1200" b="1" dirty="0">
                <a:solidFill>
                  <a:schemeClr val="accent6">
                    <a:lumMod val="50000"/>
                  </a:schemeClr>
                </a:solidFill>
              </a:rPr>
              <a:t>كتاب فوق طاولة </a:t>
            </a:r>
            <a:endParaRPr lang="en-US" sz="1200" b="1" dirty="0">
              <a:solidFill>
                <a:schemeClr val="accent6">
                  <a:lumMod val="50000"/>
                </a:schemeClr>
              </a:solidFill>
            </a:endParaRPr>
          </a:p>
        </p:txBody>
      </p:sp>
      <p:sp>
        <p:nvSpPr>
          <p:cNvPr id="41" name="مربع نص 40">
            <a:extLst>
              <a:ext uri="{FF2B5EF4-FFF2-40B4-BE49-F238E27FC236}">
                <a16:creationId xmlns:a16="http://schemas.microsoft.com/office/drawing/2014/main" id="{42B21946-3C48-4B27-ACCF-D2E93804D497}"/>
              </a:ext>
            </a:extLst>
          </p:cNvPr>
          <p:cNvSpPr txBox="1"/>
          <p:nvPr/>
        </p:nvSpPr>
        <p:spPr>
          <a:xfrm>
            <a:off x="2944271" y="920198"/>
            <a:ext cx="2022768" cy="276999"/>
          </a:xfrm>
          <a:prstGeom prst="rect">
            <a:avLst/>
          </a:prstGeom>
          <a:noFill/>
        </p:spPr>
        <p:txBody>
          <a:bodyPr wrap="square">
            <a:spAutoFit/>
          </a:bodyPr>
          <a:lstStyle/>
          <a:p>
            <a:pPr algn="ctr" rtl="1"/>
            <a:r>
              <a:rPr lang="ar-SA" sz="1200" b="1" dirty="0">
                <a:solidFill>
                  <a:schemeClr val="accent6">
                    <a:lumMod val="50000"/>
                  </a:schemeClr>
                </a:solidFill>
              </a:rPr>
              <a:t>انطلاق الصاروخ</a:t>
            </a:r>
            <a:endParaRPr lang="en-US" sz="1200" b="1" dirty="0">
              <a:solidFill>
                <a:schemeClr val="accent6">
                  <a:lumMod val="50000"/>
                </a:schemeClr>
              </a:solidFill>
            </a:endParaRPr>
          </a:p>
        </p:txBody>
      </p:sp>
      <p:sp>
        <p:nvSpPr>
          <p:cNvPr id="42" name="مربع نص 41">
            <a:extLst>
              <a:ext uri="{FF2B5EF4-FFF2-40B4-BE49-F238E27FC236}">
                <a16:creationId xmlns:a16="http://schemas.microsoft.com/office/drawing/2014/main" id="{77182778-C504-4C41-A854-BC8FC966B3E7}"/>
              </a:ext>
            </a:extLst>
          </p:cNvPr>
          <p:cNvSpPr txBox="1"/>
          <p:nvPr/>
        </p:nvSpPr>
        <p:spPr>
          <a:xfrm>
            <a:off x="7236752" y="776805"/>
            <a:ext cx="2022768" cy="461665"/>
          </a:xfrm>
          <a:prstGeom prst="rect">
            <a:avLst/>
          </a:prstGeom>
          <a:noFill/>
        </p:spPr>
        <p:txBody>
          <a:bodyPr wrap="square">
            <a:spAutoFit/>
          </a:bodyPr>
          <a:lstStyle/>
          <a:p>
            <a:pPr algn="ctr" rtl="1"/>
            <a:r>
              <a:rPr lang="ar-SA" sz="1200" b="1" dirty="0">
                <a:solidFill>
                  <a:schemeClr val="accent6">
                    <a:lumMod val="50000"/>
                  </a:schemeClr>
                </a:solidFill>
              </a:rPr>
              <a:t>لكل فعل رد فعل مساوٍ له في المقدار ومعاكس له في الاتجاه </a:t>
            </a:r>
            <a:endParaRPr lang="en-US" sz="1200" b="1" dirty="0">
              <a:solidFill>
                <a:schemeClr val="accent6">
                  <a:lumMod val="50000"/>
                </a:schemeClr>
              </a:solidFill>
            </a:endParaRPr>
          </a:p>
        </p:txBody>
      </p:sp>
      <p:sp>
        <p:nvSpPr>
          <p:cNvPr id="43" name="مربع نص 42">
            <a:extLst>
              <a:ext uri="{FF2B5EF4-FFF2-40B4-BE49-F238E27FC236}">
                <a16:creationId xmlns:a16="http://schemas.microsoft.com/office/drawing/2014/main" id="{E068FA5A-0489-4C73-8FE5-85B41EFC9E40}"/>
              </a:ext>
            </a:extLst>
          </p:cNvPr>
          <p:cNvSpPr txBox="1"/>
          <p:nvPr/>
        </p:nvSpPr>
        <p:spPr>
          <a:xfrm>
            <a:off x="1999796" y="3247272"/>
            <a:ext cx="2058266" cy="707886"/>
          </a:xfrm>
          <a:prstGeom prst="rect">
            <a:avLst/>
          </a:prstGeom>
          <a:noFill/>
        </p:spPr>
        <p:txBody>
          <a:bodyPr wrap="square">
            <a:spAutoFit/>
          </a:bodyPr>
          <a:lstStyle/>
          <a:p>
            <a:pPr algn="ctr" rtl="1"/>
            <a:r>
              <a:rPr lang="ar-SA" sz="1000" b="1" dirty="0">
                <a:solidFill>
                  <a:schemeClr val="accent6">
                    <a:lumMod val="50000"/>
                  </a:schemeClr>
                </a:solidFill>
              </a:rPr>
              <a:t>إذا أثرت قوة محصلة في جسم ما فإن تسارع هذا الجسم يكون في اتجاه تلك القوة وهذا التسارع يساوي ناتج قسمة القوة المحصلة على كتلة الجسم </a:t>
            </a:r>
            <a:endParaRPr lang="en-US" sz="1000" b="1" dirty="0">
              <a:solidFill>
                <a:schemeClr val="accent6">
                  <a:lumMod val="50000"/>
                </a:schemeClr>
              </a:solidFill>
            </a:endParaRPr>
          </a:p>
        </p:txBody>
      </p:sp>
    </p:spTree>
    <p:extLst>
      <p:ext uri="{BB962C8B-B14F-4D97-AF65-F5344CB8AC3E}">
        <p14:creationId xmlns:p14="http://schemas.microsoft.com/office/powerpoint/2010/main" val="17559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1" grpId="0"/>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مجموعة 103">
            <a:extLst>
              <a:ext uri="{FF2B5EF4-FFF2-40B4-BE49-F238E27FC236}">
                <a16:creationId xmlns:a16="http://schemas.microsoft.com/office/drawing/2014/main" id="{D84949E0-892D-4B49-A561-75714B3FC781}"/>
              </a:ext>
            </a:extLst>
          </p:cNvPr>
          <p:cNvGrpSpPr/>
          <p:nvPr/>
        </p:nvGrpSpPr>
        <p:grpSpPr>
          <a:xfrm>
            <a:off x="0" y="0"/>
            <a:ext cx="12192000" cy="6858000"/>
            <a:chOff x="0" y="0"/>
            <a:chExt cx="12192000" cy="6858000"/>
          </a:xfrm>
        </p:grpSpPr>
        <p:pic>
          <p:nvPicPr>
            <p:cNvPr id="105" name="صورة 104">
              <a:extLst>
                <a:ext uri="{FF2B5EF4-FFF2-40B4-BE49-F238E27FC236}">
                  <a16:creationId xmlns:a16="http://schemas.microsoft.com/office/drawing/2014/main" id="{230EB6DF-10D2-4CF2-B446-D062E88AE796}"/>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106" name="صورة 105">
              <a:extLst>
                <a:ext uri="{FF2B5EF4-FFF2-40B4-BE49-F238E27FC236}">
                  <a16:creationId xmlns:a16="http://schemas.microsoft.com/office/drawing/2014/main" id="{EB864600-48F4-4378-89E9-39DB64B96EC1}"/>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grpSp>
        <p:nvGrpSpPr>
          <p:cNvPr id="14" name="Google Shape;635;p37">
            <a:extLst>
              <a:ext uri="{FF2B5EF4-FFF2-40B4-BE49-F238E27FC236}">
                <a16:creationId xmlns:a16="http://schemas.microsoft.com/office/drawing/2014/main" id="{FE0DA463-8680-4A30-8243-087ED764A8CD}"/>
              </a:ext>
            </a:extLst>
          </p:cNvPr>
          <p:cNvGrpSpPr/>
          <p:nvPr/>
        </p:nvGrpSpPr>
        <p:grpSpPr>
          <a:xfrm>
            <a:off x="0" y="-195311"/>
            <a:ext cx="12049125" cy="5794813"/>
            <a:chOff x="617971" y="-186162"/>
            <a:chExt cx="7847630" cy="4656031"/>
          </a:xfrm>
        </p:grpSpPr>
        <p:grpSp>
          <p:nvGrpSpPr>
            <p:cNvPr id="15" name="Google Shape;636;p37">
              <a:extLst>
                <a:ext uri="{FF2B5EF4-FFF2-40B4-BE49-F238E27FC236}">
                  <a16:creationId xmlns:a16="http://schemas.microsoft.com/office/drawing/2014/main" id="{DC118950-EE35-4A47-BB67-336CA6686B5C}"/>
                </a:ext>
              </a:extLst>
            </p:cNvPr>
            <p:cNvGrpSpPr/>
            <p:nvPr/>
          </p:nvGrpSpPr>
          <p:grpSpPr>
            <a:xfrm>
              <a:off x="3341163" y="-186162"/>
              <a:ext cx="2208900" cy="1672925"/>
              <a:chOff x="3341163" y="-186162"/>
              <a:chExt cx="2208900" cy="1672925"/>
            </a:xfrm>
          </p:grpSpPr>
          <p:grpSp>
            <p:nvGrpSpPr>
              <p:cNvPr id="31" name="Google Shape;637;p37">
                <a:extLst>
                  <a:ext uri="{FF2B5EF4-FFF2-40B4-BE49-F238E27FC236}">
                    <a16:creationId xmlns:a16="http://schemas.microsoft.com/office/drawing/2014/main" id="{D690F6D2-FAB5-4BC2-99EA-5F80497018D1}"/>
                  </a:ext>
                </a:extLst>
              </p:cNvPr>
              <p:cNvGrpSpPr/>
              <p:nvPr/>
            </p:nvGrpSpPr>
            <p:grpSpPr>
              <a:xfrm>
                <a:off x="3341163" y="-53789"/>
                <a:ext cx="506501" cy="1540552"/>
                <a:chOff x="3341163" y="-53789"/>
                <a:chExt cx="506501" cy="1540552"/>
              </a:xfrm>
            </p:grpSpPr>
            <p:sp>
              <p:nvSpPr>
                <p:cNvPr id="73" name="Google Shape;638;p37">
                  <a:extLst>
                    <a:ext uri="{FF2B5EF4-FFF2-40B4-BE49-F238E27FC236}">
                      <a16:creationId xmlns:a16="http://schemas.microsoft.com/office/drawing/2014/main" id="{698BF4B4-DEC2-463B-8DE7-9B52189B7E76}"/>
                    </a:ext>
                  </a:extLst>
                </p:cNvPr>
                <p:cNvSpPr/>
                <p:nvPr/>
              </p:nvSpPr>
              <p:spPr>
                <a:xfrm>
                  <a:off x="3488137"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9;p37">
                  <a:extLst>
                    <a:ext uri="{FF2B5EF4-FFF2-40B4-BE49-F238E27FC236}">
                      <a16:creationId xmlns:a16="http://schemas.microsoft.com/office/drawing/2014/main" id="{EE88502B-7CAB-44DE-892E-5363725016E6}"/>
                    </a:ext>
                  </a:extLst>
                </p:cNvPr>
                <p:cNvSpPr/>
                <p:nvPr/>
              </p:nvSpPr>
              <p:spPr>
                <a:xfrm>
                  <a:off x="3459121" y="1142761"/>
                  <a:ext cx="274825" cy="301659"/>
                </a:xfrm>
                <a:custGeom>
                  <a:avLst/>
                  <a:gdLst/>
                  <a:ahLst/>
                  <a:cxnLst/>
                  <a:rect l="l" t="t" r="r" b="b"/>
                  <a:pathLst>
                    <a:path w="5510" h="6048" extrusionOk="0">
                      <a:moveTo>
                        <a:pt x="1262" y="1"/>
                      </a:moveTo>
                      <a:cubicBezTo>
                        <a:pt x="1221" y="1"/>
                        <a:pt x="1179" y="27"/>
                        <a:pt x="1175" y="79"/>
                      </a:cubicBezTo>
                      <a:cubicBezTo>
                        <a:pt x="1113" y="837"/>
                        <a:pt x="600" y="1544"/>
                        <a:pt x="344" y="2254"/>
                      </a:cubicBezTo>
                      <a:cubicBezTo>
                        <a:pt x="128" y="2854"/>
                        <a:pt x="0" y="3498"/>
                        <a:pt x="128" y="4132"/>
                      </a:cubicBezTo>
                      <a:cubicBezTo>
                        <a:pt x="368" y="5317"/>
                        <a:pt x="1553" y="5900"/>
                        <a:pt x="2668" y="6031"/>
                      </a:cubicBezTo>
                      <a:cubicBezTo>
                        <a:pt x="2761" y="6042"/>
                        <a:pt x="2857" y="6048"/>
                        <a:pt x="2955" y="6048"/>
                      </a:cubicBezTo>
                      <a:cubicBezTo>
                        <a:pt x="3463" y="6048"/>
                        <a:pt x="4017" y="5901"/>
                        <a:pt x="4435" y="5643"/>
                      </a:cubicBezTo>
                      <a:cubicBezTo>
                        <a:pt x="4892" y="5359"/>
                        <a:pt x="5097" y="4742"/>
                        <a:pt x="5274" y="4257"/>
                      </a:cubicBezTo>
                      <a:cubicBezTo>
                        <a:pt x="5509" y="3609"/>
                        <a:pt x="5506" y="3006"/>
                        <a:pt x="5319" y="2345"/>
                      </a:cubicBezTo>
                      <a:cubicBezTo>
                        <a:pt x="5094" y="1565"/>
                        <a:pt x="4408" y="941"/>
                        <a:pt x="4318" y="133"/>
                      </a:cubicBezTo>
                      <a:cubicBezTo>
                        <a:pt x="4312" y="82"/>
                        <a:pt x="4269" y="56"/>
                        <a:pt x="4228" y="56"/>
                      </a:cubicBezTo>
                      <a:cubicBezTo>
                        <a:pt x="4187" y="56"/>
                        <a:pt x="4149" y="82"/>
                        <a:pt x="4155" y="133"/>
                      </a:cubicBezTo>
                      <a:cubicBezTo>
                        <a:pt x="4203" y="563"/>
                        <a:pt x="4380" y="882"/>
                        <a:pt x="4606" y="1243"/>
                      </a:cubicBezTo>
                      <a:cubicBezTo>
                        <a:pt x="4924" y="1745"/>
                        <a:pt x="5167" y="2244"/>
                        <a:pt x="5263" y="2839"/>
                      </a:cubicBezTo>
                      <a:cubicBezTo>
                        <a:pt x="5385" y="3571"/>
                        <a:pt x="5149" y="4482"/>
                        <a:pt x="4719" y="5092"/>
                      </a:cubicBezTo>
                      <a:cubicBezTo>
                        <a:pt x="4339" y="5632"/>
                        <a:pt x="3635" y="5881"/>
                        <a:pt x="2969" y="5881"/>
                      </a:cubicBezTo>
                      <a:cubicBezTo>
                        <a:pt x="2799" y="5881"/>
                        <a:pt x="2630" y="5865"/>
                        <a:pt x="2471" y="5833"/>
                      </a:cubicBezTo>
                      <a:cubicBezTo>
                        <a:pt x="1906" y="5722"/>
                        <a:pt x="1238" y="5500"/>
                        <a:pt x="811" y="5095"/>
                      </a:cubicBezTo>
                      <a:cubicBezTo>
                        <a:pt x="219" y="4531"/>
                        <a:pt x="157" y="3637"/>
                        <a:pt x="326" y="2881"/>
                      </a:cubicBezTo>
                      <a:cubicBezTo>
                        <a:pt x="541" y="1921"/>
                        <a:pt x="1262" y="1062"/>
                        <a:pt x="1337" y="79"/>
                      </a:cubicBezTo>
                      <a:cubicBezTo>
                        <a:pt x="1341" y="27"/>
                        <a:pt x="1302" y="1"/>
                        <a:pt x="12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40;p37">
                  <a:extLst>
                    <a:ext uri="{FF2B5EF4-FFF2-40B4-BE49-F238E27FC236}">
                      <a16:creationId xmlns:a16="http://schemas.microsoft.com/office/drawing/2014/main" id="{0F71A807-7A34-4526-86C7-48FB635DFC0D}"/>
                    </a:ext>
                  </a:extLst>
                </p:cNvPr>
                <p:cNvSpPr/>
                <p:nvPr/>
              </p:nvSpPr>
              <p:spPr>
                <a:xfrm>
                  <a:off x="3515582" y="1128346"/>
                  <a:ext cx="155468" cy="22395"/>
                </a:xfrm>
                <a:custGeom>
                  <a:avLst/>
                  <a:gdLst/>
                  <a:ahLst/>
                  <a:cxnLst/>
                  <a:rect l="l" t="t" r="r" b="b"/>
                  <a:pathLst>
                    <a:path w="3117" h="449" extrusionOk="0">
                      <a:moveTo>
                        <a:pt x="1624" y="0"/>
                      </a:moveTo>
                      <a:cubicBezTo>
                        <a:pt x="1071" y="0"/>
                        <a:pt x="518" y="84"/>
                        <a:pt x="81" y="298"/>
                      </a:cubicBezTo>
                      <a:cubicBezTo>
                        <a:pt x="0" y="337"/>
                        <a:pt x="52" y="449"/>
                        <a:pt x="128" y="449"/>
                      </a:cubicBezTo>
                      <a:cubicBezTo>
                        <a:pt x="139" y="449"/>
                        <a:pt x="151" y="446"/>
                        <a:pt x="164" y="440"/>
                      </a:cubicBezTo>
                      <a:cubicBezTo>
                        <a:pt x="559" y="246"/>
                        <a:pt x="1094" y="170"/>
                        <a:pt x="1627" y="170"/>
                      </a:cubicBezTo>
                      <a:cubicBezTo>
                        <a:pt x="2114" y="170"/>
                        <a:pt x="2600" y="233"/>
                        <a:pt x="2978" y="326"/>
                      </a:cubicBezTo>
                      <a:cubicBezTo>
                        <a:pt x="2985" y="328"/>
                        <a:pt x="2992" y="329"/>
                        <a:pt x="2999" y="329"/>
                      </a:cubicBezTo>
                      <a:cubicBezTo>
                        <a:pt x="3087" y="329"/>
                        <a:pt x="3116" y="192"/>
                        <a:pt x="3023" y="166"/>
                      </a:cubicBezTo>
                      <a:cubicBezTo>
                        <a:pt x="2611" y="67"/>
                        <a:pt x="2118" y="0"/>
                        <a:pt x="16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41;p37">
                  <a:extLst>
                    <a:ext uri="{FF2B5EF4-FFF2-40B4-BE49-F238E27FC236}">
                      <a16:creationId xmlns:a16="http://schemas.microsoft.com/office/drawing/2014/main" id="{5DADCE34-587F-4DA2-9702-7449D674CC60}"/>
                    </a:ext>
                  </a:extLst>
                </p:cNvPr>
                <p:cNvSpPr/>
                <p:nvPr/>
              </p:nvSpPr>
              <p:spPr>
                <a:xfrm>
                  <a:off x="3517178" y="1050139"/>
                  <a:ext cx="156366" cy="100703"/>
                </a:xfrm>
                <a:custGeom>
                  <a:avLst/>
                  <a:gdLst/>
                  <a:ahLst/>
                  <a:cxnLst/>
                  <a:rect l="l" t="t" r="r" b="b"/>
                  <a:pathLst>
                    <a:path w="3135" h="2019" extrusionOk="0">
                      <a:moveTo>
                        <a:pt x="1320" y="1"/>
                      </a:moveTo>
                      <a:cubicBezTo>
                        <a:pt x="948" y="1"/>
                        <a:pt x="570" y="54"/>
                        <a:pt x="378" y="297"/>
                      </a:cubicBezTo>
                      <a:cubicBezTo>
                        <a:pt x="70" y="684"/>
                        <a:pt x="94" y="1447"/>
                        <a:pt x="11" y="1915"/>
                      </a:cubicBezTo>
                      <a:cubicBezTo>
                        <a:pt x="1" y="1978"/>
                        <a:pt x="54" y="2019"/>
                        <a:pt x="102" y="2019"/>
                      </a:cubicBezTo>
                      <a:cubicBezTo>
                        <a:pt x="134" y="2019"/>
                        <a:pt x="163" y="2001"/>
                        <a:pt x="170" y="1960"/>
                      </a:cubicBezTo>
                      <a:cubicBezTo>
                        <a:pt x="233" y="1613"/>
                        <a:pt x="274" y="1260"/>
                        <a:pt x="347" y="917"/>
                      </a:cubicBezTo>
                      <a:cubicBezTo>
                        <a:pt x="490" y="242"/>
                        <a:pt x="1143" y="192"/>
                        <a:pt x="1722" y="192"/>
                      </a:cubicBezTo>
                      <a:cubicBezTo>
                        <a:pt x="1746" y="192"/>
                        <a:pt x="1771" y="193"/>
                        <a:pt x="1795" y="193"/>
                      </a:cubicBezTo>
                      <a:cubicBezTo>
                        <a:pt x="1880" y="193"/>
                        <a:pt x="1968" y="189"/>
                        <a:pt x="2057" y="189"/>
                      </a:cubicBezTo>
                      <a:cubicBezTo>
                        <a:pt x="2313" y="189"/>
                        <a:pt x="2571" y="220"/>
                        <a:pt x="2741" y="460"/>
                      </a:cubicBezTo>
                      <a:cubicBezTo>
                        <a:pt x="2845" y="608"/>
                        <a:pt x="2855" y="871"/>
                        <a:pt x="2873" y="1048"/>
                      </a:cubicBezTo>
                      <a:cubicBezTo>
                        <a:pt x="2904" y="1346"/>
                        <a:pt x="2932" y="1640"/>
                        <a:pt x="2967" y="1936"/>
                      </a:cubicBezTo>
                      <a:cubicBezTo>
                        <a:pt x="2972" y="1988"/>
                        <a:pt x="3016" y="2015"/>
                        <a:pt x="3057" y="2015"/>
                      </a:cubicBezTo>
                      <a:cubicBezTo>
                        <a:pt x="3097" y="2015"/>
                        <a:pt x="3135" y="1989"/>
                        <a:pt x="3130" y="1936"/>
                      </a:cubicBezTo>
                      <a:cubicBezTo>
                        <a:pt x="3077" y="1492"/>
                        <a:pt x="3109" y="979"/>
                        <a:pt x="2963" y="553"/>
                      </a:cubicBezTo>
                      <a:cubicBezTo>
                        <a:pt x="2790" y="44"/>
                        <a:pt x="2502" y="47"/>
                        <a:pt x="2028" y="33"/>
                      </a:cubicBezTo>
                      <a:cubicBezTo>
                        <a:pt x="1839" y="27"/>
                        <a:pt x="1581" y="1"/>
                        <a:pt x="132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42;p37">
                  <a:extLst>
                    <a:ext uri="{FF2B5EF4-FFF2-40B4-BE49-F238E27FC236}">
                      <a16:creationId xmlns:a16="http://schemas.microsoft.com/office/drawing/2014/main" id="{A1AA678E-0388-4679-9536-3FF798F39870}"/>
                    </a:ext>
                  </a:extLst>
                </p:cNvPr>
                <p:cNvSpPr/>
                <p:nvPr/>
              </p:nvSpPr>
              <p:spPr>
                <a:xfrm>
                  <a:off x="3565409" y="1005250"/>
                  <a:ext cx="67784" cy="50875"/>
                </a:xfrm>
                <a:custGeom>
                  <a:avLst/>
                  <a:gdLst/>
                  <a:ahLst/>
                  <a:cxnLst/>
                  <a:rect l="l" t="t" r="r" b="b"/>
                  <a:pathLst>
                    <a:path w="1359" h="1020" extrusionOk="0">
                      <a:moveTo>
                        <a:pt x="707" y="1"/>
                      </a:moveTo>
                      <a:cubicBezTo>
                        <a:pt x="489" y="1"/>
                        <a:pt x="222" y="81"/>
                        <a:pt x="111" y="285"/>
                      </a:cubicBezTo>
                      <a:cubicBezTo>
                        <a:pt x="1" y="486"/>
                        <a:pt x="28" y="746"/>
                        <a:pt x="59" y="960"/>
                      </a:cubicBezTo>
                      <a:cubicBezTo>
                        <a:pt x="64" y="1002"/>
                        <a:pt x="92" y="1019"/>
                        <a:pt x="123" y="1019"/>
                      </a:cubicBezTo>
                      <a:cubicBezTo>
                        <a:pt x="170" y="1019"/>
                        <a:pt x="224" y="978"/>
                        <a:pt x="215" y="916"/>
                      </a:cubicBezTo>
                      <a:cubicBezTo>
                        <a:pt x="194" y="749"/>
                        <a:pt x="163" y="521"/>
                        <a:pt x="253" y="368"/>
                      </a:cubicBezTo>
                      <a:cubicBezTo>
                        <a:pt x="338" y="220"/>
                        <a:pt x="532" y="164"/>
                        <a:pt x="700" y="164"/>
                      </a:cubicBezTo>
                      <a:cubicBezTo>
                        <a:pt x="724" y="164"/>
                        <a:pt x="747" y="165"/>
                        <a:pt x="770" y="167"/>
                      </a:cubicBezTo>
                      <a:cubicBezTo>
                        <a:pt x="1240" y="216"/>
                        <a:pt x="1130" y="594"/>
                        <a:pt x="1161" y="940"/>
                      </a:cubicBezTo>
                      <a:cubicBezTo>
                        <a:pt x="1164" y="992"/>
                        <a:pt x="1208" y="1018"/>
                        <a:pt x="1249" y="1018"/>
                      </a:cubicBezTo>
                      <a:cubicBezTo>
                        <a:pt x="1290" y="1018"/>
                        <a:pt x="1329" y="992"/>
                        <a:pt x="1324" y="940"/>
                      </a:cubicBezTo>
                      <a:cubicBezTo>
                        <a:pt x="1303" y="722"/>
                        <a:pt x="1359" y="472"/>
                        <a:pt x="1261" y="268"/>
                      </a:cubicBezTo>
                      <a:cubicBezTo>
                        <a:pt x="1165" y="71"/>
                        <a:pt x="908" y="4"/>
                        <a:pt x="70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43;p37">
                  <a:extLst>
                    <a:ext uri="{FF2B5EF4-FFF2-40B4-BE49-F238E27FC236}">
                      <a16:creationId xmlns:a16="http://schemas.microsoft.com/office/drawing/2014/main" id="{9669F305-9E3A-4CC5-A9F9-59DB8161B598}"/>
                    </a:ext>
                  </a:extLst>
                </p:cNvPr>
                <p:cNvSpPr/>
                <p:nvPr/>
              </p:nvSpPr>
              <p:spPr>
                <a:xfrm>
                  <a:off x="3517328" y="1147798"/>
                  <a:ext cx="43792" cy="21747"/>
                </a:xfrm>
                <a:custGeom>
                  <a:avLst/>
                  <a:gdLst/>
                  <a:ahLst/>
                  <a:cxnLst/>
                  <a:rect l="l" t="t" r="r" b="b"/>
                  <a:pathLst>
                    <a:path w="878" h="436" extrusionOk="0">
                      <a:moveTo>
                        <a:pt x="123" y="1"/>
                      </a:moveTo>
                      <a:cubicBezTo>
                        <a:pt x="57" y="1"/>
                        <a:pt x="1" y="83"/>
                        <a:pt x="63" y="136"/>
                      </a:cubicBezTo>
                      <a:cubicBezTo>
                        <a:pt x="268" y="310"/>
                        <a:pt x="503" y="410"/>
                        <a:pt x="770" y="435"/>
                      </a:cubicBezTo>
                      <a:cubicBezTo>
                        <a:pt x="773" y="435"/>
                        <a:pt x="776" y="435"/>
                        <a:pt x="779" y="435"/>
                      </a:cubicBezTo>
                      <a:cubicBezTo>
                        <a:pt x="877" y="435"/>
                        <a:pt x="874" y="282"/>
                        <a:pt x="770" y="272"/>
                      </a:cubicBezTo>
                      <a:cubicBezTo>
                        <a:pt x="552" y="251"/>
                        <a:pt x="348" y="165"/>
                        <a:pt x="178" y="23"/>
                      </a:cubicBezTo>
                      <a:cubicBezTo>
                        <a:pt x="160" y="7"/>
                        <a:pt x="141" y="1"/>
                        <a:pt x="1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44;p37">
                  <a:extLst>
                    <a:ext uri="{FF2B5EF4-FFF2-40B4-BE49-F238E27FC236}">
                      <a16:creationId xmlns:a16="http://schemas.microsoft.com/office/drawing/2014/main" id="{DADF9C55-49FA-4246-8990-4ABABE5D337A}"/>
                    </a:ext>
                  </a:extLst>
                </p:cNvPr>
                <p:cNvSpPr/>
                <p:nvPr/>
              </p:nvSpPr>
              <p:spPr>
                <a:xfrm>
                  <a:off x="3627955" y="1142711"/>
                  <a:ext cx="47084" cy="23343"/>
                </a:xfrm>
                <a:custGeom>
                  <a:avLst/>
                  <a:gdLst/>
                  <a:ahLst/>
                  <a:cxnLst/>
                  <a:rect l="l" t="t" r="r" b="b"/>
                  <a:pathLst>
                    <a:path w="944" h="468" extrusionOk="0">
                      <a:moveTo>
                        <a:pt x="822" y="1"/>
                      </a:moveTo>
                      <a:cubicBezTo>
                        <a:pt x="804" y="1"/>
                        <a:pt x="784" y="8"/>
                        <a:pt x="766" y="24"/>
                      </a:cubicBezTo>
                      <a:cubicBezTo>
                        <a:pt x="603" y="174"/>
                        <a:pt x="345" y="304"/>
                        <a:pt x="118" y="304"/>
                      </a:cubicBezTo>
                      <a:cubicBezTo>
                        <a:pt x="115" y="304"/>
                        <a:pt x="111" y="304"/>
                        <a:pt x="108" y="304"/>
                      </a:cubicBezTo>
                      <a:cubicBezTo>
                        <a:pt x="107" y="304"/>
                        <a:pt x="106" y="304"/>
                        <a:pt x="105" y="304"/>
                      </a:cubicBezTo>
                      <a:cubicBezTo>
                        <a:pt x="1" y="304"/>
                        <a:pt x="2" y="464"/>
                        <a:pt x="108" y="467"/>
                      </a:cubicBezTo>
                      <a:cubicBezTo>
                        <a:pt x="111" y="467"/>
                        <a:pt x="114" y="467"/>
                        <a:pt x="117" y="467"/>
                      </a:cubicBezTo>
                      <a:cubicBezTo>
                        <a:pt x="388" y="467"/>
                        <a:pt x="685" y="316"/>
                        <a:pt x="884" y="138"/>
                      </a:cubicBezTo>
                      <a:cubicBezTo>
                        <a:pt x="943" y="84"/>
                        <a:pt x="888" y="1"/>
                        <a:pt x="8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45;p37">
                  <a:extLst>
                    <a:ext uri="{FF2B5EF4-FFF2-40B4-BE49-F238E27FC236}">
                      <a16:creationId xmlns:a16="http://schemas.microsoft.com/office/drawing/2014/main" id="{E11CA926-C82A-4E68-B63A-D52C27BB3DF2}"/>
                    </a:ext>
                  </a:extLst>
                </p:cNvPr>
                <p:cNvSpPr/>
                <p:nvPr/>
              </p:nvSpPr>
              <p:spPr>
                <a:xfrm>
                  <a:off x="3575584" y="1130990"/>
                  <a:ext cx="18554" cy="221356"/>
                </a:xfrm>
                <a:custGeom>
                  <a:avLst/>
                  <a:gdLst/>
                  <a:ahLst/>
                  <a:cxnLst/>
                  <a:rect l="l" t="t" r="r" b="b"/>
                  <a:pathLst>
                    <a:path w="372" h="4438" extrusionOk="0">
                      <a:moveTo>
                        <a:pt x="259" y="0"/>
                      </a:moveTo>
                      <a:cubicBezTo>
                        <a:pt x="218" y="0"/>
                        <a:pt x="177" y="26"/>
                        <a:pt x="177" y="78"/>
                      </a:cubicBezTo>
                      <a:cubicBezTo>
                        <a:pt x="198" y="1495"/>
                        <a:pt x="212" y="2934"/>
                        <a:pt x="11" y="4337"/>
                      </a:cubicBezTo>
                      <a:cubicBezTo>
                        <a:pt x="1" y="4397"/>
                        <a:pt x="54" y="4438"/>
                        <a:pt x="101" y="4438"/>
                      </a:cubicBezTo>
                      <a:cubicBezTo>
                        <a:pt x="133" y="4438"/>
                        <a:pt x="161" y="4420"/>
                        <a:pt x="167" y="4378"/>
                      </a:cubicBezTo>
                      <a:cubicBezTo>
                        <a:pt x="371" y="2961"/>
                        <a:pt x="361" y="1510"/>
                        <a:pt x="340" y="78"/>
                      </a:cubicBezTo>
                      <a:cubicBezTo>
                        <a:pt x="340" y="26"/>
                        <a:pt x="300" y="0"/>
                        <a:pt x="25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46;p37">
                  <a:extLst>
                    <a:ext uri="{FF2B5EF4-FFF2-40B4-BE49-F238E27FC236}">
                      <a16:creationId xmlns:a16="http://schemas.microsoft.com/office/drawing/2014/main" id="{3561DE3C-70B7-4837-930D-4C50B2A8E07D}"/>
                    </a:ext>
                  </a:extLst>
                </p:cNvPr>
                <p:cNvSpPr/>
                <p:nvPr/>
              </p:nvSpPr>
              <p:spPr>
                <a:xfrm>
                  <a:off x="3599625" y="1131040"/>
                  <a:ext cx="37658" cy="213725"/>
                </a:xfrm>
                <a:custGeom>
                  <a:avLst/>
                  <a:gdLst/>
                  <a:ahLst/>
                  <a:cxnLst/>
                  <a:rect l="l" t="t" r="r" b="b"/>
                  <a:pathLst>
                    <a:path w="755" h="4285" extrusionOk="0">
                      <a:moveTo>
                        <a:pt x="78" y="1"/>
                      </a:moveTo>
                      <a:cubicBezTo>
                        <a:pt x="38" y="1"/>
                        <a:pt x="0" y="26"/>
                        <a:pt x="7" y="77"/>
                      </a:cubicBezTo>
                      <a:cubicBezTo>
                        <a:pt x="180" y="1464"/>
                        <a:pt x="350" y="2850"/>
                        <a:pt x="586" y="4225"/>
                      </a:cubicBezTo>
                      <a:cubicBezTo>
                        <a:pt x="593" y="4266"/>
                        <a:pt x="622" y="4284"/>
                        <a:pt x="654" y="4284"/>
                      </a:cubicBezTo>
                      <a:cubicBezTo>
                        <a:pt x="701" y="4284"/>
                        <a:pt x="754" y="4243"/>
                        <a:pt x="742" y="4180"/>
                      </a:cubicBezTo>
                      <a:cubicBezTo>
                        <a:pt x="510" y="2822"/>
                        <a:pt x="340" y="1450"/>
                        <a:pt x="170" y="77"/>
                      </a:cubicBezTo>
                      <a:cubicBezTo>
                        <a:pt x="165" y="27"/>
                        <a:pt x="120" y="1"/>
                        <a:pt x="7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47;p37">
                  <a:extLst>
                    <a:ext uri="{FF2B5EF4-FFF2-40B4-BE49-F238E27FC236}">
                      <a16:creationId xmlns:a16="http://schemas.microsoft.com/office/drawing/2014/main" id="{74C5F2E8-2F65-4EA9-BCA0-2801C9B63925}"/>
                    </a:ext>
                  </a:extLst>
                </p:cNvPr>
                <p:cNvSpPr/>
                <p:nvPr/>
              </p:nvSpPr>
              <p:spPr>
                <a:xfrm>
                  <a:off x="3406701" y="1167151"/>
                  <a:ext cx="51673" cy="31074"/>
                </a:xfrm>
                <a:custGeom>
                  <a:avLst/>
                  <a:gdLst/>
                  <a:ahLst/>
                  <a:cxnLst/>
                  <a:rect l="l" t="t" r="r" b="b"/>
                  <a:pathLst>
                    <a:path w="1036" h="623" extrusionOk="0">
                      <a:moveTo>
                        <a:pt x="114" y="1"/>
                      </a:moveTo>
                      <a:cubicBezTo>
                        <a:pt x="58" y="1"/>
                        <a:pt x="0" y="60"/>
                        <a:pt x="36" y="123"/>
                      </a:cubicBezTo>
                      <a:cubicBezTo>
                        <a:pt x="199" y="404"/>
                        <a:pt x="591" y="497"/>
                        <a:pt x="868" y="615"/>
                      </a:cubicBezTo>
                      <a:cubicBezTo>
                        <a:pt x="880" y="620"/>
                        <a:pt x="892" y="622"/>
                        <a:pt x="903" y="622"/>
                      </a:cubicBezTo>
                      <a:cubicBezTo>
                        <a:pt x="983" y="622"/>
                        <a:pt x="1036" y="509"/>
                        <a:pt x="951" y="473"/>
                      </a:cubicBezTo>
                      <a:cubicBezTo>
                        <a:pt x="805" y="410"/>
                        <a:pt x="656" y="351"/>
                        <a:pt x="511" y="286"/>
                      </a:cubicBezTo>
                      <a:cubicBezTo>
                        <a:pt x="379" y="230"/>
                        <a:pt x="251" y="168"/>
                        <a:pt x="178" y="39"/>
                      </a:cubicBezTo>
                      <a:cubicBezTo>
                        <a:pt x="163" y="12"/>
                        <a:pt x="138" y="1"/>
                        <a:pt x="1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48;p37">
                  <a:extLst>
                    <a:ext uri="{FF2B5EF4-FFF2-40B4-BE49-F238E27FC236}">
                      <a16:creationId xmlns:a16="http://schemas.microsoft.com/office/drawing/2014/main" id="{D360E769-CD1F-4571-82FD-703290D9862F}"/>
                    </a:ext>
                  </a:extLst>
                </p:cNvPr>
                <p:cNvSpPr/>
                <p:nvPr/>
              </p:nvSpPr>
              <p:spPr>
                <a:xfrm>
                  <a:off x="3341163" y="1288152"/>
                  <a:ext cx="88981" cy="11871"/>
                </a:xfrm>
                <a:custGeom>
                  <a:avLst/>
                  <a:gdLst/>
                  <a:ahLst/>
                  <a:cxnLst/>
                  <a:rect l="l" t="t" r="r" b="b"/>
                  <a:pathLst>
                    <a:path w="1784" h="238" extrusionOk="0">
                      <a:moveTo>
                        <a:pt x="1146" y="1"/>
                      </a:moveTo>
                      <a:cubicBezTo>
                        <a:pt x="797" y="1"/>
                        <a:pt x="449" y="28"/>
                        <a:pt x="99" y="81"/>
                      </a:cubicBezTo>
                      <a:cubicBezTo>
                        <a:pt x="1" y="94"/>
                        <a:pt x="36" y="238"/>
                        <a:pt x="129" y="238"/>
                      </a:cubicBezTo>
                      <a:cubicBezTo>
                        <a:pt x="134" y="238"/>
                        <a:pt x="139" y="237"/>
                        <a:pt x="144" y="236"/>
                      </a:cubicBezTo>
                      <a:cubicBezTo>
                        <a:pt x="467" y="188"/>
                        <a:pt x="790" y="165"/>
                        <a:pt x="1115" y="165"/>
                      </a:cubicBezTo>
                      <a:cubicBezTo>
                        <a:pt x="1302" y="165"/>
                        <a:pt x="1490" y="173"/>
                        <a:pt x="1679" y="188"/>
                      </a:cubicBezTo>
                      <a:cubicBezTo>
                        <a:pt x="1681" y="188"/>
                        <a:pt x="1683" y="188"/>
                        <a:pt x="1685" y="188"/>
                      </a:cubicBezTo>
                      <a:cubicBezTo>
                        <a:pt x="1783" y="188"/>
                        <a:pt x="1781" y="32"/>
                        <a:pt x="1679" y="22"/>
                      </a:cubicBezTo>
                      <a:cubicBezTo>
                        <a:pt x="1501" y="8"/>
                        <a:pt x="1324" y="1"/>
                        <a:pt x="11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9;p37">
                  <a:extLst>
                    <a:ext uri="{FF2B5EF4-FFF2-40B4-BE49-F238E27FC236}">
                      <a16:creationId xmlns:a16="http://schemas.microsoft.com/office/drawing/2014/main" id="{478D791A-0EB3-4E6C-B169-6AF5CAFA5180}"/>
                    </a:ext>
                  </a:extLst>
                </p:cNvPr>
                <p:cNvSpPr/>
                <p:nvPr/>
              </p:nvSpPr>
              <p:spPr>
                <a:xfrm>
                  <a:off x="3760827" y="1283464"/>
                  <a:ext cx="86837" cy="9776"/>
                </a:xfrm>
                <a:custGeom>
                  <a:avLst/>
                  <a:gdLst/>
                  <a:ahLst/>
                  <a:cxnLst/>
                  <a:rect l="l" t="t" r="r" b="b"/>
                  <a:pathLst>
                    <a:path w="1741" h="196" extrusionOk="0">
                      <a:moveTo>
                        <a:pt x="540" y="0"/>
                      </a:moveTo>
                      <a:cubicBezTo>
                        <a:pt x="395" y="0"/>
                        <a:pt x="250" y="2"/>
                        <a:pt x="105" y="5"/>
                      </a:cubicBezTo>
                      <a:cubicBezTo>
                        <a:pt x="2" y="8"/>
                        <a:pt x="1" y="168"/>
                        <a:pt x="102" y="168"/>
                      </a:cubicBezTo>
                      <a:cubicBezTo>
                        <a:pt x="103" y="168"/>
                        <a:pt x="104" y="168"/>
                        <a:pt x="105" y="168"/>
                      </a:cubicBezTo>
                      <a:cubicBezTo>
                        <a:pt x="253" y="165"/>
                        <a:pt x="402" y="163"/>
                        <a:pt x="550" y="163"/>
                      </a:cubicBezTo>
                      <a:cubicBezTo>
                        <a:pt x="911" y="163"/>
                        <a:pt x="1272" y="173"/>
                        <a:pt x="1633" y="195"/>
                      </a:cubicBezTo>
                      <a:cubicBezTo>
                        <a:pt x="1635" y="196"/>
                        <a:pt x="1638" y="196"/>
                        <a:pt x="1640" y="196"/>
                      </a:cubicBezTo>
                      <a:cubicBezTo>
                        <a:pt x="1740" y="196"/>
                        <a:pt x="1735" y="39"/>
                        <a:pt x="1633" y="33"/>
                      </a:cubicBezTo>
                      <a:cubicBezTo>
                        <a:pt x="1269" y="10"/>
                        <a:pt x="904" y="0"/>
                        <a:pt x="5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0;p37">
                  <a:extLst>
                    <a:ext uri="{FF2B5EF4-FFF2-40B4-BE49-F238E27FC236}">
                      <a16:creationId xmlns:a16="http://schemas.microsoft.com/office/drawing/2014/main" id="{47081B54-CD4B-4CF6-9561-71297F6E1D83}"/>
                    </a:ext>
                  </a:extLst>
                </p:cNvPr>
                <p:cNvSpPr/>
                <p:nvPr/>
              </p:nvSpPr>
              <p:spPr>
                <a:xfrm>
                  <a:off x="3731649" y="1421922"/>
                  <a:ext cx="51922" cy="34116"/>
                </a:xfrm>
                <a:custGeom>
                  <a:avLst/>
                  <a:gdLst/>
                  <a:ahLst/>
                  <a:cxnLst/>
                  <a:rect l="l" t="t" r="r" b="b"/>
                  <a:pathLst>
                    <a:path w="1041" h="684" extrusionOk="0">
                      <a:moveTo>
                        <a:pt x="120" y="0"/>
                      </a:moveTo>
                      <a:cubicBezTo>
                        <a:pt x="48" y="0"/>
                        <a:pt x="1" y="109"/>
                        <a:pt x="80" y="153"/>
                      </a:cubicBezTo>
                      <a:cubicBezTo>
                        <a:pt x="354" y="303"/>
                        <a:pt x="613" y="472"/>
                        <a:pt x="860" y="666"/>
                      </a:cubicBezTo>
                      <a:cubicBezTo>
                        <a:pt x="876" y="679"/>
                        <a:pt x="895" y="684"/>
                        <a:pt x="912" y="684"/>
                      </a:cubicBezTo>
                      <a:cubicBezTo>
                        <a:pt x="981" y="684"/>
                        <a:pt x="1041" y="601"/>
                        <a:pt x="974" y="548"/>
                      </a:cubicBezTo>
                      <a:cubicBezTo>
                        <a:pt x="717" y="347"/>
                        <a:pt x="447" y="167"/>
                        <a:pt x="160" y="11"/>
                      </a:cubicBezTo>
                      <a:cubicBezTo>
                        <a:pt x="146" y="4"/>
                        <a:pt x="133" y="0"/>
                        <a:pt x="12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1;p37">
                  <a:extLst>
                    <a:ext uri="{FF2B5EF4-FFF2-40B4-BE49-F238E27FC236}">
                      <a16:creationId xmlns:a16="http://schemas.microsoft.com/office/drawing/2014/main" id="{746604AD-3D15-4AEB-A837-43C427DDE2ED}"/>
                    </a:ext>
                  </a:extLst>
                </p:cNvPr>
                <p:cNvSpPr/>
                <p:nvPr/>
              </p:nvSpPr>
              <p:spPr>
                <a:xfrm>
                  <a:off x="3441216" y="1442671"/>
                  <a:ext cx="39603" cy="44092"/>
                </a:xfrm>
                <a:custGeom>
                  <a:avLst/>
                  <a:gdLst/>
                  <a:ahLst/>
                  <a:cxnLst/>
                  <a:rect l="l" t="t" r="r" b="b"/>
                  <a:pathLst>
                    <a:path w="794" h="884" extrusionOk="0">
                      <a:moveTo>
                        <a:pt x="677" y="0"/>
                      </a:moveTo>
                      <a:cubicBezTo>
                        <a:pt x="651" y="0"/>
                        <a:pt x="625" y="11"/>
                        <a:pt x="605" y="35"/>
                      </a:cubicBezTo>
                      <a:cubicBezTo>
                        <a:pt x="418" y="277"/>
                        <a:pt x="231" y="523"/>
                        <a:pt x="44" y="766"/>
                      </a:cubicBezTo>
                      <a:cubicBezTo>
                        <a:pt x="0" y="825"/>
                        <a:pt x="58" y="884"/>
                        <a:pt x="118" y="884"/>
                      </a:cubicBezTo>
                      <a:cubicBezTo>
                        <a:pt x="143" y="884"/>
                        <a:pt x="168" y="874"/>
                        <a:pt x="186" y="849"/>
                      </a:cubicBezTo>
                      <a:cubicBezTo>
                        <a:pt x="373" y="603"/>
                        <a:pt x="561" y="360"/>
                        <a:pt x="748" y="119"/>
                      </a:cubicBezTo>
                      <a:cubicBezTo>
                        <a:pt x="794" y="58"/>
                        <a:pt x="737" y="0"/>
                        <a:pt x="67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2;p37">
                  <a:extLst>
                    <a:ext uri="{FF2B5EF4-FFF2-40B4-BE49-F238E27FC236}">
                      <a16:creationId xmlns:a16="http://schemas.microsoft.com/office/drawing/2014/main" id="{615B2C57-C253-4B34-B341-0190A7D70900}"/>
                    </a:ext>
                  </a:extLst>
                </p:cNvPr>
                <p:cNvSpPr/>
                <p:nvPr/>
              </p:nvSpPr>
              <p:spPr>
                <a:xfrm>
                  <a:off x="3398571" y="1372794"/>
                  <a:ext cx="26734" cy="13617"/>
                </a:xfrm>
                <a:custGeom>
                  <a:avLst/>
                  <a:gdLst/>
                  <a:ahLst/>
                  <a:cxnLst/>
                  <a:rect l="l" t="t" r="r" b="b"/>
                  <a:pathLst>
                    <a:path w="536" h="273" extrusionOk="0">
                      <a:moveTo>
                        <a:pt x="431" y="0"/>
                      </a:moveTo>
                      <a:cubicBezTo>
                        <a:pt x="423" y="0"/>
                        <a:pt x="413" y="2"/>
                        <a:pt x="404" y="5"/>
                      </a:cubicBezTo>
                      <a:cubicBezTo>
                        <a:pt x="300" y="40"/>
                        <a:pt x="196" y="74"/>
                        <a:pt x="92" y="109"/>
                      </a:cubicBezTo>
                      <a:cubicBezTo>
                        <a:pt x="0" y="141"/>
                        <a:pt x="29" y="273"/>
                        <a:pt x="111" y="273"/>
                      </a:cubicBezTo>
                      <a:cubicBezTo>
                        <a:pt x="119" y="273"/>
                        <a:pt x="128" y="272"/>
                        <a:pt x="137" y="269"/>
                      </a:cubicBezTo>
                      <a:cubicBezTo>
                        <a:pt x="241" y="231"/>
                        <a:pt x="341" y="196"/>
                        <a:pt x="445" y="161"/>
                      </a:cubicBezTo>
                      <a:cubicBezTo>
                        <a:pt x="536" y="133"/>
                        <a:pt x="511" y="0"/>
                        <a:pt x="43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3;p37">
                  <a:extLst>
                    <a:ext uri="{FF2B5EF4-FFF2-40B4-BE49-F238E27FC236}">
                      <a16:creationId xmlns:a16="http://schemas.microsoft.com/office/drawing/2014/main" id="{C505C487-0CD5-4259-AE3D-12E423716D34}"/>
                    </a:ext>
                  </a:extLst>
                </p:cNvPr>
                <p:cNvSpPr/>
                <p:nvPr/>
              </p:nvSpPr>
              <p:spPr>
                <a:xfrm>
                  <a:off x="3753096" y="1353142"/>
                  <a:ext cx="36510" cy="13966"/>
                </a:xfrm>
                <a:custGeom>
                  <a:avLst/>
                  <a:gdLst/>
                  <a:ahLst/>
                  <a:cxnLst/>
                  <a:rect l="l" t="t" r="r" b="b"/>
                  <a:pathLst>
                    <a:path w="732" h="280" extrusionOk="0">
                      <a:moveTo>
                        <a:pt x="98" y="1"/>
                      </a:moveTo>
                      <a:cubicBezTo>
                        <a:pt x="0" y="1"/>
                        <a:pt x="3" y="157"/>
                        <a:pt x="104" y="167"/>
                      </a:cubicBezTo>
                      <a:cubicBezTo>
                        <a:pt x="274" y="181"/>
                        <a:pt x="440" y="219"/>
                        <a:pt x="599" y="275"/>
                      </a:cubicBezTo>
                      <a:cubicBezTo>
                        <a:pt x="609" y="278"/>
                        <a:pt x="618" y="279"/>
                        <a:pt x="627" y="279"/>
                      </a:cubicBezTo>
                      <a:cubicBezTo>
                        <a:pt x="707" y="279"/>
                        <a:pt x="732" y="146"/>
                        <a:pt x="645" y="115"/>
                      </a:cubicBezTo>
                      <a:cubicBezTo>
                        <a:pt x="468" y="56"/>
                        <a:pt x="287" y="18"/>
                        <a:pt x="104" y="1"/>
                      </a:cubicBezTo>
                      <a:cubicBezTo>
                        <a:pt x="102" y="1"/>
                        <a:pt x="100" y="1"/>
                        <a:pt x="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4;p37">
                  <a:extLst>
                    <a:ext uri="{FF2B5EF4-FFF2-40B4-BE49-F238E27FC236}">
                      <a16:creationId xmlns:a16="http://schemas.microsoft.com/office/drawing/2014/main" id="{96C052AB-862D-4BC9-A2A4-76C41A2D6FA6}"/>
                    </a:ext>
                  </a:extLst>
                </p:cNvPr>
                <p:cNvSpPr/>
                <p:nvPr/>
              </p:nvSpPr>
              <p:spPr>
                <a:xfrm>
                  <a:off x="3720227" y="1195531"/>
                  <a:ext cx="36161" cy="20599"/>
                </a:xfrm>
                <a:custGeom>
                  <a:avLst/>
                  <a:gdLst/>
                  <a:ahLst/>
                  <a:cxnLst/>
                  <a:rect l="l" t="t" r="r" b="b"/>
                  <a:pathLst>
                    <a:path w="725" h="413" extrusionOk="0">
                      <a:moveTo>
                        <a:pt x="605" y="1"/>
                      </a:moveTo>
                      <a:cubicBezTo>
                        <a:pt x="592" y="1"/>
                        <a:pt x="579" y="4"/>
                        <a:pt x="565" y="11"/>
                      </a:cubicBezTo>
                      <a:cubicBezTo>
                        <a:pt x="402" y="94"/>
                        <a:pt x="244" y="177"/>
                        <a:pt x="81" y="260"/>
                      </a:cubicBezTo>
                      <a:cubicBezTo>
                        <a:pt x="0" y="303"/>
                        <a:pt x="50" y="413"/>
                        <a:pt x="125" y="413"/>
                      </a:cubicBezTo>
                      <a:cubicBezTo>
                        <a:pt x="137" y="413"/>
                        <a:pt x="150" y="410"/>
                        <a:pt x="164" y="403"/>
                      </a:cubicBezTo>
                      <a:cubicBezTo>
                        <a:pt x="323" y="319"/>
                        <a:pt x="486" y="236"/>
                        <a:pt x="645" y="150"/>
                      </a:cubicBezTo>
                      <a:cubicBezTo>
                        <a:pt x="725" y="109"/>
                        <a:pt x="679" y="1"/>
                        <a:pt x="60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5;p37">
                  <a:extLst>
                    <a:ext uri="{FF2B5EF4-FFF2-40B4-BE49-F238E27FC236}">
                      <a16:creationId xmlns:a16="http://schemas.microsoft.com/office/drawing/2014/main" id="{CB826EC9-9492-4ED5-A02C-B2ADB33E7D8E}"/>
                    </a:ext>
                  </a:extLst>
                </p:cNvPr>
                <p:cNvSpPr/>
                <p:nvPr/>
              </p:nvSpPr>
              <p:spPr>
                <a:xfrm>
                  <a:off x="3450991" y="1088245"/>
                  <a:ext cx="23043" cy="35613"/>
                </a:xfrm>
                <a:custGeom>
                  <a:avLst/>
                  <a:gdLst/>
                  <a:ahLst/>
                  <a:cxnLst/>
                  <a:rect l="l" t="t" r="r" b="b"/>
                  <a:pathLst>
                    <a:path w="462" h="714" extrusionOk="0">
                      <a:moveTo>
                        <a:pt x="113" y="1"/>
                      </a:moveTo>
                      <a:cubicBezTo>
                        <a:pt x="59" y="1"/>
                        <a:pt x="1" y="60"/>
                        <a:pt x="32" y="125"/>
                      </a:cubicBezTo>
                      <a:cubicBezTo>
                        <a:pt x="118" y="308"/>
                        <a:pt x="205" y="489"/>
                        <a:pt x="288" y="673"/>
                      </a:cubicBezTo>
                      <a:cubicBezTo>
                        <a:pt x="302" y="701"/>
                        <a:pt x="325" y="713"/>
                        <a:pt x="349" y="713"/>
                      </a:cubicBezTo>
                      <a:cubicBezTo>
                        <a:pt x="403" y="713"/>
                        <a:pt x="461" y="654"/>
                        <a:pt x="430" y="590"/>
                      </a:cubicBezTo>
                      <a:cubicBezTo>
                        <a:pt x="347" y="406"/>
                        <a:pt x="261" y="225"/>
                        <a:pt x="174" y="42"/>
                      </a:cubicBezTo>
                      <a:cubicBezTo>
                        <a:pt x="160" y="13"/>
                        <a:pt x="137" y="1"/>
                        <a:pt x="1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6;p37">
                  <a:extLst>
                    <a:ext uri="{FF2B5EF4-FFF2-40B4-BE49-F238E27FC236}">
                      <a16:creationId xmlns:a16="http://schemas.microsoft.com/office/drawing/2014/main" id="{5D4B469A-159A-468B-BA29-A5EDE5E3924B}"/>
                    </a:ext>
                  </a:extLst>
                </p:cNvPr>
                <p:cNvSpPr/>
                <p:nvPr/>
              </p:nvSpPr>
              <p:spPr>
                <a:xfrm>
                  <a:off x="3520270" y="1096525"/>
                  <a:ext cx="146091" cy="21946"/>
                </a:xfrm>
                <a:custGeom>
                  <a:avLst/>
                  <a:gdLst/>
                  <a:ahLst/>
                  <a:cxnLst/>
                  <a:rect l="l" t="t" r="r" b="b"/>
                  <a:pathLst>
                    <a:path w="2929" h="440" extrusionOk="0">
                      <a:moveTo>
                        <a:pt x="1968" y="0"/>
                      </a:moveTo>
                      <a:cubicBezTo>
                        <a:pt x="1750" y="0"/>
                        <a:pt x="1529" y="20"/>
                        <a:pt x="1304" y="42"/>
                      </a:cubicBezTo>
                      <a:cubicBezTo>
                        <a:pt x="885" y="83"/>
                        <a:pt x="462" y="94"/>
                        <a:pt x="81" y="288"/>
                      </a:cubicBezTo>
                      <a:cubicBezTo>
                        <a:pt x="0" y="329"/>
                        <a:pt x="50" y="440"/>
                        <a:pt x="125" y="440"/>
                      </a:cubicBezTo>
                      <a:cubicBezTo>
                        <a:pt x="137" y="440"/>
                        <a:pt x="151" y="437"/>
                        <a:pt x="164" y="430"/>
                      </a:cubicBezTo>
                      <a:cubicBezTo>
                        <a:pt x="562" y="229"/>
                        <a:pt x="1044" y="229"/>
                        <a:pt x="1480" y="191"/>
                      </a:cubicBezTo>
                      <a:cubicBezTo>
                        <a:pt x="1644" y="176"/>
                        <a:pt x="1804" y="165"/>
                        <a:pt x="1963" y="165"/>
                      </a:cubicBezTo>
                      <a:cubicBezTo>
                        <a:pt x="2245" y="165"/>
                        <a:pt x="2520" y="199"/>
                        <a:pt x="2797" y="305"/>
                      </a:cubicBezTo>
                      <a:cubicBezTo>
                        <a:pt x="2808" y="310"/>
                        <a:pt x="2818" y="311"/>
                        <a:pt x="2827" y="311"/>
                      </a:cubicBezTo>
                      <a:cubicBezTo>
                        <a:pt x="2902" y="311"/>
                        <a:pt x="2928" y="183"/>
                        <a:pt x="2842" y="149"/>
                      </a:cubicBezTo>
                      <a:cubicBezTo>
                        <a:pt x="2551" y="36"/>
                        <a:pt x="2262" y="0"/>
                        <a:pt x="196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7;p37">
                  <a:extLst>
                    <a:ext uri="{FF2B5EF4-FFF2-40B4-BE49-F238E27FC236}">
                      <a16:creationId xmlns:a16="http://schemas.microsoft.com/office/drawing/2014/main" id="{9A2868E1-49A8-4613-98C6-75724603E9EC}"/>
                    </a:ext>
                  </a:extLst>
                </p:cNvPr>
                <p:cNvSpPr/>
                <p:nvPr/>
              </p:nvSpPr>
              <p:spPr>
                <a:xfrm>
                  <a:off x="3591993" y="-53789"/>
                  <a:ext cx="11372" cy="1067129"/>
                </a:xfrm>
                <a:custGeom>
                  <a:avLst/>
                  <a:gdLst/>
                  <a:ahLst/>
                  <a:cxnLst/>
                  <a:rect l="l" t="t" r="r" b="b"/>
                  <a:pathLst>
                    <a:path w="228" h="21395" extrusionOk="0">
                      <a:moveTo>
                        <a:pt x="135" y="0"/>
                      </a:moveTo>
                      <a:cubicBezTo>
                        <a:pt x="94" y="0"/>
                        <a:pt x="53" y="26"/>
                        <a:pt x="53" y="78"/>
                      </a:cubicBezTo>
                      <a:cubicBezTo>
                        <a:pt x="1" y="7156"/>
                        <a:pt x="18" y="14239"/>
                        <a:pt x="63" y="21317"/>
                      </a:cubicBezTo>
                      <a:cubicBezTo>
                        <a:pt x="63" y="21369"/>
                        <a:pt x="105" y="21395"/>
                        <a:pt x="146" y="21395"/>
                      </a:cubicBezTo>
                      <a:cubicBezTo>
                        <a:pt x="187" y="21395"/>
                        <a:pt x="228" y="21369"/>
                        <a:pt x="226" y="21317"/>
                      </a:cubicBezTo>
                      <a:cubicBezTo>
                        <a:pt x="184" y="14239"/>
                        <a:pt x="164" y="7156"/>
                        <a:pt x="216" y="78"/>
                      </a:cubicBezTo>
                      <a:cubicBezTo>
                        <a:pt x="216" y="26"/>
                        <a:pt x="175" y="0"/>
                        <a:pt x="13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658;p37">
                <a:extLst>
                  <a:ext uri="{FF2B5EF4-FFF2-40B4-BE49-F238E27FC236}">
                    <a16:creationId xmlns:a16="http://schemas.microsoft.com/office/drawing/2014/main" id="{48C6D9E0-44E8-4947-82C4-9D2B67B8F118}"/>
                  </a:ext>
                </a:extLst>
              </p:cNvPr>
              <p:cNvGrpSpPr/>
              <p:nvPr/>
            </p:nvGrpSpPr>
            <p:grpSpPr>
              <a:xfrm>
                <a:off x="5043761" y="-53789"/>
                <a:ext cx="506302" cy="1540552"/>
                <a:chOff x="5043761" y="-53789"/>
                <a:chExt cx="506302" cy="1540552"/>
              </a:xfrm>
            </p:grpSpPr>
            <p:sp>
              <p:nvSpPr>
                <p:cNvPr id="53" name="Google Shape;659;p37">
                  <a:extLst>
                    <a:ext uri="{FF2B5EF4-FFF2-40B4-BE49-F238E27FC236}">
                      <a16:creationId xmlns:a16="http://schemas.microsoft.com/office/drawing/2014/main" id="{587D1A72-6BA2-436A-AFC7-25287A64AE3E}"/>
                    </a:ext>
                  </a:extLst>
                </p:cNvPr>
                <p:cNvSpPr/>
                <p:nvPr/>
              </p:nvSpPr>
              <p:spPr>
                <a:xfrm>
                  <a:off x="5184512"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0;p37">
                  <a:extLst>
                    <a:ext uri="{FF2B5EF4-FFF2-40B4-BE49-F238E27FC236}">
                      <a16:creationId xmlns:a16="http://schemas.microsoft.com/office/drawing/2014/main" id="{E82477BA-EDD6-4F60-BE8C-2DBBC59DDD2E}"/>
                    </a:ext>
                  </a:extLst>
                </p:cNvPr>
                <p:cNvSpPr/>
                <p:nvPr/>
              </p:nvSpPr>
              <p:spPr>
                <a:xfrm>
                  <a:off x="5161670" y="1142761"/>
                  <a:ext cx="274825" cy="301659"/>
                </a:xfrm>
                <a:custGeom>
                  <a:avLst/>
                  <a:gdLst/>
                  <a:ahLst/>
                  <a:cxnLst/>
                  <a:rect l="l" t="t" r="r" b="b"/>
                  <a:pathLst>
                    <a:path w="5510" h="6048" extrusionOk="0">
                      <a:moveTo>
                        <a:pt x="1262" y="1"/>
                      </a:moveTo>
                      <a:cubicBezTo>
                        <a:pt x="1220" y="1"/>
                        <a:pt x="1177" y="27"/>
                        <a:pt x="1172" y="79"/>
                      </a:cubicBezTo>
                      <a:cubicBezTo>
                        <a:pt x="1113" y="837"/>
                        <a:pt x="600" y="1544"/>
                        <a:pt x="344" y="2254"/>
                      </a:cubicBezTo>
                      <a:cubicBezTo>
                        <a:pt x="129" y="2854"/>
                        <a:pt x="1" y="3498"/>
                        <a:pt x="129" y="4132"/>
                      </a:cubicBezTo>
                      <a:cubicBezTo>
                        <a:pt x="368" y="5317"/>
                        <a:pt x="1550" y="5900"/>
                        <a:pt x="2668" y="6031"/>
                      </a:cubicBezTo>
                      <a:cubicBezTo>
                        <a:pt x="2762" y="6042"/>
                        <a:pt x="2858" y="6048"/>
                        <a:pt x="2956" y="6048"/>
                      </a:cubicBezTo>
                      <a:cubicBezTo>
                        <a:pt x="3463" y="6048"/>
                        <a:pt x="4017" y="5901"/>
                        <a:pt x="4432" y="5643"/>
                      </a:cubicBezTo>
                      <a:cubicBezTo>
                        <a:pt x="4893" y="5359"/>
                        <a:pt x="5097" y="4742"/>
                        <a:pt x="5274" y="4257"/>
                      </a:cubicBezTo>
                      <a:cubicBezTo>
                        <a:pt x="5510" y="3609"/>
                        <a:pt x="5506" y="3006"/>
                        <a:pt x="5319" y="2345"/>
                      </a:cubicBezTo>
                      <a:cubicBezTo>
                        <a:pt x="5094" y="1565"/>
                        <a:pt x="4408" y="941"/>
                        <a:pt x="4318" y="133"/>
                      </a:cubicBezTo>
                      <a:cubicBezTo>
                        <a:pt x="4313" y="82"/>
                        <a:pt x="4269" y="56"/>
                        <a:pt x="4229" y="56"/>
                      </a:cubicBezTo>
                      <a:cubicBezTo>
                        <a:pt x="4188" y="56"/>
                        <a:pt x="4150" y="82"/>
                        <a:pt x="4155" y="133"/>
                      </a:cubicBezTo>
                      <a:cubicBezTo>
                        <a:pt x="4203" y="563"/>
                        <a:pt x="4381" y="882"/>
                        <a:pt x="4606" y="1243"/>
                      </a:cubicBezTo>
                      <a:cubicBezTo>
                        <a:pt x="4921" y="1745"/>
                        <a:pt x="5167" y="2244"/>
                        <a:pt x="5264" y="2839"/>
                      </a:cubicBezTo>
                      <a:cubicBezTo>
                        <a:pt x="5385" y="3571"/>
                        <a:pt x="5150" y="4482"/>
                        <a:pt x="4720" y="5092"/>
                      </a:cubicBezTo>
                      <a:cubicBezTo>
                        <a:pt x="4339" y="5632"/>
                        <a:pt x="3636" y="5881"/>
                        <a:pt x="2969" y="5881"/>
                      </a:cubicBezTo>
                      <a:cubicBezTo>
                        <a:pt x="2799" y="5881"/>
                        <a:pt x="2631" y="5865"/>
                        <a:pt x="2471" y="5833"/>
                      </a:cubicBezTo>
                      <a:cubicBezTo>
                        <a:pt x="1907" y="5722"/>
                        <a:pt x="1238" y="5500"/>
                        <a:pt x="812" y="5095"/>
                      </a:cubicBezTo>
                      <a:cubicBezTo>
                        <a:pt x="219" y="4531"/>
                        <a:pt x="157" y="3637"/>
                        <a:pt x="323" y="2881"/>
                      </a:cubicBezTo>
                      <a:cubicBezTo>
                        <a:pt x="541" y="1921"/>
                        <a:pt x="1259" y="1062"/>
                        <a:pt x="1338" y="79"/>
                      </a:cubicBezTo>
                      <a:cubicBezTo>
                        <a:pt x="1342" y="27"/>
                        <a:pt x="1303" y="1"/>
                        <a:pt x="12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1;p37">
                  <a:extLst>
                    <a:ext uri="{FF2B5EF4-FFF2-40B4-BE49-F238E27FC236}">
                      <a16:creationId xmlns:a16="http://schemas.microsoft.com/office/drawing/2014/main" id="{8E571445-BEA1-4A8D-9B35-904D02D0626C}"/>
                    </a:ext>
                  </a:extLst>
                </p:cNvPr>
                <p:cNvSpPr/>
                <p:nvPr/>
              </p:nvSpPr>
              <p:spPr>
                <a:xfrm>
                  <a:off x="5218130" y="1128346"/>
                  <a:ext cx="155468" cy="22395"/>
                </a:xfrm>
                <a:custGeom>
                  <a:avLst/>
                  <a:gdLst/>
                  <a:ahLst/>
                  <a:cxnLst/>
                  <a:rect l="l" t="t" r="r" b="b"/>
                  <a:pathLst>
                    <a:path w="3117" h="449" extrusionOk="0">
                      <a:moveTo>
                        <a:pt x="1624" y="0"/>
                      </a:moveTo>
                      <a:cubicBezTo>
                        <a:pt x="1072" y="0"/>
                        <a:pt x="519" y="84"/>
                        <a:pt x="81" y="298"/>
                      </a:cubicBezTo>
                      <a:cubicBezTo>
                        <a:pt x="0" y="337"/>
                        <a:pt x="52" y="449"/>
                        <a:pt x="128" y="449"/>
                      </a:cubicBezTo>
                      <a:cubicBezTo>
                        <a:pt x="140" y="449"/>
                        <a:pt x="152" y="446"/>
                        <a:pt x="164" y="440"/>
                      </a:cubicBezTo>
                      <a:cubicBezTo>
                        <a:pt x="558" y="246"/>
                        <a:pt x="1093" y="170"/>
                        <a:pt x="1627" y="170"/>
                      </a:cubicBezTo>
                      <a:cubicBezTo>
                        <a:pt x="2114" y="170"/>
                        <a:pt x="2600" y="233"/>
                        <a:pt x="2978" y="326"/>
                      </a:cubicBezTo>
                      <a:cubicBezTo>
                        <a:pt x="2985" y="328"/>
                        <a:pt x="2992" y="329"/>
                        <a:pt x="2999" y="329"/>
                      </a:cubicBezTo>
                      <a:cubicBezTo>
                        <a:pt x="3085" y="329"/>
                        <a:pt x="3116" y="192"/>
                        <a:pt x="3020" y="166"/>
                      </a:cubicBezTo>
                      <a:cubicBezTo>
                        <a:pt x="2610" y="67"/>
                        <a:pt x="2117" y="0"/>
                        <a:pt x="16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2;p37">
                  <a:extLst>
                    <a:ext uri="{FF2B5EF4-FFF2-40B4-BE49-F238E27FC236}">
                      <a16:creationId xmlns:a16="http://schemas.microsoft.com/office/drawing/2014/main" id="{EC5414EB-B04E-4466-9788-9429C8646296}"/>
                    </a:ext>
                  </a:extLst>
                </p:cNvPr>
                <p:cNvSpPr/>
                <p:nvPr/>
              </p:nvSpPr>
              <p:spPr>
                <a:xfrm>
                  <a:off x="5219776" y="1050139"/>
                  <a:ext cx="156366" cy="100703"/>
                </a:xfrm>
                <a:custGeom>
                  <a:avLst/>
                  <a:gdLst/>
                  <a:ahLst/>
                  <a:cxnLst/>
                  <a:rect l="l" t="t" r="r" b="b"/>
                  <a:pathLst>
                    <a:path w="3135" h="2019" extrusionOk="0">
                      <a:moveTo>
                        <a:pt x="1318" y="1"/>
                      </a:moveTo>
                      <a:cubicBezTo>
                        <a:pt x="945" y="1"/>
                        <a:pt x="567" y="54"/>
                        <a:pt x="377" y="297"/>
                      </a:cubicBezTo>
                      <a:cubicBezTo>
                        <a:pt x="69" y="684"/>
                        <a:pt x="94" y="1447"/>
                        <a:pt x="11" y="1915"/>
                      </a:cubicBezTo>
                      <a:cubicBezTo>
                        <a:pt x="0" y="1978"/>
                        <a:pt x="54" y="2019"/>
                        <a:pt x="102" y="2019"/>
                      </a:cubicBezTo>
                      <a:cubicBezTo>
                        <a:pt x="133" y="2019"/>
                        <a:pt x="163" y="2001"/>
                        <a:pt x="170" y="1960"/>
                      </a:cubicBezTo>
                      <a:cubicBezTo>
                        <a:pt x="232" y="1613"/>
                        <a:pt x="270" y="1260"/>
                        <a:pt x="347" y="917"/>
                      </a:cubicBezTo>
                      <a:cubicBezTo>
                        <a:pt x="489" y="242"/>
                        <a:pt x="1143" y="192"/>
                        <a:pt x="1721" y="192"/>
                      </a:cubicBezTo>
                      <a:cubicBezTo>
                        <a:pt x="1746" y="192"/>
                        <a:pt x="1770" y="193"/>
                        <a:pt x="1794" y="193"/>
                      </a:cubicBezTo>
                      <a:cubicBezTo>
                        <a:pt x="1879" y="193"/>
                        <a:pt x="1967" y="189"/>
                        <a:pt x="2056" y="189"/>
                      </a:cubicBezTo>
                      <a:cubicBezTo>
                        <a:pt x="2313" y="189"/>
                        <a:pt x="2571" y="220"/>
                        <a:pt x="2741" y="460"/>
                      </a:cubicBezTo>
                      <a:cubicBezTo>
                        <a:pt x="2845" y="608"/>
                        <a:pt x="2855" y="871"/>
                        <a:pt x="2872" y="1048"/>
                      </a:cubicBezTo>
                      <a:cubicBezTo>
                        <a:pt x="2904" y="1346"/>
                        <a:pt x="2928" y="1640"/>
                        <a:pt x="2963" y="1936"/>
                      </a:cubicBezTo>
                      <a:cubicBezTo>
                        <a:pt x="2969" y="1988"/>
                        <a:pt x="3014" y="2015"/>
                        <a:pt x="3056" y="2015"/>
                      </a:cubicBezTo>
                      <a:cubicBezTo>
                        <a:pt x="3096" y="2015"/>
                        <a:pt x="3134" y="1989"/>
                        <a:pt x="3129" y="1936"/>
                      </a:cubicBezTo>
                      <a:cubicBezTo>
                        <a:pt x="3077" y="1492"/>
                        <a:pt x="3104" y="979"/>
                        <a:pt x="2963" y="553"/>
                      </a:cubicBezTo>
                      <a:cubicBezTo>
                        <a:pt x="2789" y="44"/>
                        <a:pt x="2501" y="47"/>
                        <a:pt x="2027" y="33"/>
                      </a:cubicBezTo>
                      <a:cubicBezTo>
                        <a:pt x="1839" y="27"/>
                        <a:pt x="1580" y="1"/>
                        <a:pt x="13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3;p37">
                  <a:extLst>
                    <a:ext uri="{FF2B5EF4-FFF2-40B4-BE49-F238E27FC236}">
                      <a16:creationId xmlns:a16="http://schemas.microsoft.com/office/drawing/2014/main" id="{DDE27E22-5EC9-45F4-BB0B-B37865313DCA}"/>
                    </a:ext>
                  </a:extLst>
                </p:cNvPr>
                <p:cNvSpPr/>
                <p:nvPr/>
              </p:nvSpPr>
              <p:spPr>
                <a:xfrm>
                  <a:off x="5268007" y="1005250"/>
                  <a:ext cx="67734" cy="50875"/>
                </a:xfrm>
                <a:custGeom>
                  <a:avLst/>
                  <a:gdLst/>
                  <a:ahLst/>
                  <a:cxnLst/>
                  <a:rect l="l" t="t" r="r" b="b"/>
                  <a:pathLst>
                    <a:path w="1358" h="1020" extrusionOk="0">
                      <a:moveTo>
                        <a:pt x="707" y="1"/>
                      </a:moveTo>
                      <a:cubicBezTo>
                        <a:pt x="485" y="1"/>
                        <a:pt x="221" y="81"/>
                        <a:pt x="111" y="285"/>
                      </a:cubicBezTo>
                      <a:cubicBezTo>
                        <a:pt x="0" y="486"/>
                        <a:pt x="27" y="746"/>
                        <a:pt x="55" y="960"/>
                      </a:cubicBezTo>
                      <a:cubicBezTo>
                        <a:pt x="61" y="1002"/>
                        <a:pt x="89" y="1019"/>
                        <a:pt x="120" y="1019"/>
                      </a:cubicBezTo>
                      <a:cubicBezTo>
                        <a:pt x="168" y="1019"/>
                        <a:pt x="223" y="978"/>
                        <a:pt x="215" y="916"/>
                      </a:cubicBezTo>
                      <a:cubicBezTo>
                        <a:pt x="194" y="749"/>
                        <a:pt x="162" y="521"/>
                        <a:pt x="253" y="368"/>
                      </a:cubicBezTo>
                      <a:cubicBezTo>
                        <a:pt x="337" y="220"/>
                        <a:pt x="531" y="164"/>
                        <a:pt x="699" y="164"/>
                      </a:cubicBezTo>
                      <a:cubicBezTo>
                        <a:pt x="723" y="164"/>
                        <a:pt x="747" y="165"/>
                        <a:pt x="769" y="167"/>
                      </a:cubicBezTo>
                      <a:cubicBezTo>
                        <a:pt x="1240" y="216"/>
                        <a:pt x="1129" y="594"/>
                        <a:pt x="1160" y="940"/>
                      </a:cubicBezTo>
                      <a:cubicBezTo>
                        <a:pt x="1164" y="992"/>
                        <a:pt x="1207" y="1018"/>
                        <a:pt x="1248" y="1018"/>
                      </a:cubicBezTo>
                      <a:cubicBezTo>
                        <a:pt x="1290" y="1018"/>
                        <a:pt x="1328" y="992"/>
                        <a:pt x="1323" y="940"/>
                      </a:cubicBezTo>
                      <a:cubicBezTo>
                        <a:pt x="1302" y="722"/>
                        <a:pt x="1358" y="472"/>
                        <a:pt x="1261" y="268"/>
                      </a:cubicBezTo>
                      <a:cubicBezTo>
                        <a:pt x="1164" y="71"/>
                        <a:pt x="907" y="4"/>
                        <a:pt x="70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4;p37">
                  <a:extLst>
                    <a:ext uri="{FF2B5EF4-FFF2-40B4-BE49-F238E27FC236}">
                      <a16:creationId xmlns:a16="http://schemas.microsoft.com/office/drawing/2014/main" id="{B1CF747A-11D2-4987-8179-D52D8DF297C4}"/>
                    </a:ext>
                  </a:extLst>
                </p:cNvPr>
                <p:cNvSpPr/>
                <p:nvPr/>
              </p:nvSpPr>
              <p:spPr>
                <a:xfrm>
                  <a:off x="5219926" y="1147798"/>
                  <a:ext cx="43743" cy="21747"/>
                </a:xfrm>
                <a:custGeom>
                  <a:avLst/>
                  <a:gdLst/>
                  <a:ahLst/>
                  <a:cxnLst/>
                  <a:rect l="l" t="t" r="r" b="b"/>
                  <a:pathLst>
                    <a:path w="877" h="436" extrusionOk="0">
                      <a:moveTo>
                        <a:pt x="122" y="1"/>
                      </a:moveTo>
                      <a:cubicBezTo>
                        <a:pt x="57" y="1"/>
                        <a:pt x="0" y="83"/>
                        <a:pt x="63" y="136"/>
                      </a:cubicBezTo>
                      <a:cubicBezTo>
                        <a:pt x="267" y="310"/>
                        <a:pt x="503" y="410"/>
                        <a:pt x="769" y="435"/>
                      </a:cubicBezTo>
                      <a:cubicBezTo>
                        <a:pt x="773" y="435"/>
                        <a:pt x="776" y="435"/>
                        <a:pt x="779" y="435"/>
                      </a:cubicBezTo>
                      <a:cubicBezTo>
                        <a:pt x="876" y="435"/>
                        <a:pt x="870" y="282"/>
                        <a:pt x="769" y="272"/>
                      </a:cubicBezTo>
                      <a:cubicBezTo>
                        <a:pt x="552" y="251"/>
                        <a:pt x="347" y="165"/>
                        <a:pt x="177" y="23"/>
                      </a:cubicBezTo>
                      <a:cubicBezTo>
                        <a:pt x="160" y="7"/>
                        <a:pt x="141" y="1"/>
                        <a:pt x="1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65;p37">
                  <a:extLst>
                    <a:ext uri="{FF2B5EF4-FFF2-40B4-BE49-F238E27FC236}">
                      <a16:creationId xmlns:a16="http://schemas.microsoft.com/office/drawing/2014/main" id="{290E89E4-4997-4315-9A75-51395CF5FF44}"/>
                    </a:ext>
                  </a:extLst>
                </p:cNvPr>
                <p:cNvSpPr/>
                <p:nvPr/>
              </p:nvSpPr>
              <p:spPr>
                <a:xfrm>
                  <a:off x="5330553" y="1142711"/>
                  <a:ext cx="47034" cy="23343"/>
                </a:xfrm>
                <a:custGeom>
                  <a:avLst/>
                  <a:gdLst/>
                  <a:ahLst/>
                  <a:cxnLst/>
                  <a:rect l="l" t="t" r="r" b="b"/>
                  <a:pathLst>
                    <a:path w="943" h="468" extrusionOk="0">
                      <a:moveTo>
                        <a:pt x="822" y="1"/>
                      </a:moveTo>
                      <a:cubicBezTo>
                        <a:pt x="803" y="1"/>
                        <a:pt x="784" y="8"/>
                        <a:pt x="766" y="24"/>
                      </a:cubicBezTo>
                      <a:cubicBezTo>
                        <a:pt x="602" y="174"/>
                        <a:pt x="344" y="304"/>
                        <a:pt x="115" y="304"/>
                      </a:cubicBezTo>
                      <a:cubicBezTo>
                        <a:pt x="111" y="304"/>
                        <a:pt x="108" y="304"/>
                        <a:pt x="104" y="304"/>
                      </a:cubicBezTo>
                      <a:cubicBezTo>
                        <a:pt x="103" y="304"/>
                        <a:pt x="102" y="304"/>
                        <a:pt x="101" y="304"/>
                      </a:cubicBezTo>
                      <a:cubicBezTo>
                        <a:pt x="0" y="304"/>
                        <a:pt x="1" y="464"/>
                        <a:pt x="104" y="467"/>
                      </a:cubicBezTo>
                      <a:cubicBezTo>
                        <a:pt x="107" y="467"/>
                        <a:pt x="110" y="467"/>
                        <a:pt x="113" y="467"/>
                      </a:cubicBezTo>
                      <a:cubicBezTo>
                        <a:pt x="387" y="467"/>
                        <a:pt x="685" y="316"/>
                        <a:pt x="883" y="138"/>
                      </a:cubicBezTo>
                      <a:cubicBezTo>
                        <a:pt x="943" y="84"/>
                        <a:pt x="887" y="1"/>
                        <a:pt x="8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6;p37">
                  <a:extLst>
                    <a:ext uri="{FF2B5EF4-FFF2-40B4-BE49-F238E27FC236}">
                      <a16:creationId xmlns:a16="http://schemas.microsoft.com/office/drawing/2014/main" id="{5E072613-5174-4E56-80BF-B5C04D5C90D3}"/>
                    </a:ext>
                  </a:extLst>
                </p:cNvPr>
                <p:cNvSpPr/>
                <p:nvPr/>
              </p:nvSpPr>
              <p:spPr>
                <a:xfrm>
                  <a:off x="5278182" y="1130990"/>
                  <a:ext cx="18505" cy="221356"/>
                </a:xfrm>
                <a:custGeom>
                  <a:avLst/>
                  <a:gdLst/>
                  <a:ahLst/>
                  <a:cxnLst/>
                  <a:rect l="l" t="t" r="r" b="b"/>
                  <a:pathLst>
                    <a:path w="371" h="4438" extrusionOk="0">
                      <a:moveTo>
                        <a:pt x="258" y="0"/>
                      </a:moveTo>
                      <a:cubicBezTo>
                        <a:pt x="218" y="0"/>
                        <a:pt x="177" y="26"/>
                        <a:pt x="177" y="78"/>
                      </a:cubicBezTo>
                      <a:cubicBezTo>
                        <a:pt x="198" y="1495"/>
                        <a:pt x="212" y="2934"/>
                        <a:pt x="11" y="4337"/>
                      </a:cubicBezTo>
                      <a:cubicBezTo>
                        <a:pt x="0" y="4397"/>
                        <a:pt x="54" y="4438"/>
                        <a:pt x="101" y="4438"/>
                      </a:cubicBezTo>
                      <a:cubicBezTo>
                        <a:pt x="132" y="4438"/>
                        <a:pt x="161" y="4420"/>
                        <a:pt x="166" y="4378"/>
                      </a:cubicBezTo>
                      <a:cubicBezTo>
                        <a:pt x="371" y="2961"/>
                        <a:pt x="361" y="1510"/>
                        <a:pt x="340" y="78"/>
                      </a:cubicBezTo>
                      <a:cubicBezTo>
                        <a:pt x="340" y="26"/>
                        <a:pt x="299" y="0"/>
                        <a:pt x="25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7;p37">
                  <a:extLst>
                    <a:ext uri="{FF2B5EF4-FFF2-40B4-BE49-F238E27FC236}">
                      <a16:creationId xmlns:a16="http://schemas.microsoft.com/office/drawing/2014/main" id="{D2EAD7BB-EFAF-489B-BC53-161775CB4DD2}"/>
                    </a:ext>
                  </a:extLst>
                </p:cNvPr>
                <p:cNvSpPr/>
                <p:nvPr/>
              </p:nvSpPr>
              <p:spPr>
                <a:xfrm>
                  <a:off x="5302173" y="1131040"/>
                  <a:ext cx="37558" cy="213725"/>
                </a:xfrm>
                <a:custGeom>
                  <a:avLst/>
                  <a:gdLst/>
                  <a:ahLst/>
                  <a:cxnLst/>
                  <a:rect l="l" t="t" r="r" b="b"/>
                  <a:pathLst>
                    <a:path w="753" h="4285" extrusionOk="0">
                      <a:moveTo>
                        <a:pt x="79" y="1"/>
                      </a:moveTo>
                      <a:cubicBezTo>
                        <a:pt x="38" y="1"/>
                        <a:pt x="1" y="26"/>
                        <a:pt x="8" y="77"/>
                      </a:cubicBezTo>
                      <a:cubicBezTo>
                        <a:pt x="177" y="1464"/>
                        <a:pt x="350" y="2850"/>
                        <a:pt x="586" y="4225"/>
                      </a:cubicBezTo>
                      <a:cubicBezTo>
                        <a:pt x="593" y="4266"/>
                        <a:pt x="622" y="4284"/>
                        <a:pt x="653" y="4284"/>
                      </a:cubicBezTo>
                      <a:cubicBezTo>
                        <a:pt x="700" y="4284"/>
                        <a:pt x="753" y="4243"/>
                        <a:pt x="742" y="4180"/>
                      </a:cubicBezTo>
                      <a:cubicBezTo>
                        <a:pt x="510" y="2822"/>
                        <a:pt x="340" y="1450"/>
                        <a:pt x="171" y="77"/>
                      </a:cubicBezTo>
                      <a:cubicBezTo>
                        <a:pt x="165" y="27"/>
                        <a:pt x="120" y="1"/>
                        <a:pt x="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8;p37">
                  <a:extLst>
                    <a:ext uri="{FF2B5EF4-FFF2-40B4-BE49-F238E27FC236}">
                      <a16:creationId xmlns:a16="http://schemas.microsoft.com/office/drawing/2014/main" id="{1CAA5176-15B0-464A-8617-63DEF5042CBB}"/>
                    </a:ext>
                  </a:extLst>
                </p:cNvPr>
                <p:cNvSpPr/>
                <p:nvPr/>
              </p:nvSpPr>
              <p:spPr>
                <a:xfrm>
                  <a:off x="5109249" y="1167151"/>
                  <a:ext cx="51723" cy="31074"/>
                </a:xfrm>
                <a:custGeom>
                  <a:avLst/>
                  <a:gdLst/>
                  <a:ahLst/>
                  <a:cxnLst/>
                  <a:rect l="l" t="t" r="r" b="b"/>
                  <a:pathLst>
                    <a:path w="1037" h="623" extrusionOk="0">
                      <a:moveTo>
                        <a:pt x="114" y="1"/>
                      </a:moveTo>
                      <a:cubicBezTo>
                        <a:pt x="58" y="1"/>
                        <a:pt x="1" y="60"/>
                        <a:pt x="36" y="123"/>
                      </a:cubicBezTo>
                      <a:cubicBezTo>
                        <a:pt x="199" y="404"/>
                        <a:pt x="591" y="497"/>
                        <a:pt x="868" y="615"/>
                      </a:cubicBezTo>
                      <a:cubicBezTo>
                        <a:pt x="880" y="620"/>
                        <a:pt x="892" y="622"/>
                        <a:pt x="904" y="622"/>
                      </a:cubicBezTo>
                      <a:cubicBezTo>
                        <a:pt x="983" y="622"/>
                        <a:pt x="1036" y="509"/>
                        <a:pt x="951" y="473"/>
                      </a:cubicBezTo>
                      <a:cubicBezTo>
                        <a:pt x="806" y="410"/>
                        <a:pt x="657" y="351"/>
                        <a:pt x="511" y="286"/>
                      </a:cubicBezTo>
                      <a:cubicBezTo>
                        <a:pt x="380" y="230"/>
                        <a:pt x="252" y="168"/>
                        <a:pt x="179" y="39"/>
                      </a:cubicBezTo>
                      <a:cubicBezTo>
                        <a:pt x="163" y="12"/>
                        <a:pt x="139" y="1"/>
                        <a:pt x="1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9;p37">
                  <a:extLst>
                    <a:ext uri="{FF2B5EF4-FFF2-40B4-BE49-F238E27FC236}">
                      <a16:creationId xmlns:a16="http://schemas.microsoft.com/office/drawing/2014/main" id="{57EDF670-1B2A-41D7-8931-0CBD515E468E}"/>
                    </a:ext>
                  </a:extLst>
                </p:cNvPr>
                <p:cNvSpPr/>
                <p:nvPr/>
              </p:nvSpPr>
              <p:spPr>
                <a:xfrm>
                  <a:off x="5043761" y="1288152"/>
                  <a:ext cx="88932" cy="11871"/>
                </a:xfrm>
                <a:custGeom>
                  <a:avLst/>
                  <a:gdLst/>
                  <a:ahLst/>
                  <a:cxnLst/>
                  <a:rect l="l" t="t" r="r" b="b"/>
                  <a:pathLst>
                    <a:path w="1783" h="238" extrusionOk="0">
                      <a:moveTo>
                        <a:pt x="1145" y="1"/>
                      </a:moveTo>
                      <a:cubicBezTo>
                        <a:pt x="796" y="1"/>
                        <a:pt x="448" y="28"/>
                        <a:pt x="99" y="81"/>
                      </a:cubicBezTo>
                      <a:cubicBezTo>
                        <a:pt x="0" y="94"/>
                        <a:pt x="35" y="238"/>
                        <a:pt x="128" y="238"/>
                      </a:cubicBezTo>
                      <a:cubicBezTo>
                        <a:pt x="133" y="238"/>
                        <a:pt x="138" y="237"/>
                        <a:pt x="144" y="236"/>
                      </a:cubicBezTo>
                      <a:cubicBezTo>
                        <a:pt x="467" y="188"/>
                        <a:pt x="790" y="165"/>
                        <a:pt x="1113" y="165"/>
                      </a:cubicBezTo>
                      <a:cubicBezTo>
                        <a:pt x="1300" y="165"/>
                        <a:pt x="1488" y="173"/>
                        <a:pt x="1675" y="188"/>
                      </a:cubicBezTo>
                      <a:cubicBezTo>
                        <a:pt x="1678" y="188"/>
                        <a:pt x="1680" y="188"/>
                        <a:pt x="1682" y="188"/>
                      </a:cubicBezTo>
                      <a:cubicBezTo>
                        <a:pt x="1783" y="188"/>
                        <a:pt x="1781" y="32"/>
                        <a:pt x="1675" y="22"/>
                      </a:cubicBezTo>
                      <a:cubicBezTo>
                        <a:pt x="1498" y="8"/>
                        <a:pt x="1322" y="1"/>
                        <a:pt x="114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0;p37">
                  <a:extLst>
                    <a:ext uri="{FF2B5EF4-FFF2-40B4-BE49-F238E27FC236}">
                      <a16:creationId xmlns:a16="http://schemas.microsoft.com/office/drawing/2014/main" id="{3937F997-6B81-4D9A-A07C-1470B757D026}"/>
                    </a:ext>
                  </a:extLst>
                </p:cNvPr>
                <p:cNvSpPr/>
                <p:nvPr/>
              </p:nvSpPr>
              <p:spPr>
                <a:xfrm>
                  <a:off x="5463275" y="1283464"/>
                  <a:ext cx="86787" cy="9776"/>
                </a:xfrm>
                <a:custGeom>
                  <a:avLst/>
                  <a:gdLst/>
                  <a:ahLst/>
                  <a:cxnLst/>
                  <a:rect l="l" t="t" r="r" b="b"/>
                  <a:pathLst>
                    <a:path w="1740" h="196" extrusionOk="0">
                      <a:moveTo>
                        <a:pt x="542" y="0"/>
                      </a:moveTo>
                      <a:cubicBezTo>
                        <a:pt x="397" y="0"/>
                        <a:pt x="252" y="2"/>
                        <a:pt x="107" y="5"/>
                      </a:cubicBezTo>
                      <a:cubicBezTo>
                        <a:pt x="4" y="8"/>
                        <a:pt x="0" y="168"/>
                        <a:pt x="104" y="168"/>
                      </a:cubicBezTo>
                      <a:cubicBezTo>
                        <a:pt x="105" y="168"/>
                        <a:pt x="106" y="168"/>
                        <a:pt x="107" y="168"/>
                      </a:cubicBezTo>
                      <a:cubicBezTo>
                        <a:pt x="256" y="165"/>
                        <a:pt x="404" y="163"/>
                        <a:pt x="553" y="163"/>
                      </a:cubicBezTo>
                      <a:cubicBezTo>
                        <a:pt x="914" y="163"/>
                        <a:pt x="1274" y="173"/>
                        <a:pt x="1636" y="195"/>
                      </a:cubicBezTo>
                      <a:cubicBezTo>
                        <a:pt x="1638" y="196"/>
                        <a:pt x="1640" y="196"/>
                        <a:pt x="1642" y="196"/>
                      </a:cubicBezTo>
                      <a:cubicBezTo>
                        <a:pt x="1740" y="196"/>
                        <a:pt x="1738" y="39"/>
                        <a:pt x="1636" y="33"/>
                      </a:cubicBezTo>
                      <a:cubicBezTo>
                        <a:pt x="1271" y="10"/>
                        <a:pt x="907" y="0"/>
                        <a:pt x="54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1;p37">
                  <a:extLst>
                    <a:ext uri="{FF2B5EF4-FFF2-40B4-BE49-F238E27FC236}">
                      <a16:creationId xmlns:a16="http://schemas.microsoft.com/office/drawing/2014/main" id="{7D2D9A11-DE4A-4144-8F66-63954CF07F8B}"/>
                    </a:ext>
                  </a:extLst>
                </p:cNvPr>
                <p:cNvSpPr/>
                <p:nvPr/>
              </p:nvSpPr>
              <p:spPr>
                <a:xfrm>
                  <a:off x="5434197" y="1421922"/>
                  <a:ext cx="51922" cy="34116"/>
                </a:xfrm>
                <a:custGeom>
                  <a:avLst/>
                  <a:gdLst/>
                  <a:ahLst/>
                  <a:cxnLst/>
                  <a:rect l="l" t="t" r="r" b="b"/>
                  <a:pathLst>
                    <a:path w="1041" h="684" extrusionOk="0">
                      <a:moveTo>
                        <a:pt x="120" y="0"/>
                      </a:moveTo>
                      <a:cubicBezTo>
                        <a:pt x="49" y="0"/>
                        <a:pt x="0" y="109"/>
                        <a:pt x="77" y="153"/>
                      </a:cubicBezTo>
                      <a:cubicBezTo>
                        <a:pt x="351" y="303"/>
                        <a:pt x="614" y="472"/>
                        <a:pt x="860" y="666"/>
                      </a:cubicBezTo>
                      <a:cubicBezTo>
                        <a:pt x="876" y="679"/>
                        <a:pt x="894" y="684"/>
                        <a:pt x="911" y="684"/>
                      </a:cubicBezTo>
                      <a:cubicBezTo>
                        <a:pt x="979" y="684"/>
                        <a:pt x="1041" y="601"/>
                        <a:pt x="975" y="548"/>
                      </a:cubicBezTo>
                      <a:cubicBezTo>
                        <a:pt x="718" y="347"/>
                        <a:pt x="447" y="167"/>
                        <a:pt x="161" y="11"/>
                      </a:cubicBezTo>
                      <a:cubicBezTo>
                        <a:pt x="147" y="4"/>
                        <a:pt x="133" y="0"/>
                        <a:pt x="12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2;p37">
                  <a:extLst>
                    <a:ext uri="{FF2B5EF4-FFF2-40B4-BE49-F238E27FC236}">
                      <a16:creationId xmlns:a16="http://schemas.microsoft.com/office/drawing/2014/main" id="{8E7AC716-0B78-4271-82E3-7A7B7588E88E}"/>
                    </a:ext>
                  </a:extLst>
                </p:cNvPr>
                <p:cNvSpPr/>
                <p:nvPr/>
              </p:nvSpPr>
              <p:spPr>
                <a:xfrm>
                  <a:off x="5143764" y="1442671"/>
                  <a:ext cx="39503" cy="44092"/>
                </a:xfrm>
                <a:custGeom>
                  <a:avLst/>
                  <a:gdLst/>
                  <a:ahLst/>
                  <a:cxnLst/>
                  <a:rect l="l" t="t" r="r" b="b"/>
                  <a:pathLst>
                    <a:path w="792" h="884" extrusionOk="0">
                      <a:moveTo>
                        <a:pt x="675" y="0"/>
                      </a:moveTo>
                      <a:cubicBezTo>
                        <a:pt x="650" y="0"/>
                        <a:pt x="624" y="11"/>
                        <a:pt x="606" y="35"/>
                      </a:cubicBezTo>
                      <a:cubicBezTo>
                        <a:pt x="419" y="277"/>
                        <a:pt x="232" y="523"/>
                        <a:pt x="45" y="766"/>
                      </a:cubicBezTo>
                      <a:cubicBezTo>
                        <a:pt x="0" y="825"/>
                        <a:pt x="59" y="884"/>
                        <a:pt x="119" y="884"/>
                      </a:cubicBezTo>
                      <a:cubicBezTo>
                        <a:pt x="143" y="884"/>
                        <a:pt x="169" y="874"/>
                        <a:pt x="187" y="849"/>
                      </a:cubicBezTo>
                      <a:cubicBezTo>
                        <a:pt x="374" y="603"/>
                        <a:pt x="561" y="360"/>
                        <a:pt x="748" y="119"/>
                      </a:cubicBezTo>
                      <a:cubicBezTo>
                        <a:pt x="792" y="58"/>
                        <a:pt x="735" y="0"/>
                        <a:pt x="67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3;p37">
                  <a:extLst>
                    <a:ext uri="{FF2B5EF4-FFF2-40B4-BE49-F238E27FC236}">
                      <a16:creationId xmlns:a16="http://schemas.microsoft.com/office/drawing/2014/main" id="{599A7AA7-B710-4585-BD29-8344697CE544}"/>
                    </a:ext>
                  </a:extLst>
                </p:cNvPr>
                <p:cNvSpPr/>
                <p:nvPr/>
              </p:nvSpPr>
              <p:spPr>
                <a:xfrm>
                  <a:off x="5101119" y="1372794"/>
                  <a:ext cx="26784" cy="13617"/>
                </a:xfrm>
                <a:custGeom>
                  <a:avLst/>
                  <a:gdLst/>
                  <a:ahLst/>
                  <a:cxnLst/>
                  <a:rect l="l" t="t" r="r" b="b"/>
                  <a:pathLst>
                    <a:path w="537" h="273" extrusionOk="0">
                      <a:moveTo>
                        <a:pt x="432" y="0"/>
                      </a:moveTo>
                      <a:cubicBezTo>
                        <a:pt x="423" y="0"/>
                        <a:pt x="414" y="2"/>
                        <a:pt x="404" y="5"/>
                      </a:cubicBezTo>
                      <a:cubicBezTo>
                        <a:pt x="300" y="40"/>
                        <a:pt x="196" y="74"/>
                        <a:pt x="92" y="109"/>
                      </a:cubicBezTo>
                      <a:cubicBezTo>
                        <a:pt x="0" y="141"/>
                        <a:pt x="30" y="273"/>
                        <a:pt x="112" y="273"/>
                      </a:cubicBezTo>
                      <a:cubicBezTo>
                        <a:pt x="120" y="273"/>
                        <a:pt x="128" y="272"/>
                        <a:pt x="137" y="269"/>
                      </a:cubicBezTo>
                      <a:cubicBezTo>
                        <a:pt x="238" y="231"/>
                        <a:pt x="342" y="196"/>
                        <a:pt x="446" y="161"/>
                      </a:cubicBezTo>
                      <a:cubicBezTo>
                        <a:pt x="536" y="133"/>
                        <a:pt x="511" y="0"/>
                        <a:pt x="43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4;p37">
                  <a:extLst>
                    <a:ext uri="{FF2B5EF4-FFF2-40B4-BE49-F238E27FC236}">
                      <a16:creationId xmlns:a16="http://schemas.microsoft.com/office/drawing/2014/main" id="{9D6F6DBF-FFEB-4D70-93EA-38B6C679019D}"/>
                    </a:ext>
                  </a:extLst>
                </p:cNvPr>
                <p:cNvSpPr/>
                <p:nvPr/>
              </p:nvSpPr>
              <p:spPr>
                <a:xfrm>
                  <a:off x="5455644" y="1353142"/>
                  <a:ext cx="36560" cy="13966"/>
                </a:xfrm>
                <a:custGeom>
                  <a:avLst/>
                  <a:gdLst/>
                  <a:ahLst/>
                  <a:cxnLst/>
                  <a:rect l="l" t="t" r="r" b="b"/>
                  <a:pathLst>
                    <a:path w="733" h="280" extrusionOk="0">
                      <a:moveTo>
                        <a:pt x="98" y="1"/>
                      </a:moveTo>
                      <a:cubicBezTo>
                        <a:pt x="1" y="1"/>
                        <a:pt x="3" y="157"/>
                        <a:pt x="105" y="167"/>
                      </a:cubicBezTo>
                      <a:cubicBezTo>
                        <a:pt x="274" y="181"/>
                        <a:pt x="441" y="219"/>
                        <a:pt x="600" y="275"/>
                      </a:cubicBezTo>
                      <a:cubicBezTo>
                        <a:pt x="609" y="278"/>
                        <a:pt x="619" y="279"/>
                        <a:pt x="627" y="279"/>
                      </a:cubicBezTo>
                      <a:cubicBezTo>
                        <a:pt x="707" y="279"/>
                        <a:pt x="732" y="146"/>
                        <a:pt x="645" y="115"/>
                      </a:cubicBezTo>
                      <a:cubicBezTo>
                        <a:pt x="468" y="56"/>
                        <a:pt x="288" y="18"/>
                        <a:pt x="105" y="1"/>
                      </a:cubicBezTo>
                      <a:cubicBezTo>
                        <a:pt x="102" y="1"/>
                        <a:pt x="100" y="1"/>
                        <a:pt x="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75;p37">
                  <a:extLst>
                    <a:ext uri="{FF2B5EF4-FFF2-40B4-BE49-F238E27FC236}">
                      <a16:creationId xmlns:a16="http://schemas.microsoft.com/office/drawing/2014/main" id="{93FDC65E-4764-48D0-95EB-27B48901556B}"/>
                    </a:ext>
                  </a:extLst>
                </p:cNvPr>
                <p:cNvSpPr/>
                <p:nvPr/>
              </p:nvSpPr>
              <p:spPr>
                <a:xfrm>
                  <a:off x="5422775" y="1195531"/>
                  <a:ext cx="36211" cy="20599"/>
                </a:xfrm>
                <a:custGeom>
                  <a:avLst/>
                  <a:gdLst/>
                  <a:ahLst/>
                  <a:cxnLst/>
                  <a:rect l="l" t="t" r="r" b="b"/>
                  <a:pathLst>
                    <a:path w="726" h="413" extrusionOk="0">
                      <a:moveTo>
                        <a:pt x="602" y="1"/>
                      </a:moveTo>
                      <a:cubicBezTo>
                        <a:pt x="589" y="1"/>
                        <a:pt x="576" y="4"/>
                        <a:pt x="563" y="11"/>
                      </a:cubicBezTo>
                      <a:cubicBezTo>
                        <a:pt x="403" y="94"/>
                        <a:pt x="240" y="177"/>
                        <a:pt x="81" y="260"/>
                      </a:cubicBezTo>
                      <a:cubicBezTo>
                        <a:pt x="0" y="303"/>
                        <a:pt x="50" y="413"/>
                        <a:pt x="125" y="413"/>
                      </a:cubicBezTo>
                      <a:cubicBezTo>
                        <a:pt x="138" y="413"/>
                        <a:pt x="151" y="410"/>
                        <a:pt x="164" y="403"/>
                      </a:cubicBezTo>
                      <a:cubicBezTo>
                        <a:pt x="323" y="319"/>
                        <a:pt x="486" y="236"/>
                        <a:pt x="646" y="150"/>
                      </a:cubicBezTo>
                      <a:cubicBezTo>
                        <a:pt x="725" y="109"/>
                        <a:pt x="676" y="1"/>
                        <a:pt x="6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76;p37">
                  <a:extLst>
                    <a:ext uri="{FF2B5EF4-FFF2-40B4-BE49-F238E27FC236}">
                      <a16:creationId xmlns:a16="http://schemas.microsoft.com/office/drawing/2014/main" id="{BF73F6F7-7224-48DB-81FA-1AA403706477}"/>
                    </a:ext>
                  </a:extLst>
                </p:cNvPr>
                <p:cNvSpPr/>
                <p:nvPr/>
              </p:nvSpPr>
              <p:spPr>
                <a:xfrm>
                  <a:off x="5153590" y="1088245"/>
                  <a:ext cx="22994" cy="35613"/>
                </a:xfrm>
                <a:custGeom>
                  <a:avLst/>
                  <a:gdLst/>
                  <a:ahLst/>
                  <a:cxnLst/>
                  <a:rect l="l" t="t" r="r" b="b"/>
                  <a:pathLst>
                    <a:path w="461" h="714" extrusionOk="0">
                      <a:moveTo>
                        <a:pt x="112" y="1"/>
                      </a:moveTo>
                      <a:cubicBezTo>
                        <a:pt x="58" y="1"/>
                        <a:pt x="0" y="60"/>
                        <a:pt x="31" y="125"/>
                      </a:cubicBezTo>
                      <a:cubicBezTo>
                        <a:pt x="118" y="308"/>
                        <a:pt x="204" y="489"/>
                        <a:pt x="287" y="673"/>
                      </a:cubicBezTo>
                      <a:cubicBezTo>
                        <a:pt x="301" y="701"/>
                        <a:pt x="325" y="713"/>
                        <a:pt x="349" y="713"/>
                      </a:cubicBezTo>
                      <a:cubicBezTo>
                        <a:pt x="402" y="713"/>
                        <a:pt x="461" y="654"/>
                        <a:pt x="430" y="590"/>
                      </a:cubicBezTo>
                      <a:cubicBezTo>
                        <a:pt x="343" y="406"/>
                        <a:pt x="260" y="225"/>
                        <a:pt x="174" y="42"/>
                      </a:cubicBezTo>
                      <a:cubicBezTo>
                        <a:pt x="159" y="13"/>
                        <a:pt x="136" y="1"/>
                        <a:pt x="11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77;p37">
                  <a:extLst>
                    <a:ext uri="{FF2B5EF4-FFF2-40B4-BE49-F238E27FC236}">
                      <a16:creationId xmlns:a16="http://schemas.microsoft.com/office/drawing/2014/main" id="{281376D4-DAA3-4CD0-8E6D-C013137FAB6D}"/>
                    </a:ext>
                  </a:extLst>
                </p:cNvPr>
                <p:cNvSpPr/>
                <p:nvPr/>
              </p:nvSpPr>
              <p:spPr>
                <a:xfrm>
                  <a:off x="5222669" y="1096525"/>
                  <a:ext cx="146241" cy="21946"/>
                </a:xfrm>
                <a:custGeom>
                  <a:avLst/>
                  <a:gdLst/>
                  <a:ahLst/>
                  <a:cxnLst/>
                  <a:rect l="l" t="t" r="r" b="b"/>
                  <a:pathLst>
                    <a:path w="2932" h="440" extrusionOk="0">
                      <a:moveTo>
                        <a:pt x="1971" y="0"/>
                      </a:moveTo>
                      <a:cubicBezTo>
                        <a:pt x="1753" y="0"/>
                        <a:pt x="1533" y="20"/>
                        <a:pt x="1307" y="42"/>
                      </a:cubicBezTo>
                      <a:cubicBezTo>
                        <a:pt x="888" y="83"/>
                        <a:pt x="465" y="94"/>
                        <a:pt x="84" y="288"/>
                      </a:cubicBezTo>
                      <a:cubicBezTo>
                        <a:pt x="1" y="329"/>
                        <a:pt x="50" y="440"/>
                        <a:pt x="125" y="440"/>
                      </a:cubicBezTo>
                      <a:cubicBezTo>
                        <a:pt x="138" y="440"/>
                        <a:pt x="151" y="437"/>
                        <a:pt x="164" y="430"/>
                      </a:cubicBezTo>
                      <a:cubicBezTo>
                        <a:pt x="566" y="229"/>
                        <a:pt x="1047" y="229"/>
                        <a:pt x="1484" y="191"/>
                      </a:cubicBezTo>
                      <a:cubicBezTo>
                        <a:pt x="1647" y="176"/>
                        <a:pt x="1808" y="165"/>
                        <a:pt x="1966" y="165"/>
                      </a:cubicBezTo>
                      <a:cubicBezTo>
                        <a:pt x="2248" y="165"/>
                        <a:pt x="2524" y="199"/>
                        <a:pt x="2801" y="305"/>
                      </a:cubicBezTo>
                      <a:cubicBezTo>
                        <a:pt x="2811" y="310"/>
                        <a:pt x="2821" y="311"/>
                        <a:pt x="2830" y="311"/>
                      </a:cubicBezTo>
                      <a:cubicBezTo>
                        <a:pt x="2905" y="311"/>
                        <a:pt x="2931" y="183"/>
                        <a:pt x="2842" y="149"/>
                      </a:cubicBezTo>
                      <a:cubicBezTo>
                        <a:pt x="2553" y="36"/>
                        <a:pt x="2265" y="0"/>
                        <a:pt x="197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78;p37">
                  <a:extLst>
                    <a:ext uri="{FF2B5EF4-FFF2-40B4-BE49-F238E27FC236}">
                      <a16:creationId xmlns:a16="http://schemas.microsoft.com/office/drawing/2014/main" id="{27EBB0ED-BFF5-422C-B925-A31851A58BE5}"/>
                    </a:ext>
                  </a:extLst>
                </p:cNvPr>
                <p:cNvSpPr/>
                <p:nvPr/>
              </p:nvSpPr>
              <p:spPr>
                <a:xfrm>
                  <a:off x="5294592" y="-53789"/>
                  <a:ext cx="11272" cy="1067129"/>
                </a:xfrm>
                <a:custGeom>
                  <a:avLst/>
                  <a:gdLst/>
                  <a:ahLst/>
                  <a:cxnLst/>
                  <a:rect l="l" t="t" r="r" b="b"/>
                  <a:pathLst>
                    <a:path w="226" h="21395" extrusionOk="0">
                      <a:moveTo>
                        <a:pt x="134" y="0"/>
                      </a:moveTo>
                      <a:cubicBezTo>
                        <a:pt x="93" y="0"/>
                        <a:pt x="52" y="26"/>
                        <a:pt x="52" y="78"/>
                      </a:cubicBezTo>
                      <a:cubicBezTo>
                        <a:pt x="0" y="7156"/>
                        <a:pt x="18" y="14239"/>
                        <a:pt x="62" y="21317"/>
                      </a:cubicBezTo>
                      <a:cubicBezTo>
                        <a:pt x="62" y="21369"/>
                        <a:pt x="103" y="21395"/>
                        <a:pt x="144" y="21395"/>
                      </a:cubicBezTo>
                      <a:cubicBezTo>
                        <a:pt x="185" y="21395"/>
                        <a:pt x="225" y="21369"/>
                        <a:pt x="225" y="21317"/>
                      </a:cubicBezTo>
                      <a:cubicBezTo>
                        <a:pt x="184" y="14239"/>
                        <a:pt x="163" y="7156"/>
                        <a:pt x="215" y="78"/>
                      </a:cubicBezTo>
                      <a:cubicBezTo>
                        <a:pt x="215" y="26"/>
                        <a:pt x="175" y="0"/>
                        <a:pt x="1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679;p37">
                <a:extLst>
                  <a:ext uri="{FF2B5EF4-FFF2-40B4-BE49-F238E27FC236}">
                    <a16:creationId xmlns:a16="http://schemas.microsoft.com/office/drawing/2014/main" id="{27A58603-AADE-4197-92BE-80A17874564D}"/>
                  </a:ext>
                </a:extLst>
              </p:cNvPr>
              <p:cNvGrpSpPr/>
              <p:nvPr/>
            </p:nvGrpSpPr>
            <p:grpSpPr>
              <a:xfrm>
                <a:off x="4320546" y="-186162"/>
                <a:ext cx="440763" cy="1572972"/>
                <a:chOff x="4320546" y="-186162"/>
                <a:chExt cx="440763" cy="1572972"/>
              </a:xfrm>
            </p:grpSpPr>
            <p:sp>
              <p:nvSpPr>
                <p:cNvPr id="34" name="Google Shape;680;p37">
                  <a:extLst>
                    <a:ext uri="{FF2B5EF4-FFF2-40B4-BE49-F238E27FC236}">
                      <a16:creationId xmlns:a16="http://schemas.microsoft.com/office/drawing/2014/main" id="{C8A1899F-F236-47CF-A469-4706239ADE23}"/>
                    </a:ext>
                  </a:extLst>
                </p:cNvPr>
                <p:cNvSpPr/>
                <p:nvPr/>
              </p:nvSpPr>
              <p:spPr>
                <a:xfrm>
                  <a:off x="4398100" y="1063551"/>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81;p37">
                  <a:extLst>
                    <a:ext uri="{FF2B5EF4-FFF2-40B4-BE49-F238E27FC236}">
                      <a16:creationId xmlns:a16="http://schemas.microsoft.com/office/drawing/2014/main" id="{CA4D4569-EAA9-49D9-88E0-639F5D24F8EE}"/>
                    </a:ext>
                  </a:extLst>
                </p:cNvPr>
                <p:cNvSpPr/>
                <p:nvPr/>
              </p:nvSpPr>
              <p:spPr>
                <a:xfrm>
                  <a:off x="4372966" y="1010537"/>
                  <a:ext cx="274825" cy="301609"/>
                </a:xfrm>
                <a:custGeom>
                  <a:avLst/>
                  <a:gdLst/>
                  <a:ahLst/>
                  <a:cxnLst/>
                  <a:rect l="l" t="t" r="r" b="b"/>
                  <a:pathLst>
                    <a:path w="5510" h="6047" extrusionOk="0">
                      <a:moveTo>
                        <a:pt x="1261" y="1"/>
                      </a:moveTo>
                      <a:cubicBezTo>
                        <a:pt x="1220" y="1"/>
                        <a:pt x="1177" y="27"/>
                        <a:pt x="1172" y="79"/>
                      </a:cubicBezTo>
                      <a:cubicBezTo>
                        <a:pt x="1113" y="838"/>
                        <a:pt x="600" y="1545"/>
                        <a:pt x="343" y="2251"/>
                      </a:cubicBezTo>
                      <a:cubicBezTo>
                        <a:pt x="125" y="2854"/>
                        <a:pt x="0" y="3495"/>
                        <a:pt x="129" y="4132"/>
                      </a:cubicBezTo>
                      <a:cubicBezTo>
                        <a:pt x="368" y="5317"/>
                        <a:pt x="1549" y="5899"/>
                        <a:pt x="2669" y="6031"/>
                      </a:cubicBezTo>
                      <a:cubicBezTo>
                        <a:pt x="2760" y="6042"/>
                        <a:pt x="2855" y="6047"/>
                        <a:pt x="2952" y="6047"/>
                      </a:cubicBezTo>
                      <a:cubicBezTo>
                        <a:pt x="3460" y="6047"/>
                        <a:pt x="4016" y="5903"/>
                        <a:pt x="4432" y="5643"/>
                      </a:cubicBezTo>
                      <a:cubicBezTo>
                        <a:pt x="4893" y="5359"/>
                        <a:pt x="5097" y="4739"/>
                        <a:pt x="5274" y="4254"/>
                      </a:cubicBezTo>
                      <a:cubicBezTo>
                        <a:pt x="5509" y="3606"/>
                        <a:pt x="5506" y="3003"/>
                        <a:pt x="5315" y="2345"/>
                      </a:cubicBezTo>
                      <a:cubicBezTo>
                        <a:pt x="5093" y="1561"/>
                        <a:pt x="4407" y="938"/>
                        <a:pt x="4317" y="134"/>
                      </a:cubicBezTo>
                      <a:cubicBezTo>
                        <a:pt x="4312" y="82"/>
                        <a:pt x="4268" y="56"/>
                        <a:pt x="4227" y="56"/>
                      </a:cubicBezTo>
                      <a:cubicBezTo>
                        <a:pt x="4186" y="56"/>
                        <a:pt x="4148" y="82"/>
                        <a:pt x="4154" y="134"/>
                      </a:cubicBezTo>
                      <a:cubicBezTo>
                        <a:pt x="4199" y="560"/>
                        <a:pt x="4380" y="883"/>
                        <a:pt x="4605" y="1243"/>
                      </a:cubicBezTo>
                      <a:cubicBezTo>
                        <a:pt x="4920" y="1745"/>
                        <a:pt x="5166" y="2244"/>
                        <a:pt x="5264" y="2837"/>
                      </a:cubicBezTo>
                      <a:cubicBezTo>
                        <a:pt x="5384" y="3568"/>
                        <a:pt x="5149" y="4479"/>
                        <a:pt x="4719" y="5092"/>
                      </a:cubicBezTo>
                      <a:cubicBezTo>
                        <a:pt x="4339" y="5632"/>
                        <a:pt x="3637" y="5879"/>
                        <a:pt x="2971" y="5879"/>
                      </a:cubicBezTo>
                      <a:cubicBezTo>
                        <a:pt x="2800" y="5879"/>
                        <a:pt x="2631" y="5862"/>
                        <a:pt x="2471" y="5830"/>
                      </a:cubicBezTo>
                      <a:cubicBezTo>
                        <a:pt x="1906" y="5719"/>
                        <a:pt x="1237" y="5498"/>
                        <a:pt x="811" y="5095"/>
                      </a:cubicBezTo>
                      <a:cubicBezTo>
                        <a:pt x="215" y="4531"/>
                        <a:pt x="153" y="3637"/>
                        <a:pt x="323" y="2882"/>
                      </a:cubicBezTo>
                      <a:cubicBezTo>
                        <a:pt x="541" y="1922"/>
                        <a:pt x="1258" y="1062"/>
                        <a:pt x="1338" y="79"/>
                      </a:cubicBezTo>
                      <a:cubicBezTo>
                        <a:pt x="1341" y="27"/>
                        <a:pt x="1302" y="1"/>
                        <a:pt x="12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82;p37">
                  <a:extLst>
                    <a:ext uri="{FF2B5EF4-FFF2-40B4-BE49-F238E27FC236}">
                      <a16:creationId xmlns:a16="http://schemas.microsoft.com/office/drawing/2014/main" id="{62BE5858-327A-4F0D-8945-29AD17B10040}"/>
                    </a:ext>
                  </a:extLst>
                </p:cNvPr>
                <p:cNvSpPr/>
                <p:nvPr/>
              </p:nvSpPr>
              <p:spPr>
                <a:xfrm>
                  <a:off x="4429427" y="996122"/>
                  <a:ext cx="155418" cy="22295"/>
                </a:xfrm>
                <a:custGeom>
                  <a:avLst/>
                  <a:gdLst/>
                  <a:ahLst/>
                  <a:cxnLst/>
                  <a:rect l="l" t="t" r="r" b="b"/>
                  <a:pathLst>
                    <a:path w="3116" h="447" extrusionOk="0">
                      <a:moveTo>
                        <a:pt x="1623" y="0"/>
                      </a:moveTo>
                      <a:cubicBezTo>
                        <a:pt x="1070" y="0"/>
                        <a:pt x="517" y="84"/>
                        <a:pt x="81" y="299"/>
                      </a:cubicBezTo>
                      <a:cubicBezTo>
                        <a:pt x="1" y="337"/>
                        <a:pt x="50" y="447"/>
                        <a:pt x="125" y="447"/>
                      </a:cubicBezTo>
                      <a:cubicBezTo>
                        <a:pt x="138" y="447"/>
                        <a:pt x="151" y="444"/>
                        <a:pt x="164" y="437"/>
                      </a:cubicBezTo>
                      <a:cubicBezTo>
                        <a:pt x="557" y="245"/>
                        <a:pt x="1089" y="171"/>
                        <a:pt x="1622" y="171"/>
                      </a:cubicBezTo>
                      <a:cubicBezTo>
                        <a:pt x="2110" y="171"/>
                        <a:pt x="2598" y="233"/>
                        <a:pt x="2978" y="326"/>
                      </a:cubicBezTo>
                      <a:cubicBezTo>
                        <a:pt x="2985" y="328"/>
                        <a:pt x="2991" y="328"/>
                        <a:pt x="2998" y="328"/>
                      </a:cubicBezTo>
                      <a:cubicBezTo>
                        <a:pt x="3084" y="328"/>
                        <a:pt x="3116" y="190"/>
                        <a:pt x="3019" y="166"/>
                      </a:cubicBezTo>
                      <a:cubicBezTo>
                        <a:pt x="2609" y="67"/>
                        <a:pt x="2116" y="0"/>
                        <a:pt x="16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83;p37">
                  <a:extLst>
                    <a:ext uri="{FF2B5EF4-FFF2-40B4-BE49-F238E27FC236}">
                      <a16:creationId xmlns:a16="http://schemas.microsoft.com/office/drawing/2014/main" id="{C2D675DF-3225-4C7A-9F23-8FFF824DB1D9}"/>
                    </a:ext>
                  </a:extLst>
                </p:cNvPr>
                <p:cNvSpPr/>
                <p:nvPr/>
              </p:nvSpPr>
              <p:spPr>
                <a:xfrm>
                  <a:off x="4431023" y="917766"/>
                  <a:ext cx="156366" cy="100753"/>
                </a:xfrm>
                <a:custGeom>
                  <a:avLst/>
                  <a:gdLst/>
                  <a:ahLst/>
                  <a:cxnLst/>
                  <a:rect l="l" t="t" r="r" b="b"/>
                  <a:pathLst>
                    <a:path w="3135" h="2020" extrusionOk="0">
                      <a:moveTo>
                        <a:pt x="1318" y="1"/>
                      </a:moveTo>
                      <a:cubicBezTo>
                        <a:pt x="945" y="1"/>
                        <a:pt x="568" y="54"/>
                        <a:pt x="379" y="296"/>
                      </a:cubicBezTo>
                      <a:cubicBezTo>
                        <a:pt x="70" y="688"/>
                        <a:pt x="94" y="1450"/>
                        <a:pt x="11" y="1918"/>
                      </a:cubicBezTo>
                      <a:cubicBezTo>
                        <a:pt x="1" y="1980"/>
                        <a:pt x="53" y="2020"/>
                        <a:pt x="101" y="2020"/>
                      </a:cubicBezTo>
                      <a:cubicBezTo>
                        <a:pt x="133" y="2020"/>
                        <a:pt x="164" y="2001"/>
                        <a:pt x="171" y="1959"/>
                      </a:cubicBezTo>
                      <a:cubicBezTo>
                        <a:pt x="229" y="1613"/>
                        <a:pt x="270" y="1263"/>
                        <a:pt x="347" y="917"/>
                      </a:cubicBezTo>
                      <a:cubicBezTo>
                        <a:pt x="496" y="213"/>
                        <a:pt x="1199" y="192"/>
                        <a:pt x="1796" y="192"/>
                      </a:cubicBezTo>
                      <a:cubicBezTo>
                        <a:pt x="1806" y="192"/>
                        <a:pt x="1817" y="192"/>
                        <a:pt x="1828" y="192"/>
                      </a:cubicBezTo>
                      <a:cubicBezTo>
                        <a:pt x="1895" y="192"/>
                        <a:pt x="1965" y="191"/>
                        <a:pt x="2035" y="191"/>
                      </a:cubicBezTo>
                      <a:cubicBezTo>
                        <a:pt x="2298" y="191"/>
                        <a:pt x="2566" y="216"/>
                        <a:pt x="2741" y="463"/>
                      </a:cubicBezTo>
                      <a:cubicBezTo>
                        <a:pt x="2845" y="608"/>
                        <a:pt x="2856" y="875"/>
                        <a:pt x="2873" y="1051"/>
                      </a:cubicBezTo>
                      <a:cubicBezTo>
                        <a:pt x="2904" y="1347"/>
                        <a:pt x="2928" y="1644"/>
                        <a:pt x="2963" y="1939"/>
                      </a:cubicBezTo>
                      <a:cubicBezTo>
                        <a:pt x="2970" y="1991"/>
                        <a:pt x="3014" y="2017"/>
                        <a:pt x="3055" y="2017"/>
                      </a:cubicBezTo>
                      <a:cubicBezTo>
                        <a:pt x="3096" y="2017"/>
                        <a:pt x="3134" y="1991"/>
                        <a:pt x="3129" y="1939"/>
                      </a:cubicBezTo>
                      <a:cubicBezTo>
                        <a:pt x="3077" y="1495"/>
                        <a:pt x="3105" y="982"/>
                        <a:pt x="2963" y="557"/>
                      </a:cubicBezTo>
                      <a:cubicBezTo>
                        <a:pt x="2790" y="43"/>
                        <a:pt x="2502" y="50"/>
                        <a:pt x="2028" y="33"/>
                      </a:cubicBezTo>
                      <a:cubicBezTo>
                        <a:pt x="1839" y="27"/>
                        <a:pt x="1580" y="1"/>
                        <a:pt x="13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4;p37">
                  <a:extLst>
                    <a:ext uri="{FF2B5EF4-FFF2-40B4-BE49-F238E27FC236}">
                      <a16:creationId xmlns:a16="http://schemas.microsoft.com/office/drawing/2014/main" id="{24D71372-4B29-4A48-8C5D-DBF36A2D3ECD}"/>
                    </a:ext>
                  </a:extLst>
                </p:cNvPr>
                <p:cNvSpPr/>
                <p:nvPr/>
              </p:nvSpPr>
              <p:spPr>
                <a:xfrm>
                  <a:off x="4479254" y="873076"/>
                  <a:ext cx="67784" cy="50875"/>
                </a:xfrm>
                <a:custGeom>
                  <a:avLst/>
                  <a:gdLst/>
                  <a:ahLst/>
                  <a:cxnLst/>
                  <a:rect l="l" t="t" r="r" b="b"/>
                  <a:pathLst>
                    <a:path w="1359" h="1020" extrusionOk="0">
                      <a:moveTo>
                        <a:pt x="694" y="1"/>
                      </a:moveTo>
                      <a:cubicBezTo>
                        <a:pt x="475" y="1"/>
                        <a:pt x="220" y="84"/>
                        <a:pt x="111" y="281"/>
                      </a:cubicBezTo>
                      <a:cubicBezTo>
                        <a:pt x="0" y="482"/>
                        <a:pt x="28" y="742"/>
                        <a:pt x="56" y="960"/>
                      </a:cubicBezTo>
                      <a:cubicBezTo>
                        <a:pt x="61" y="1001"/>
                        <a:pt x="90" y="1019"/>
                        <a:pt x="121" y="1019"/>
                      </a:cubicBezTo>
                      <a:cubicBezTo>
                        <a:pt x="169" y="1019"/>
                        <a:pt x="223" y="978"/>
                        <a:pt x="215" y="915"/>
                      </a:cubicBezTo>
                      <a:cubicBezTo>
                        <a:pt x="191" y="749"/>
                        <a:pt x="160" y="517"/>
                        <a:pt x="250" y="364"/>
                      </a:cubicBezTo>
                      <a:cubicBezTo>
                        <a:pt x="338" y="219"/>
                        <a:pt x="531" y="164"/>
                        <a:pt x="699" y="164"/>
                      </a:cubicBezTo>
                      <a:cubicBezTo>
                        <a:pt x="723" y="164"/>
                        <a:pt x="747" y="165"/>
                        <a:pt x="770" y="167"/>
                      </a:cubicBezTo>
                      <a:cubicBezTo>
                        <a:pt x="1241" y="215"/>
                        <a:pt x="1130" y="593"/>
                        <a:pt x="1161" y="936"/>
                      </a:cubicBezTo>
                      <a:cubicBezTo>
                        <a:pt x="1165" y="989"/>
                        <a:pt x="1208" y="1015"/>
                        <a:pt x="1249" y="1015"/>
                      </a:cubicBezTo>
                      <a:cubicBezTo>
                        <a:pt x="1289" y="1015"/>
                        <a:pt x="1327" y="989"/>
                        <a:pt x="1324" y="936"/>
                      </a:cubicBezTo>
                      <a:cubicBezTo>
                        <a:pt x="1303" y="721"/>
                        <a:pt x="1358" y="468"/>
                        <a:pt x="1262" y="268"/>
                      </a:cubicBezTo>
                      <a:cubicBezTo>
                        <a:pt x="1164" y="70"/>
                        <a:pt x="908" y="1"/>
                        <a:pt x="707" y="1"/>
                      </a:cubicBezTo>
                      <a:cubicBezTo>
                        <a:pt x="703" y="1"/>
                        <a:pt x="699" y="1"/>
                        <a:pt x="6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85;p37">
                  <a:extLst>
                    <a:ext uri="{FF2B5EF4-FFF2-40B4-BE49-F238E27FC236}">
                      <a16:creationId xmlns:a16="http://schemas.microsoft.com/office/drawing/2014/main" id="{BA04EE35-4D2E-4E15-A103-292C51C42B31}"/>
                    </a:ext>
                  </a:extLst>
                </p:cNvPr>
                <p:cNvSpPr/>
                <p:nvPr/>
              </p:nvSpPr>
              <p:spPr>
                <a:xfrm>
                  <a:off x="4431173" y="1015475"/>
                  <a:ext cx="43643" cy="21846"/>
                </a:xfrm>
                <a:custGeom>
                  <a:avLst/>
                  <a:gdLst/>
                  <a:ahLst/>
                  <a:cxnLst/>
                  <a:rect l="l" t="t" r="r" b="b"/>
                  <a:pathLst>
                    <a:path w="875" h="438" extrusionOk="0">
                      <a:moveTo>
                        <a:pt x="124" y="0"/>
                      </a:moveTo>
                      <a:cubicBezTo>
                        <a:pt x="58" y="0"/>
                        <a:pt x="1" y="84"/>
                        <a:pt x="64" y="139"/>
                      </a:cubicBezTo>
                      <a:cubicBezTo>
                        <a:pt x="264" y="312"/>
                        <a:pt x="504" y="413"/>
                        <a:pt x="771" y="437"/>
                      </a:cubicBezTo>
                      <a:cubicBezTo>
                        <a:pt x="773" y="437"/>
                        <a:pt x="775" y="437"/>
                        <a:pt x="777" y="437"/>
                      </a:cubicBezTo>
                      <a:cubicBezTo>
                        <a:pt x="874" y="437"/>
                        <a:pt x="872" y="281"/>
                        <a:pt x="771" y="271"/>
                      </a:cubicBezTo>
                      <a:cubicBezTo>
                        <a:pt x="549" y="253"/>
                        <a:pt x="347" y="167"/>
                        <a:pt x="178" y="21"/>
                      </a:cubicBezTo>
                      <a:cubicBezTo>
                        <a:pt x="161" y="6"/>
                        <a:pt x="142" y="0"/>
                        <a:pt x="1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86;p37">
                  <a:extLst>
                    <a:ext uri="{FF2B5EF4-FFF2-40B4-BE49-F238E27FC236}">
                      <a16:creationId xmlns:a16="http://schemas.microsoft.com/office/drawing/2014/main" id="{974DE905-0409-4DA5-9C1E-B6EEC5C8107E}"/>
                    </a:ext>
                  </a:extLst>
                </p:cNvPr>
                <p:cNvSpPr/>
                <p:nvPr/>
              </p:nvSpPr>
              <p:spPr>
                <a:xfrm>
                  <a:off x="4541800" y="1010437"/>
                  <a:ext cx="47084" cy="23393"/>
                </a:xfrm>
                <a:custGeom>
                  <a:avLst/>
                  <a:gdLst/>
                  <a:ahLst/>
                  <a:cxnLst/>
                  <a:rect l="l" t="t" r="r" b="b"/>
                  <a:pathLst>
                    <a:path w="944" h="469" extrusionOk="0">
                      <a:moveTo>
                        <a:pt x="821" y="0"/>
                      </a:moveTo>
                      <a:cubicBezTo>
                        <a:pt x="803" y="0"/>
                        <a:pt x="784" y="7"/>
                        <a:pt x="766" y="22"/>
                      </a:cubicBezTo>
                      <a:cubicBezTo>
                        <a:pt x="602" y="173"/>
                        <a:pt x="343" y="303"/>
                        <a:pt x="113" y="303"/>
                      </a:cubicBezTo>
                      <a:cubicBezTo>
                        <a:pt x="110" y="303"/>
                        <a:pt x="107" y="303"/>
                        <a:pt x="104" y="303"/>
                      </a:cubicBezTo>
                      <a:cubicBezTo>
                        <a:pt x="0" y="303"/>
                        <a:pt x="0" y="466"/>
                        <a:pt x="104" y="469"/>
                      </a:cubicBezTo>
                      <a:cubicBezTo>
                        <a:pt x="107" y="469"/>
                        <a:pt x="110" y="469"/>
                        <a:pt x="113" y="469"/>
                      </a:cubicBezTo>
                      <a:cubicBezTo>
                        <a:pt x="384" y="469"/>
                        <a:pt x="685" y="318"/>
                        <a:pt x="884" y="140"/>
                      </a:cubicBezTo>
                      <a:cubicBezTo>
                        <a:pt x="943" y="82"/>
                        <a:pt x="887" y="0"/>
                        <a:pt x="82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87;p37">
                  <a:extLst>
                    <a:ext uri="{FF2B5EF4-FFF2-40B4-BE49-F238E27FC236}">
                      <a16:creationId xmlns:a16="http://schemas.microsoft.com/office/drawing/2014/main" id="{BD3D7CA0-72EB-43A5-AC68-7634260D2AD7}"/>
                    </a:ext>
                  </a:extLst>
                </p:cNvPr>
                <p:cNvSpPr/>
                <p:nvPr/>
              </p:nvSpPr>
              <p:spPr>
                <a:xfrm>
                  <a:off x="4489429" y="998666"/>
                  <a:ext cx="18554" cy="221456"/>
                </a:xfrm>
                <a:custGeom>
                  <a:avLst/>
                  <a:gdLst/>
                  <a:ahLst/>
                  <a:cxnLst/>
                  <a:rect l="l" t="t" r="r" b="b"/>
                  <a:pathLst>
                    <a:path w="372" h="4440" extrusionOk="0">
                      <a:moveTo>
                        <a:pt x="257" y="1"/>
                      </a:moveTo>
                      <a:cubicBezTo>
                        <a:pt x="216" y="1"/>
                        <a:pt x="176" y="28"/>
                        <a:pt x="177" y="81"/>
                      </a:cubicBezTo>
                      <a:cubicBezTo>
                        <a:pt x="198" y="1495"/>
                        <a:pt x="212" y="2933"/>
                        <a:pt x="11" y="4336"/>
                      </a:cubicBezTo>
                      <a:cubicBezTo>
                        <a:pt x="0" y="4398"/>
                        <a:pt x="55" y="4440"/>
                        <a:pt x="102" y="4440"/>
                      </a:cubicBezTo>
                      <a:cubicBezTo>
                        <a:pt x="133" y="4440"/>
                        <a:pt x="162" y="4422"/>
                        <a:pt x="167" y="4381"/>
                      </a:cubicBezTo>
                      <a:cubicBezTo>
                        <a:pt x="372" y="2960"/>
                        <a:pt x="361" y="1512"/>
                        <a:pt x="340" y="81"/>
                      </a:cubicBezTo>
                      <a:cubicBezTo>
                        <a:pt x="340" y="28"/>
                        <a:pt x="299" y="1"/>
                        <a:pt x="25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8;p37">
                  <a:extLst>
                    <a:ext uri="{FF2B5EF4-FFF2-40B4-BE49-F238E27FC236}">
                      <a16:creationId xmlns:a16="http://schemas.microsoft.com/office/drawing/2014/main" id="{E95E484D-5C70-4C86-9009-7414D91B93A5}"/>
                    </a:ext>
                  </a:extLst>
                </p:cNvPr>
                <p:cNvSpPr/>
                <p:nvPr/>
              </p:nvSpPr>
              <p:spPr>
                <a:xfrm>
                  <a:off x="4513469" y="998816"/>
                  <a:ext cx="37558" cy="213625"/>
                </a:xfrm>
                <a:custGeom>
                  <a:avLst/>
                  <a:gdLst/>
                  <a:ahLst/>
                  <a:cxnLst/>
                  <a:rect l="l" t="t" r="r" b="b"/>
                  <a:pathLst>
                    <a:path w="753" h="4283" extrusionOk="0">
                      <a:moveTo>
                        <a:pt x="80" y="0"/>
                      </a:moveTo>
                      <a:cubicBezTo>
                        <a:pt x="39" y="0"/>
                        <a:pt x="0" y="26"/>
                        <a:pt x="7" y="78"/>
                      </a:cubicBezTo>
                      <a:cubicBezTo>
                        <a:pt x="177" y="1460"/>
                        <a:pt x="350" y="2850"/>
                        <a:pt x="586" y="4222"/>
                      </a:cubicBezTo>
                      <a:cubicBezTo>
                        <a:pt x="593" y="4264"/>
                        <a:pt x="622" y="4282"/>
                        <a:pt x="654" y="4282"/>
                      </a:cubicBezTo>
                      <a:cubicBezTo>
                        <a:pt x="701" y="4282"/>
                        <a:pt x="752" y="4242"/>
                        <a:pt x="742" y="4180"/>
                      </a:cubicBezTo>
                      <a:cubicBezTo>
                        <a:pt x="509" y="2819"/>
                        <a:pt x="340" y="1447"/>
                        <a:pt x="170" y="78"/>
                      </a:cubicBezTo>
                      <a:cubicBezTo>
                        <a:pt x="165" y="26"/>
                        <a:pt x="121" y="0"/>
                        <a:pt x="8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89;p37">
                  <a:extLst>
                    <a:ext uri="{FF2B5EF4-FFF2-40B4-BE49-F238E27FC236}">
                      <a16:creationId xmlns:a16="http://schemas.microsoft.com/office/drawing/2014/main" id="{94F456DD-AD31-494A-A2B1-C8AA50F2E975}"/>
                    </a:ext>
                  </a:extLst>
                </p:cNvPr>
                <p:cNvSpPr/>
                <p:nvPr/>
              </p:nvSpPr>
              <p:spPr>
                <a:xfrm>
                  <a:off x="4320546" y="1034927"/>
                  <a:ext cx="51673" cy="31074"/>
                </a:xfrm>
                <a:custGeom>
                  <a:avLst/>
                  <a:gdLst/>
                  <a:ahLst/>
                  <a:cxnLst/>
                  <a:rect l="l" t="t" r="r" b="b"/>
                  <a:pathLst>
                    <a:path w="1036" h="623" extrusionOk="0">
                      <a:moveTo>
                        <a:pt x="112" y="0"/>
                      </a:moveTo>
                      <a:cubicBezTo>
                        <a:pt x="57" y="0"/>
                        <a:pt x="0" y="59"/>
                        <a:pt x="37" y="123"/>
                      </a:cubicBezTo>
                      <a:cubicBezTo>
                        <a:pt x="195" y="404"/>
                        <a:pt x="590" y="498"/>
                        <a:pt x="868" y="615"/>
                      </a:cubicBezTo>
                      <a:cubicBezTo>
                        <a:pt x="880" y="620"/>
                        <a:pt x="892" y="622"/>
                        <a:pt x="904" y="622"/>
                      </a:cubicBezTo>
                      <a:cubicBezTo>
                        <a:pt x="983" y="622"/>
                        <a:pt x="1036" y="510"/>
                        <a:pt x="951" y="474"/>
                      </a:cubicBezTo>
                      <a:cubicBezTo>
                        <a:pt x="806" y="411"/>
                        <a:pt x="656" y="349"/>
                        <a:pt x="511" y="286"/>
                      </a:cubicBezTo>
                      <a:cubicBezTo>
                        <a:pt x="379" y="227"/>
                        <a:pt x="251" y="168"/>
                        <a:pt x="178" y="40"/>
                      </a:cubicBezTo>
                      <a:cubicBezTo>
                        <a:pt x="162" y="12"/>
                        <a:pt x="137" y="0"/>
                        <a:pt x="11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0;p37">
                  <a:extLst>
                    <a:ext uri="{FF2B5EF4-FFF2-40B4-BE49-F238E27FC236}">
                      <a16:creationId xmlns:a16="http://schemas.microsoft.com/office/drawing/2014/main" id="{FB9789E9-90BC-4941-B88A-CA3240C4B04D}"/>
                    </a:ext>
                  </a:extLst>
                </p:cNvPr>
                <p:cNvSpPr/>
                <p:nvPr/>
              </p:nvSpPr>
              <p:spPr>
                <a:xfrm>
                  <a:off x="4674522" y="1151190"/>
                  <a:ext cx="86787" cy="9826"/>
                </a:xfrm>
                <a:custGeom>
                  <a:avLst/>
                  <a:gdLst/>
                  <a:ahLst/>
                  <a:cxnLst/>
                  <a:rect l="l" t="t" r="r" b="b"/>
                  <a:pathLst>
                    <a:path w="1740" h="197" extrusionOk="0">
                      <a:moveTo>
                        <a:pt x="561" y="0"/>
                      </a:moveTo>
                      <a:cubicBezTo>
                        <a:pt x="410" y="0"/>
                        <a:pt x="259" y="2"/>
                        <a:pt x="108" y="6"/>
                      </a:cubicBezTo>
                      <a:cubicBezTo>
                        <a:pt x="1" y="6"/>
                        <a:pt x="0" y="169"/>
                        <a:pt x="104" y="169"/>
                      </a:cubicBezTo>
                      <a:cubicBezTo>
                        <a:pt x="105" y="169"/>
                        <a:pt x="106" y="169"/>
                        <a:pt x="108" y="169"/>
                      </a:cubicBezTo>
                      <a:cubicBezTo>
                        <a:pt x="256" y="165"/>
                        <a:pt x="405" y="163"/>
                        <a:pt x="554" y="163"/>
                      </a:cubicBezTo>
                      <a:cubicBezTo>
                        <a:pt x="914" y="163"/>
                        <a:pt x="1275" y="175"/>
                        <a:pt x="1636" y="196"/>
                      </a:cubicBezTo>
                      <a:cubicBezTo>
                        <a:pt x="1638" y="197"/>
                        <a:pt x="1640" y="197"/>
                        <a:pt x="1643" y="197"/>
                      </a:cubicBezTo>
                      <a:cubicBezTo>
                        <a:pt x="1740" y="197"/>
                        <a:pt x="1738" y="37"/>
                        <a:pt x="1636" y="30"/>
                      </a:cubicBezTo>
                      <a:cubicBezTo>
                        <a:pt x="1277" y="11"/>
                        <a:pt x="919" y="0"/>
                        <a:pt x="56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1;p37">
                  <a:extLst>
                    <a:ext uri="{FF2B5EF4-FFF2-40B4-BE49-F238E27FC236}">
                      <a16:creationId xmlns:a16="http://schemas.microsoft.com/office/drawing/2014/main" id="{DD20BFD8-608B-47E9-9CA4-943485C73653}"/>
                    </a:ext>
                  </a:extLst>
                </p:cNvPr>
                <p:cNvSpPr/>
                <p:nvPr/>
              </p:nvSpPr>
              <p:spPr>
                <a:xfrm>
                  <a:off x="4645494" y="1289698"/>
                  <a:ext cx="51873" cy="34066"/>
                </a:xfrm>
                <a:custGeom>
                  <a:avLst/>
                  <a:gdLst/>
                  <a:ahLst/>
                  <a:cxnLst/>
                  <a:rect l="l" t="t" r="r" b="b"/>
                  <a:pathLst>
                    <a:path w="1040" h="683" extrusionOk="0">
                      <a:moveTo>
                        <a:pt x="119" y="0"/>
                      </a:moveTo>
                      <a:cubicBezTo>
                        <a:pt x="46" y="0"/>
                        <a:pt x="0" y="109"/>
                        <a:pt x="77" y="150"/>
                      </a:cubicBezTo>
                      <a:cubicBezTo>
                        <a:pt x="350" y="302"/>
                        <a:pt x="614" y="472"/>
                        <a:pt x="860" y="663"/>
                      </a:cubicBezTo>
                      <a:cubicBezTo>
                        <a:pt x="877" y="677"/>
                        <a:pt x="895" y="683"/>
                        <a:pt x="913" y="683"/>
                      </a:cubicBezTo>
                      <a:cubicBezTo>
                        <a:pt x="980" y="683"/>
                        <a:pt x="1039" y="600"/>
                        <a:pt x="974" y="549"/>
                      </a:cubicBezTo>
                      <a:cubicBezTo>
                        <a:pt x="718" y="347"/>
                        <a:pt x="448" y="168"/>
                        <a:pt x="160" y="11"/>
                      </a:cubicBezTo>
                      <a:cubicBezTo>
                        <a:pt x="146" y="4"/>
                        <a:pt x="132" y="0"/>
                        <a:pt x="11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92;p37">
                  <a:extLst>
                    <a:ext uri="{FF2B5EF4-FFF2-40B4-BE49-F238E27FC236}">
                      <a16:creationId xmlns:a16="http://schemas.microsoft.com/office/drawing/2014/main" id="{68C6A478-6185-4922-BB5E-C998AA6C9D05}"/>
                    </a:ext>
                  </a:extLst>
                </p:cNvPr>
                <p:cNvSpPr/>
                <p:nvPr/>
              </p:nvSpPr>
              <p:spPr>
                <a:xfrm>
                  <a:off x="4354911" y="1310298"/>
                  <a:ext cx="39653" cy="44142"/>
                </a:xfrm>
                <a:custGeom>
                  <a:avLst/>
                  <a:gdLst/>
                  <a:ahLst/>
                  <a:cxnLst/>
                  <a:rect l="l" t="t" r="r" b="b"/>
                  <a:pathLst>
                    <a:path w="795" h="885" extrusionOk="0">
                      <a:moveTo>
                        <a:pt x="676" y="1"/>
                      </a:moveTo>
                      <a:cubicBezTo>
                        <a:pt x="652" y="1"/>
                        <a:pt x="626" y="11"/>
                        <a:pt x="608" y="35"/>
                      </a:cubicBezTo>
                      <a:cubicBezTo>
                        <a:pt x="421" y="281"/>
                        <a:pt x="234" y="524"/>
                        <a:pt x="47" y="769"/>
                      </a:cubicBezTo>
                      <a:cubicBezTo>
                        <a:pt x="1" y="828"/>
                        <a:pt x="57" y="884"/>
                        <a:pt x="117" y="884"/>
                      </a:cubicBezTo>
                      <a:cubicBezTo>
                        <a:pt x="143" y="884"/>
                        <a:pt x="169" y="874"/>
                        <a:pt x="189" y="849"/>
                      </a:cubicBezTo>
                      <a:cubicBezTo>
                        <a:pt x="376" y="607"/>
                        <a:pt x="563" y="364"/>
                        <a:pt x="750" y="118"/>
                      </a:cubicBezTo>
                      <a:cubicBezTo>
                        <a:pt x="794" y="59"/>
                        <a:pt x="736" y="1"/>
                        <a:pt x="67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3;p37">
                  <a:extLst>
                    <a:ext uri="{FF2B5EF4-FFF2-40B4-BE49-F238E27FC236}">
                      <a16:creationId xmlns:a16="http://schemas.microsoft.com/office/drawing/2014/main" id="{4F45AA55-432C-4E54-B4CD-E0F4A0951F92}"/>
                    </a:ext>
                  </a:extLst>
                </p:cNvPr>
                <p:cNvSpPr/>
                <p:nvPr/>
              </p:nvSpPr>
              <p:spPr>
                <a:xfrm>
                  <a:off x="4503095" y="1345311"/>
                  <a:ext cx="9377" cy="41498"/>
                </a:xfrm>
                <a:custGeom>
                  <a:avLst/>
                  <a:gdLst/>
                  <a:ahLst/>
                  <a:cxnLst/>
                  <a:rect l="l" t="t" r="r" b="b"/>
                  <a:pathLst>
                    <a:path w="188" h="832" extrusionOk="0">
                      <a:moveTo>
                        <a:pt x="80" y="0"/>
                      </a:moveTo>
                      <a:cubicBezTo>
                        <a:pt x="40" y="0"/>
                        <a:pt x="0" y="26"/>
                        <a:pt x="4" y="78"/>
                      </a:cubicBezTo>
                      <a:cubicBezTo>
                        <a:pt x="21" y="303"/>
                        <a:pt x="25" y="529"/>
                        <a:pt x="15" y="753"/>
                      </a:cubicBezTo>
                      <a:cubicBezTo>
                        <a:pt x="11" y="805"/>
                        <a:pt x="51" y="831"/>
                        <a:pt x="92" y="831"/>
                      </a:cubicBezTo>
                      <a:cubicBezTo>
                        <a:pt x="133" y="831"/>
                        <a:pt x="175" y="805"/>
                        <a:pt x="177" y="753"/>
                      </a:cubicBezTo>
                      <a:cubicBezTo>
                        <a:pt x="188" y="529"/>
                        <a:pt x="184" y="303"/>
                        <a:pt x="167" y="78"/>
                      </a:cubicBezTo>
                      <a:cubicBezTo>
                        <a:pt x="163" y="26"/>
                        <a:pt x="121" y="0"/>
                        <a:pt x="8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94;p37">
                  <a:extLst>
                    <a:ext uri="{FF2B5EF4-FFF2-40B4-BE49-F238E27FC236}">
                      <a16:creationId xmlns:a16="http://schemas.microsoft.com/office/drawing/2014/main" id="{E9F95751-94E5-4E41-9982-5DB87D14FACB}"/>
                    </a:ext>
                  </a:extLst>
                </p:cNvPr>
                <p:cNvSpPr/>
                <p:nvPr/>
              </p:nvSpPr>
              <p:spPr>
                <a:xfrm>
                  <a:off x="4666941" y="1220918"/>
                  <a:ext cx="36560" cy="13816"/>
                </a:xfrm>
                <a:custGeom>
                  <a:avLst/>
                  <a:gdLst/>
                  <a:ahLst/>
                  <a:cxnLst/>
                  <a:rect l="l" t="t" r="r" b="b"/>
                  <a:pathLst>
                    <a:path w="733" h="277" extrusionOk="0">
                      <a:moveTo>
                        <a:pt x="95" y="0"/>
                      </a:moveTo>
                      <a:cubicBezTo>
                        <a:pt x="0" y="0"/>
                        <a:pt x="3" y="154"/>
                        <a:pt x="104" y="164"/>
                      </a:cubicBezTo>
                      <a:cubicBezTo>
                        <a:pt x="274" y="181"/>
                        <a:pt x="437" y="216"/>
                        <a:pt x="600" y="271"/>
                      </a:cubicBezTo>
                      <a:cubicBezTo>
                        <a:pt x="609" y="275"/>
                        <a:pt x="619" y="276"/>
                        <a:pt x="627" y="276"/>
                      </a:cubicBezTo>
                      <a:cubicBezTo>
                        <a:pt x="707" y="276"/>
                        <a:pt x="732" y="143"/>
                        <a:pt x="641" y="116"/>
                      </a:cubicBezTo>
                      <a:cubicBezTo>
                        <a:pt x="467" y="53"/>
                        <a:pt x="288" y="18"/>
                        <a:pt x="104" y="1"/>
                      </a:cubicBezTo>
                      <a:cubicBezTo>
                        <a:pt x="101" y="1"/>
                        <a:pt x="98" y="0"/>
                        <a:pt x="9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95;p37">
                  <a:extLst>
                    <a:ext uri="{FF2B5EF4-FFF2-40B4-BE49-F238E27FC236}">
                      <a16:creationId xmlns:a16="http://schemas.microsoft.com/office/drawing/2014/main" id="{1D04102F-1EEC-4F39-8A15-209359A3737D}"/>
                    </a:ext>
                  </a:extLst>
                </p:cNvPr>
                <p:cNvSpPr/>
                <p:nvPr/>
              </p:nvSpPr>
              <p:spPr>
                <a:xfrm>
                  <a:off x="4634122" y="1063207"/>
                  <a:ext cx="36161" cy="20599"/>
                </a:xfrm>
                <a:custGeom>
                  <a:avLst/>
                  <a:gdLst/>
                  <a:ahLst/>
                  <a:cxnLst/>
                  <a:rect l="l" t="t" r="r" b="b"/>
                  <a:pathLst>
                    <a:path w="725" h="413" extrusionOk="0">
                      <a:moveTo>
                        <a:pt x="600" y="0"/>
                      </a:moveTo>
                      <a:cubicBezTo>
                        <a:pt x="588" y="0"/>
                        <a:pt x="574" y="3"/>
                        <a:pt x="561" y="10"/>
                      </a:cubicBezTo>
                      <a:cubicBezTo>
                        <a:pt x="402" y="94"/>
                        <a:pt x="239" y="177"/>
                        <a:pt x="79" y="263"/>
                      </a:cubicBezTo>
                      <a:cubicBezTo>
                        <a:pt x="0" y="304"/>
                        <a:pt x="48" y="413"/>
                        <a:pt x="121" y="413"/>
                      </a:cubicBezTo>
                      <a:cubicBezTo>
                        <a:pt x="134" y="413"/>
                        <a:pt x="148" y="409"/>
                        <a:pt x="163" y="401"/>
                      </a:cubicBezTo>
                      <a:cubicBezTo>
                        <a:pt x="322" y="318"/>
                        <a:pt x="485" y="235"/>
                        <a:pt x="644" y="152"/>
                      </a:cubicBezTo>
                      <a:cubicBezTo>
                        <a:pt x="724" y="111"/>
                        <a:pt x="675" y="0"/>
                        <a:pt x="60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96;p37">
                  <a:extLst>
                    <a:ext uri="{FF2B5EF4-FFF2-40B4-BE49-F238E27FC236}">
                      <a16:creationId xmlns:a16="http://schemas.microsoft.com/office/drawing/2014/main" id="{803F23EE-0DB2-4763-843D-729A2126D991}"/>
                    </a:ext>
                  </a:extLst>
                </p:cNvPr>
                <p:cNvSpPr/>
                <p:nvPr/>
              </p:nvSpPr>
              <p:spPr>
                <a:xfrm>
                  <a:off x="4364836" y="955921"/>
                  <a:ext cx="22994" cy="35662"/>
                </a:xfrm>
                <a:custGeom>
                  <a:avLst/>
                  <a:gdLst/>
                  <a:ahLst/>
                  <a:cxnLst/>
                  <a:rect l="l" t="t" r="r" b="b"/>
                  <a:pathLst>
                    <a:path w="461" h="715" extrusionOk="0">
                      <a:moveTo>
                        <a:pt x="111" y="1"/>
                      </a:moveTo>
                      <a:cubicBezTo>
                        <a:pt x="58" y="1"/>
                        <a:pt x="1" y="61"/>
                        <a:pt x="32" y="127"/>
                      </a:cubicBezTo>
                      <a:cubicBezTo>
                        <a:pt x="118" y="307"/>
                        <a:pt x="201" y="491"/>
                        <a:pt x="288" y="671"/>
                      </a:cubicBezTo>
                      <a:cubicBezTo>
                        <a:pt x="302" y="702"/>
                        <a:pt x="326" y="715"/>
                        <a:pt x="351" y="715"/>
                      </a:cubicBezTo>
                      <a:cubicBezTo>
                        <a:pt x="404" y="715"/>
                        <a:pt x="461" y="655"/>
                        <a:pt x="430" y="588"/>
                      </a:cubicBezTo>
                      <a:cubicBezTo>
                        <a:pt x="343" y="408"/>
                        <a:pt x="260" y="224"/>
                        <a:pt x="174" y="44"/>
                      </a:cubicBezTo>
                      <a:cubicBezTo>
                        <a:pt x="160" y="14"/>
                        <a:pt x="136" y="1"/>
                        <a:pt x="11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97;p37">
                  <a:extLst>
                    <a:ext uri="{FF2B5EF4-FFF2-40B4-BE49-F238E27FC236}">
                      <a16:creationId xmlns:a16="http://schemas.microsoft.com/office/drawing/2014/main" id="{94CE9A5A-1CCE-494A-B282-C4BD17E3D8ED}"/>
                    </a:ext>
                  </a:extLst>
                </p:cNvPr>
                <p:cNvSpPr/>
                <p:nvPr/>
              </p:nvSpPr>
              <p:spPr>
                <a:xfrm>
                  <a:off x="4433966" y="964301"/>
                  <a:ext cx="146091" cy="21946"/>
                </a:xfrm>
                <a:custGeom>
                  <a:avLst/>
                  <a:gdLst/>
                  <a:ahLst/>
                  <a:cxnLst/>
                  <a:rect l="l" t="t" r="r" b="b"/>
                  <a:pathLst>
                    <a:path w="2929" h="440" extrusionOk="0">
                      <a:moveTo>
                        <a:pt x="1976" y="0"/>
                      </a:moveTo>
                      <a:cubicBezTo>
                        <a:pt x="1757" y="0"/>
                        <a:pt x="1534" y="20"/>
                        <a:pt x="1307" y="43"/>
                      </a:cubicBezTo>
                      <a:cubicBezTo>
                        <a:pt x="888" y="84"/>
                        <a:pt x="465" y="94"/>
                        <a:pt x="83" y="289"/>
                      </a:cubicBezTo>
                      <a:cubicBezTo>
                        <a:pt x="0" y="330"/>
                        <a:pt x="51" y="439"/>
                        <a:pt x="126" y="439"/>
                      </a:cubicBezTo>
                      <a:cubicBezTo>
                        <a:pt x="138" y="439"/>
                        <a:pt x="150" y="436"/>
                        <a:pt x="163" y="430"/>
                      </a:cubicBezTo>
                      <a:cubicBezTo>
                        <a:pt x="565" y="226"/>
                        <a:pt x="1047" y="230"/>
                        <a:pt x="1484" y="188"/>
                      </a:cubicBezTo>
                      <a:cubicBezTo>
                        <a:pt x="1647" y="173"/>
                        <a:pt x="1807" y="162"/>
                        <a:pt x="1965" y="162"/>
                      </a:cubicBezTo>
                      <a:cubicBezTo>
                        <a:pt x="2246" y="162"/>
                        <a:pt x="2521" y="197"/>
                        <a:pt x="2800" y="305"/>
                      </a:cubicBezTo>
                      <a:cubicBezTo>
                        <a:pt x="2810" y="309"/>
                        <a:pt x="2820" y="311"/>
                        <a:pt x="2829" y="311"/>
                      </a:cubicBezTo>
                      <a:cubicBezTo>
                        <a:pt x="2905" y="311"/>
                        <a:pt x="2929" y="181"/>
                        <a:pt x="2842" y="147"/>
                      </a:cubicBezTo>
                      <a:cubicBezTo>
                        <a:pt x="2555" y="35"/>
                        <a:pt x="2268" y="0"/>
                        <a:pt x="197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98;p37">
                  <a:extLst>
                    <a:ext uri="{FF2B5EF4-FFF2-40B4-BE49-F238E27FC236}">
                      <a16:creationId xmlns:a16="http://schemas.microsoft.com/office/drawing/2014/main" id="{0531DE2B-DF52-439F-A3A4-FAF3993212B1}"/>
                    </a:ext>
                  </a:extLst>
                </p:cNvPr>
                <p:cNvSpPr/>
                <p:nvPr/>
              </p:nvSpPr>
              <p:spPr>
                <a:xfrm>
                  <a:off x="4505888" y="-186162"/>
                  <a:ext cx="11222" cy="1067329"/>
                </a:xfrm>
                <a:custGeom>
                  <a:avLst/>
                  <a:gdLst/>
                  <a:ahLst/>
                  <a:cxnLst/>
                  <a:rect l="l" t="t" r="r" b="b"/>
                  <a:pathLst>
                    <a:path w="225" h="21399" extrusionOk="0">
                      <a:moveTo>
                        <a:pt x="133" y="1"/>
                      </a:moveTo>
                      <a:cubicBezTo>
                        <a:pt x="92" y="1"/>
                        <a:pt x="50" y="28"/>
                        <a:pt x="48" y="81"/>
                      </a:cubicBezTo>
                      <a:cubicBezTo>
                        <a:pt x="0" y="7160"/>
                        <a:pt x="17" y="14238"/>
                        <a:pt x="63" y="21321"/>
                      </a:cubicBezTo>
                      <a:cubicBezTo>
                        <a:pt x="63" y="21373"/>
                        <a:pt x="103" y="21399"/>
                        <a:pt x="144" y="21399"/>
                      </a:cubicBezTo>
                      <a:cubicBezTo>
                        <a:pt x="184" y="21399"/>
                        <a:pt x="225" y="21373"/>
                        <a:pt x="225" y="21321"/>
                      </a:cubicBezTo>
                      <a:cubicBezTo>
                        <a:pt x="183" y="14238"/>
                        <a:pt x="162" y="7160"/>
                        <a:pt x="215" y="81"/>
                      </a:cubicBezTo>
                      <a:cubicBezTo>
                        <a:pt x="215" y="28"/>
                        <a:pt x="174" y="1"/>
                        <a:pt x="13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699;p37">
              <a:extLst>
                <a:ext uri="{FF2B5EF4-FFF2-40B4-BE49-F238E27FC236}">
                  <a16:creationId xmlns:a16="http://schemas.microsoft.com/office/drawing/2014/main" id="{AFEFCFFB-ADB4-43EA-8B52-BD09CDC9BD49}"/>
                </a:ext>
              </a:extLst>
            </p:cNvPr>
            <p:cNvGrpSpPr/>
            <p:nvPr/>
          </p:nvGrpSpPr>
          <p:grpSpPr>
            <a:xfrm>
              <a:off x="617971" y="407082"/>
              <a:ext cx="7847630" cy="4062786"/>
              <a:chOff x="617971" y="407082"/>
              <a:chExt cx="7847630" cy="4062786"/>
            </a:xfrm>
          </p:grpSpPr>
          <p:sp>
            <p:nvSpPr>
              <p:cNvPr id="17" name="Google Shape;700;p37">
                <a:extLst>
                  <a:ext uri="{FF2B5EF4-FFF2-40B4-BE49-F238E27FC236}">
                    <a16:creationId xmlns:a16="http://schemas.microsoft.com/office/drawing/2014/main" id="{FAF42BEC-088A-434E-8A62-34F5652F5C0C}"/>
                  </a:ext>
                </a:extLst>
              </p:cNvPr>
              <p:cNvSpPr/>
              <p:nvPr/>
            </p:nvSpPr>
            <p:spPr>
              <a:xfrm>
                <a:off x="4254957" y="1155978"/>
                <a:ext cx="88981" cy="11821"/>
              </a:xfrm>
              <a:custGeom>
                <a:avLst/>
                <a:gdLst/>
                <a:ahLst/>
                <a:cxnLst/>
                <a:rect l="l" t="t" r="r" b="b"/>
                <a:pathLst>
                  <a:path w="1784" h="237" extrusionOk="0">
                    <a:moveTo>
                      <a:pt x="1139" y="0"/>
                    </a:moveTo>
                    <a:cubicBezTo>
                      <a:pt x="792" y="0"/>
                      <a:pt x="448" y="26"/>
                      <a:pt x="100" y="76"/>
                    </a:cubicBezTo>
                    <a:cubicBezTo>
                      <a:pt x="1" y="93"/>
                      <a:pt x="38" y="237"/>
                      <a:pt x="133" y="237"/>
                    </a:cubicBezTo>
                    <a:cubicBezTo>
                      <a:pt x="137" y="237"/>
                      <a:pt x="141" y="237"/>
                      <a:pt x="146" y="236"/>
                    </a:cubicBezTo>
                    <a:cubicBezTo>
                      <a:pt x="475" y="186"/>
                      <a:pt x="806" y="162"/>
                      <a:pt x="1136" y="162"/>
                    </a:cubicBezTo>
                    <a:cubicBezTo>
                      <a:pt x="1316" y="162"/>
                      <a:pt x="1496" y="169"/>
                      <a:pt x="1677" y="184"/>
                    </a:cubicBezTo>
                    <a:cubicBezTo>
                      <a:pt x="1679" y="184"/>
                      <a:pt x="1681" y="184"/>
                      <a:pt x="1684" y="184"/>
                    </a:cubicBezTo>
                    <a:cubicBezTo>
                      <a:pt x="1784" y="184"/>
                      <a:pt x="1782" y="28"/>
                      <a:pt x="1677" y="21"/>
                    </a:cubicBezTo>
                    <a:cubicBezTo>
                      <a:pt x="1496" y="7"/>
                      <a:pt x="1317" y="0"/>
                      <a:pt x="113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1;p37">
                <a:extLst>
                  <a:ext uri="{FF2B5EF4-FFF2-40B4-BE49-F238E27FC236}">
                    <a16:creationId xmlns:a16="http://schemas.microsoft.com/office/drawing/2014/main" id="{35A8079C-4D06-4D47-9FA9-40AC3220F613}"/>
                  </a:ext>
                </a:extLst>
              </p:cNvPr>
              <p:cNvSpPr/>
              <p:nvPr/>
            </p:nvSpPr>
            <p:spPr>
              <a:xfrm>
                <a:off x="4312465" y="1240420"/>
                <a:ext cx="26684" cy="13666"/>
              </a:xfrm>
              <a:custGeom>
                <a:avLst/>
                <a:gdLst/>
                <a:ahLst/>
                <a:cxnLst/>
                <a:rect l="l" t="t" r="r" b="b"/>
                <a:pathLst>
                  <a:path w="535" h="274" extrusionOk="0">
                    <a:moveTo>
                      <a:pt x="426" y="0"/>
                    </a:moveTo>
                    <a:cubicBezTo>
                      <a:pt x="418" y="0"/>
                      <a:pt x="409" y="2"/>
                      <a:pt x="399" y="5"/>
                    </a:cubicBezTo>
                    <a:cubicBezTo>
                      <a:pt x="298" y="40"/>
                      <a:pt x="194" y="75"/>
                      <a:pt x="90" y="112"/>
                    </a:cubicBezTo>
                    <a:cubicBezTo>
                      <a:pt x="0" y="141"/>
                      <a:pt x="28" y="273"/>
                      <a:pt x="105" y="273"/>
                    </a:cubicBezTo>
                    <a:cubicBezTo>
                      <a:pt x="114" y="273"/>
                      <a:pt x="123" y="272"/>
                      <a:pt x="132" y="269"/>
                    </a:cubicBezTo>
                    <a:cubicBezTo>
                      <a:pt x="236" y="234"/>
                      <a:pt x="340" y="199"/>
                      <a:pt x="444" y="165"/>
                    </a:cubicBezTo>
                    <a:cubicBezTo>
                      <a:pt x="535" y="133"/>
                      <a:pt x="507" y="0"/>
                      <a:pt x="42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2;p37">
                <a:extLst>
                  <a:ext uri="{FF2B5EF4-FFF2-40B4-BE49-F238E27FC236}">
                    <a16:creationId xmlns:a16="http://schemas.microsoft.com/office/drawing/2014/main" id="{780389D5-C3BD-4CB7-9EC9-843D7B89F15E}"/>
                  </a:ext>
                </a:extLst>
              </p:cNvPr>
              <p:cNvSpPr/>
              <p:nvPr/>
            </p:nvSpPr>
            <p:spPr>
              <a:xfrm>
                <a:off x="5638792" y="811378"/>
                <a:ext cx="164047" cy="15646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3;p37">
                <a:extLst>
                  <a:ext uri="{FF2B5EF4-FFF2-40B4-BE49-F238E27FC236}">
                    <a16:creationId xmlns:a16="http://schemas.microsoft.com/office/drawing/2014/main" id="{D55B7BC2-D52B-4D8E-AB82-D2F3FA314D5A}"/>
                  </a:ext>
                </a:extLst>
              </p:cNvPr>
              <p:cNvSpPr/>
              <p:nvPr/>
            </p:nvSpPr>
            <p:spPr>
              <a:xfrm>
                <a:off x="8301754" y="4313403"/>
                <a:ext cx="163848" cy="156466"/>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4;p37">
                <a:extLst>
                  <a:ext uri="{FF2B5EF4-FFF2-40B4-BE49-F238E27FC236}">
                    <a16:creationId xmlns:a16="http://schemas.microsoft.com/office/drawing/2014/main" id="{5CBD64DA-C7A8-4E51-88AE-1D4C256998B5}"/>
                  </a:ext>
                </a:extLst>
              </p:cNvPr>
              <p:cNvSpPr/>
              <p:nvPr/>
            </p:nvSpPr>
            <p:spPr>
              <a:xfrm>
                <a:off x="1030092" y="1759653"/>
                <a:ext cx="164047" cy="15646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5;p37">
                <a:extLst>
                  <a:ext uri="{FF2B5EF4-FFF2-40B4-BE49-F238E27FC236}">
                    <a16:creationId xmlns:a16="http://schemas.microsoft.com/office/drawing/2014/main" id="{86C27AAC-3D23-4C2E-ADFF-4D424C4798DB}"/>
                  </a:ext>
                </a:extLst>
              </p:cNvPr>
              <p:cNvSpPr/>
              <p:nvPr/>
            </p:nvSpPr>
            <p:spPr>
              <a:xfrm>
                <a:off x="8301754" y="3110003"/>
                <a:ext cx="163848" cy="156466"/>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6;p37">
                <a:extLst>
                  <a:ext uri="{FF2B5EF4-FFF2-40B4-BE49-F238E27FC236}">
                    <a16:creationId xmlns:a16="http://schemas.microsoft.com/office/drawing/2014/main" id="{0DDBFC63-FDFA-427F-AF45-FC04EE7DD63A}"/>
                  </a:ext>
                </a:extLst>
              </p:cNvPr>
              <p:cNvSpPr/>
              <p:nvPr/>
            </p:nvSpPr>
            <p:spPr>
              <a:xfrm>
                <a:off x="2080817" y="4050703"/>
                <a:ext cx="164047" cy="15646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7;p37">
                <a:extLst>
                  <a:ext uri="{FF2B5EF4-FFF2-40B4-BE49-F238E27FC236}">
                    <a16:creationId xmlns:a16="http://schemas.microsoft.com/office/drawing/2014/main" id="{999B405C-341A-41AE-95DB-88C3EA339DD2}"/>
                  </a:ext>
                </a:extLst>
              </p:cNvPr>
              <p:cNvSpPr/>
              <p:nvPr/>
            </p:nvSpPr>
            <p:spPr>
              <a:xfrm>
                <a:off x="8301646" y="885007"/>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8;p37">
                <a:extLst>
                  <a:ext uri="{FF2B5EF4-FFF2-40B4-BE49-F238E27FC236}">
                    <a16:creationId xmlns:a16="http://schemas.microsoft.com/office/drawing/2014/main" id="{75F54AAF-22E5-4431-BB9B-D2454D74E7D1}"/>
                  </a:ext>
                </a:extLst>
              </p:cNvPr>
              <p:cNvSpPr/>
              <p:nvPr/>
            </p:nvSpPr>
            <p:spPr>
              <a:xfrm>
                <a:off x="3637271" y="3737457"/>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9;p37">
                <a:extLst>
                  <a:ext uri="{FF2B5EF4-FFF2-40B4-BE49-F238E27FC236}">
                    <a16:creationId xmlns:a16="http://schemas.microsoft.com/office/drawing/2014/main" id="{6B87292B-A7AF-41EC-940E-E4E1917CAFB5}"/>
                  </a:ext>
                </a:extLst>
              </p:cNvPr>
              <p:cNvSpPr/>
              <p:nvPr/>
            </p:nvSpPr>
            <p:spPr>
              <a:xfrm>
                <a:off x="7468371" y="2174682"/>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0;p37">
                <a:extLst>
                  <a:ext uri="{FF2B5EF4-FFF2-40B4-BE49-F238E27FC236}">
                    <a16:creationId xmlns:a16="http://schemas.microsoft.com/office/drawing/2014/main" id="{768F7895-D87C-493A-AFD5-B456FA4D11EB}"/>
                  </a:ext>
                </a:extLst>
              </p:cNvPr>
              <p:cNvSpPr/>
              <p:nvPr/>
            </p:nvSpPr>
            <p:spPr>
              <a:xfrm>
                <a:off x="6450517" y="4156928"/>
                <a:ext cx="164047" cy="15646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1;p37">
                <a:extLst>
                  <a:ext uri="{FF2B5EF4-FFF2-40B4-BE49-F238E27FC236}">
                    <a16:creationId xmlns:a16="http://schemas.microsoft.com/office/drawing/2014/main" id="{F951035C-4918-41C4-8671-389651E4CF7C}"/>
                  </a:ext>
                </a:extLst>
              </p:cNvPr>
              <p:cNvSpPr/>
              <p:nvPr/>
            </p:nvSpPr>
            <p:spPr>
              <a:xfrm>
                <a:off x="1382946" y="536032"/>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2;p37">
                <a:extLst>
                  <a:ext uri="{FF2B5EF4-FFF2-40B4-BE49-F238E27FC236}">
                    <a16:creationId xmlns:a16="http://schemas.microsoft.com/office/drawing/2014/main" id="{801D1E5C-FC3D-4753-A9B7-4C0DF3518692}"/>
                  </a:ext>
                </a:extLst>
              </p:cNvPr>
              <p:cNvSpPr/>
              <p:nvPr/>
            </p:nvSpPr>
            <p:spPr>
              <a:xfrm>
                <a:off x="3760821" y="407082"/>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3;p37">
                <a:extLst>
                  <a:ext uri="{FF2B5EF4-FFF2-40B4-BE49-F238E27FC236}">
                    <a16:creationId xmlns:a16="http://schemas.microsoft.com/office/drawing/2014/main" id="{F6B52B9C-7212-4783-944E-FFAC949AB436}"/>
                  </a:ext>
                </a:extLst>
              </p:cNvPr>
              <p:cNvSpPr/>
              <p:nvPr/>
            </p:nvSpPr>
            <p:spPr>
              <a:xfrm>
                <a:off x="617971" y="3620082"/>
                <a:ext cx="86846" cy="82840"/>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مربع نص 6">
            <a:extLst>
              <a:ext uri="{FF2B5EF4-FFF2-40B4-BE49-F238E27FC236}">
                <a16:creationId xmlns:a16="http://schemas.microsoft.com/office/drawing/2014/main" id="{AD0C3A6D-B686-4000-AF32-DC66A581434B}"/>
              </a:ext>
            </a:extLst>
          </p:cNvPr>
          <p:cNvSpPr txBox="1"/>
          <p:nvPr/>
        </p:nvSpPr>
        <p:spPr>
          <a:xfrm>
            <a:off x="4770876" y="3705163"/>
            <a:ext cx="2808312" cy="584775"/>
          </a:xfrm>
          <a:prstGeom prst="rect">
            <a:avLst/>
          </a:prstGeom>
          <a:noFill/>
        </p:spPr>
        <p:txBody>
          <a:bodyPr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eaLnBrk="1" hangingPunct="1">
              <a:defRPr/>
            </a:pPr>
            <a:r>
              <a:rPr lang="ar-SA" sz="3200" b="1" u="sng" dirty="0">
                <a:ln/>
                <a:solidFill>
                  <a:srgbClr val="AEA075"/>
                </a:solidFill>
              </a:rPr>
              <a:t> </a:t>
            </a:r>
            <a:r>
              <a:rPr lang="ar-SA" sz="3200" b="1" u="sng" dirty="0">
                <a:ln w="10541" cmpd="sng">
                  <a:solidFill>
                    <a:srgbClr val="7D7D7D">
                      <a:tint val="100000"/>
                      <a:shade val="100000"/>
                      <a:satMod val="110000"/>
                    </a:srgbClr>
                  </a:solidFill>
                  <a:prstDash val="solid"/>
                </a:ln>
                <a:solidFill>
                  <a:srgbClr val="AEA075"/>
                </a:solidFill>
              </a:rPr>
              <a:t>الواجب</a:t>
            </a:r>
            <a:endParaRPr lang="ar-SA" sz="3200" b="1" u="sng" dirty="0">
              <a:ln/>
              <a:solidFill>
                <a:srgbClr val="AEA075"/>
              </a:solidFill>
            </a:endParaRPr>
          </a:p>
        </p:txBody>
      </p:sp>
      <p:sp>
        <p:nvSpPr>
          <p:cNvPr id="9" name="مربع نص 8">
            <a:extLst>
              <a:ext uri="{FF2B5EF4-FFF2-40B4-BE49-F238E27FC236}">
                <a16:creationId xmlns:a16="http://schemas.microsoft.com/office/drawing/2014/main" id="{65FC19ED-175A-4ACF-89AE-CFD32AEC8B77}"/>
              </a:ext>
            </a:extLst>
          </p:cNvPr>
          <p:cNvSpPr txBox="1">
            <a:spLocks noChangeArrowheads="1"/>
          </p:cNvSpPr>
          <p:nvPr/>
        </p:nvSpPr>
        <p:spPr bwMode="auto">
          <a:xfrm>
            <a:off x="4326671" y="4514837"/>
            <a:ext cx="3600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cs typeface="Arial" panose="020B0604020202020204" pitchFamily="34" charset="0"/>
              </a:defRPr>
            </a:lvl1pPr>
            <a:lvl2pPr marL="742950" indent="-285750" algn="r" rtl="1">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cs typeface="Arial" panose="020B0604020202020204" pitchFamily="34" charset="0"/>
              </a:defRPr>
            </a:lvl2pPr>
            <a:lvl3pPr marL="1143000" indent="-228600" algn="r" rtl="1">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cs typeface="Arial" panose="020B0604020202020204" pitchFamily="34" charset="0"/>
              </a:defRPr>
            </a:lvl3pPr>
            <a:lvl4pPr marL="1600200" indent="-228600" algn="r" rtl="1">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cs typeface="Arial" panose="020B0604020202020204" pitchFamily="34" charset="0"/>
              </a:defRPr>
            </a:lvl4pPr>
            <a:lvl5pPr marL="2057400" indent="-228600" algn="r" rtl="1">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Arial" panose="020B0604020202020204" pitchFamily="34" charset="0"/>
              </a:defRPr>
            </a:lvl9pPr>
          </a:lstStyle>
          <a:p>
            <a:pPr algn="ctr" eaLnBrk="1" hangingPunct="1">
              <a:spcBef>
                <a:spcPct val="0"/>
              </a:spcBef>
              <a:buClrTx/>
              <a:buSzTx/>
              <a:buFontTx/>
              <a:buNone/>
            </a:pPr>
            <a:r>
              <a:rPr lang="ar-SA" altLang="ar-SA" sz="2800" b="1" dirty="0">
                <a:solidFill>
                  <a:schemeClr val="bg1"/>
                </a:solidFill>
                <a:latin typeface="Arial" panose="020B0604020202020204" pitchFamily="34" charset="0"/>
              </a:rPr>
              <a:t>في المنصة</a:t>
            </a:r>
            <a:endParaRPr lang="ar-SA" altLang="ar-SA" sz="3200" b="1" dirty="0">
              <a:solidFill>
                <a:schemeClr val="bg1"/>
              </a:solidFill>
              <a:latin typeface="Arial" panose="020B0604020202020204" pitchFamily="34" charset="0"/>
            </a:endParaRPr>
          </a:p>
        </p:txBody>
      </p:sp>
      <p:grpSp>
        <p:nvGrpSpPr>
          <p:cNvPr id="93" name="Google Shape;2183;p50">
            <a:extLst>
              <a:ext uri="{FF2B5EF4-FFF2-40B4-BE49-F238E27FC236}">
                <a16:creationId xmlns:a16="http://schemas.microsoft.com/office/drawing/2014/main" id="{46CD9DBA-BA96-4567-9C6A-927248861363}"/>
              </a:ext>
            </a:extLst>
          </p:cNvPr>
          <p:cNvGrpSpPr/>
          <p:nvPr/>
        </p:nvGrpSpPr>
        <p:grpSpPr>
          <a:xfrm>
            <a:off x="4122896" y="3243410"/>
            <a:ext cx="4021458" cy="3062913"/>
            <a:chOff x="3982523" y="1419647"/>
            <a:chExt cx="4021458" cy="3062913"/>
          </a:xfrm>
        </p:grpSpPr>
        <p:sp>
          <p:nvSpPr>
            <p:cNvPr id="94" name="Google Shape;2184;p50">
              <a:extLst>
                <a:ext uri="{FF2B5EF4-FFF2-40B4-BE49-F238E27FC236}">
                  <a16:creationId xmlns:a16="http://schemas.microsoft.com/office/drawing/2014/main" id="{6172494E-8959-4443-9F07-4B593D793211}"/>
                </a:ext>
              </a:extLst>
            </p:cNvPr>
            <p:cNvSpPr/>
            <p:nvPr/>
          </p:nvSpPr>
          <p:spPr>
            <a:xfrm>
              <a:off x="4120671" y="1548119"/>
              <a:ext cx="3748500" cy="2285700"/>
            </a:xfrm>
            <a:prstGeom prst="rect">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2185;p50">
              <a:extLst>
                <a:ext uri="{FF2B5EF4-FFF2-40B4-BE49-F238E27FC236}">
                  <a16:creationId xmlns:a16="http://schemas.microsoft.com/office/drawing/2014/main" id="{E422FEA3-553F-482F-B39D-80621F9DD56C}"/>
                </a:ext>
              </a:extLst>
            </p:cNvPr>
            <p:cNvGrpSpPr/>
            <p:nvPr/>
          </p:nvGrpSpPr>
          <p:grpSpPr>
            <a:xfrm>
              <a:off x="3982523" y="1419647"/>
              <a:ext cx="4021458" cy="3062913"/>
              <a:chOff x="3578510" y="1419647"/>
              <a:chExt cx="4021458" cy="3062913"/>
            </a:xfrm>
          </p:grpSpPr>
          <p:sp>
            <p:nvSpPr>
              <p:cNvPr id="96" name="Google Shape;2186;p50">
                <a:extLst>
                  <a:ext uri="{FF2B5EF4-FFF2-40B4-BE49-F238E27FC236}">
                    <a16:creationId xmlns:a16="http://schemas.microsoft.com/office/drawing/2014/main" id="{CC45DB16-4656-4580-8DC1-19DAB428A7C7}"/>
                  </a:ext>
                </a:extLst>
              </p:cNvPr>
              <p:cNvSpPr/>
              <p:nvPr/>
            </p:nvSpPr>
            <p:spPr>
              <a:xfrm>
                <a:off x="3578510" y="1419647"/>
                <a:ext cx="4021458" cy="2544218"/>
              </a:xfrm>
              <a:prstGeom prst="roundRect">
                <a:avLst>
                  <a:gd name="adj" fmla="val 3857"/>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7;p50">
                <a:extLst>
                  <a:ext uri="{FF2B5EF4-FFF2-40B4-BE49-F238E27FC236}">
                    <a16:creationId xmlns:a16="http://schemas.microsoft.com/office/drawing/2014/main" id="{4E34D982-4E09-4297-80BD-C29BE57B4BD7}"/>
                  </a:ext>
                </a:extLst>
              </p:cNvPr>
              <p:cNvSpPr/>
              <p:nvPr/>
            </p:nvSpPr>
            <p:spPr>
              <a:xfrm>
                <a:off x="3605853" y="1454950"/>
                <a:ext cx="3966900" cy="2488800"/>
              </a:xfrm>
              <a:prstGeom prst="roundRect">
                <a:avLst>
                  <a:gd name="adj" fmla="val 3282"/>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8;p50">
                <a:extLst>
                  <a:ext uri="{FF2B5EF4-FFF2-40B4-BE49-F238E27FC236}">
                    <a16:creationId xmlns:a16="http://schemas.microsoft.com/office/drawing/2014/main" id="{486631AB-CF49-4AA9-9450-9571D462D2EF}"/>
                  </a:ext>
                </a:extLst>
              </p:cNvPr>
              <p:cNvSpPr/>
              <p:nvPr/>
            </p:nvSpPr>
            <p:spPr>
              <a:xfrm>
                <a:off x="4900908" y="3963886"/>
                <a:ext cx="1373343" cy="518674"/>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F3F3F3"/>
                </a:solidFill>
                <a:prstDash val="solid"/>
                <a:round/>
                <a:headEnd type="none" w="med" len="med"/>
                <a:tailEnd type="none" w="med" len="med"/>
              </a:ln>
            </p:spPr>
          </p:sp>
          <p:cxnSp>
            <p:nvCxnSpPr>
              <p:cNvPr id="99" name="Google Shape;2189;p50">
                <a:extLst>
                  <a:ext uri="{FF2B5EF4-FFF2-40B4-BE49-F238E27FC236}">
                    <a16:creationId xmlns:a16="http://schemas.microsoft.com/office/drawing/2014/main" id="{D746CE4E-DFE3-4252-9E47-620E29B11094}"/>
                  </a:ext>
                </a:extLst>
              </p:cNvPr>
              <p:cNvCxnSpPr/>
              <p:nvPr/>
            </p:nvCxnSpPr>
            <p:spPr>
              <a:xfrm>
                <a:off x="4915750" y="4433452"/>
                <a:ext cx="1353441" cy="0"/>
              </a:xfrm>
              <a:prstGeom prst="straightConnector1">
                <a:avLst/>
              </a:prstGeom>
              <a:noFill/>
              <a:ln w="19050" cap="flat" cmpd="sng">
                <a:solidFill>
                  <a:srgbClr val="F3F3F3"/>
                </a:solidFill>
                <a:prstDash val="solid"/>
                <a:round/>
                <a:headEnd type="none" w="med" len="med"/>
                <a:tailEnd type="none" w="med" len="med"/>
              </a:ln>
            </p:spPr>
          </p:cxnSp>
        </p:grpSp>
      </p:grpSp>
      <p:pic>
        <p:nvPicPr>
          <p:cNvPr id="3" name="صورة 2">
            <a:extLst>
              <a:ext uri="{FF2B5EF4-FFF2-40B4-BE49-F238E27FC236}">
                <a16:creationId xmlns:a16="http://schemas.microsoft.com/office/drawing/2014/main" id="{6DE93386-3380-4E28-8721-13509A018C65}"/>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12487" y="755069"/>
            <a:ext cx="1789146" cy="1789146"/>
          </a:xfrm>
          <a:prstGeom prst="rect">
            <a:avLst/>
          </a:prstGeom>
        </p:spPr>
      </p:pic>
      <p:pic>
        <p:nvPicPr>
          <p:cNvPr id="103" name="Google Shape;1042;p149">
            <a:extLst>
              <a:ext uri="{FF2B5EF4-FFF2-40B4-BE49-F238E27FC236}">
                <a16:creationId xmlns:a16="http://schemas.microsoft.com/office/drawing/2014/main" id="{13AA8EA4-FD1D-4A43-AAC7-DC1DB30C0AF2}"/>
              </a:ext>
            </a:extLst>
          </p:cNvPr>
          <p:cNvPicPr preferRelativeResize="0"/>
          <p:nvPr/>
        </p:nvPicPr>
        <p:blipFill>
          <a:blip r:embed="rId5">
            <a:alphaModFix/>
          </a:blip>
          <a:stretch>
            <a:fillRect/>
          </a:stretch>
        </p:blipFill>
        <p:spPr>
          <a:xfrm>
            <a:off x="3017859" y="3016672"/>
            <a:ext cx="1645958" cy="2237509"/>
          </a:xfrm>
          <a:prstGeom prst="rect">
            <a:avLst/>
          </a:prstGeom>
          <a:noFill/>
          <a:ln>
            <a:noFill/>
          </a:ln>
        </p:spPr>
      </p:pic>
      <p:pic>
        <p:nvPicPr>
          <p:cNvPr id="100" name="صورة 99">
            <a:extLst>
              <a:ext uri="{FF2B5EF4-FFF2-40B4-BE49-F238E27FC236}">
                <a16:creationId xmlns:a16="http://schemas.microsoft.com/office/drawing/2014/main" id="{ABF69CD1-EFC7-4B5A-ADEE-8BA1AD16A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4081" y="2742953"/>
            <a:ext cx="2043543" cy="3762216"/>
          </a:xfrm>
          <a:prstGeom prst="rect">
            <a:avLst/>
          </a:prstGeom>
        </p:spPr>
      </p:pic>
    </p:spTree>
    <p:extLst>
      <p:ext uri="{BB962C8B-B14F-4D97-AF65-F5344CB8AC3E}">
        <p14:creationId xmlns:p14="http://schemas.microsoft.com/office/powerpoint/2010/main" val="287574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8C90309-23DA-4781-8505-ACC14DA978F0}"/>
              </a:ext>
            </a:extLst>
          </p:cNvPr>
          <p:cNvGrpSpPr/>
          <p:nvPr/>
        </p:nvGrpSpPr>
        <p:grpSpPr>
          <a:xfrm>
            <a:off x="0" y="0"/>
            <a:ext cx="12192000" cy="6858000"/>
            <a:chOff x="0" y="0"/>
            <a:chExt cx="12192000" cy="6858000"/>
          </a:xfrm>
        </p:grpSpPr>
        <p:pic>
          <p:nvPicPr>
            <p:cNvPr id="8" name="صورة 7">
              <a:extLst>
                <a:ext uri="{FF2B5EF4-FFF2-40B4-BE49-F238E27FC236}">
                  <a16:creationId xmlns:a16="http://schemas.microsoft.com/office/drawing/2014/main" id="{1DEBB06D-25A8-4D94-A92D-C8904D7D3D69}"/>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9" name="صورة 8">
              <a:extLst>
                <a:ext uri="{FF2B5EF4-FFF2-40B4-BE49-F238E27FC236}">
                  <a16:creationId xmlns:a16="http://schemas.microsoft.com/office/drawing/2014/main" id="{A5D51C18-549E-4F2A-92E5-422407C39191}"/>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6" name="صورة 5">
            <a:extLst>
              <a:ext uri="{FF2B5EF4-FFF2-40B4-BE49-F238E27FC236}">
                <a16:creationId xmlns:a16="http://schemas.microsoft.com/office/drawing/2014/main" id="{6E1BC445-3BB3-4909-BB3C-7E217D250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1519" y="1183648"/>
            <a:ext cx="2358031" cy="5328464"/>
          </a:xfrm>
          <a:prstGeom prst="rect">
            <a:avLst/>
          </a:prstGeom>
        </p:spPr>
      </p:pic>
      <p:sp>
        <p:nvSpPr>
          <p:cNvPr id="10" name="مستطيل 9">
            <a:extLst>
              <a:ext uri="{FF2B5EF4-FFF2-40B4-BE49-F238E27FC236}">
                <a16:creationId xmlns:a16="http://schemas.microsoft.com/office/drawing/2014/main" id="{788AC7AC-1005-4289-A5FD-B2669AD81A71}"/>
              </a:ext>
            </a:extLst>
          </p:cNvPr>
          <p:cNvSpPr/>
          <p:nvPr/>
        </p:nvSpPr>
        <p:spPr>
          <a:xfrm>
            <a:off x="2352675" y="2279280"/>
            <a:ext cx="6928844" cy="2118529"/>
          </a:xfrm>
          <a:prstGeom prst="rect">
            <a:avLst/>
          </a:prstGeom>
        </p:spPr>
        <p:txBody>
          <a:bodyPr wrap="square">
            <a:spAutoFit/>
          </a:bodyPr>
          <a:lstStyle/>
          <a:p>
            <a:pPr marL="811530" lvl="0" indent="-742950" algn="ctr">
              <a:spcBef>
                <a:spcPts val="700"/>
              </a:spcBef>
              <a:buClr>
                <a:schemeClr val="tx2"/>
              </a:buClr>
              <a:buSzPct val="95000"/>
              <a:defRPr/>
            </a:pPr>
            <a:r>
              <a:rPr lang="ar-SA" sz="4000" b="1" i="0" dirty="0">
                <a:solidFill>
                  <a:srgbClr val="F5C847"/>
                </a:solidFill>
                <a:effectLst>
                  <a:outerShdw blurRad="38100" dist="38100" dir="2700000" algn="tl">
                    <a:srgbClr val="000000">
                      <a:alpha val="43137"/>
                    </a:srgbClr>
                  </a:outerShdw>
                </a:effectLst>
                <a:latin typeface="Helvetica Neue"/>
              </a:rPr>
              <a:t>سبحانك اللهم وبحمدك أشهد أن لا إله إلا</a:t>
            </a:r>
          </a:p>
          <a:p>
            <a:pPr marL="811530" lvl="0" indent="-742950" algn="ctr">
              <a:spcBef>
                <a:spcPts val="700"/>
              </a:spcBef>
              <a:buClr>
                <a:schemeClr val="tx2"/>
              </a:buClr>
              <a:buSzPct val="95000"/>
              <a:defRPr/>
            </a:pPr>
            <a:endParaRPr lang="ar-SA" sz="4000" b="1" dirty="0">
              <a:solidFill>
                <a:srgbClr val="F5C847"/>
              </a:solidFill>
              <a:effectLst>
                <a:outerShdw blurRad="38100" dist="38100" dir="2700000" algn="tl">
                  <a:srgbClr val="000000">
                    <a:alpha val="43137"/>
                  </a:srgbClr>
                </a:outerShdw>
              </a:effectLst>
              <a:latin typeface="Helvetica Neue"/>
            </a:endParaRPr>
          </a:p>
          <a:p>
            <a:pPr marL="811530" lvl="0" indent="-742950" algn="ctr">
              <a:spcBef>
                <a:spcPts val="700"/>
              </a:spcBef>
              <a:buClr>
                <a:schemeClr val="tx2"/>
              </a:buClr>
              <a:buSzPct val="95000"/>
              <a:defRPr/>
            </a:pPr>
            <a:r>
              <a:rPr lang="ar-SA" sz="4000" b="1" i="0" dirty="0">
                <a:solidFill>
                  <a:srgbClr val="F5C847"/>
                </a:solidFill>
                <a:effectLst>
                  <a:outerShdw blurRad="38100" dist="38100" dir="2700000" algn="tl">
                    <a:srgbClr val="000000">
                      <a:alpha val="43137"/>
                    </a:srgbClr>
                  </a:outerShdw>
                </a:effectLst>
                <a:latin typeface="Helvetica Neue"/>
              </a:rPr>
              <a:t> أنت أستغفرك وأتوب</a:t>
            </a:r>
            <a:endParaRPr lang="ar-SA" sz="4000" b="1" dirty="0">
              <a:ln w="50800"/>
              <a:solidFill>
                <a:srgbClr val="F5C847"/>
              </a:solidFill>
              <a:effectLst>
                <a:outerShdw blurRad="38100" dist="38100" dir="2700000" algn="tl">
                  <a:srgbClr val="000000">
                    <a:alpha val="43137"/>
                  </a:srgbClr>
                </a:outerShdw>
              </a:effectLst>
              <a:cs typeface="Arabic Transparent" pitchFamily="2" charset="-78"/>
            </a:endParaRPr>
          </a:p>
        </p:txBody>
      </p:sp>
    </p:spTree>
    <p:extLst>
      <p:ext uri="{BB962C8B-B14F-4D97-AF65-F5344CB8AC3E}">
        <p14:creationId xmlns:p14="http://schemas.microsoft.com/office/powerpoint/2010/main" val="318505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987984" y="1089640"/>
            <a:ext cx="3962400" cy="769938"/>
          </a:xfrm>
          <a:prstGeom prst="rect">
            <a:avLst/>
          </a:prstGeom>
          <a:noFill/>
          <a:ln w="9525">
            <a:noFill/>
            <a:miter lim="800000"/>
            <a:headEnd/>
            <a:tailEnd/>
          </a:ln>
        </p:spPr>
        <p:txBody>
          <a:bodyPr>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تهيئة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006210" y="2336637"/>
            <a:ext cx="8179577" cy="523220"/>
          </a:xfrm>
          <a:prstGeom prst="rect">
            <a:avLst/>
          </a:prstGeom>
          <a:noFill/>
        </p:spPr>
        <p:txBody>
          <a:bodyPr wrap="square">
            <a:spAutoFit/>
          </a:bodyPr>
          <a:lstStyle/>
          <a:p>
            <a:pPr algn="ctr">
              <a:defRPr/>
            </a:pPr>
            <a:r>
              <a:rPr lang="ar-SA" sz="2800" b="1" dirty="0">
                <a:solidFill>
                  <a:schemeClr val="accent6">
                    <a:lumMod val="40000"/>
                    <a:lumOff val="60000"/>
                  </a:schemeClr>
                </a:solidFill>
                <a:effectLst>
                  <a:outerShdw blurRad="38100" dist="38100" dir="2700000" algn="tl">
                    <a:srgbClr val="000000">
                      <a:alpha val="43137"/>
                    </a:srgbClr>
                  </a:outerShdw>
                </a:effectLst>
                <a:latin typeface="Century Gothic" pitchFamily="34" charset="0"/>
              </a:rPr>
              <a:t>ماذا يحدث عندما يقفز المتزلجون الى الأمام من فوق لوح التزلج ؟</a:t>
            </a:r>
          </a:p>
        </p:txBody>
      </p:sp>
      <p:pic>
        <p:nvPicPr>
          <p:cNvPr id="21" name="صورة 20">
            <a:extLst>
              <a:ext uri="{FF2B5EF4-FFF2-40B4-BE49-F238E27FC236}">
                <a16:creationId xmlns:a16="http://schemas.microsoft.com/office/drawing/2014/main" id="{2C910AF7-1800-4F3C-A004-564B8060B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8581" y="1724933"/>
            <a:ext cx="2355610" cy="4546422"/>
          </a:xfrm>
          <a:prstGeom prst="rect">
            <a:avLst/>
          </a:prstGeom>
        </p:spPr>
      </p:pic>
      <p:sp>
        <p:nvSpPr>
          <p:cNvPr id="22" name="مربع نص 21">
            <a:extLst>
              <a:ext uri="{FF2B5EF4-FFF2-40B4-BE49-F238E27FC236}">
                <a16:creationId xmlns:a16="http://schemas.microsoft.com/office/drawing/2014/main" id="{9EFA8903-0AE9-4F5D-8453-D3990F3A26CE}"/>
              </a:ext>
            </a:extLst>
          </p:cNvPr>
          <p:cNvSpPr txBox="1"/>
          <p:nvPr/>
        </p:nvSpPr>
        <p:spPr>
          <a:xfrm>
            <a:off x="3728653" y="3044037"/>
            <a:ext cx="4481063" cy="1384995"/>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سيتحرك لوح التزلج نحو الخلف وهو </a:t>
            </a:r>
          </a:p>
          <a:p>
            <a:pPr algn="ctr">
              <a:defRPr/>
            </a:pPr>
            <a:endParaRPr lang="ar-SA" sz="2800" dirty="0">
              <a:solidFill>
                <a:schemeClr val="bg1"/>
              </a:solidFill>
              <a:effectLst>
                <a:outerShdw blurRad="38100" dist="38100" dir="2700000" algn="tl">
                  <a:srgbClr val="000000">
                    <a:alpha val="43137"/>
                  </a:srgbClr>
                </a:outerShdw>
              </a:effectLst>
              <a:latin typeface="Century Gothic" pitchFamily="34" charset="0"/>
            </a:endParaRPr>
          </a:p>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ما يفسره قانون نيوتن الثالث </a:t>
            </a:r>
          </a:p>
        </p:txBody>
      </p:sp>
    </p:spTree>
    <p:extLst>
      <p:ext uri="{BB962C8B-B14F-4D97-AF65-F5344CB8AC3E}">
        <p14:creationId xmlns:p14="http://schemas.microsoft.com/office/powerpoint/2010/main" val="309575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4190252" y="1103160"/>
            <a:ext cx="3962400" cy="769938"/>
          </a:xfrm>
          <a:prstGeom prst="rect">
            <a:avLst/>
          </a:prstGeom>
          <a:noFill/>
          <a:ln w="9525">
            <a:noFill/>
            <a:miter lim="800000"/>
            <a:headEnd/>
            <a:tailEnd/>
          </a:ln>
        </p:spPr>
        <p:txBody>
          <a:bodyPr>
            <a:spAutoFit/>
          </a:bodyPr>
          <a:lstStyle/>
          <a:p>
            <a:pPr algn="ctr"/>
            <a:r>
              <a:rPr lang="ar-SA" sz="4400" b="1" dirty="0">
                <a:solidFill>
                  <a:srgbClr val="FFFF00"/>
                </a:solidFill>
                <a:effectLst>
                  <a:outerShdw blurRad="38100" dist="38100" dir="2700000" algn="tl">
                    <a:srgbClr val="000000">
                      <a:alpha val="43137"/>
                    </a:srgbClr>
                  </a:outerShdw>
                </a:effectLst>
              </a:rPr>
              <a:t>قوانين نيوتن للحركة</a:t>
            </a:r>
          </a:p>
        </p:txBody>
      </p:sp>
      <p:pic>
        <p:nvPicPr>
          <p:cNvPr id="21" name="صورة 20">
            <a:extLst>
              <a:ext uri="{FF2B5EF4-FFF2-40B4-BE49-F238E27FC236}">
                <a16:creationId xmlns:a16="http://schemas.microsoft.com/office/drawing/2014/main" id="{2C910AF7-1800-4F3C-A004-564B8060B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3017" y="1857843"/>
            <a:ext cx="2245133" cy="4333199"/>
          </a:xfrm>
          <a:prstGeom prst="rect">
            <a:avLst/>
          </a:prstGeom>
        </p:spPr>
      </p:pic>
      <p:sp>
        <p:nvSpPr>
          <p:cNvPr id="12" name="مربع نص 11">
            <a:extLst>
              <a:ext uri="{FF2B5EF4-FFF2-40B4-BE49-F238E27FC236}">
                <a16:creationId xmlns:a16="http://schemas.microsoft.com/office/drawing/2014/main" id="{0B9CB0A4-AB73-463E-AFC5-A8291D66BF79}"/>
              </a:ext>
            </a:extLst>
          </p:cNvPr>
          <p:cNvSpPr txBox="1"/>
          <p:nvPr/>
        </p:nvSpPr>
        <p:spPr>
          <a:xfrm>
            <a:off x="2686050" y="2588610"/>
            <a:ext cx="7239000" cy="1077218"/>
          </a:xfrm>
          <a:prstGeom prst="rect">
            <a:avLst/>
          </a:prstGeom>
          <a:noFill/>
        </p:spPr>
        <p:txBody>
          <a:bodyPr wrap="square">
            <a:spAutoFit/>
          </a:bodyPr>
          <a:lstStyle/>
          <a:p>
            <a:pPr algn="ctr"/>
            <a:r>
              <a:rPr lang="ar-SA" sz="3200" b="1" dirty="0">
                <a:solidFill>
                  <a:schemeClr val="accent4">
                    <a:lumMod val="20000"/>
                    <a:lumOff val="80000"/>
                  </a:schemeClr>
                </a:solidFill>
                <a:effectLst>
                  <a:outerShdw blurRad="38100" dist="38100" dir="2700000" algn="tl">
                    <a:srgbClr val="000000">
                      <a:alpha val="43137"/>
                    </a:srgbClr>
                  </a:outerShdw>
                </a:effectLst>
              </a:rPr>
              <a:t>هي مجموعة من المبادئ لتفسير أثر القوى في تغيير حالة حركة الأجسام</a:t>
            </a:r>
          </a:p>
        </p:txBody>
      </p:sp>
    </p:spTree>
    <p:extLst>
      <p:ext uri="{BB962C8B-B14F-4D97-AF65-F5344CB8AC3E}">
        <p14:creationId xmlns:p14="http://schemas.microsoft.com/office/powerpoint/2010/main" val="271744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952127" y="1087443"/>
            <a:ext cx="3962400" cy="769938"/>
          </a:xfrm>
          <a:prstGeom prst="rect">
            <a:avLst/>
          </a:prstGeom>
          <a:noFill/>
          <a:ln w="9525">
            <a:noFill/>
            <a:miter lim="800000"/>
            <a:headEnd/>
            <a:tailEnd/>
          </a:ln>
        </p:spPr>
        <p:txBody>
          <a:bodyPr>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أهمية الدرس</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3173023" y="2429147"/>
            <a:ext cx="5845951" cy="1384995"/>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تصف قوانين نيوتن أنماط الحركة سواء البسيطة منها كما في المشي أو المعقدة كما في إطلاق الصواريخ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49" y="1857381"/>
            <a:ext cx="2059168" cy="4702356"/>
          </a:xfrm>
          <a:prstGeom prst="rect">
            <a:avLst/>
          </a:prstGeom>
        </p:spPr>
      </p:pic>
    </p:spTree>
    <p:extLst>
      <p:ext uri="{BB962C8B-B14F-4D97-AF65-F5344CB8AC3E}">
        <p14:creationId xmlns:p14="http://schemas.microsoft.com/office/powerpoint/2010/main" val="110370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2" y="298263"/>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3952127" y="1087443"/>
            <a:ext cx="3962400" cy="769938"/>
          </a:xfrm>
          <a:prstGeom prst="rect">
            <a:avLst/>
          </a:prstGeom>
          <a:noFill/>
          <a:ln w="9525">
            <a:noFill/>
            <a:miter lim="800000"/>
            <a:headEnd/>
            <a:tailEnd/>
          </a:ln>
        </p:spPr>
        <p:txBody>
          <a:bodyPr>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أهداف الدرس</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183622" y="2705858"/>
            <a:ext cx="7824754" cy="523220"/>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توضح القانون الثالث لنيوتن في الحركة</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49" y="1857381"/>
            <a:ext cx="2059168" cy="4702356"/>
          </a:xfrm>
          <a:prstGeom prst="rect">
            <a:avLst/>
          </a:prstGeom>
        </p:spPr>
      </p:pic>
    </p:spTree>
    <p:extLst>
      <p:ext uri="{BB962C8B-B14F-4D97-AF65-F5344CB8AC3E}">
        <p14:creationId xmlns:p14="http://schemas.microsoft.com/office/powerpoint/2010/main" val="369319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6651081" y="1012217"/>
            <a:ext cx="3962400" cy="769938"/>
          </a:xfrm>
          <a:prstGeom prst="rect">
            <a:avLst/>
          </a:prstGeom>
          <a:noFill/>
          <a:ln w="9525">
            <a:noFill/>
            <a:miter lim="800000"/>
            <a:headEnd/>
            <a:tailEnd/>
          </a:ln>
        </p:spPr>
        <p:txBody>
          <a:bodyPr>
            <a:spAutoFit/>
          </a:bodyPr>
          <a:lstStyle/>
          <a:p>
            <a:pPr algn="ctr"/>
            <a:r>
              <a:rPr lang="ar-SA" sz="4400" b="1" dirty="0">
                <a:solidFill>
                  <a:srgbClr val="FFFF00"/>
                </a:solidFill>
                <a:effectLst>
                  <a:outerShdw blurRad="38100" dist="38100" dir="2700000" algn="tl">
                    <a:srgbClr val="000000">
                      <a:alpha val="43137"/>
                    </a:srgbClr>
                  </a:outerShdw>
                </a:effectLst>
              </a:rPr>
              <a:t>مراجعة المفردات </a:t>
            </a:r>
          </a:p>
        </p:txBody>
      </p:sp>
      <p:pic>
        <p:nvPicPr>
          <p:cNvPr id="21" name="صورة 20">
            <a:extLst>
              <a:ext uri="{FF2B5EF4-FFF2-40B4-BE49-F238E27FC236}">
                <a16:creationId xmlns:a16="http://schemas.microsoft.com/office/drawing/2014/main" id="{2C910AF7-1800-4F3C-A004-564B8060B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4653" y="2286001"/>
            <a:ext cx="1997065" cy="3854418"/>
          </a:xfrm>
          <a:prstGeom prst="rect">
            <a:avLst/>
          </a:prstGeom>
        </p:spPr>
      </p:pic>
      <p:sp>
        <p:nvSpPr>
          <p:cNvPr id="12" name="مربع نص 11">
            <a:extLst>
              <a:ext uri="{FF2B5EF4-FFF2-40B4-BE49-F238E27FC236}">
                <a16:creationId xmlns:a16="http://schemas.microsoft.com/office/drawing/2014/main" id="{0B9CB0A4-AB73-463E-AFC5-A8291D66BF79}"/>
              </a:ext>
            </a:extLst>
          </p:cNvPr>
          <p:cNvSpPr txBox="1"/>
          <p:nvPr/>
        </p:nvSpPr>
        <p:spPr>
          <a:xfrm>
            <a:off x="2525363" y="2853750"/>
            <a:ext cx="2954262" cy="584775"/>
          </a:xfrm>
          <a:prstGeom prst="rect">
            <a:avLst/>
          </a:prstGeom>
          <a:noFill/>
        </p:spPr>
        <p:txBody>
          <a:bodyPr wrap="square">
            <a:spAutoFit/>
          </a:bodyPr>
          <a:lstStyle/>
          <a:p>
            <a:pPr algn="ctr"/>
            <a:r>
              <a:rPr lang="ar-SA" sz="3200" b="1" dirty="0">
                <a:solidFill>
                  <a:schemeClr val="accent4">
                    <a:lumMod val="20000"/>
                    <a:lumOff val="80000"/>
                  </a:schemeClr>
                </a:solidFill>
                <a:effectLst>
                  <a:outerShdw blurRad="38100" dist="38100" dir="2700000" algn="tl">
                    <a:srgbClr val="000000">
                      <a:alpha val="43137"/>
                    </a:srgbClr>
                  </a:outerShdw>
                </a:effectLst>
              </a:rPr>
              <a:t>قانون نيوتن الثالث</a:t>
            </a:r>
          </a:p>
        </p:txBody>
      </p:sp>
      <p:sp>
        <p:nvSpPr>
          <p:cNvPr id="9" name="مربع نص 8">
            <a:extLst>
              <a:ext uri="{FF2B5EF4-FFF2-40B4-BE49-F238E27FC236}">
                <a16:creationId xmlns:a16="http://schemas.microsoft.com/office/drawing/2014/main" id="{0BA41906-11D5-49AE-82A5-676487A34744}"/>
              </a:ext>
            </a:extLst>
          </p:cNvPr>
          <p:cNvSpPr txBox="1">
            <a:spLocks noChangeArrowheads="1"/>
          </p:cNvSpPr>
          <p:nvPr/>
        </p:nvSpPr>
        <p:spPr bwMode="auto">
          <a:xfrm>
            <a:off x="1977831" y="1782155"/>
            <a:ext cx="3962400" cy="769938"/>
          </a:xfrm>
          <a:prstGeom prst="rect">
            <a:avLst/>
          </a:prstGeom>
          <a:noFill/>
          <a:ln w="9525">
            <a:noFill/>
            <a:miter lim="800000"/>
            <a:headEnd/>
            <a:tailEnd/>
          </a:ln>
        </p:spPr>
        <p:txBody>
          <a:bodyPr>
            <a:spAutoFit/>
          </a:bodyPr>
          <a:lstStyle/>
          <a:p>
            <a:pPr algn="ctr"/>
            <a:r>
              <a:rPr lang="ar-SA" sz="4400" b="1" dirty="0">
                <a:solidFill>
                  <a:srgbClr val="FFFF00"/>
                </a:solidFill>
                <a:effectLst>
                  <a:outerShdw blurRad="38100" dist="38100" dir="2700000" algn="tl">
                    <a:srgbClr val="000000">
                      <a:alpha val="43137"/>
                    </a:srgbClr>
                  </a:outerShdw>
                </a:effectLst>
              </a:rPr>
              <a:t>المفردات الجديدة</a:t>
            </a:r>
          </a:p>
        </p:txBody>
      </p:sp>
      <p:sp>
        <p:nvSpPr>
          <p:cNvPr id="10" name="مربع نص 9">
            <a:extLst>
              <a:ext uri="{FF2B5EF4-FFF2-40B4-BE49-F238E27FC236}">
                <a16:creationId xmlns:a16="http://schemas.microsoft.com/office/drawing/2014/main" id="{14B5D665-A8DA-49AF-9B1A-FAB6CB0A3B47}"/>
              </a:ext>
            </a:extLst>
          </p:cNvPr>
          <p:cNvSpPr txBox="1"/>
          <p:nvPr/>
        </p:nvSpPr>
        <p:spPr>
          <a:xfrm>
            <a:off x="6945238" y="1972316"/>
            <a:ext cx="3268931" cy="2062103"/>
          </a:xfrm>
          <a:prstGeom prst="rect">
            <a:avLst/>
          </a:prstGeom>
          <a:noFill/>
        </p:spPr>
        <p:txBody>
          <a:bodyPr wrap="square">
            <a:spAutoFit/>
          </a:bodyPr>
          <a:lstStyle/>
          <a:p>
            <a:pPr algn="ctr"/>
            <a:r>
              <a:rPr lang="ar-SA" sz="3200" b="1" dirty="0">
                <a:solidFill>
                  <a:srgbClr val="FF9184"/>
                </a:solidFill>
                <a:effectLst>
                  <a:outerShdw blurRad="38100" dist="38100" dir="2700000" algn="tl">
                    <a:srgbClr val="000000">
                      <a:alpha val="43137"/>
                    </a:srgbClr>
                  </a:outerShdw>
                </a:effectLst>
              </a:rPr>
              <a:t>الجاذبية :</a:t>
            </a:r>
          </a:p>
          <a:p>
            <a:pPr algn="ctr"/>
            <a:r>
              <a:rPr lang="ar-SA" sz="3200" b="1" dirty="0">
                <a:solidFill>
                  <a:schemeClr val="accent4">
                    <a:lumMod val="20000"/>
                    <a:lumOff val="80000"/>
                  </a:schemeClr>
                </a:solidFill>
                <a:effectLst>
                  <a:outerShdw blurRad="38100" dist="38100" dir="2700000" algn="tl">
                    <a:srgbClr val="000000">
                      <a:alpha val="43137"/>
                    </a:srgbClr>
                  </a:outerShdw>
                </a:effectLst>
              </a:rPr>
              <a:t>قوة جذب بين جسمين تعتمد على كتلة كل منهما والمسافة بينهما </a:t>
            </a:r>
          </a:p>
        </p:txBody>
      </p:sp>
      <p:pic>
        <p:nvPicPr>
          <p:cNvPr id="14" name="Picture 5" descr="C:\Users\DELL\Pictures\%40ALADWAT06.png">
            <a:extLst>
              <a:ext uri="{FF2B5EF4-FFF2-40B4-BE49-F238E27FC236}">
                <a16:creationId xmlns:a16="http://schemas.microsoft.com/office/drawing/2014/main" id="{0A736F39-6DB8-4C54-B7A5-928BCD5008EC}"/>
              </a:ext>
            </a:extLst>
          </p:cNvPr>
          <p:cNvPicPr>
            <a:picLocks noChangeAspect="1" noChangeArrowheads="1"/>
          </p:cNvPicPr>
          <p:nvPr/>
        </p:nvPicPr>
        <p:blipFill>
          <a:blip r:embed="rId6" cstate="print"/>
          <a:srcRect/>
          <a:stretch>
            <a:fillRect/>
          </a:stretch>
        </p:blipFill>
        <p:spPr bwMode="auto">
          <a:xfrm>
            <a:off x="5669292" y="1612842"/>
            <a:ext cx="1252729" cy="1333500"/>
          </a:xfrm>
          <a:prstGeom prst="rect">
            <a:avLst/>
          </a:prstGeom>
          <a:noFill/>
          <a:ln w="9525">
            <a:noFill/>
            <a:miter lim="800000"/>
            <a:headEnd/>
            <a:tailEnd/>
          </a:ln>
        </p:spPr>
      </p:pic>
    </p:spTree>
    <p:extLst>
      <p:ext uri="{BB962C8B-B14F-4D97-AF65-F5344CB8AC3E}">
        <p14:creationId xmlns:p14="http://schemas.microsoft.com/office/powerpoint/2010/main" val="256752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4190252" y="1130504"/>
            <a:ext cx="3962400" cy="769938"/>
          </a:xfrm>
          <a:prstGeom prst="rect">
            <a:avLst/>
          </a:prstGeom>
          <a:noFill/>
          <a:ln w="9525">
            <a:noFill/>
            <a:miter lim="800000"/>
            <a:headEnd/>
            <a:tailEnd/>
          </a:ln>
        </p:spPr>
        <p:txBody>
          <a:bodyPr>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 الفكرة العامة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183622" y="2367018"/>
            <a:ext cx="7824754" cy="1384995"/>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مجموعة القوى التي تؤثر في جسم ما </a:t>
            </a:r>
          </a:p>
          <a:p>
            <a:pPr algn="ctr">
              <a:defRPr/>
            </a:pPr>
            <a:endParaRPr lang="ar-SA" sz="2800" dirty="0">
              <a:solidFill>
                <a:schemeClr val="bg1"/>
              </a:solidFill>
              <a:effectLst>
                <a:outerShdw blurRad="38100" dist="38100" dir="2700000" algn="tl">
                  <a:srgbClr val="000000">
                    <a:alpha val="43137"/>
                  </a:srgbClr>
                </a:outerShdw>
              </a:effectLst>
              <a:latin typeface="Century Gothic" pitchFamily="34" charset="0"/>
            </a:endParaRPr>
          </a:p>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يمكن أن تغير من حركته .</a:t>
            </a:r>
          </a:p>
        </p:txBody>
      </p:sp>
      <p:pic>
        <p:nvPicPr>
          <p:cNvPr id="15" name="صورة 14">
            <a:extLst>
              <a:ext uri="{FF2B5EF4-FFF2-40B4-BE49-F238E27FC236}">
                <a16:creationId xmlns:a16="http://schemas.microsoft.com/office/drawing/2014/main" id="{6A028DE3-54D6-469E-8607-9586C6BF7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9745" y="1095878"/>
            <a:ext cx="2292125" cy="5312269"/>
          </a:xfrm>
          <a:prstGeom prst="rect">
            <a:avLst/>
          </a:prstGeom>
        </p:spPr>
      </p:pic>
    </p:spTree>
    <p:extLst>
      <p:ext uri="{BB962C8B-B14F-4D97-AF65-F5344CB8AC3E}">
        <p14:creationId xmlns:p14="http://schemas.microsoft.com/office/powerpoint/2010/main" val="463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07DA939-DD35-4C53-B03B-6E18DAEE13AD}"/>
              </a:ext>
            </a:extLst>
          </p:cNvPr>
          <p:cNvGrpSpPr/>
          <p:nvPr/>
        </p:nvGrpSpPr>
        <p:grpSpPr>
          <a:xfrm>
            <a:off x="0" y="0"/>
            <a:ext cx="12192000" cy="6858000"/>
            <a:chOff x="0" y="0"/>
            <a:chExt cx="12192000" cy="6858000"/>
          </a:xfrm>
        </p:grpSpPr>
        <p:pic>
          <p:nvPicPr>
            <p:cNvPr id="18" name="صورة 17">
              <a:extLst>
                <a:ext uri="{FF2B5EF4-FFF2-40B4-BE49-F238E27FC236}">
                  <a16:creationId xmlns:a16="http://schemas.microsoft.com/office/drawing/2014/main" id="{67ACCF2D-A1FC-43DB-94E1-C4F48E0347D8}"/>
                </a:ext>
              </a:extLst>
            </p:cNvPr>
            <p:cNvPicPr>
              <a:picLocks noChangeAspect="1"/>
            </p:cNvPicPr>
            <p:nvPr/>
          </p:nvPicPr>
          <p:blipFill rotWithShape="1">
            <a:blip r:embed="rId2">
              <a:extLst>
                <a:ext uri="{28A0092B-C50C-407E-A947-70E740481C1C}">
                  <a14:useLocalDpi xmlns:a14="http://schemas.microsoft.com/office/drawing/2010/main" val="0"/>
                </a:ext>
              </a:extLst>
            </a:blip>
            <a:srcRect l="625" t="1112" r="625"/>
            <a:stretch/>
          </p:blipFill>
          <p:spPr>
            <a:xfrm>
              <a:off x="0" y="0"/>
              <a:ext cx="12192000" cy="6858000"/>
            </a:xfrm>
            <a:prstGeom prst="rect">
              <a:avLst/>
            </a:prstGeom>
          </p:spPr>
        </p:pic>
        <p:pic>
          <p:nvPicPr>
            <p:cNvPr id="6" name="صورة 5">
              <a:extLst>
                <a:ext uri="{FF2B5EF4-FFF2-40B4-BE49-F238E27FC236}">
                  <a16:creationId xmlns:a16="http://schemas.microsoft.com/office/drawing/2014/main" id="{E034DC47-C4FA-4CC2-A861-4D97757C5B64}"/>
                </a:ext>
              </a:extLst>
            </p:cNvPr>
            <p:cNvPicPr>
              <a:picLocks noChangeAspect="1"/>
            </p:cNvPicPr>
            <p:nvPr/>
          </p:nvPicPr>
          <p:blipFill rotWithShape="1">
            <a:blip r:embed="rId3">
              <a:extLst>
                <a:ext uri="{28A0092B-C50C-407E-A947-70E740481C1C}">
                  <a14:useLocalDpi xmlns:a14="http://schemas.microsoft.com/office/drawing/2010/main" val="0"/>
                </a:ext>
              </a:extLst>
            </a:blip>
            <a:srcRect t="81711"/>
            <a:stretch/>
          </p:blipFill>
          <p:spPr>
            <a:xfrm>
              <a:off x="0" y="5601025"/>
              <a:ext cx="12191999" cy="1253677"/>
            </a:xfrm>
            <a:prstGeom prst="rect">
              <a:avLst/>
            </a:prstGeom>
          </p:spPr>
        </p:pic>
      </p:grpSp>
      <p:pic>
        <p:nvPicPr>
          <p:cNvPr id="17" name="صورة 16">
            <a:extLst>
              <a:ext uri="{FF2B5EF4-FFF2-40B4-BE49-F238E27FC236}">
                <a16:creationId xmlns:a16="http://schemas.microsoft.com/office/drawing/2014/main" id="{32BA1994-1B39-4BB8-940F-F48BCD8C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611" y="387647"/>
            <a:ext cx="9260776" cy="4825732"/>
          </a:xfrm>
          <a:prstGeom prst="rect">
            <a:avLst/>
          </a:prstGeom>
        </p:spPr>
      </p:pic>
      <p:sp>
        <p:nvSpPr>
          <p:cNvPr id="7" name="مربع نص 6">
            <a:extLst>
              <a:ext uri="{FF2B5EF4-FFF2-40B4-BE49-F238E27FC236}">
                <a16:creationId xmlns:a16="http://schemas.microsoft.com/office/drawing/2014/main" id="{1DF73F54-7B80-4696-ABD0-90254A3B2031}"/>
              </a:ext>
            </a:extLst>
          </p:cNvPr>
          <p:cNvSpPr txBox="1">
            <a:spLocks noChangeArrowheads="1"/>
          </p:cNvSpPr>
          <p:nvPr/>
        </p:nvSpPr>
        <p:spPr bwMode="auto">
          <a:xfrm>
            <a:off x="4114799" y="1259652"/>
            <a:ext cx="3962400" cy="769938"/>
          </a:xfrm>
          <a:prstGeom prst="rect">
            <a:avLst/>
          </a:prstGeom>
          <a:noFill/>
          <a:ln w="9525">
            <a:noFill/>
            <a:miter lim="800000"/>
            <a:headEnd/>
            <a:tailEnd/>
          </a:ln>
        </p:spPr>
        <p:txBody>
          <a:bodyPr>
            <a:spAutoFit/>
          </a:bodyPr>
          <a:lstStyle/>
          <a:p>
            <a:pPr algn="ctr">
              <a:defRPr/>
            </a:pPr>
            <a:r>
              <a:rPr lang="ar-SA" sz="4400" b="1" dirty="0">
                <a:solidFill>
                  <a:schemeClr val="accent4">
                    <a:lumMod val="40000"/>
                    <a:lumOff val="60000"/>
                  </a:schemeClr>
                </a:solidFill>
                <a:effectLst>
                  <a:outerShdw blurRad="38100" dist="38100" dir="2700000" algn="tl">
                    <a:srgbClr val="000000">
                      <a:alpha val="43137"/>
                    </a:srgbClr>
                  </a:outerShdw>
                </a:effectLst>
                <a:latin typeface="Century Gothic" pitchFamily="34" charset="0"/>
              </a:rPr>
              <a:t> الفكرة الرئيسية </a:t>
            </a:r>
          </a:p>
        </p:txBody>
      </p:sp>
      <p:sp>
        <p:nvSpPr>
          <p:cNvPr id="8" name="مربع نص 7">
            <a:extLst>
              <a:ext uri="{FF2B5EF4-FFF2-40B4-BE49-F238E27FC236}">
                <a16:creationId xmlns:a16="http://schemas.microsoft.com/office/drawing/2014/main" id="{6B57D7E5-AF04-4371-BB09-E4E948458FA3}"/>
              </a:ext>
            </a:extLst>
          </p:cNvPr>
          <p:cNvSpPr txBox="1"/>
          <p:nvPr/>
        </p:nvSpPr>
        <p:spPr>
          <a:xfrm>
            <a:off x="2145429" y="2557141"/>
            <a:ext cx="7824754" cy="523220"/>
          </a:xfrm>
          <a:prstGeom prst="rect">
            <a:avLst/>
          </a:prstGeom>
          <a:noFill/>
        </p:spPr>
        <p:txBody>
          <a:bodyPr wrap="square">
            <a:spAutoFit/>
          </a:bodyPr>
          <a:lstStyle/>
          <a:p>
            <a:pPr algn="ctr">
              <a:defRPr/>
            </a:pPr>
            <a:r>
              <a:rPr lang="ar-SA" sz="2800" dirty="0">
                <a:solidFill>
                  <a:schemeClr val="bg1"/>
                </a:solidFill>
                <a:effectLst>
                  <a:outerShdw blurRad="38100" dist="38100" dir="2700000" algn="tl">
                    <a:srgbClr val="000000">
                      <a:alpha val="43137"/>
                    </a:srgbClr>
                  </a:outerShdw>
                </a:effectLst>
                <a:latin typeface="Century Gothic" pitchFamily="34" charset="0"/>
              </a:rPr>
              <a:t>تغير القوى غير المتزنة مقدار سرعة الجسم أو اتجاه حركته </a:t>
            </a:r>
          </a:p>
        </p:txBody>
      </p:sp>
      <p:pic>
        <p:nvPicPr>
          <p:cNvPr id="3" name="صورة 2">
            <a:extLst>
              <a:ext uri="{FF2B5EF4-FFF2-40B4-BE49-F238E27FC236}">
                <a16:creationId xmlns:a16="http://schemas.microsoft.com/office/drawing/2014/main" id="{63FCA6D1-12E6-48D4-B588-AEE854F0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49" y="1857381"/>
            <a:ext cx="2059168" cy="4702356"/>
          </a:xfrm>
          <a:prstGeom prst="rect">
            <a:avLst/>
          </a:prstGeom>
        </p:spPr>
      </p:pic>
    </p:spTree>
    <p:extLst>
      <p:ext uri="{BB962C8B-B14F-4D97-AF65-F5344CB8AC3E}">
        <p14:creationId xmlns:p14="http://schemas.microsoft.com/office/powerpoint/2010/main" val="2145662419"/>
      </p:ext>
    </p:extLst>
  </p:cSld>
  <p:clrMapOvr>
    <a:masterClrMapping/>
  </p:clrMapOvr>
</p:sld>
</file>

<file path=ppt/theme/theme1.xml><?xml version="1.0" encoding="utf-8"?>
<a:theme xmlns:a="http://schemas.openxmlformats.org/drawingml/2006/main" name="نسق Office">
  <a:themeElements>
    <a:clrScheme name="بنفسجي">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790</Words>
  <Application>Microsoft Office PowerPoint</Application>
  <PresentationFormat>شاشة عريضة</PresentationFormat>
  <Paragraphs>146</Paragraphs>
  <Slides>27</Slides>
  <Notes>1</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27</vt:i4>
      </vt:variant>
    </vt:vector>
  </HeadingPairs>
  <TitlesOfParts>
    <vt:vector size="35" baseType="lpstr">
      <vt:lpstr>AGA Arabesque Desktop</vt:lpstr>
      <vt:lpstr>Arial</vt:lpstr>
      <vt:lpstr>Calibri</vt:lpstr>
      <vt:lpstr>Calibri Light</vt:lpstr>
      <vt:lpstr>Century Gothic</vt:lpstr>
      <vt:lpstr>Droid Arabic Kufi</vt:lpstr>
      <vt:lpstr>Helvetica Neue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شريفة الشمراني</dc:creator>
  <cp:lastModifiedBy>شريفة الشمراني</cp:lastModifiedBy>
  <cp:revision>259</cp:revision>
  <dcterms:created xsi:type="dcterms:W3CDTF">2021-09-24T15:31:11Z</dcterms:created>
  <dcterms:modified xsi:type="dcterms:W3CDTF">2021-09-27T06:26:59Z</dcterms:modified>
</cp:coreProperties>
</file>