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313" r:id="rId20"/>
    <p:sldId id="276" r:id="rId21"/>
    <p:sldId id="31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16" r:id="rId34"/>
    <p:sldId id="288" r:id="rId35"/>
    <p:sldId id="289" r:id="rId36"/>
    <p:sldId id="290" r:id="rId37"/>
    <p:sldId id="291" r:id="rId38"/>
    <p:sldId id="292" r:id="rId39"/>
    <p:sldId id="293" r:id="rId40"/>
    <p:sldId id="312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9" r:id="rId56"/>
    <p:sldId id="310" r:id="rId57"/>
    <p:sldId id="308" r:id="rId58"/>
    <p:sldId id="317" r:id="rId5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42" d="100"/>
          <a:sy n="42" d="100"/>
        </p:scale>
        <p:origin x="-119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4EBE4-70A1-4125-9FF4-888C0E79F49A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0C1CA8-3B6C-4B7A-AA95-50EDD9568C60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1CA8-3B6C-4B7A-AA95-50EDD9568C60}" type="slidenum">
              <a:rPr lang="ar-SA" smtClean="0"/>
              <a:t>18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C1CA8-3B6C-4B7A-AA95-50EDD9568C60}" type="slidenum">
              <a:rPr lang="ar-SA" smtClean="0"/>
              <a:t>19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53E97-0C18-4607-B5AF-E97C54991503}" type="datetimeFigureOut">
              <a:rPr lang="ar-SA" smtClean="0"/>
              <a:t>18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4176-A673-4118-9C43-8EF2E7CE4125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883"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662" t="15000" r="1855"/>
          <a:stretch>
            <a:fillRect/>
          </a:stretch>
        </p:blipFill>
        <p:spPr bwMode="auto">
          <a:xfrm>
            <a:off x="-49412" y="1500174"/>
            <a:ext cx="908005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826" y="5786430"/>
            <a:ext cx="264317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929" t="13750" r="1855"/>
          <a:stretch>
            <a:fillRect/>
          </a:stretch>
        </p:blipFill>
        <p:spPr bwMode="auto">
          <a:xfrm>
            <a:off x="0" y="1214422"/>
            <a:ext cx="9144000" cy="49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826" y="5643578"/>
            <a:ext cx="264317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5857884" y="642918"/>
            <a:ext cx="264317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929" t="16250" r="1855"/>
          <a:stretch>
            <a:fillRect/>
          </a:stretch>
        </p:blipFill>
        <p:spPr bwMode="auto">
          <a:xfrm>
            <a:off x="71438" y="1357298"/>
            <a:ext cx="9001156" cy="478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357950" y="5357826"/>
            <a:ext cx="2786050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5127" t="16250" r="6250"/>
          <a:stretch>
            <a:fillRect/>
          </a:stretch>
        </p:blipFill>
        <p:spPr bwMode="auto">
          <a:xfrm>
            <a:off x="285720" y="1500174"/>
            <a:ext cx="8643966" cy="478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215074" y="5143512"/>
            <a:ext cx="2928926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1719" t="13750" r="2588" b="10000"/>
          <a:stretch>
            <a:fillRect/>
          </a:stretch>
        </p:blipFill>
        <p:spPr bwMode="auto">
          <a:xfrm>
            <a:off x="500034" y="1357298"/>
            <a:ext cx="835824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5929322" y="357166"/>
            <a:ext cx="1428760" cy="271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l="8252" t="12500" r="3125" b="7500"/>
          <a:stretch>
            <a:fillRect/>
          </a:stretch>
        </p:blipFill>
        <p:spPr bwMode="auto">
          <a:xfrm>
            <a:off x="71470" y="857232"/>
            <a:ext cx="907253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6286512" y="-500090"/>
            <a:ext cx="1428760" cy="150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t="6250" r="3320" b="7500"/>
          <a:stretch>
            <a:fillRect/>
          </a:stretch>
        </p:blipFill>
        <p:spPr bwMode="auto">
          <a:xfrm>
            <a:off x="0" y="928670"/>
            <a:ext cx="914400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2214546" y="500042"/>
            <a:ext cx="692945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428992" y="1359274"/>
            <a:ext cx="557213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الفائدة الآلية</a:t>
            </a:r>
          </a:p>
          <a:p>
            <a:pPr algn="ctr"/>
            <a:r>
              <a:rPr lang="ar-SA" sz="3200" b="1" dirty="0"/>
              <a:t>هي النسبة التي تضاعف </a:t>
            </a:r>
            <a:r>
              <a:rPr lang="ar-SA" sz="3200" b="1" dirty="0" err="1"/>
              <a:t>بها</a:t>
            </a:r>
            <a:r>
              <a:rPr lang="ar-SA" sz="3200" b="1" dirty="0"/>
              <a:t> الآلة أثر القوة المؤثرة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180158" y="1357298"/>
            <a:ext cx="3105958" cy="50167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عند الضغط على مقبض مفتاح العلب فإن القوة المؤثرة تسمى القوة المبذولة</a:t>
            </a:r>
          </a:p>
          <a:p>
            <a:pPr algn="ctr"/>
            <a:r>
              <a:rPr lang="ar-SA" sz="3200" b="1" dirty="0"/>
              <a:t>ويغير مفتاح العلب هذه القوة إلى قوة أخرى تؤثر في النصل الذي يقطع غطاء العلبة وتسمى بالقوة الناتجة.</a:t>
            </a:r>
          </a:p>
        </p:txBody>
      </p:sp>
      <p:pic>
        <p:nvPicPr>
          <p:cNvPr id="17412" name="Picture 4" descr="نتيجة بحث الصور عن مفتاح العلب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071810"/>
            <a:ext cx="5500726" cy="333372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 l="3125" t="18750" r="14062" b="6250"/>
          <a:stretch>
            <a:fillRect/>
          </a:stretch>
        </p:blipFill>
        <p:spPr bwMode="auto">
          <a:xfrm>
            <a:off x="83314" y="1000108"/>
            <a:ext cx="8989280" cy="508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143768" y="5857892"/>
            <a:ext cx="200023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3714744" y="2143116"/>
            <a:ext cx="5429256" cy="4357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2357422" y="2214554"/>
            <a:ext cx="1428760" cy="121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 l="3125" t="18750" r="14062" b="6250"/>
          <a:stretch>
            <a:fillRect/>
          </a:stretch>
        </p:blipFill>
        <p:spPr bwMode="auto">
          <a:xfrm>
            <a:off x="83314" y="1000108"/>
            <a:ext cx="8989280" cy="508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143768" y="5857892"/>
            <a:ext cx="2000232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859" t="18750" r="12841" b="12500"/>
          <a:stretch>
            <a:fillRect/>
          </a:stretch>
        </p:blipFill>
        <p:spPr bwMode="auto">
          <a:xfrm>
            <a:off x="142844" y="1214422"/>
            <a:ext cx="879466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t="31250" r="12842" b="51250"/>
          <a:stretch>
            <a:fillRect/>
          </a:stretch>
        </p:blipFill>
        <p:spPr bwMode="auto">
          <a:xfrm>
            <a:off x="0" y="1928802"/>
            <a:ext cx="9144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t="31250" r="12842" b="51250"/>
          <a:stretch>
            <a:fillRect/>
          </a:stretch>
        </p:blipFill>
        <p:spPr bwMode="auto">
          <a:xfrm>
            <a:off x="0" y="1928802"/>
            <a:ext cx="91440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8852" t="62500" r="62549" b="27500"/>
          <a:stretch>
            <a:fillRect/>
          </a:stretch>
        </p:blipFill>
        <p:spPr bwMode="auto">
          <a:xfrm>
            <a:off x="3143240" y="3214686"/>
            <a:ext cx="300039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faq\Desktop\أولى ف1كورس\المادة وتغيراتها الفصل ف3\2\images\اغلقي كتاب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025804"/>
            <a:ext cx="6357982" cy="441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845" t="28750" r="50928" b="31250"/>
          <a:stretch>
            <a:fillRect/>
          </a:stretch>
        </p:blipFill>
        <p:spPr bwMode="auto">
          <a:xfrm>
            <a:off x="1482306" y="928670"/>
            <a:ext cx="6232966" cy="453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afaq\Desktop\ثاني ف1\الهضم والتنفس والاخراج\4\images\التقويم الختامي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-1143032"/>
            <a:ext cx="1457325" cy="11058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9043" t="20000" r="16504" b="8750"/>
          <a:stretch>
            <a:fillRect/>
          </a:stretch>
        </p:blipFill>
        <p:spPr bwMode="auto">
          <a:xfrm>
            <a:off x="488754" y="642918"/>
            <a:ext cx="794089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l="7519" t="13750" r="3125" b="11250"/>
          <a:stretch>
            <a:fillRect/>
          </a:stretch>
        </p:blipFill>
        <p:spPr bwMode="auto">
          <a:xfrm>
            <a:off x="214282" y="1357298"/>
            <a:ext cx="871540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6572264" y="714356"/>
            <a:ext cx="1428760" cy="121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t="37500" b="8750"/>
          <a:stretch>
            <a:fillRect/>
          </a:stretch>
        </p:blipFill>
        <p:spPr bwMode="auto">
          <a:xfrm>
            <a:off x="0" y="2857496"/>
            <a:ext cx="9144000" cy="28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-214313" y="1246046"/>
            <a:ext cx="950122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البكرة</a:t>
            </a:r>
          </a:p>
          <a:p>
            <a:pPr algn="ctr"/>
            <a:r>
              <a:rPr lang="ar-SA" sz="3600" b="1" dirty="0"/>
              <a:t>عبارة عن عجلة وسط إطارها غائر بحيث يمر فيه حبل.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0254" t="22500" r="17968" b="6250"/>
          <a:stretch>
            <a:fillRect/>
          </a:stretch>
        </p:blipFill>
        <p:spPr bwMode="auto">
          <a:xfrm>
            <a:off x="0" y="1142984"/>
            <a:ext cx="884327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000892" y="5643554"/>
            <a:ext cx="2143108" cy="121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1857356" y="1071546"/>
            <a:ext cx="3143272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ما فائدة البكرة؟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t="27500" r="11377" b="8750"/>
          <a:stretch>
            <a:fillRect/>
          </a:stretch>
        </p:blipFill>
        <p:spPr bwMode="auto">
          <a:xfrm>
            <a:off x="-35016" y="2500306"/>
            <a:ext cx="932192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-214313" y="1142984"/>
            <a:ext cx="950122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فائدة البكرة</a:t>
            </a:r>
          </a:p>
          <a:p>
            <a:pPr algn="ctr"/>
            <a:r>
              <a:rPr lang="ar-SA" sz="3600" b="1" dirty="0"/>
              <a:t>تغير البكرة اتجاه القوة المبذولة.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 l="17041" t="18750" r="19238" b="12500"/>
          <a:stretch>
            <a:fillRect/>
          </a:stretch>
        </p:blipFill>
        <p:spPr bwMode="auto">
          <a:xfrm>
            <a:off x="227271" y="928669"/>
            <a:ext cx="8559571" cy="541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127" t="11250" r="4785" b="8750"/>
          <a:stretch>
            <a:fillRect/>
          </a:stretch>
        </p:blipFill>
        <p:spPr bwMode="auto">
          <a:xfrm>
            <a:off x="0" y="1142984"/>
            <a:ext cx="878684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826" y="642918"/>
            <a:ext cx="235745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8056" t="16250" r="2588" b="11250"/>
          <a:stretch>
            <a:fillRect/>
          </a:stretch>
        </p:blipFill>
        <p:spPr bwMode="auto">
          <a:xfrm>
            <a:off x="0" y="857232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-214313" y="142852"/>
            <a:ext cx="950122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الرافعة </a:t>
            </a:r>
          </a:p>
          <a:p>
            <a:pPr algn="ctr"/>
            <a:r>
              <a:rPr lang="ar-SA" sz="3600" b="1" dirty="0"/>
              <a:t>عبارة عن قضيب أو لوح يدور حول نقطة ثابتة تسمى نقطة الارتكاز.</a:t>
            </a:r>
          </a:p>
        </p:txBody>
      </p:sp>
      <p:pic>
        <p:nvPicPr>
          <p:cNvPr id="43012" name="Picture 4" descr="نتيجة بحث الصور عن العتل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071678"/>
            <a:ext cx="5715000" cy="453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929" t="27500" r="13574" b="16250"/>
          <a:stretch>
            <a:fillRect/>
          </a:stretch>
        </p:blipFill>
        <p:spPr bwMode="auto">
          <a:xfrm>
            <a:off x="-1" y="1428736"/>
            <a:ext cx="904401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0" y="2643182"/>
            <a:ext cx="6143636" cy="314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929" t="27500" r="13574" b="16250"/>
          <a:stretch>
            <a:fillRect/>
          </a:stretch>
        </p:blipFill>
        <p:spPr bwMode="auto">
          <a:xfrm>
            <a:off x="-1" y="1428736"/>
            <a:ext cx="904401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0" y="2643182"/>
            <a:ext cx="6143636" cy="314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295276" y="1428736"/>
            <a:ext cx="2205022" cy="4510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522" t="56029" r="54289" b="21912"/>
          <a:stretch>
            <a:fillRect/>
          </a:stretch>
        </p:blipFill>
        <p:spPr bwMode="auto">
          <a:xfrm>
            <a:off x="1785918" y="2928934"/>
            <a:ext cx="478631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7324" t="15000" r="6250" b="10000"/>
          <a:stretch>
            <a:fillRect/>
          </a:stretch>
        </p:blipFill>
        <p:spPr bwMode="auto">
          <a:xfrm>
            <a:off x="0" y="928670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17578" t="13750" r="17236" b="12500"/>
          <a:stretch>
            <a:fillRect/>
          </a:stretch>
        </p:blipFill>
        <p:spPr bwMode="auto">
          <a:xfrm>
            <a:off x="571472" y="714356"/>
            <a:ext cx="829770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143768" y="0"/>
            <a:ext cx="2000232" cy="1214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10986" t="13750" r="19433" b="7500"/>
          <a:stretch>
            <a:fillRect/>
          </a:stretch>
        </p:blipFill>
        <p:spPr bwMode="auto">
          <a:xfrm>
            <a:off x="500034" y="928670"/>
            <a:ext cx="8436488" cy="595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143768" y="0"/>
            <a:ext cx="2000232" cy="1928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0986" t="3750" r="49463"/>
          <a:stretch>
            <a:fillRect/>
          </a:stretch>
        </p:blipFill>
        <p:spPr bwMode="auto">
          <a:xfrm>
            <a:off x="214282" y="428604"/>
            <a:ext cx="440873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0059" t="30000" r="6250" b="28750"/>
          <a:stretch>
            <a:fillRect/>
          </a:stretch>
        </p:blipFill>
        <p:spPr bwMode="auto">
          <a:xfrm>
            <a:off x="5429256" y="1643050"/>
            <a:ext cx="328611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صورة ذات صل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785794"/>
            <a:ext cx="4834148" cy="3214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مربع نص 3"/>
          <p:cNvSpPr txBox="1"/>
          <p:nvPr/>
        </p:nvSpPr>
        <p:spPr>
          <a:xfrm>
            <a:off x="2786050" y="5000636"/>
            <a:ext cx="4028668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4000" b="1" dirty="0"/>
              <a:t>مقبض الباب مثال  على</a:t>
            </a:r>
          </a:p>
          <a:p>
            <a:pPr algn="ctr"/>
            <a:r>
              <a:rPr lang="ar-SA" sz="4000" b="1" dirty="0"/>
              <a:t>العجلة والمحور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t="28750" b="56736"/>
          <a:stretch>
            <a:fillRect/>
          </a:stretch>
        </p:blipFill>
        <p:spPr bwMode="auto">
          <a:xfrm>
            <a:off x="0" y="1928802"/>
            <a:ext cx="924025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733" t="12500" r="9912" b="10000"/>
          <a:stretch>
            <a:fillRect/>
          </a:stretch>
        </p:blipFill>
        <p:spPr bwMode="auto">
          <a:xfrm>
            <a:off x="357158" y="1285860"/>
            <a:ext cx="871543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826" y="642918"/>
            <a:ext cx="235745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t="28750" b="56736"/>
          <a:stretch>
            <a:fillRect/>
          </a:stretch>
        </p:blipFill>
        <p:spPr bwMode="auto">
          <a:xfrm>
            <a:off x="0" y="1928802"/>
            <a:ext cx="924025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086" t="56459" r="54386" b="19791"/>
          <a:stretch>
            <a:fillRect/>
          </a:stretch>
        </p:blipFill>
        <p:spPr bwMode="auto">
          <a:xfrm>
            <a:off x="1285852" y="3000372"/>
            <a:ext cx="5857884" cy="183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1719" t="16250" r="6250" b="10000"/>
          <a:stretch>
            <a:fillRect/>
          </a:stretch>
        </p:blipFill>
        <p:spPr bwMode="auto">
          <a:xfrm>
            <a:off x="-77519" y="857232"/>
            <a:ext cx="92215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3662" t="70000" r="65576"/>
          <a:stretch>
            <a:fillRect/>
          </a:stretch>
        </p:blipFill>
        <p:spPr bwMode="auto">
          <a:xfrm>
            <a:off x="1857356" y="3929066"/>
            <a:ext cx="4625629" cy="264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ربع نص 2"/>
          <p:cNvSpPr txBox="1"/>
          <p:nvPr/>
        </p:nvSpPr>
        <p:spPr>
          <a:xfrm>
            <a:off x="1" y="1357298"/>
            <a:ext cx="9144000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</a:rPr>
              <a:t>المستوى المائل</a:t>
            </a:r>
          </a:p>
          <a:p>
            <a:pPr algn="ctr"/>
            <a:r>
              <a:rPr lang="ar-SA" sz="3600" b="1" dirty="0"/>
              <a:t>سطح منحدر يُمكِّنك من رفع جسم ثقيل بقوة أقل مما يلزم </a:t>
            </a:r>
          </a:p>
          <a:p>
            <a:pPr algn="ctr"/>
            <a:r>
              <a:rPr lang="ar-SA" sz="3600" b="1" dirty="0"/>
              <a:t>لو رفع رأسيًّا، لكن بالتحرك مسافة أطول </a:t>
            </a:r>
            <a:endParaRPr lang="ar-SA" sz="3600" dirty="0"/>
          </a:p>
          <a:p>
            <a:pPr algn="ctr"/>
            <a:endParaRPr lang="ar-SA" sz="3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11719" t="23750" r="13574" b="16250"/>
          <a:stretch>
            <a:fillRect/>
          </a:stretch>
        </p:blipFill>
        <p:spPr bwMode="auto">
          <a:xfrm>
            <a:off x="35687" y="1357298"/>
            <a:ext cx="910834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3662" t="11250" r="29687"/>
          <a:stretch>
            <a:fillRect/>
          </a:stretch>
        </p:blipFill>
        <p:spPr bwMode="auto">
          <a:xfrm>
            <a:off x="714348" y="434102"/>
            <a:ext cx="7500990" cy="585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10986" t="17500" r="17236" b="8750"/>
          <a:stretch>
            <a:fillRect/>
          </a:stretch>
        </p:blipFill>
        <p:spPr bwMode="auto">
          <a:xfrm>
            <a:off x="71406" y="714356"/>
            <a:ext cx="889948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16113" t="12500" r="3320" b="55000"/>
          <a:stretch>
            <a:fillRect/>
          </a:stretch>
        </p:blipFill>
        <p:spPr bwMode="auto">
          <a:xfrm>
            <a:off x="500034" y="500042"/>
            <a:ext cx="785818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 descr="نتيجة بحث الصور عن مصاطب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4562" y="2428893"/>
            <a:ext cx="4762500" cy="3571875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428596" y="2214554"/>
            <a:ext cx="1428760" cy="271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572132" y="71438"/>
            <a:ext cx="142876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t="6250" r="2588" b="11250"/>
          <a:stretch>
            <a:fillRect/>
          </a:stretch>
        </p:blipFill>
        <p:spPr bwMode="auto">
          <a:xfrm>
            <a:off x="0" y="1000108"/>
            <a:ext cx="91440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4500562" y="500042"/>
            <a:ext cx="4643438" cy="1357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t="15000" r="6250"/>
          <a:stretch>
            <a:fillRect/>
          </a:stretch>
        </p:blipFill>
        <p:spPr bwMode="auto">
          <a:xfrm>
            <a:off x="0" y="1071546"/>
            <a:ext cx="9144000" cy="48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5500694" y="5429264"/>
            <a:ext cx="3643306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0986" t="17500" r="22363"/>
          <a:stretch>
            <a:fillRect/>
          </a:stretch>
        </p:blipFill>
        <p:spPr bwMode="auto">
          <a:xfrm>
            <a:off x="142844" y="214334"/>
            <a:ext cx="8667787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7715240" y="5072074"/>
            <a:ext cx="1428760" cy="142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394" t="12500" r="3320" b="8750"/>
          <a:stretch>
            <a:fillRect/>
          </a:stretch>
        </p:blipFill>
        <p:spPr bwMode="auto">
          <a:xfrm>
            <a:off x="0" y="1357298"/>
            <a:ext cx="900118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ستطيل 3"/>
          <p:cNvSpPr/>
          <p:nvPr/>
        </p:nvSpPr>
        <p:spPr>
          <a:xfrm>
            <a:off x="6357950" y="785794"/>
            <a:ext cx="235745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8056" t="16250" r="11377" b="10000"/>
          <a:stretch>
            <a:fillRect/>
          </a:stretch>
        </p:blipFill>
        <p:spPr bwMode="auto">
          <a:xfrm>
            <a:off x="571472" y="1285860"/>
            <a:ext cx="785818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t="13750" r="6250"/>
          <a:stretch>
            <a:fillRect/>
          </a:stretch>
        </p:blipFill>
        <p:spPr bwMode="auto">
          <a:xfrm>
            <a:off x="0" y="1357298"/>
            <a:ext cx="9144000" cy="49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215042" y="5572116"/>
            <a:ext cx="2928958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7000892" y="428604"/>
            <a:ext cx="1428760" cy="1214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7324" t="21250" r="8218" b="3750"/>
          <a:stretch>
            <a:fillRect/>
          </a:stretch>
        </p:blipFill>
        <p:spPr bwMode="auto">
          <a:xfrm>
            <a:off x="0" y="1285860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429388" y="5572116"/>
            <a:ext cx="2714612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1342" t="12500" r="43603" b="3437"/>
          <a:stretch>
            <a:fillRect/>
          </a:stretch>
        </p:blipFill>
        <p:spPr bwMode="auto">
          <a:xfrm>
            <a:off x="1285852" y="285728"/>
            <a:ext cx="6500858" cy="629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10986" t="13750" r="9179" b="13750"/>
          <a:stretch>
            <a:fillRect/>
          </a:stretch>
        </p:blipFill>
        <p:spPr bwMode="auto">
          <a:xfrm>
            <a:off x="400267" y="1000108"/>
            <a:ext cx="8458013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72264" y="0"/>
            <a:ext cx="1428760" cy="271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faq\Desktop\أولى ف1كورس\المادة وتغيراتها الفصل ف3\2\images\اغلقي كتاب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161899"/>
            <a:ext cx="6357982" cy="441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785918" y="2143116"/>
            <a:ext cx="6429420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ar-SA" sz="3200" b="1" dirty="0"/>
              <a:t>قارني بين العجلة والمحور والرافعة.</a:t>
            </a:r>
          </a:p>
          <a:p>
            <a:pPr>
              <a:buFont typeface="Arial" pitchFamily="34" charset="0"/>
              <a:buChar char="•"/>
            </a:pPr>
            <a:endParaRPr lang="ar-SA" sz="3200" b="1" dirty="0"/>
          </a:p>
          <a:p>
            <a:pPr>
              <a:buFont typeface="Arial" pitchFamily="34" charset="0"/>
              <a:buChar char="•"/>
            </a:pPr>
            <a:r>
              <a:rPr lang="ar-SA" sz="3200" b="1" dirty="0"/>
              <a:t>حددي جزأين من جسمك يعملان كرافعة. إلى أي أنواع الروافع ينتميان؟</a:t>
            </a:r>
          </a:p>
        </p:txBody>
      </p:sp>
      <p:pic>
        <p:nvPicPr>
          <p:cNvPr id="66562" name="Picture 2" descr="C:\Users\afaq\Desktop\ثاني ف1\الهضم والتنفس والاخراج\4\images\التقويم الختامي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1143032"/>
            <a:ext cx="1457325" cy="11058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19043" t="15000" r="18701"/>
          <a:stretch>
            <a:fillRect/>
          </a:stretch>
        </p:blipFill>
        <p:spPr bwMode="auto">
          <a:xfrm>
            <a:off x="892938" y="357166"/>
            <a:ext cx="7322400" cy="58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357950" y="5714992"/>
            <a:ext cx="1928826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faq\Desktop\أولى ف1كورس\المادة وتغيراتها الفصل ف3\1\images\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357562"/>
            <a:ext cx="2210042" cy="953648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1643042" y="1428736"/>
            <a:ext cx="614366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cs typeface="+mj-cs"/>
              </a:rPr>
              <a:t>لا تنسوني من صالح دعائكم</a:t>
            </a:r>
          </a:p>
          <a:p>
            <a:pPr algn="ctr"/>
            <a:r>
              <a:rPr lang="ar-SA" sz="4800" b="1" dirty="0">
                <a:cs typeface="+mj-cs"/>
              </a:rPr>
              <a:t>وجنات علي البلوي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929" t="11250" r="2447"/>
          <a:stretch>
            <a:fillRect/>
          </a:stretch>
        </p:blipFill>
        <p:spPr bwMode="auto">
          <a:xfrm>
            <a:off x="428596" y="1160861"/>
            <a:ext cx="8286808" cy="455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215074" y="571480"/>
            <a:ext cx="2357454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6215074" y="5286388"/>
            <a:ext cx="2643206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7578" t="13750" r="12841" b="10000"/>
          <a:stretch>
            <a:fillRect/>
          </a:stretch>
        </p:blipFill>
        <p:spPr bwMode="auto">
          <a:xfrm>
            <a:off x="428596" y="740675"/>
            <a:ext cx="8414459" cy="540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t="15000" r="6250"/>
          <a:stretch>
            <a:fillRect/>
          </a:stretch>
        </p:blipFill>
        <p:spPr bwMode="auto">
          <a:xfrm>
            <a:off x="0" y="1428736"/>
            <a:ext cx="9144000" cy="48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794" y="5786430"/>
            <a:ext cx="2643206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t="11250"/>
          <a:stretch>
            <a:fillRect/>
          </a:stretch>
        </p:blipFill>
        <p:spPr bwMode="auto">
          <a:xfrm>
            <a:off x="0" y="1214422"/>
            <a:ext cx="9144000" cy="507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6500794" y="5786430"/>
            <a:ext cx="2643206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6286512" y="357166"/>
            <a:ext cx="4143404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136</Words>
  <Application>Microsoft Office PowerPoint</Application>
  <PresentationFormat>عرض على الشاشة (4:3)</PresentationFormat>
  <Paragraphs>23</Paragraphs>
  <Slides>58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59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afaq</dc:creator>
  <cp:lastModifiedBy>تركيه بنت الشهراني</cp:lastModifiedBy>
  <cp:revision>28</cp:revision>
  <dcterms:created xsi:type="dcterms:W3CDTF">2018-02-17T13:14:05Z</dcterms:created>
  <dcterms:modified xsi:type="dcterms:W3CDTF">2021-09-24T21:10:02Z</dcterms:modified>
</cp:coreProperties>
</file>