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5"/>
  </p:notesMasterIdLst>
  <p:sldIdLst>
    <p:sldId id="1406" r:id="rId2"/>
    <p:sldId id="1405" r:id="rId3"/>
    <p:sldId id="262" r:id="rId4"/>
    <p:sldId id="261" r:id="rId5"/>
    <p:sldId id="257" r:id="rId6"/>
    <p:sldId id="258" r:id="rId7"/>
    <p:sldId id="284" r:id="rId8"/>
    <p:sldId id="256" r:id="rId9"/>
    <p:sldId id="259" r:id="rId10"/>
    <p:sldId id="264" r:id="rId11"/>
    <p:sldId id="263" r:id="rId12"/>
    <p:sldId id="277" r:id="rId13"/>
    <p:sldId id="278" r:id="rId14"/>
    <p:sldId id="265" r:id="rId15"/>
    <p:sldId id="266" r:id="rId16"/>
    <p:sldId id="267" r:id="rId17"/>
    <p:sldId id="268" r:id="rId18"/>
    <p:sldId id="283" r:id="rId19"/>
    <p:sldId id="279" r:id="rId20"/>
    <p:sldId id="280" r:id="rId21"/>
    <p:sldId id="273" r:id="rId22"/>
    <p:sldId id="269" r:id="rId23"/>
    <p:sldId id="270" r:id="rId24"/>
    <p:sldId id="271" r:id="rId25"/>
    <p:sldId id="272" r:id="rId26"/>
    <p:sldId id="276" r:id="rId27"/>
    <p:sldId id="282" r:id="rId28"/>
    <p:sldId id="275" r:id="rId29"/>
    <p:sldId id="281" r:id="rId30"/>
    <p:sldId id="274" r:id="rId31"/>
    <p:sldId id="285" r:id="rId32"/>
    <p:sldId id="286" r:id="rId33"/>
    <p:sldId id="260" r:id="rId3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985" autoAdjust="0"/>
    <p:restoredTop sz="94660"/>
  </p:normalViewPr>
  <p:slideViewPr>
    <p:cSldViewPr snapToGrid="0">
      <p:cViewPr varScale="1">
        <p:scale>
          <a:sx n="52" d="100"/>
          <a:sy n="52" d="100"/>
        </p:scale>
        <p:origin x="8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10FD686F-9B42-4E56-8501-2CFE466438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43AA5997-5357-4FB6-BD70-4F2101BBF34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B406047-4B08-4EAF-BB66-FB5AD4347B1D}" type="datetimeFigureOut">
              <a:rPr lang="ar-SA" smtClean="0"/>
              <a:t>05/03/43</a:t>
            </a:fld>
            <a:endParaRPr lang="ar-SA"/>
          </a:p>
        </p:txBody>
      </p:sp>
      <p:sp>
        <p:nvSpPr>
          <p:cNvPr id="4" name="عنصر نائب لصورة الشريحة 3">
            <a:extLst>
              <a:ext uri="{FF2B5EF4-FFF2-40B4-BE49-F238E27FC236}">
                <a16:creationId xmlns:a16="http://schemas.microsoft.com/office/drawing/2014/main" id="{74F161FC-8FA8-4098-AD20-43E35A7618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>
            <a:extLst>
              <a:ext uri="{FF2B5EF4-FFF2-40B4-BE49-F238E27FC236}">
                <a16:creationId xmlns:a16="http://schemas.microsoft.com/office/drawing/2014/main" id="{34C06429-2915-4890-921F-62823143D5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6E88359-6F35-4D80-8F75-C73A8016660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3484599-F9EE-49E2-B8DF-636592F2EB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8BF62F00-2E81-40BD-9E92-1E5BF1200D5C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E794-BE8E-4FB2-B432-086C4378AEE0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9511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1E39038-E230-4F38-9D67-58E7077F97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80302E19-E036-4AC9-9A91-184C537947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B4DA3ED-CCD2-4CAC-B1D6-B86BC6D1C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469-5B10-40C3-9B38-8157923C44FF}" type="datetimeFigureOut">
              <a:rPr lang="ar-SA" smtClean="0"/>
              <a:t>05/03/43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F598BE3-B2ED-4714-B48B-54E10C2E2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0DE0F39-74B1-4AE2-9719-05F1CD4C3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3580F-51DF-4BBC-8026-8FAF8DB162C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66763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9C583AC-7A33-443A-8DCB-88CAD1B78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9A9A8B5-12AA-43BE-BB7F-15CCF1324F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D5E473C-DC35-48D8-8F72-B046AAB5B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469-5B10-40C3-9B38-8157923C44FF}" type="datetimeFigureOut">
              <a:rPr lang="ar-SA" smtClean="0"/>
              <a:t>05/03/43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1EF252B-B67F-4FF9-8937-97275DC80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B228960-3FBE-4909-947E-CB79B4F5B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3580F-51DF-4BBC-8026-8FAF8DB162C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6485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D66B9AC3-F20F-4B73-831C-964AC04BC8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4D28624-DADF-442D-8ABF-3AFBD195AC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586035B-0899-48E5-9A79-4CDCAC7A6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469-5B10-40C3-9B38-8157923C44FF}" type="datetimeFigureOut">
              <a:rPr lang="ar-SA" smtClean="0"/>
              <a:t>05/03/43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46E6694-6B41-45D2-8324-412453D98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82AC938-0A75-480A-8DD5-73236E6E8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3580F-51DF-4BBC-8026-8FAF8DB162C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05035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DF9325D-D3F4-4680-9982-F0220828F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190B113-52E9-43D6-AA3A-429828502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FEF326D-CDA7-4EF7-BD04-FCED01786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469-5B10-40C3-9B38-8157923C44FF}" type="datetimeFigureOut">
              <a:rPr lang="ar-SA" smtClean="0"/>
              <a:t>05/03/43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EBF92B6-5416-4BCA-AD03-47B0483F9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A2A649E-3C93-433B-A879-7CF44EDE2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3580F-51DF-4BBC-8026-8FAF8DB162C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5146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888C2A1-AF13-4A6D-9A3C-6E51BC995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BF0B448-00C2-4EDD-A877-36DD3C5DD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EECB71D-64C7-407A-B3A7-5EDE19A6F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469-5B10-40C3-9B38-8157923C44FF}" type="datetimeFigureOut">
              <a:rPr lang="ar-SA" smtClean="0"/>
              <a:t>05/03/43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1F5518A-F913-48C0-B222-8BB25068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2F26D18-C597-4D5B-9904-7D9108957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3580F-51DF-4BBC-8026-8FAF8DB162C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82563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256AAD2-F1C8-4981-994B-9CED0D8CF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BBDA766-DCE6-4D8A-9ABB-01C241C45C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8507DCC-CFD2-4A09-B47B-81A059D15D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6AAD959-3F11-4974-B17C-EBBCF1D0A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469-5B10-40C3-9B38-8157923C44FF}" type="datetimeFigureOut">
              <a:rPr lang="ar-SA" smtClean="0"/>
              <a:t>05/03/43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799ED6F-C5B7-4866-86BE-5E1100D66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EE34F6A-B660-4CA5-95EB-2830FAE71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3580F-51DF-4BBC-8026-8FAF8DB162C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8687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B47E5E5-DF20-4B1B-99F6-B7EA726E6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A7CF620-5CA6-47A3-9F59-3D451E616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21C0CC7-700D-414D-8CED-7C7E71F90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8B48A7C-D1E8-433F-941A-96FA15698F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F741D66-CB94-4A09-A3BB-38728608FB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0BBEAFC5-087E-48B3-9DB5-0689052C5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469-5B10-40C3-9B38-8157923C44FF}" type="datetimeFigureOut">
              <a:rPr lang="ar-SA" smtClean="0"/>
              <a:t>05/03/43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BEF47550-1B45-48E1-935E-E373D969E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E30E2C18-1BDB-4A70-9391-00F30F2EB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3580F-51DF-4BBC-8026-8FAF8DB162C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4857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3C076A-9BC1-4183-AB8F-054D842E5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905464F-2FC5-4268-840E-95787F724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469-5B10-40C3-9B38-8157923C44FF}" type="datetimeFigureOut">
              <a:rPr lang="ar-SA" smtClean="0"/>
              <a:t>05/03/43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72838E8-CB36-43CD-A15D-1FBDEA25E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4474DA7-A491-4845-8EA6-995941D57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3580F-51DF-4BBC-8026-8FAF8DB162C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8568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B95508A5-22A8-4AAD-B794-6E722BD3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469-5B10-40C3-9B38-8157923C44FF}" type="datetimeFigureOut">
              <a:rPr lang="ar-SA" smtClean="0"/>
              <a:t>05/03/43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0EAFCB7-26B1-4FA6-9D04-32F91BD18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158E501-010E-4DEC-995A-243341586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3580F-51DF-4BBC-8026-8FAF8DB162C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29573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B35620F-E04E-4591-A917-AE78C074F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3F513F8-972B-4171-84D5-FB2217721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584169A-1D6C-4904-8EE9-00E40E573A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04BABF1-2557-44A4-828A-6E947BDA3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469-5B10-40C3-9B38-8157923C44FF}" type="datetimeFigureOut">
              <a:rPr lang="ar-SA" smtClean="0"/>
              <a:t>05/03/43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9F6A7F4-8D29-4ECD-B648-DD9471CBE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4B20736-33FE-4287-9E65-432B7365A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3580F-51DF-4BBC-8026-8FAF8DB162C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8624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47ADF05-C6FF-4CBA-817D-ADF3D8EEB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BC01D33A-E554-4EFB-97F1-BF7358F190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39700D1-70E7-4576-9EC9-CEC62531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402EE18-B37F-40BD-8D5E-58C821475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469-5B10-40C3-9B38-8157923C44FF}" type="datetimeFigureOut">
              <a:rPr lang="ar-SA" smtClean="0"/>
              <a:t>05/03/43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2733572-7135-4268-B858-F6BA2E4A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41546FE-485B-464B-9168-6B8C0812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3580F-51DF-4BBC-8026-8FAF8DB162C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42199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723B3C8-806C-4254-9953-D48A9DC94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8088573-7BC3-44B1-AA6A-4DD6978A0B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6519A1C-2AA3-4B57-B713-156ED7269C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0E469-5B10-40C3-9B38-8157923C44FF}" type="datetimeFigureOut">
              <a:rPr lang="ar-SA" smtClean="0"/>
              <a:t>05/03/43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FC221F3-AEF2-49E8-B4C8-4395EF1B03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F8BF6BF-8E1A-458D-AC47-16F2DDE1C8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3580F-51DF-4BBC-8026-8FAF8DB162C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7637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jse7A_fQV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hulul.online/game/285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9633C58-FD59-43BD-BD09-0157E0E75E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D0F4701-D136-4138-BFDA-44B49C506D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19D758B9-50CA-47EB-9F10-88E79F78EE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3" t="29166" r="2950" b="46690"/>
          <a:stretch/>
        </p:blipFill>
        <p:spPr>
          <a:xfrm>
            <a:off x="0" y="-219075"/>
            <a:ext cx="12348348" cy="6858000"/>
          </a:xfrm>
          <a:prstGeom prst="rect">
            <a:avLst/>
          </a:prstGeom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1A8E4AAD-9AE8-4BFA-ACDF-0AD7BE63A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6432" y="2089829"/>
            <a:ext cx="5330825" cy="151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ar-S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أهلاً بالرائعات</a:t>
            </a:r>
          </a:p>
          <a:p>
            <a:pPr algn="ctr">
              <a:buNone/>
            </a:pPr>
            <a:r>
              <a:rPr lang="ar-S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صباح الخير والتوفيق </a:t>
            </a:r>
          </a:p>
          <a:p>
            <a:pPr algn="ctr">
              <a:buNone/>
            </a:pPr>
            <a:r>
              <a:rPr lang="ar-S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صباح البدايات الجميلة بإذن الله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6412BAA-BD20-4114-94EE-E5BA97BF502D}"/>
              </a:ext>
            </a:extLst>
          </p:cNvPr>
          <p:cNvSpPr txBox="1"/>
          <p:nvPr/>
        </p:nvSpPr>
        <p:spPr>
          <a:xfrm>
            <a:off x="2444715" y="4666735"/>
            <a:ext cx="7162538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b="1" dirty="0"/>
              <a:t>طالبتي الحبيبة: أرجو أن يكون حضورك مميز وذلك بمشاركتك الفعالة وتحضيرك الجيد للدرس.</a:t>
            </a:r>
          </a:p>
        </p:txBody>
      </p:sp>
    </p:spTree>
    <p:extLst>
      <p:ext uri="{BB962C8B-B14F-4D97-AF65-F5344CB8AC3E}">
        <p14:creationId xmlns:p14="http://schemas.microsoft.com/office/powerpoint/2010/main" val="846465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7ABAADD-BE74-4D6F-ABCF-CFC4103D3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064E50B-5064-481F-B73F-BA574C7CC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889F958-5BF4-41AC-85CD-0265574C83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2" t="28692" r="4284" b="46160"/>
          <a:stretch/>
        </p:blipFill>
        <p:spPr>
          <a:xfrm>
            <a:off x="0" y="-236363"/>
            <a:ext cx="12191999" cy="696203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DF57AD7-3C0C-49B0-ACF1-1028C45872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257" b="21857"/>
          <a:stretch/>
        </p:blipFill>
        <p:spPr>
          <a:xfrm>
            <a:off x="3296999" y="1393792"/>
            <a:ext cx="53955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65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7ABAADD-BE74-4D6F-ABCF-CFC4103D3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064E50B-5064-481F-B73F-BA574C7CC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889F958-5BF4-41AC-85CD-0265574C83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2" t="28692" r="4284" b="46160"/>
          <a:stretch/>
        </p:blipFill>
        <p:spPr>
          <a:xfrm>
            <a:off x="0" y="-642258"/>
            <a:ext cx="12191999" cy="696203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9083636-BB87-41DA-97C0-83C2B24BB6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58" t="15865" r="17311" b="58312"/>
          <a:stretch/>
        </p:blipFill>
        <p:spPr>
          <a:xfrm>
            <a:off x="3588151" y="1054039"/>
            <a:ext cx="5205431" cy="423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11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DDD98DD-F813-477C-9A2C-B80449E2C4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" t="28860" r="3198" b="46160"/>
          <a:stretch/>
        </p:blipFill>
        <p:spPr>
          <a:xfrm>
            <a:off x="168248" y="0"/>
            <a:ext cx="12023752" cy="684429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DC49B6A-E557-4EDB-B522-DB891298AB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89" t="33250" r="13280" b="10972"/>
          <a:stretch/>
        </p:blipFill>
        <p:spPr>
          <a:xfrm>
            <a:off x="3095625" y="2085975"/>
            <a:ext cx="64770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64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DDD98DD-F813-477C-9A2C-B80449E2C4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" t="28860" r="3198" b="46160"/>
          <a:stretch/>
        </p:blipFill>
        <p:spPr>
          <a:xfrm>
            <a:off x="168248" y="0"/>
            <a:ext cx="12023752" cy="684429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A08D0F8-1BD1-4E64-B5EA-FECF47CDB7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03" t="32747" r="12422" b="14489"/>
          <a:stretch/>
        </p:blipFill>
        <p:spPr>
          <a:xfrm>
            <a:off x="3209925" y="2038350"/>
            <a:ext cx="636270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87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5867920-7F2D-413D-92BE-B4AEC07B4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ثثفه0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720BCC1-8248-486C-9A49-CD193FBF1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ED8D379-F070-4552-81FB-3E66D02C75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5" t="28547" r="3922" b="47893"/>
          <a:stretch/>
        </p:blipFill>
        <p:spPr>
          <a:xfrm>
            <a:off x="0" y="-630746"/>
            <a:ext cx="12192000" cy="700260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08D250D-2D4A-4640-A86B-64C0EC2C7A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51" t="15189" r="32872" b="56794"/>
          <a:stretch/>
        </p:blipFill>
        <p:spPr>
          <a:xfrm>
            <a:off x="3738623" y="681037"/>
            <a:ext cx="5220182" cy="521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62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5867920-7F2D-413D-92BE-B4AEC07B4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720BCC1-8248-486C-9A49-CD193FBF1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ED8D379-F070-4552-81FB-3E66D02C75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25" t="28547" r="3922" b="47893"/>
          <a:stretch/>
        </p:blipFill>
        <p:spPr>
          <a:xfrm>
            <a:off x="0" y="-642321"/>
            <a:ext cx="12192000" cy="700260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C1CF90E-A18B-499E-9961-5405F83C07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764" b="19325"/>
          <a:stretch/>
        </p:blipFill>
        <p:spPr>
          <a:xfrm>
            <a:off x="3112398" y="1019315"/>
            <a:ext cx="6166527" cy="435133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AA36456-0973-406E-932E-2BFA42016A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22" t="40126" r="80714" b="54110"/>
          <a:stretch/>
        </p:blipFill>
        <p:spPr>
          <a:xfrm>
            <a:off x="2913075" y="3699046"/>
            <a:ext cx="1446835" cy="171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618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5867920-7F2D-413D-92BE-B4AEC07B4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720BCC1-8248-486C-9A49-CD193FBF1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ED8D379-F070-4552-81FB-3E66D02C75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5" t="28547" r="3922" b="47893"/>
          <a:stretch/>
        </p:blipFill>
        <p:spPr>
          <a:xfrm>
            <a:off x="0" y="-630746"/>
            <a:ext cx="12192000" cy="700260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34D3B78-224A-4B0A-977B-F96D0341A4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95" b="56119"/>
          <a:stretch/>
        </p:blipFill>
        <p:spPr>
          <a:xfrm>
            <a:off x="2719295" y="1114063"/>
            <a:ext cx="6991503" cy="462987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5E87205-0E37-44B4-A8F8-19C3BFDA63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22" t="40126" r="80714" b="54110"/>
          <a:stretch/>
        </p:blipFill>
        <p:spPr>
          <a:xfrm>
            <a:off x="2855202" y="4018797"/>
            <a:ext cx="1446835" cy="171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39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5867920-7F2D-413D-92BE-B4AEC07B4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720BCC1-8248-486C-9A49-CD193FBF1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ED8D379-F070-4552-81FB-3E66D02C75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5" t="28547" r="3922" b="47893"/>
          <a:stretch/>
        </p:blipFill>
        <p:spPr>
          <a:xfrm>
            <a:off x="0" y="-630746"/>
            <a:ext cx="12192000" cy="700260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88FFFD0-7B28-4CA5-B0C8-020BC325AA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22" t="40126" r="80714" b="54110"/>
          <a:stretch/>
        </p:blipFill>
        <p:spPr>
          <a:xfrm>
            <a:off x="1879383" y="4490867"/>
            <a:ext cx="1446835" cy="171305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850B450-1909-4020-AE67-47EA81394A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62" t="51308" r="12607" b="23713"/>
          <a:stretch/>
        </p:blipFill>
        <p:spPr>
          <a:xfrm>
            <a:off x="3326218" y="901519"/>
            <a:ext cx="5250624" cy="413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09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5867920-7F2D-413D-92BE-B4AEC07B4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720BCC1-8248-486C-9A49-CD193FBF1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ED8D379-F070-4552-81FB-3E66D02C75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5" t="28547" r="3922" b="47893"/>
          <a:stretch/>
        </p:blipFill>
        <p:spPr>
          <a:xfrm>
            <a:off x="0" y="-144609"/>
            <a:ext cx="12192000" cy="700260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86CA63A-1598-46E7-8162-8660957529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48" t="30067" r="6875" b="4774"/>
          <a:stretch/>
        </p:blipFill>
        <p:spPr>
          <a:xfrm>
            <a:off x="2543175" y="2066925"/>
            <a:ext cx="6934200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202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DDD98DD-F813-477C-9A2C-B80449E2C4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" t="28860" r="3198" b="46160"/>
          <a:stretch/>
        </p:blipFill>
        <p:spPr>
          <a:xfrm>
            <a:off x="168248" y="0"/>
            <a:ext cx="12023752" cy="684429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DD27E75-4FEC-4882-8147-D150493EFE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87" t="33417" r="12188" b="8626"/>
          <a:stretch/>
        </p:blipFill>
        <p:spPr>
          <a:xfrm>
            <a:off x="3362325" y="2114549"/>
            <a:ext cx="6172200" cy="329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4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2DFEF4B5-8848-F94F-9DC9-AE6255A84DCF}"/>
              </a:ext>
            </a:extLst>
          </p:cNvPr>
          <p:cNvSpPr/>
          <p:nvPr/>
        </p:nvSpPr>
        <p:spPr>
          <a:xfrm>
            <a:off x="0" y="0"/>
            <a:ext cx="3463636" cy="6858000"/>
          </a:xfrm>
          <a:prstGeom prst="rect">
            <a:avLst/>
          </a:prstGeom>
          <a:solidFill>
            <a:srgbClr val="FFE399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1C08AC3F-D877-3C49-A346-F6B876CD0E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4" r="11471"/>
          <a:stretch/>
        </p:blipFill>
        <p:spPr>
          <a:xfrm>
            <a:off x="-110837" y="1468581"/>
            <a:ext cx="3463636" cy="3920836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962D58BE-5C8A-7C4A-9C9D-B9C98E2A705D}"/>
              </a:ext>
            </a:extLst>
          </p:cNvPr>
          <p:cNvSpPr txBox="1"/>
          <p:nvPr/>
        </p:nvSpPr>
        <p:spPr>
          <a:xfrm>
            <a:off x="8229600" y="154360"/>
            <a:ext cx="41694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400" dirty="0">
                <a:solidFill>
                  <a:srgbClr val="8F6639"/>
                </a:solidFill>
                <a:latin typeface=""/>
                <a:cs typeface="Al Bayan Plain" pitchFamily="2" charset="-78"/>
              </a:rPr>
              <a:t>وقفة مع قيمة الأسبوع الثامن: </a:t>
            </a:r>
            <a:r>
              <a:rPr lang="ar-SA" sz="2400" b="1" dirty="0">
                <a:solidFill>
                  <a:srgbClr val="8F6639"/>
                </a:solidFill>
                <a:latin typeface=""/>
                <a:cs typeface="Al Bayan Plain" pitchFamily="2" charset="-78"/>
              </a:rPr>
              <a:t>الصدق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9D38D791-5CEF-D740-9BFA-79847CFBDC9E}"/>
              </a:ext>
            </a:extLst>
          </p:cNvPr>
          <p:cNvSpPr/>
          <p:nvPr/>
        </p:nvSpPr>
        <p:spPr>
          <a:xfrm>
            <a:off x="3912607" y="1813201"/>
            <a:ext cx="7606146" cy="32932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ar-SA" sz="1200" dirty="0">
              <a:solidFill>
                <a:srgbClr val="AB7942"/>
              </a:solidFill>
              <a:latin typeface="Aref Ruqaa" panose="02000503000000000000" pitchFamily="2" charset="-78"/>
              <a:cs typeface="Aref Ruqaa" panose="02000503000000000000" pitchFamily="2" charset="-78"/>
            </a:endParaRPr>
          </a:p>
          <a:p>
            <a:pPr algn="ctr"/>
            <a:r>
              <a:rPr lang="ar-SA" sz="3600" dirty="0">
                <a:solidFill>
                  <a:srgbClr val="AB7942"/>
                </a:solidFill>
                <a:latin typeface="Aref Ruqaa" panose="02000503000000000000" pitchFamily="2" charset="-78"/>
                <a:cs typeface="Aref Ruqaa" panose="02000503000000000000" pitchFamily="2" charset="-78"/>
              </a:rPr>
              <a:t>الصدق في الإعداد للطاعة</a:t>
            </a:r>
          </a:p>
          <a:p>
            <a:pPr algn="ctr"/>
            <a:endParaRPr lang="ar-SA" sz="3200" b="1" dirty="0">
              <a:solidFill>
                <a:srgbClr val="AB7942"/>
              </a:solidFill>
              <a:latin typeface="Aref Ruqaa" panose="02000503000000000000" pitchFamily="2" charset="-78"/>
              <a:cs typeface="Al Bayan Plain" pitchFamily="2" charset="-78"/>
            </a:endParaRPr>
          </a:p>
          <a:p>
            <a:pPr algn="ctr"/>
            <a:endParaRPr lang="ar-SA" sz="2400" b="1" dirty="0">
              <a:cs typeface="Al Bayan Plain" pitchFamily="2" charset="-78"/>
            </a:endParaRPr>
          </a:p>
          <a:p>
            <a:pPr algn="ctr"/>
            <a:r>
              <a:rPr lang="ar-SA" sz="2800" b="1" dirty="0">
                <a:cs typeface="Al Bayan Plain" pitchFamily="2" charset="-78"/>
                <a:hlinkClick r:id="rId3"/>
              </a:rPr>
              <a:t>مقطع فيديو</a:t>
            </a:r>
            <a:endParaRPr lang="ar-SA" sz="2800" b="1" dirty="0">
              <a:cs typeface="Al Bayan Plain" pitchFamily="2" charset="-78"/>
            </a:endParaRPr>
          </a:p>
          <a:p>
            <a:pPr algn="ctr"/>
            <a:endParaRPr lang="ar-SA" sz="2400" b="1" dirty="0">
              <a:cs typeface="Al Bayan Plain" pitchFamily="2" charset="-78"/>
            </a:endParaRPr>
          </a:p>
          <a:p>
            <a:pPr algn="ctr"/>
            <a:endParaRPr lang="ar-SA" sz="2400" b="1" dirty="0">
              <a:cs typeface="Al Bayan Plain" pitchFamily="2" charset="-78"/>
            </a:endParaRPr>
          </a:p>
          <a:p>
            <a:pPr algn="ctr"/>
            <a:endParaRPr lang="ar-SA" sz="2400" b="1" dirty="0">
              <a:cs typeface="Al Bayan Plain" pitchFamily="2" charset="-78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7951BF0E-75ED-BC48-BACB-CF6E7870C1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526" b="10921"/>
          <a:stretch/>
        </p:blipFill>
        <p:spPr>
          <a:xfrm rot="1876977">
            <a:off x="10063667" y="1758476"/>
            <a:ext cx="2134116" cy="57524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AC5E2FF-105A-B74B-879D-4FC7EED7FB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526" b="10921"/>
          <a:stretch/>
        </p:blipFill>
        <p:spPr>
          <a:xfrm rot="12978599">
            <a:off x="3328984" y="4509043"/>
            <a:ext cx="2088968" cy="60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74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DDD98DD-F813-477C-9A2C-B80449E2C4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" t="28860" r="3198" b="46160"/>
          <a:stretch/>
        </p:blipFill>
        <p:spPr>
          <a:xfrm>
            <a:off x="168248" y="0"/>
            <a:ext cx="12023752" cy="684429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B39E7E0-5D59-47A7-A8F5-A886859BDE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35" t="33082" r="12578" b="11307"/>
          <a:stretch/>
        </p:blipFill>
        <p:spPr>
          <a:xfrm>
            <a:off x="3228975" y="2085976"/>
            <a:ext cx="6381749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75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34EF76D-1B73-41F7-A70F-76DCD48ADF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65E7D5B-8101-4D6E-9CA0-BD8355EFCB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D05A25A-0949-458F-8D6B-648EE007B1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6" t="29865" r="3410" b="45991"/>
          <a:stretch/>
        </p:blipFill>
        <p:spPr>
          <a:xfrm>
            <a:off x="-103810" y="0"/>
            <a:ext cx="12399619" cy="693902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36CEBB9-3C71-40AB-90FD-995AC82A3E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97" t="12584" r="24688" b="55155"/>
          <a:stretch/>
        </p:blipFill>
        <p:spPr>
          <a:xfrm>
            <a:off x="1104900" y="834181"/>
            <a:ext cx="3373486" cy="442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15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5867920-7F2D-413D-92BE-B4AEC07B4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720BCC1-8248-486C-9A49-CD193FBF1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ED8D379-F070-4552-81FB-3E66D02C75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5" t="28547" r="3922" b="47893"/>
          <a:stretch/>
        </p:blipFill>
        <p:spPr>
          <a:xfrm>
            <a:off x="0" y="-364528"/>
            <a:ext cx="12192000" cy="700260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2AF301AD-4AC8-48AC-8035-DC4F6B466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31" b="55694"/>
          <a:stretch/>
        </p:blipFill>
        <p:spPr>
          <a:xfrm>
            <a:off x="3106042" y="1128711"/>
            <a:ext cx="6403688" cy="494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88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5867920-7F2D-413D-92BE-B4AEC07B4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720BCC1-8248-486C-9A49-CD193FBF1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ED8D379-F070-4552-81FB-3E66D02C75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5" t="28547" r="3922" b="47893"/>
          <a:stretch/>
        </p:blipFill>
        <p:spPr>
          <a:xfrm>
            <a:off x="0" y="-144609"/>
            <a:ext cx="12192000" cy="700260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608894F-1079-4F79-9491-3E13E006BA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08" t="51944" r="8310" b="30834"/>
          <a:stretch/>
        </p:blipFill>
        <p:spPr>
          <a:xfrm>
            <a:off x="3110244" y="1247922"/>
            <a:ext cx="5995656" cy="371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63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5867920-7F2D-413D-92BE-B4AEC07B4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720BCC1-8248-486C-9A49-CD193FBF1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ED8D379-F070-4552-81FB-3E66D02C75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5" t="28547" r="3922" b="47893"/>
          <a:stretch/>
        </p:blipFill>
        <p:spPr>
          <a:xfrm>
            <a:off x="0" y="-144609"/>
            <a:ext cx="12192000" cy="700260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3D64B24-C274-4BA3-B02C-69C8ABB4D7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88" t="20555" r="7714" b="65278"/>
          <a:stretch/>
        </p:blipFill>
        <p:spPr>
          <a:xfrm>
            <a:off x="2730498" y="1952624"/>
            <a:ext cx="6731003" cy="34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8273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5867920-7F2D-413D-92BE-B4AEC07B4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720BCC1-8248-486C-9A49-CD193FBF1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ED8D379-F070-4552-81FB-3E66D02C75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5" t="28547" r="3922" b="47893"/>
          <a:stretch/>
        </p:blipFill>
        <p:spPr>
          <a:xfrm>
            <a:off x="0" y="-144609"/>
            <a:ext cx="12192000" cy="700260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B3674D9-A4DA-4AD6-89C4-C8308F111A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77" t="53750" b="30000"/>
          <a:stretch/>
        </p:blipFill>
        <p:spPr>
          <a:xfrm>
            <a:off x="3043768" y="2200422"/>
            <a:ext cx="6104464" cy="2438401"/>
          </a:xfrm>
          <a:prstGeom prst="rect">
            <a:avLst/>
          </a:prstGeom>
        </p:spPr>
      </p:pic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6AF2039E-E837-49DD-9072-707BF10ED6F4}"/>
              </a:ext>
            </a:extLst>
          </p:cNvPr>
          <p:cNvSpPr/>
          <p:nvPr/>
        </p:nvSpPr>
        <p:spPr>
          <a:xfrm>
            <a:off x="7258050" y="955819"/>
            <a:ext cx="1743075" cy="82838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ابحثي في المنزل</a:t>
            </a:r>
          </a:p>
        </p:txBody>
      </p:sp>
    </p:spTree>
    <p:extLst>
      <p:ext uri="{BB962C8B-B14F-4D97-AF65-F5344CB8AC3E}">
        <p14:creationId xmlns:p14="http://schemas.microsoft.com/office/powerpoint/2010/main" val="37505528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DDD98DD-F813-477C-9A2C-B80449E2C4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" t="28860" r="3198" b="46160"/>
          <a:stretch/>
        </p:blipFill>
        <p:spPr>
          <a:xfrm>
            <a:off x="168248" y="0"/>
            <a:ext cx="12023752" cy="684429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D54C357-DAC6-406A-B2AC-1BE0250B7F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0" t="10417" r="5457" b="38055"/>
          <a:stretch/>
        </p:blipFill>
        <p:spPr>
          <a:xfrm>
            <a:off x="2870186" y="1371599"/>
            <a:ext cx="6619875" cy="353377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7A565CE-1AF3-4DDF-9E6D-221919C7F0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74" t="64861" r="35580" b="6945"/>
          <a:stretch/>
        </p:blipFill>
        <p:spPr>
          <a:xfrm>
            <a:off x="5133975" y="4572000"/>
            <a:ext cx="2124075" cy="150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121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5867920-7F2D-413D-92BE-B4AEC07B4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720BCC1-8248-486C-9A49-CD193FBF1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ED8D379-F070-4552-81FB-3E66D02C75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5" t="28547" r="3922" b="47893"/>
          <a:stretch/>
        </p:blipFill>
        <p:spPr>
          <a:xfrm>
            <a:off x="0" y="-144609"/>
            <a:ext cx="12192000" cy="700260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6E3E830-BB3A-4A66-9BDE-67CA3E631A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72" t="31575" r="5078" b="3433"/>
          <a:stretch/>
        </p:blipFill>
        <p:spPr>
          <a:xfrm>
            <a:off x="2667000" y="1895475"/>
            <a:ext cx="6781800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132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DDD98DD-F813-477C-9A2C-B80449E2C4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" t="28860" r="3198" b="46160"/>
          <a:stretch/>
        </p:blipFill>
        <p:spPr>
          <a:xfrm>
            <a:off x="168248" y="0"/>
            <a:ext cx="12023752" cy="684429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35A9588-A12D-4B9B-8DF8-FADD70DEC7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13" t="16945" r="15159" b="50000"/>
          <a:stretch/>
        </p:blipFill>
        <p:spPr>
          <a:xfrm>
            <a:off x="4562475" y="1485900"/>
            <a:ext cx="3699624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1028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5867920-7F2D-413D-92BE-B4AEC07B4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720BCC1-8248-486C-9A49-CD193FBF1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ED8D379-F070-4552-81FB-3E66D02C75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5" t="28547" r="3922" b="47893"/>
          <a:stretch/>
        </p:blipFill>
        <p:spPr>
          <a:xfrm>
            <a:off x="0" y="-144609"/>
            <a:ext cx="12192000" cy="700260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BB2678D-8B1F-4873-97A0-F936F406E7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72" t="36935" r="38281" b="13484"/>
          <a:stretch/>
        </p:blipFill>
        <p:spPr>
          <a:xfrm>
            <a:off x="2914649" y="2514600"/>
            <a:ext cx="5857875" cy="2819400"/>
          </a:xfrm>
          <a:prstGeom prst="rect">
            <a:avLst/>
          </a:prstGeom>
        </p:spPr>
      </p:pic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2774CB9E-3908-4EFC-A264-F873AD2ADAA2}"/>
              </a:ext>
            </a:extLst>
          </p:cNvPr>
          <p:cNvSpPr/>
          <p:nvPr/>
        </p:nvSpPr>
        <p:spPr>
          <a:xfrm>
            <a:off x="6410325" y="1144588"/>
            <a:ext cx="1800225" cy="85566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تعلمنا اليوم </a:t>
            </a:r>
          </a:p>
        </p:txBody>
      </p:sp>
    </p:spTree>
    <p:extLst>
      <p:ext uri="{BB962C8B-B14F-4D97-AF65-F5344CB8AC3E}">
        <p14:creationId xmlns:p14="http://schemas.microsoft.com/office/powerpoint/2010/main" val="328223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7ABAADD-BE74-4D6F-ABCF-CFC4103D3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064E50B-5064-481F-B73F-BA574C7CC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889F958-5BF4-41AC-85CD-0265574C83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2" t="28692" r="4284" b="46160"/>
          <a:stretch/>
        </p:blipFill>
        <p:spPr>
          <a:xfrm>
            <a:off x="0" y="-75099"/>
            <a:ext cx="12191999" cy="696203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9F717B6-0BDB-414B-A618-6B5FF01A91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67" t="47426" b="23544"/>
          <a:stretch/>
        </p:blipFill>
        <p:spPr>
          <a:xfrm>
            <a:off x="3166010" y="1365813"/>
            <a:ext cx="549185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497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34EF76D-1B73-41F7-A70F-76DCD48ADF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65E7D5B-8101-4D6E-9CA0-BD8355EFCB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D05A25A-0949-458F-8D6B-648EE007B1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6" t="29865" r="3410" b="45991"/>
          <a:stretch/>
        </p:blipFill>
        <p:spPr>
          <a:xfrm>
            <a:off x="-103810" y="0"/>
            <a:ext cx="12399619" cy="6939023"/>
          </a:xfrm>
          <a:prstGeom prst="rect">
            <a:avLst/>
          </a:prstGeom>
        </p:spPr>
      </p:pic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4D028CFE-74AF-4C5B-A3B7-BCDC38B7CDB9}"/>
              </a:ext>
            </a:extLst>
          </p:cNvPr>
          <p:cNvSpPr/>
          <p:nvPr/>
        </p:nvSpPr>
        <p:spPr>
          <a:xfrm>
            <a:off x="1123950" y="1209675"/>
            <a:ext cx="2724150" cy="35433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hlinkClick r:id="rId3"/>
              </a:rPr>
              <a:t>تقويم ختامي للتغيرات الكيميائية</a:t>
            </a:r>
            <a:endParaRPr lang="ar-SA" sz="2000" b="1" dirty="0"/>
          </a:p>
        </p:txBody>
      </p:sp>
    </p:spTree>
    <p:extLst>
      <p:ext uri="{BB962C8B-B14F-4D97-AF65-F5344CB8AC3E}">
        <p14:creationId xmlns:p14="http://schemas.microsoft.com/office/powerpoint/2010/main" val="36949695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34EF76D-1B73-41F7-A70F-76DCD48ADF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65E7D5B-8101-4D6E-9CA0-BD8355EFCB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D05A25A-0949-458F-8D6B-648EE007B1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6" t="29865" r="3410" b="45991"/>
          <a:stretch/>
        </p:blipFill>
        <p:spPr>
          <a:xfrm>
            <a:off x="-103810" y="0"/>
            <a:ext cx="12399619" cy="6939023"/>
          </a:xfrm>
          <a:prstGeom prst="rect">
            <a:avLst/>
          </a:prstGeom>
        </p:spPr>
      </p:pic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8D6B24E6-53C2-4B55-AC35-B7B4BAAFBA22}"/>
              </a:ext>
            </a:extLst>
          </p:cNvPr>
          <p:cNvSpPr/>
          <p:nvPr/>
        </p:nvSpPr>
        <p:spPr>
          <a:xfrm>
            <a:off x="885825" y="1190625"/>
            <a:ext cx="3343275" cy="40671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الواجب :</a:t>
            </a:r>
          </a:p>
          <a:p>
            <a:pPr algn="ctr"/>
            <a:r>
              <a:rPr lang="ar-SA" sz="2400" b="1" dirty="0">
                <a:solidFill>
                  <a:srgbClr val="FF0000"/>
                </a:solidFill>
              </a:rPr>
              <a:t>بالمنصة </a:t>
            </a:r>
          </a:p>
          <a:p>
            <a:pPr algn="ctr"/>
            <a:r>
              <a:rPr lang="ar-SA" sz="2400" b="1" dirty="0" err="1">
                <a:solidFill>
                  <a:srgbClr val="FF0000"/>
                </a:solidFill>
              </a:rPr>
              <a:t>لاتنسي</a:t>
            </a:r>
            <a:r>
              <a:rPr lang="ar-SA" sz="2400" b="1" dirty="0">
                <a:solidFill>
                  <a:srgbClr val="FF0000"/>
                </a:solidFill>
              </a:rPr>
              <a:t> الدخول على </a:t>
            </a:r>
            <a:r>
              <a:rPr lang="ar-SA" sz="2400" b="1" dirty="0" err="1">
                <a:solidFill>
                  <a:srgbClr val="FF0000"/>
                </a:solidFill>
              </a:rPr>
              <a:t>الاثراءات</a:t>
            </a:r>
            <a:r>
              <a:rPr lang="ar-SA" sz="24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28464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34EF76D-1B73-41F7-A70F-76DCD48ADF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65E7D5B-8101-4D6E-9CA0-BD8355EFCB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D05A25A-0949-458F-8D6B-648EE007B1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6" t="29865" r="3410" b="45991"/>
          <a:stretch/>
        </p:blipFill>
        <p:spPr>
          <a:xfrm>
            <a:off x="-103810" y="-19050"/>
            <a:ext cx="12399619" cy="6939023"/>
          </a:xfrm>
          <a:prstGeom prst="rect">
            <a:avLst/>
          </a:prstGeom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8C05AA5A-CDBD-4D0B-9B1D-985FFF67CB36}"/>
              </a:ext>
            </a:extLst>
          </p:cNvPr>
          <p:cNvSpPr/>
          <p:nvPr/>
        </p:nvSpPr>
        <p:spPr>
          <a:xfrm>
            <a:off x="838200" y="942975"/>
            <a:ext cx="3028950" cy="43719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u="sng" dirty="0">
                <a:solidFill>
                  <a:srgbClr val="FF0000"/>
                </a:solidFill>
              </a:rPr>
              <a:t>كفارة المجلس </a:t>
            </a:r>
          </a:p>
          <a:p>
            <a:pPr algn="ctr"/>
            <a:r>
              <a:rPr lang="ar-SA" sz="2000" b="1" dirty="0"/>
              <a:t>سبحانك اللهم وبحمدك اشهد انا </a:t>
            </a:r>
            <a:r>
              <a:rPr lang="ar-SA" sz="2000" b="1" dirty="0" err="1"/>
              <a:t>لااله</a:t>
            </a:r>
            <a:r>
              <a:rPr lang="ar-SA" sz="2000" b="1" dirty="0"/>
              <a:t> </a:t>
            </a:r>
            <a:r>
              <a:rPr lang="ar-SA" sz="2000" b="1" dirty="0" err="1"/>
              <a:t>الاانت</a:t>
            </a:r>
            <a:r>
              <a:rPr lang="ar-SA" sz="2000" b="1" dirty="0"/>
              <a:t> </a:t>
            </a:r>
            <a:r>
              <a:rPr lang="ar-SA" sz="2000" b="1" dirty="0" err="1"/>
              <a:t>استغفرك</a:t>
            </a:r>
            <a:r>
              <a:rPr lang="ar-SA" sz="2000" b="1" dirty="0"/>
              <a:t> واتوب اليك </a:t>
            </a:r>
          </a:p>
        </p:txBody>
      </p:sp>
    </p:spTree>
    <p:extLst>
      <p:ext uri="{BB962C8B-B14F-4D97-AF65-F5344CB8AC3E}">
        <p14:creationId xmlns:p14="http://schemas.microsoft.com/office/powerpoint/2010/main" val="37763914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DDD98DD-F813-477C-9A2C-B80449E2C4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" t="28860" r="3198" b="46160"/>
          <a:stretch/>
        </p:blipFill>
        <p:spPr>
          <a:xfrm>
            <a:off x="202972" y="-544011"/>
            <a:ext cx="12023752" cy="684429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F44D4A6-06C9-431E-A041-7CE50D8D71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502" b="66245"/>
          <a:stretch/>
        </p:blipFill>
        <p:spPr>
          <a:xfrm>
            <a:off x="3559144" y="1088019"/>
            <a:ext cx="5597574" cy="422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472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DDD98DD-F813-477C-9A2C-B80449E2C4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" t="28860" r="3198" b="46160"/>
          <a:stretch/>
        </p:blipFill>
        <p:spPr>
          <a:xfrm>
            <a:off x="202971" y="-544010"/>
            <a:ext cx="12023752" cy="684429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DD55831-DE6A-4F84-A95A-CF5ED2AE20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57" t="48439" r="7903" b="20169"/>
          <a:stretch/>
        </p:blipFill>
        <p:spPr>
          <a:xfrm>
            <a:off x="3552670" y="868102"/>
            <a:ext cx="5324353" cy="452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41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7ABAADD-BE74-4D6F-ABCF-CFC4103D3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064E50B-5064-481F-B73F-BA574C7CC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889F958-5BF4-41AC-85CD-0265574C83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2" t="28692" r="4284" b="46160"/>
          <a:stretch/>
        </p:blipFill>
        <p:spPr>
          <a:xfrm>
            <a:off x="0" y="-75100"/>
            <a:ext cx="12191999" cy="696203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6527BA9-626D-41BE-86F3-3B6DF2FC1C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24" t="12320" r="8988" b="57300"/>
          <a:stretch/>
        </p:blipFill>
        <p:spPr>
          <a:xfrm>
            <a:off x="3183039" y="1261640"/>
            <a:ext cx="5554206" cy="482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81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DDD98DD-F813-477C-9A2C-B80449E2C4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" t="28860" r="3198" b="46160"/>
          <a:stretch/>
        </p:blipFill>
        <p:spPr>
          <a:xfrm>
            <a:off x="191397" y="-231494"/>
            <a:ext cx="12023752" cy="684429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1DC0264-995E-4AA9-8433-229567B149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24" t="10632" r="20568" b="58819"/>
          <a:stretch/>
        </p:blipFill>
        <p:spPr>
          <a:xfrm>
            <a:off x="3356658" y="1122745"/>
            <a:ext cx="5559232" cy="435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44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34EF76D-1B73-41F7-A70F-76DCD48ADF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65E7D5B-8101-4D6E-9CA0-BD8355EFCB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D05A25A-0949-458F-8D6B-648EE007B1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6" t="29865" r="3410" b="45991"/>
          <a:stretch/>
        </p:blipFill>
        <p:spPr>
          <a:xfrm>
            <a:off x="-103810" y="-1173892"/>
            <a:ext cx="12399619" cy="693902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CDC52C6-BF64-4E16-8F79-7A163A97EE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0563"/>
          <a:stretch/>
        </p:blipFill>
        <p:spPr>
          <a:xfrm>
            <a:off x="1064956" y="426996"/>
            <a:ext cx="3018735" cy="317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484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34EF76D-1B73-41F7-A70F-76DCD48ADF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65E7D5B-8101-4D6E-9CA0-BD8355EFCB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D05A25A-0949-458F-8D6B-648EE007B1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6" t="29865" r="3410" b="45991"/>
          <a:stretch/>
        </p:blipFill>
        <p:spPr>
          <a:xfrm>
            <a:off x="-103810" y="0"/>
            <a:ext cx="12399619" cy="693902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19AD021-8DC0-41A0-8747-6F4BF0C04F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77" t="19072" r="11884" b="65738"/>
          <a:stretch/>
        </p:blipFill>
        <p:spPr>
          <a:xfrm>
            <a:off x="1319513" y="1079339"/>
            <a:ext cx="2476983" cy="10417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2314AF2-9513-406A-A2B2-B1D7C0B9A4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501" t="51180" r="8266" b="24676"/>
          <a:stretch/>
        </p:blipFill>
        <p:spPr>
          <a:xfrm>
            <a:off x="1523999" y="2372946"/>
            <a:ext cx="2659909" cy="304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2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DDD98DD-F813-477C-9A2C-B80449E2C4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" t="28860" r="3198" b="46160"/>
          <a:stretch/>
        </p:blipFill>
        <p:spPr>
          <a:xfrm>
            <a:off x="84124" y="13709"/>
            <a:ext cx="12023752" cy="684429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3B364CF-5CCA-4847-A375-8ED8C572CE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737" b="22027"/>
          <a:stretch/>
        </p:blipFill>
        <p:spPr>
          <a:xfrm>
            <a:off x="3098347" y="1497597"/>
            <a:ext cx="5995306" cy="414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98329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68</Words>
  <Application>Microsoft Office PowerPoint</Application>
  <PresentationFormat>شاشة عريضة</PresentationFormat>
  <Paragraphs>21</Paragraphs>
  <Slides>33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33</vt:i4>
      </vt:variant>
    </vt:vector>
  </HeadingPairs>
  <TitlesOfParts>
    <vt:vector size="39" baseType="lpstr">
      <vt:lpstr>Aref Ruqaa</vt:lpstr>
      <vt:lpstr>Arial</vt:lpstr>
      <vt:lpstr>Calibri</vt:lpstr>
      <vt:lpstr>Calibri Light</vt:lpstr>
      <vt:lpstr>Tahoma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ثثفه0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نوف المطيري</dc:creator>
  <cp:lastModifiedBy>نوف المطيري</cp:lastModifiedBy>
  <cp:revision>8</cp:revision>
  <dcterms:created xsi:type="dcterms:W3CDTF">2021-10-11T17:22:43Z</dcterms:created>
  <dcterms:modified xsi:type="dcterms:W3CDTF">2021-10-11T19:32:15Z</dcterms:modified>
</cp:coreProperties>
</file>