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5" r:id="rId1"/>
    <p:sldMasterId id="2147484088" r:id="rId2"/>
  </p:sldMasterIdLst>
  <p:notesMasterIdLst>
    <p:notesMasterId r:id="rId22"/>
  </p:notesMasterIdLst>
  <p:sldIdLst>
    <p:sldId id="323" r:id="rId3"/>
    <p:sldId id="257" r:id="rId4"/>
    <p:sldId id="316" r:id="rId5"/>
    <p:sldId id="259" r:id="rId6"/>
    <p:sldId id="299" r:id="rId7"/>
    <p:sldId id="317" r:id="rId8"/>
    <p:sldId id="322" r:id="rId9"/>
    <p:sldId id="264" r:id="rId10"/>
    <p:sldId id="296" r:id="rId11"/>
    <p:sldId id="297" r:id="rId12"/>
    <p:sldId id="300" r:id="rId13"/>
    <p:sldId id="318" r:id="rId14"/>
    <p:sldId id="301" r:id="rId15"/>
    <p:sldId id="302" r:id="rId16"/>
    <p:sldId id="327" r:id="rId17"/>
    <p:sldId id="319" r:id="rId18"/>
    <p:sldId id="320" r:id="rId19"/>
    <p:sldId id="325" r:id="rId20"/>
    <p:sldId id="326" r:id="rId21"/>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DD"/>
    <a:srgbClr val="FFFDCB"/>
    <a:srgbClr val="3E0000"/>
    <a:srgbClr val="CC9900"/>
    <a:srgbClr val="FF9933"/>
    <a:srgbClr val="EF9511"/>
    <a:srgbClr val="D2E4B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83481" autoAdjust="0"/>
  </p:normalViewPr>
  <p:slideViewPr>
    <p:cSldViewPr>
      <p:cViewPr>
        <p:scale>
          <a:sx n="62" d="100"/>
          <a:sy n="62" d="100"/>
        </p:scale>
        <p:origin x="-1590"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tableStyles" Target="tableStyles.xml" /><Relationship Id="rId3" Type="http://schemas.openxmlformats.org/officeDocument/2006/relationships/slide" Target="slides/slide1.xml" /><Relationship Id="rId21" Type="http://schemas.openxmlformats.org/officeDocument/2006/relationships/slide" Target="slides/slide19.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theme" Target="theme/theme1.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viewProps" Target="viewProp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presProps" Target="presProps.xml" /><Relationship Id="rId10" Type="http://schemas.openxmlformats.org/officeDocument/2006/relationships/slide" Target="slides/slide8.xml" /><Relationship Id="rId19" Type="http://schemas.openxmlformats.org/officeDocument/2006/relationships/slide" Target="slides/slide17.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notesMaster" Target="notesMasters/notesMaster1.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23661B-D091-4949-9AC4-1B4CD983593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JO"/>
        </a:p>
      </dgm:t>
    </dgm:pt>
    <dgm:pt modelId="{6CD4A7C8-0DDA-4602-9D61-AB055E852C43}">
      <dgm:prSet phldrT="[نص]"/>
      <dgm:spPr/>
      <dgm:t>
        <a:bodyPr/>
        <a:lstStyle/>
        <a:p>
          <a:pPr rtl="1"/>
          <a:r>
            <a:rPr lang="ar-JO" b="1" dirty="0">
              <a:cs typeface="Simplified Arabic" pitchFamily="2" charset="-78"/>
            </a:rPr>
            <a:t>النّماذجُ الذّرّيّةُ</a:t>
          </a:r>
        </a:p>
      </dgm:t>
    </dgm:pt>
    <dgm:pt modelId="{67B50FB5-6C34-4D62-BB58-9FDD5271B789}" type="parTrans" cxnId="{8F65E4DC-F53C-41E6-B7D7-13E6A752AE33}">
      <dgm:prSet/>
      <dgm:spPr/>
      <dgm:t>
        <a:bodyPr/>
        <a:lstStyle/>
        <a:p>
          <a:pPr rtl="1"/>
          <a:endParaRPr lang="ar-JO"/>
        </a:p>
      </dgm:t>
    </dgm:pt>
    <dgm:pt modelId="{DDE3A110-B7D6-43C2-BA0B-5892B3F4295A}" type="sibTrans" cxnId="{8F65E4DC-F53C-41E6-B7D7-13E6A752AE33}">
      <dgm:prSet/>
      <dgm:spPr/>
      <dgm:t>
        <a:bodyPr/>
        <a:lstStyle/>
        <a:p>
          <a:pPr rtl="1"/>
          <a:endParaRPr lang="ar-JO"/>
        </a:p>
      </dgm:t>
    </dgm:pt>
    <dgm:pt modelId="{8732AB4D-00BB-468F-86EB-A1CAEF885B25}">
      <dgm:prSet phldrT="[نص]"/>
      <dgm:spPr/>
      <dgm:t>
        <a:bodyPr/>
        <a:lstStyle/>
        <a:p>
          <a:pPr rtl="1"/>
          <a:r>
            <a:rPr lang="ar-JO" b="1" dirty="0">
              <a:cs typeface="Simplified Arabic" pitchFamily="2" charset="-78"/>
            </a:rPr>
            <a:t>نموذجُ </a:t>
          </a:r>
          <a:r>
            <a:rPr lang="ar-JO" b="1" dirty="0" err="1">
              <a:cs typeface="Simplified Arabic" pitchFamily="2" charset="-78"/>
            </a:rPr>
            <a:t>ثومسون</a:t>
          </a:r>
          <a:endParaRPr lang="ar-JO" b="1" dirty="0">
            <a:cs typeface="Simplified Arabic" pitchFamily="2" charset="-78"/>
          </a:endParaRPr>
        </a:p>
      </dgm:t>
    </dgm:pt>
    <dgm:pt modelId="{1E8F43CC-813E-4A98-AABB-B4E322B30D04}" type="parTrans" cxnId="{665DE086-F46E-473B-84DA-3530CC3058C7}">
      <dgm:prSet/>
      <dgm:spPr/>
      <dgm:t>
        <a:bodyPr/>
        <a:lstStyle/>
        <a:p>
          <a:pPr rtl="1"/>
          <a:endParaRPr lang="ar-JO"/>
        </a:p>
      </dgm:t>
    </dgm:pt>
    <dgm:pt modelId="{F677B806-6044-4748-B8D5-6A2AB0CBDF5C}" type="sibTrans" cxnId="{665DE086-F46E-473B-84DA-3530CC3058C7}">
      <dgm:prSet/>
      <dgm:spPr/>
      <dgm:t>
        <a:bodyPr/>
        <a:lstStyle/>
        <a:p>
          <a:pPr rtl="1"/>
          <a:endParaRPr lang="ar-JO"/>
        </a:p>
      </dgm:t>
    </dgm:pt>
    <dgm:pt modelId="{071966F9-C9ED-4591-AEE2-EAFB7E74D360}">
      <dgm:prSet phldrT="[نص]"/>
      <dgm:spPr/>
      <dgm:t>
        <a:bodyPr/>
        <a:lstStyle/>
        <a:p>
          <a:pPr rtl="1"/>
          <a:r>
            <a:rPr lang="ar-JO" b="1" dirty="0">
              <a:cs typeface="Simplified Arabic" pitchFamily="2" charset="-78"/>
            </a:rPr>
            <a:t>نموذجُ </a:t>
          </a:r>
          <a:r>
            <a:rPr lang="ar-JO" b="1" dirty="0" err="1">
              <a:cs typeface="Simplified Arabic" pitchFamily="2" charset="-78"/>
            </a:rPr>
            <a:t>دالتون</a:t>
          </a:r>
          <a:endParaRPr lang="ar-JO" b="1" dirty="0">
            <a:cs typeface="Simplified Arabic" pitchFamily="2" charset="-78"/>
          </a:endParaRPr>
        </a:p>
      </dgm:t>
    </dgm:pt>
    <dgm:pt modelId="{CC405FE1-47DC-48FE-959C-B5023AE1DB14}" type="parTrans" cxnId="{0732025F-68B4-4FE0-B1BF-E72C10D56617}">
      <dgm:prSet/>
      <dgm:spPr/>
      <dgm:t>
        <a:bodyPr/>
        <a:lstStyle/>
        <a:p>
          <a:pPr rtl="1"/>
          <a:endParaRPr lang="ar-JO"/>
        </a:p>
      </dgm:t>
    </dgm:pt>
    <dgm:pt modelId="{D2BE5DB4-2187-478E-8109-441F6F1C0D2B}" type="sibTrans" cxnId="{0732025F-68B4-4FE0-B1BF-E72C10D56617}">
      <dgm:prSet/>
      <dgm:spPr/>
      <dgm:t>
        <a:bodyPr/>
        <a:lstStyle/>
        <a:p>
          <a:pPr rtl="1"/>
          <a:endParaRPr lang="ar-JO"/>
        </a:p>
      </dgm:t>
    </dgm:pt>
    <dgm:pt modelId="{057314EC-BDF5-4CF3-AB17-75F3581563D3}">
      <dgm:prSet/>
      <dgm:spPr/>
      <dgm:t>
        <a:bodyPr/>
        <a:lstStyle/>
        <a:p>
          <a:pPr rtl="1"/>
          <a:r>
            <a:rPr lang="ar-JO" b="1" dirty="0">
              <a:cs typeface="Simplified Arabic" pitchFamily="2" charset="-78"/>
            </a:rPr>
            <a:t>نموذجُ </a:t>
          </a:r>
          <a:r>
            <a:rPr lang="ar-JO" b="1" dirty="0" err="1">
              <a:cs typeface="Simplified Arabic" pitchFamily="2" charset="-78"/>
            </a:rPr>
            <a:t>رذرفورد</a:t>
          </a:r>
          <a:endParaRPr lang="ar-JO" b="1" dirty="0">
            <a:cs typeface="Simplified Arabic" pitchFamily="2" charset="-78"/>
          </a:endParaRPr>
        </a:p>
      </dgm:t>
    </dgm:pt>
    <dgm:pt modelId="{00C26F44-775A-4F1D-9F71-9FD0922756E2}" type="parTrans" cxnId="{E3986B07-CF24-4A80-A28C-B209EAB13914}">
      <dgm:prSet/>
      <dgm:spPr/>
      <dgm:t>
        <a:bodyPr/>
        <a:lstStyle/>
        <a:p>
          <a:pPr rtl="1"/>
          <a:endParaRPr lang="ar-JO"/>
        </a:p>
      </dgm:t>
    </dgm:pt>
    <dgm:pt modelId="{06967CC3-39C7-4D46-8C8A-7BEF8AFFC794}" type="sibTrans" cxnId="{E3986B07-CF24-4A80-A28C-B209EAB13914}">
      <dgm:prSet/>
      <dgm:spPr/>
      <dgm:t>
        <a:bodyPr/>
        <a:lstStyle/>
        <a:p>
          <a:pPr rtl="1"/>
          <a:endParaRPr lang="ar-JO"/>
        </a:p>
      </dgm:t>
    </dgm:pt>
    <dgm:pt modelId="{C1DBAEC8-C8C6-4EA8-B5F7-E2AAF7DA7D77}">
      <dgm:prSet/>
      <dgm:spPr/>
      <dgm:t>
        <a:bodyPr/>
        <a:lstStyle/>
        <a:p>
          <a:pPr rtl="1"/>
          <a:r>
            <a:rPr lang="ar-JO" b="1" dirty="0">
              <a:cs typeface="Simplified Arabic" pitchFamily="2" charset="-78"/>
            </a:rPr>
            <a:t>نموذجُ بور الذرّيّ</a:t>
          </a:r>
        </a:p>
      </dgm:t>
    </dgm:pt>
    <dgm:pt modelId="{C07BDAD8-E6E5-4787-BCAC-1A59A6715CA1}" type="parTrans" cxnId="{1C1E9CAC-A5C8-4ABC-AF4A-7A2390D683B6}">
      <dgm:prSet/>
      <dgm:spPr/>
      <dgm:t>
        <a:bodyPr/>
        <a:lstStyle/>
        <a:p>
          <a:pPr rtl="1"/>
          <a:endParaRPr lang="ar-JO"/>
        </a:p>
      </dgm:t>
    </dgm:pt>
    <dgm:pt modelId="{6A6335A5-3EFA-4349-A70C-A34917EE7979}" type="sibTrans" cxnId="{1C1E9CAC-A5C8-4ABC-AF4A-7A2390D683B6}">
      <dgm:prSet/>
      <dgm:spPr/>
      <dgm:t>
        <a:bodyPr/>
        <a:lstStyle/>
        <a:p>
          <a:pPr rtl="1"/>
          <a:endParaRPr lang="ar-JO"/>
        </a:p>
      </dgm:t>
    </dgm:pt>
    <dgm:pt modelId="{6B58442B-C215-4672-BF0B-760CFA2A4903}">
      <dgm:prSet/>
      <dgm:spPr/>
      <dgm:t>
        <a:bodyPr/>
        <a:lstStyle/>
        <a:p>
          <a:pPr rtl="1"/>
          <a:r>
            <a:rPr lang="ar-JO" b="1" dirty="0">
              <a:cs typeface="Simplified Arabic" pitchFamily="2" charset="-78"/>
            </a:rPr>
            <a:t>النّموذجُ الذّرّيّ الحديث</a:t>
          </a:r>
        </a:p>
      </dgm:t>
    </dgm:pt>
    <dgm:pt modelId="{75FE0847-4787-45EA-9543-91B04678124E}" type="parTrans" cxnId="{D58FFCC7-CFCC-4FF4-A282-35626195E487}">
      <dgm:prSet/>
      <dgm:spPr/>
      <dgm:t>
        <a:bodyPr/>
        <a:lstStyle/>
        <a:p>
          <a:pPr rtl="1"/>
          <a:endParaRPr lang="ar-JO"/>
        </a:p>
      </dgm:t>
    </dgm:pt>
    <dgm:pt modelId="{50F5E7A0-9B34-4226-982D-F9F3CA1B4B51}" type="sibTrans" cxnId="{D58FFCC7-CFCC-4FF4-A282-35626195E487}">
      <dgm:prSet/>
      <dgm:spPr/>
      <dgm:t>
        <a:bodyPr/>
        <a:lstStyle/>
        <a:p>
          <a:pPr rtl="1"/>
          <a:endParaRPr lang="ar-JO"/>
        </a:p>
      </dgm:t>
    </dgm:pt>
    <dgm:pt modelId="{5629644B-178A-4C49-8BA9-3067D5A7E54E}" type="pres">
      <dgm:prSet presAssocID="{BA23661B-D091-4949-9AC4-1B4CD9835935}" presName="hierChild1" presStyleCnt="0">
        <dgm:presLayoutVars>
          <dgm:chPref val="1"/>
          <dgm:dir/>
          <dgm:animOne val="branch"/>
          <dgm:animLvl val="lvl"/>
          <dgm:resizeHandles/>
        </dgm:presLayoutVars>
      </dgm:prSet>
      <dgm:spPr/>
    </dgm:pt>
    <dgm:pt modelId="{5C392304-13DC-46B3-866A-5FE55A4D866D}" type="pres">
      <dgm:prSet presAssocID="{6CD4A7C8-0DDA-4602-9D61-AB055E852C43}" presName="hierRoot1" presStyleCnt="0"/>
      <dgm:spPr/>
    </dgm:pt>
    <dgm:pt modelId="{7E4BB677-0565-43F3-94C8-1D49E2526E26}" type="pres">
      <dgm:prSet presAssocID="{6CD4A7C8-0DDA-4602-9D61-AB055E852C43}" presName="composite" presStyleCnt="0"/>
      <dgm:spPr/>
    </dgm:pt>
    <dgm:pt modelId="{CC490F53-19C1-4251-9C66-05588EC203C2}" type="pres">
      <dgm:prSet presAssocID="{6CD4A7C8-0DDA-4602-9D61-AB055E852C43}" presName="background" presStyleLbl="node0" presStyleIdx="0" presStyleCnt="1"/>
      <dgm:spPr/>
    </dgm:pt>
    <dgm:pt modelId="{F5C6A6D0-22D9-4299-817F-6E2B2634B524}" type="pres">
      <dgm:prSet presAssocID="{6CD4A7C8-0DDA-4602-9D61-AB055E852C43}" presName="text" presStyleLbl="fgAcc0" presStyleIdx="0" presStyleCnt="1">
        <dgm:presLayoutVars>
          <dgm:chPref val="3"/>
        </dgm:presLayoutVars>
      </dgm:prSet>
      <dgm:spPr/>
    </dgm:pt>
    <dgm:pt modelId="{AA18A64F-55F5-4A5A-BD99-EA009FFBF922}" type="pres">
      <dgm:prSet presAssocID="{6CD4A7C8-0DDA-4602-9D61-AB055E852C43}" presName="hierChild2" presStyleCnt="0"/>
      <dgm:spPr/>
    </dgm:pt>
    <dgm:pt modelId="{8E28AE82-D7E7-4C74-877C-C8CD8A81808C}" type="pres">
      <dgm:prSet presAssocID="{75FE0847-4787-45EA-9543-91B04678124E}" presName="Name10" presStyleLbl="parChTrans1D2" presStyleIdx="0" presStyleCnt="5"/>
      <dgm:spPr/>
    </dgm:pt>
    <dgm:pt modelId="{D79B9CDA-D395-48B3-BEBE-17C5C12CE176}" type="pres">
      <dgm:prSet presAssocID="{6B58442B-C215-4672-BF0B-760CFA2A4903}" presName="hierRoot2" presStyleCnt="0"/>
      <dgm:spPr/>
    </dgm:pt>
    <dgm:pt modelId="{6CB1AF10-794B-4CC4-AC8D-49DF9933B0EC}" type="pres">
      <dgm:prSet presAssocID="{6B58442B-C215-4672-BF0B-760CFA2A4903}" presName="composite2" presStyleCnt="0"/>
      <dgm:spPr/>
    </dgm:pt>
    <dgm:pt modelId="{24CCF43D-5BF3-4156-94EC-C266B1154AA7}" type="pres">
      <dgm:prSet presAssocID="{6B58442B-C215-4672-BF0B-760CFA2A4903}" presName="background2" presStyleLbl="node2" presStyleIdx="0" presStyleCnt="5"/>
      <dgm:spPr/>
    </dgm:pt>
    <dgm:pt modelId="{65551B93-F2FD-4051-8875-CF9D30FD2614}" type="pres">
      <dgm:prSet presAssocID="{6B58442B-C215-4672-BF0B-760CFA2A4903}" presName="text2" presStyleLbl="fgAcc2" presStyleIdx="0" presStyleCnt="5">
        <dgm:presLayoutVars>
          <dgm:chPref val="3"/>
        </dgm:presLayoutVars>
      </dgm:prSet>
      <dgm:spPr/>
    </dgm:pt>
    <dgm:pt modelId="{2A36A784-6832-4BCC-8762-56C1564B4AB9}" type="pres">
      <dgm:prSet presAssocID="{6B58442B-C215-4672-BF0B-760CFA2A4903}" presName="hierChild3" presStyleCnt="0"/>
      <dgm:spPr/>
    </dgm:pt>
    <dgm:pt modelId="{F1A4DCA3-6550-45E8-B35B-5E69A6F7B0E6}" type="pres">
      <dgm:prSet presAssocID="{C07BDAD8-E6E5-4787-BCAC-1A59A6715CA1}" presName="Name10" presStyleLbl="parChTrans1D2" presStyleIdx="1" presStyleCnt="5"/>
      <dgm:spPr/>
    </dgm:pt>
    <dgm:pt modelId="{F69F8501-1A79-469B-AE70-A1C53B903DB8}" type="pres">
      <dgm:prSet presAssocID="{C1DBAEC8-C8C6-4EA8-B5F7-E2AAF7DA7D77}" presName="hierRoot2" presStyleCnt="0"/>
      <dgm:spPr/>
    </dgm:pt>
    <dgm:pt modelId="{10C5CD41-747F-45F3-A164-BE4F98316681}" type="pres">
      <dgm:prSet presAssocID="{C1DBAEC8-C8C6-4EA8-B5F7-E2AAF7DA7D77}" presName="composite2" presStyleCnt="0"/>
      <dgm:spPr/>
    </dgm:pt>
    <dgm:pt modelId="{2D7182E6-9E9D-4064-9F73-6CE898CF5CD3}" type="pres">
      <dgm:prSet presAssocID="{C1DBAEC8-C8C6-4EA8-B5F7-E2AAF7DA7D77}" presName="background2" presStyleLbl="node2" presStyleIdx="1" presStyleCnt="5"/>
      <dgm:spPr/>
    </dgm:pt>
    <dgm:pt modelId="{646D974F-0694-4C04-8AB1-70FEEB118794}" type="pres">
      <dgm:prSet presAssocID="{C1DBAEC8-C8C6-4EA8-B5F7-E2AAF7DA7D77}" presName="text2" presStyleLbl="fgAcc2" presStyleIdx="1" presStyleCnt="5">
        <dgm:presLayoutVars>
          <dgm:chPref val="3"/>
        </dgm:presLayoutVars>
      </dgm:prSet>
      <dgm:spPr/>
    </dgm:pt>
    <dgm:pt modelId="{FF829AF4-9C0B-440B-BE2F-B4953D1E0E00}" type="pres">
      <dgm:prSet presAssocID="{C1DBAEC8-C8C6-4EA8-B5F7-E2AAF7DA7D77}" presName="hierChild3" presStyleCnt="0"/>
      <dgm:spPr/>
    </dgm:pt>
    <dgm:pt modelId="{1866E39D-9AAA-4DD3-B855-7A6D3EF4273C}" type="pres">
      <dgm:prSet presAssocID="{00C26F44-775A-4F1D-9F71-9FD0922756E2}" presName="Name10" presStyleLbl="parChTrans1D2" presStyleIdx="2" presStyleCnt="5"/>
      <dgm:spPr/>
    </dgm:pt>
    <dgm:pt modelId="{78ABDEF8-D6D0-437E-944F-D3B11482A40A}" type="pres">
      <dgm:prSet presAssocID="{057314EC-BDF5-4CF3-AB17-75F3581563D3}" presName="hierRoot2" presStyleCnt="0"/>
      <dgm:spPr/>
    </dgm:pt>
    <dgm:pt modelId="{323160CC-104E-4605-BFB0-DFA3CED62876}" type="pres">
      <dgm:prSet presAssocID="{057314EC-BDF5-4CF3-AB17-75F3581563D3}" presName="composite2" presStyleCnt="0"/>
      <dgm:spPr/>
    </dgm:pt>
    <dgm:pt modelId="{300C09D9-AA0C-4F53-B16D-ADAC63AC470F}" type="pres">
      <dgm:prSet presAssocID="{057314EC-BDF5-4CF3-AB17-75F3581563D3}" presName="background2" presStyleLbl="node2" presStyleIdx="2" presStyleCnt="5"/>
      <dgm:spPr/>
    </dgm:pt>
    <dgm:pt modelId="{E7DA2419-6EF9-4FBF-BE29-1C7134F03823}" type="pres">
      <dgm:prSet presAssocID="{057314EC-BDF5-4CF3-AB17-75F3581563D3}" presName="text2" presStyleLbl="fgAcc2" presStyleIdx="2" presStyleCnt="5">
        <dgm:presLayoutVars>
          <dgm:chPref val="3"/>
        </dgm:presLayoutVars>
      </dgm:prSet>
      <dgm:spPr/>
    </dgm:pt>
    <dgm:pt modelId="{D2DCF621-4FA8-4344-9A1D-92FFFE8444AD}" type="pres">
      <dgm:prSet presAssocID="{057314EC-BDF5-4CF3-AB17-75F3581563D3}" presName="hierChild3" presStyleCnt="0"/>
      <dgm:spPr/>
    </dgm:pt>
    <dgm:pt modelId="{69DECEB4-3578-4E57-BD9D-ABA98724312A}" type="pres">
      <dgm:prSet presAssocID="{1E8F43CC-813E-4A98-AABB-B4E322B30D04}" presName="Name10" presStyleLbl="parChTrans1D2" presStyleIdx="3" presStyleCnt="5"/>
      <dgm:spPr/>
    </dgm:pt>
    <dgm:pt modelId="{43995639-5E32-4249-B4CD-1F92148EAF70}" type="pres">
      <dgm:prSet presAssocID="{8732AB4D-00BB-468F-86EB-A1CAEF885B25}" presName="hierRoot2" presStyleCnt="0"/>
      <dgm:spPr/>
    </dgm:pt>
    <dgm:pt modelId="{4B37C0F7-9408-42A4-9013-7141E6C1AB6A}" type="pres">
      <dgm:prSet presAssocID="{8732AB4D-00BB-468F-86EB-A1CAEF885B25}" presName="composite2" presStyleCnt="0"/>
      <dgm:spPr/>
    </dgm:pt>
    <dgm:pt modelId="{56BD095F-DEE1-4072-9DDD-957F7CEDE481}" type="pres">
      <dgm:prSet presAssocID="{8732AB4D-00BB-468F-86EB-A1CAEF885B25}" presName="background2" presStyleLbl="node2" presStyleIdx="3" presStyleCnt="5"/>
      <dgm:spPr/>
    </dgm:pt>
    <dgm:pt modelId="{70116C09-C4CD-434A-BC00-3BFBCD83D0DE}" type="pres">
      <dgm:prSet presAssocID="{8732AB4D-00BB-468F-86EB-A1CAEF885B25}" presName="text2" presStyleLbl="fgAcc2" presStyleIdx="3" presStyleCnt="5">
        <dgm:presLayoutVars>
          <dgm:chPref val="3"/>
        </dgm:presLayoutVars>
      </dgm:prSet>
      <dgm:spPr/>
    </dgm:pt>
    <dgm:pt modelId="{696173A6-12A4-474A-AAC2-6E825F0B4CB4}" type="pres">
      <dgm:prSet presAssocID="{8732AB4D-00BB-468F-86EB-A1CAEF885B25}" presName="hierChild3" presStyleCnt="0"/>
      <dgm:spPr/>
    </dgm:pt>
    <dgm:pt modelId="{2BB100C4-0B55-463B-AA93-10AF0641DD44}" type="pres">
      <dgm:prSet presAssocID="{CC405FE1-47DC-48FE-959C-B5023AE1DB14}" presName="Name10" presStyleLbl="parChTrans1D2" presStyleIdx="4" presStyleCnt="5"/>
      <dgm:spPr/>
    </dgm:pt>
    <dgm:pt modelId="{B7FE7DC6-8D79-4816-A738-45BF73A6AD6F}" type="pres">
      <dgm:prSet presAssocID="{071966F9-C9ED-4591-AEE2-EAFB7E74D360}" presName="hierRoot2" presStyleCnt="0"/>
      <dgm:spPr/>
    </dgm:pt>
    <dgm:pt modelId="{F61CD569-079C-49FE-AA21-F0798F197325}" type="pres">
      <dgm:prSet presAssocID="{071966F9-C9ED-4591-AEE2-EAFB7E74D360}" presName="composite2" presStyleCnt="0"/>
      <dgm:spPr/>
    </dgm:pt>
    <dgm:pt modelId="{8A96BD0F-D874-4DCB-B995-9E6B37A0926E}" type="pres">
      <dgm:prSet presAssocID="{071966F9-C9ED-4591-AEE2-EAFB7E74D360}" presName="background2" presStyleLbl="node2" presStyleIdx="4" presStyleCnt="5"/>
      <dgm:spPr/>
    </dgm:pt>
    <dgm:pt modelId="{BD30CB6A-EA93-4F24-9DE8-EB3F704B0386}" type="pres">
      <dgm:prSet presAssocID="{071966F9-C9ED-4591-AEE2-EAFB7E74D360}" presName="text2" presStyleLbl="fgAcc2" presStyleIdx="4" presStyleCnt="5">
        <dgm:presLayoutVars>
          <dgm:chPref val="3"/>
        </dgm:presLayoutVars>
      </dgm:prSet>
      <dgm:spPr/>
    </dgm:pt>
    <dgm:pt modelId="{78B5A21A-28B6-491C-9BD8-664BB53A656D}" type="pres">
      <dgm:prSet presAssocID="{071966F9-C9ED-4591-AEE2-EAFB7E74D360}" presName="hierChild3" presStyleCnt="0"/>
      <dgm:spPr/>
    </dgm:pt>
  </dgm:ptLst>
  <dgm:cxnLst>
    <dgm:cxn modelId="{E3986B07-CF24-4A80-A28C-B209EAB13914}" srcId="{6CD4A7C8-0DDA-4602-9D61-AB055E852C43}" destId="{057314EC-BDF5-4CF3-AB17-75F3581563D3}" srcOrd="2" destOrd="0" parTransId="{00C26F44-775A-4F1D-9F71-9FD0922756E2}" sibTransId="{06967CC3-39C7-4D46-8C8A-7BEF8AFFC794}"/>
    <dgm:cxn modelId="{0732025F-68B4-4FE0-B1BF-E72C10D56617}" srcId="{6CD4A7C8-0DDA-4602-9D61-AB055E852C43}" destId="{071966F9-C9ED-4591-AEE2-EAFB7E74D360}" srcOrd="4" destOrd="0" parTransId="{CC405FE1-47DC-48FE-959C-B5023AE1DB14}" sibTransId="{D2BE5DB4-2187-478E-8109-441F6F1C0D2B}"/>
    <dgm:cxn modelId="{9CC31641-8FBE-41A2-82A9-BBF66B3763CE}" type="presOf" srcId="{CC405FE1-47DC-48FE-959C-B5023AE1DB14}" destId="{2BB100C4-0B55-463B-AA93-10AF0641DD44}" srcOrd="0" destOrd="0" presId="urn:microsoft.com/office/officeart/2005/8/layout/hierarchy1"/>
    <dgm:cxn modelId="{45DC0566-FE9F-48D3-A7C3-5E920C99C14C}" type="presOf" srcId="{071966F9-C9ED-4591-AEE2-EAFB7E74D360}" destId="{BD30CB6A-EA93-4F24-9DE8-EB3F704B0386}" srcOrd="0" destOrd="0" presId="urn:microsoft.com/office/officeart/2005/8/layout/hierarchy1"/>
    <dgm:cxn modelId="{1AF8AF4E-B474-417F-A561-7807D8C260D5}" type="presOf" srcId="{057314EC-BDF5-4CF3-AB17-75F3581563D3}" destId="{E7DA2419-6EF9-4FBF-BE29-1C7134F03823}" srcOrd="0" destOrd="0" presId="urn:microsoft.com/office/officeart/2005/8/layout/hierarchy1"/>
    <dgm:cxn modelId="{D45A1250-CFC6-44A8-BD97-AC152F5D4211}" type="presOf" srcId="{75FE0847-4787-45EA-9543-91B04678124E}" destId="{8E28AE82-D7E7-4C74-877C-C8CD8A81808C}" srcOrd="0" destOrd="0" presId="urn:microsoft.com/office/officeart/2005/8/layout/hierarchy1"/>
    <dgm:cxn modelId="{BC3C0F71-2B7C-4674-8A00-723E13DB6543}" type="presOf" srcId="{1E8F43CC-813E-4A98-AABB-B4E322B30D04}" destId="{69DECEB4-3578-4E57-BD9D-ABA98724312A}" srcOrd="0" destOrd="0" presId="urn:microsoft.com/office/officeart/2005/8/layout/hierarchy1"/>
    <dgm:cxn modelId="{665DE086-F46E-473B-84DA-3530CC3058C7}" srcId="{6CD4A7C8-0DDA-4602-9D61-AB055E852C43}" destId="{8732AB4D-00BB-468F-86EB-A1CAEF885B25}" srcOrd="3" destOrd="0" parTransId="{1E8F43CC-813E-4A98-AABB-B4E322B30D04}" sibTransId="{F677B806-6044-4748-B8D5-6A2AB0CBDF5C}"/>
    <dgm:cxn modelId="{0A38558A-4A1E-4C76-9988-E90DBE3C795D}" type="presOf" srcId="{C07BDAD8-E6E5-4787-BCAC-1A59A6715CA1}" destId="{F1A4DCA3-6550-45E8-B35B-5E69A6F7B0E6}" srcOrd="0" destOrd="0" presId="urn:microsoft.com/office/officeart/2005/8/layout/hierarchy1"/>
    <dgm:cxn modelId="{40CB318F-5256-477B-AE79-88D395F83248}" type="presOf" srcId="{8732AB4D-00BB-468F-86EB-A1CAEF885B25}" destId="{70116C09-C4CD-434A-BC00-3BFBCD83D0DE}" srcOrd="0" destOrd="0" presId="urn:microsoft.com/office/officeart/2005/8/layout/hierarchy1"/>
    <dgm:cxn modelId="{A25636A8-3158-46C7-AB5C-647BCF3D954E}" type="presOf" srcId="{BA23661B-D091-4949-9AC4-1B4CD9835935}" destId="{5629644B-178A-4C49-8BA9-3067D5A7E54E}" srcOrd="0" destOrd="0" presId="urn:microsoft.com/office/officeart/2005/8/layout/hierarchy1"/>
    <dgm:cxn modelId="{1C1E9CAC-A5C8-4ABC-AF4A-7A2390D683B6}" srcId="{6CD4A7C8-0DDA-4602-9D61-AB055E852C43}" destId="{C1DBAEC8-C8C6-4EA8-B5F7-E2AAF7DA7D77}" srcOrd="1" destOrd="0" parTransId="{C07BDAD8-E6E5-4787-BCAC-1A59A6715CA1}" sibTransId="{6A6335A5-3EFA-4349-A70C-A34917EE7979}"/>
    <dgm:cxn modelId="{D58FFCC7-CFCC-4FF4-A282-35626195E487}" srcId="{6CD4A7C8-0DDA-4602-9D61-AB055E852C43}" destId="{6B58442B-C215-4672-BF0B-760CFA2A4903}" srcOrd="0" destOrd="0" parTransId="{75FE0847-4787-45EA-9543-91B04678124E}" sibTransId="{50F5E7A0-9B34-4226-982D-F9F3CA1B4B51}"/>
    <dgm:cxn modelId="{292A8EC9-4734-4D3F-848A-35F79FB63DCB}" type="presOf" srcId="{00C26F44-775A-4F1D-9F71-9FD0922756E2}" destId="{1866E39D-9AAA-4DD3-B855-7A6D3EF4273C}" srcOrd="0" destOrd="0" presId="urn:microsoft.com/office/officeart/2005/8/layout/hierarchy1"/>
    <dgm:cxn modelId="{FCE180CB-0407-4966-B498-81D5BC97E7AD}" type="presOf" srcId="{6CD4A7C8-0DDA-4602-9D61-AB055E852C43}" destId="{F5C6A6D0-22D9-4299-817F-6E2B2634B524}" srcOrd="0" destOrd="0" presId="urn:microsoft.com/office/officeart/2005/8/layout/hierarchy1"/>
    <dgm:cxn modelId="{8F65E4DC-F53C-41E6-B7D7-13E6A752AE33}" srcId="{BA23661B-D091-4949-9AC4-1B4CD9835935}" destId="{6CD4A7C8-0DDA-4602-9D61-AB055E852C43}" srcOrd="0" destOrd="0" parTransId="{67B50FB5-6C34-4D62-BB58-9FDD5271B789}" sibTransId="{DDE3A110-B7D6-43C2-BA0B-5892B3F4295A}"/>
    <dgm:cxn modelId="{F2A666EB-B51F-47F7-979B-88F0E07DAF09}" type="presOf" srcId="{C1DBAEC8-C8C6-4EA8-B5F7-E2AAF7DA7D77}" destId="{646D974F-0694-4C04-8AB1-70FEEB118794}" srcOrd="0" destOrd="0" presId="urn:microsoft.com/office/officeart/2005/8/layout/hierarchy1"/>
    <dgm:cxn modelId="{D69760F0-2014-4E60-AAA8-00C8ED948070}" type="presOf" srcId="{6B58442B-C215-4672-BF0B-760CFA2A4903}" destId="{65551B93-F2FD-4051-8875-CF9D30FD2614}" srcOrd="0" destOrd="0" presId="urn:microsoft.com/office/officeart/2005/8/layout/hierarchy1"/>
    <dgm:cxn modelId="{50989A48-ED66-4D6B-95B1-2DF77E38C898}" type="presParOf" srcId="{5629644B-178A-4C49-8BA9-3067D5A7E54E}" destId="{5C392304-13DC-46B3-866A-5FE55A4D866D}" srcOrd="0" destOrd="0" presId="urn:microsoft.com/office/officeart/2005/8/layout/hierarchy1"/>
    <dgm:cxn modelId="{400F4B93-9A43-482D-B49F-F1CAF2FD0EB6}" type="presParOf" srcId="{5C392304-13DC-46B3-866A-5FE55A4D866D}" destId="{7E4BB677-0565-43F3-94C8-1D49E2526E26}" srcOrd="0" destOrd="0" presId="urn:microsoft.com/office/officeart/2005/8/layout/hierarchy1"/>
    <dgm:cxn modelId="{3ED5369D-9972-46BB-9E84-3DF39E046701}" type="presParOf" srcId="{7E4BB677-0565-43F3-94C8-1D49E2526E26}" destId="{CC490F53-19C1-4251-9C66-05588EC203C2}" srcOrd="0" destOrd="0" presId="urn:microsoft.com/office/officeart/2005/8/layout/hierarchy1"/>
    <dgm:cxn modelId="{3B5DA885-2B5A-4FBF-B5B0-B7798F3966A5}" type="presParOf" srcId="{7E4BB677-0565-43F3-94C8-1D49E2526E26}" destId="{F5C6A6D0-22D9-4299-817F-6E2B2634B524}" srcOrd="1" destOrd="0" presId="urn:microsoft.com/office/officeart/2005/8/layout/hierarchy1"/>
    <dgm:cxn modelId="{83E9B9EC-3AE1-4939-9338-68ADDDD9763E}" type="presParOf" srcId="{5C392304-13DC-46B3-866A-5FE55A4D866D}" destId="{AA18A64F-55F5-4A5A-BD99-EA009FFBF922}" srcOrd="1" destOrd="0" presId="urn:microsoft.com/office/officeart/2005/8/layout/hierarchy1"/>
    <dgm:cxn modelId="{5787246A-3478-4202-BBE2-DB97C5D94C60}" type="presParOf" srcId="{AA18A64F-55F5-4A5A-BD99-EA009FFBF922}" destId="{8E28AE82-D7E7-4C74-877C-C8CD8A81808C}" srcOrd="0" destOrd="0" presId="urn:microsoft.com/office/officeart/2005/8/layout/hierarchy1"/>
    <dgm:cxn modelId="{8BC9E463-BA40-4781-A0C6-14E49D3061F1}" type="presParOf" srcId="{AA18A64F-55F5-4A5A-BD99-EA009FFBF922}" destId="{D79B9CDA-D395-48B3-BEBE-17C5C12CE176}" srcOrd="1" destOrd="0" presId="urn:microsoft.com/office/officeart/2005/8/layout/hierarchy1"/>
    <dgm:cxn modelId="{4915194D-020B-412E-A6D8-CB5B1E1CDA10}" type="presParOf" srcId="{D79B9CDA-D395-48B3-BEBE-17C5C12CE176}" destId="{6CB1AF10-794B-4CC4-AC8D-49DF9933B0EC}" srcOrd="0" destOrd="0" presId="urn:microsoft.com/office/officeart/2005/8/layout/hierarchy1"/>
    <dgm:cxn modelId="{B2E8E927-04B1-4624-9918-94C1CEFC0331}" type="presParOf" srcId="{6CB1AF10-794B-4CC4-AC8D-49DF9933B0EC}" destId="{24CCF43D-5BF3-4156-94EC-C266B1154AA7}" srcOrd="0" destOrd="0" presId="urn:microsoft.com/office/officeart/2005/8/layout/hierarchy1"/>
    <dgm:cxn modelId="{160F461B-7F4B-42AE-A207-015F16AC6643}" type="presParOf" srcId="{6CB1AF10-794B-4CC4-AC8D-49DF9933B0EC}" destId="{65551B93-F2FD-4051-8875-CF9D30FD2614}" srcOrd="1" destOrd="0" presId="urn:microsoft.com/office/officeart/2005/8/layout/hierarchy1"/>
    <dgm:cxn modelId="{A0A23AC6-CF92-4D1D-B052-F4AD2F5A726A}" type="presParOf" srcId="{D79B9CDA-D395-48B3-BEBE-17C5C12CE176}" destId="{2A36A784-6832-4BCC-8762-56C1564B4AB9}" srcOrd="1" destOrd="0" presId="urn:microsoft.com/office/officeart/2005/8/layout/hierarchy1"/>
    <dgm:cxn modelId="{15E64FBA-5280-45D2-9564-FE539619CB0E}" type="presParOf" srcId="{AA18A64F-55F5-4A5A-BD99-EA009FFBF922}" destId="{F1A4DCA3-6550-45E8-B35B-5E69A6F7B0E6}" srcOrd="2" destOrd="0" presId="urn:microsoft.com/office/officeart/2005/8/layout/hierarchy1"/>
    <dgm:cxn modelId="{54CC3B10-9031-44DB-BF0B-03C4F9187D34}" type="presParOf" srcId="{AA18A64F-55F5-4A5A-BD99-EA009FFBF922}" destId="{F69F8501-1A79-469B-AE70-A1C53B903DB8}" srcOrd="3" destOrd="0" presId="urn:microsoft.com/office/officeart/2005/8/layout/hierarchy1"/>
    <dgm:cxn modelId="{D26A645B-2809-44B6-A6BE-9871A9921978}" type="presParOf" srcId="{F69F8501-1A79-469B-AE70-A1C53B903DB8}" destId="{10C5CD41-747F-45F3-A164-BE4F98316681}" srcOrd="0" destOrd="0" presId="urn:microsoft.com/office/officeart/2005/8/layout/hierarchy1"/>
    <dgm:cxn modelId="{CEBD4DB7-2B63-4097-B1D4-D26AD19B122A}" type="presParOf" srcId="{10C5CD41-747F-45F3-A164-BE4F98316681}" destId="{2D7182E6-9E9D-4064-9F73-6CE898CF5CD3}" srcOrd="0" destOrd="0" presId="urn:microsoft.com/office/officeart/2005/8/layout/hierarchy1"/>
    <dgm:cxn modelId="{4EAF951F-AABD-4A36-A19F-06D7B222294D}" type="presParOf" srcId="{10C5CD41-747F-45F3-A164-BE4F98316681}" destId="{646D974F-0694-4C04-8AB1-70FEEB118794}" srcOrd="1" destOrd="0" presId="urn:microsoft.com/office/officeart/2005/8/layout/hierarchy1"/>
    <dgm:cxn modelId="{FE7BD8E3-B2EA-4F59-B524-3A3624D096EF}" type="presParOf" srcId="{F69F8501-1A79-469B-AE70-A1C53B903DB8}" destId="{FF829AF4-9C0B-440B-BE2F-B4953D1E0E00}" srcOrd="1" destOrd="0" presId="urn:microsoft.com/office/officeart/2005/8/layout/hierarchy1"/>
    <dgm:cxn modelId="{B165F283-0448-4DF6-A53A-DD2400591BAE}" type="presParOf" srcId="{AA18A64F-55F5-4A5A-BD99-EA009FFBF922}" destId="{1866E39D-9AAA-4DD3-B855-7A6D3EF4273C}" srcOrd="4" destOrd="0" presId="urn:microsoft.com/office/officeart/2005/8/layout/hierarchy1"/>
    <dgm:cxn modelId="{A239D582-1000-439D-8786-9547A034C5DE}" type="presParOf" srcId="{AA18A64F-55F5-4A5A-BD99-EA009FFBF922}" destId="{78ABDEF8-D6D0-437E-944F-D3B11482A40A}" srcOrd="5" destOrd="0" presId="urn:microsoft.com/office/officeart/2005/8/layout/hierarchy1"/>
    <dgm:cxn modelId="{DFD74319-1752-4FA9-B635-5C4031A3C1ED}" type="presParOf" srcId="{78ABDEF8-D6D0-437E-944F-D3B11482A40A}" destId="{323160CC-104E-4605-BFB0-DFA3CED62876}" srcOrd="0" destOrd="0" presId="urn:microsoft.com/office/officeart/2005/8/layout/hierarchy1"/>
    <dgm:cxn modelId="{6CA56112-6F8C-4593-9B06-2FA487D7326D}" type="presParOf" srcId="{323160CC-104E-4605-BFB0-DFA3CED62876}" destId="{300C09D9-AA0C-4F53-B16D-ADAC63AC470F}" srcOrd="0" destOrd="0" presId="urn:microsoft.com/office/officeart/2005/8/layout/hierarchy1"/>
    <dgm:cxn modelId="{42089820-5BEC-45EF-AD7A-93AFDA44D361}" type="presParOf" srcId="{323160CC-104E-4605-BFB0-DFA3CED62876}" destId="{E7DA2419-6EF9-4FBF-BE29-1C7134F03823}" srcOrd="1" destOrd="0" presId="urn:microsoft.com/office/officeart/2005/8/layout/hierarchy1"/>
    <dgm:cxn modelId="{037FCD7B-4F49-47FF-8B0B-98B951F4BF51}" type="presParOf" srcId="{78ABDEF8-D6D0-437E-944F-D3B11482A40A}" destId="{D2DCF621-4FA8-4344-9A1D-92FFFE8444AD}" srcOrd="1" destOrd="0" presId="urn:microsoft.com/office/officeart/2005/8/layout/hierarchy1"/>
    <dgm:cxn modelId="{82B2F55D-123B-4C20-9926-71DD71BD165D}" type="presParOf" srcId="{AA18A64F-55F5-4A5A-BD99-EA009FFBF922}" destId="{69DECEB4-3578-4E57-BD9D-ABA98724312A}" srcOrd="6" destOrd="0" presId="urn:microsoft.com/office/officeart/2005/8/layout/hierarchy1"/>
    <dgm:cxn modelId="{F42BF5F3-1231-436D-B11A-1CC8BCD8AD94}" type="presParOf" srcId="{AA18A64F-55F5-4A5A-BD99-EA009FFBF922}" destId="{43995639-5E32-4249-B4CD-1F92148EAF70}" srcOrd="7" destOrd="0" presId="urn:microsoft.com/office/officeart/2005/8/layout/hierarchy1"/>
    <dgm:cxn modelId="{0B07A6E0-467A-4033-AADF-FB955A57A171}" type="presParOf" srcId="{43995639-5E32-4249-B4CD-1F92148EAF70}" destId="{4B37C0F7-9408-42A4-9013-7141E6C1AB6A}" srcOrd="0" destOrd="0" presId="urn:microsoft.com/office/officeart/2005/8/layout/hierarchy1"/>
    <dgm:cxn modelId="{9134B738-066B-4014-9C92-186215E6E1CF}" type="presParOf" srcId="{4B37C0F7-9408-42A4-9013-7141E6C1AB6A}" destId="{56BD095F-DEE1-4072-9DDD-957F7CEDE481}" srcOrd="0" destOrd="0" presId="urn:microsoft.com/office/officeart/2005/8/layout/hierarchy1"/>
    <dgm:cxn modelId="{88313CAA-4A12-4D73-A654-4D8697B48F3B}" type="presParOf" srcId="{4B37C0F7-9408-42A4-9013-7141E6C1AB6A}" destId="{70116C09-C4CD-434A-BC00-3BFBCD83D0DE}" srcOrd="1" destOrd="0" presId="urn:microsoft.com/office/officeart/2005/8/layout/hierarchy1"/>
    <dgm:cxn modelId="{EC93C279-D0CB-444B-986D-818878A431D1}" type="presParOf" srcId="{43995639-5E32-4249-B4CD-1F92148EAF70}" destId="{696173A6-12A4-474A-AAC2-6E825F0B4CB4}" srcOrd="1" destOrd="0" presId="urn:microsoft.com/office/officeart/2005/8/layout/hierarchy1"/>
    <dgm:cxn modelId="{7E3832F8-60C4-43AD-83FD-1CAB29364DEF}" type="presParOf" srcId="{AA18A64F-55F5-4A5A-BD99-EA009FFBF922}" destId="{2BB100C4-0B55-463B-AA93-10AF0641DD44}" srcOrd="8" destOrd="0" presId="urn:microsoft.com/office/officeart/2005/8/layout/hierarchy1"/>
    <dgm:cxn modelId="{0712921E-3536-4D98-8C67-7D70B09CF54B}" type="presParOf" srcId="{AA18A64F-55F5-4A5A-BD99-EA009FFBF922}" destId="{B7FE7DC6-8D79-4816-A738-45BF73A6AD6F}" srcOrd="9" destOrd="0" presId="urn:microsoft.com/office/officeart/2005/8/layout/hierarchy1"/>
    <dgm:cxn modelId="{1356CCE4-F3A1-44CE-B5CD-BC94A3592E91}" type="presParOf" srcId="{B7FE7DC6-8D79-4816-A738-45BF73A6AD6F}" destId="{F61CD569-079C-49FE-AA21-F0798F197325}" srcOrd="0" destOrd="0" presId="urn:microsoft.com/office/officeart/2005/8/layout/hierarchy1"/>
    <dgm:cxn modelId="{A776864F-EAAD-44AA-85B7-0A6B299BB9F7}" type="presParOf" srcId="{F61CD569-079C-49FE-AA21-F0798F197325}" destId="{8A96BD0F-D874-4DCB-B995-9E6B37A0926E}" srcOrd="0" destOrd="0" presId="urn:microsoft.com/office/officeart/2005/8/layout/hierarchy1"/>
    <dgm:cxn modelId="{E790D67B-10C7-49A2-B0B8-428F8B1F62EB}" type="presParOf" srcId="{F61CD569-079C-49FE-AA21-F0798F197325}" destId="{BD30CB6A-EA93-4F24-9DE8-EB3F704B0386}" srcOrd="1" destOrd="0" presId="urn:microsoft.com/office/officeart/2005/8/layout/hierarchy1"/>
    <dgm:cxn modelId="{C8FDCCFB-1B4A-426C-9D44-8F5A266064E3}" type="presParOf" srcId="{B7FE7DC6-8D79-4816-A738-45BF73A6AD6F}" destId="{78B5A21A-28B6-491C-9BD8-664BB53A656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100C4-0B55-463B-AA93-10AF0641DD44}">
      <dsp:nvSpPr>
        <dsp:cNvPr id="0" name=""/>
        <dsp:cNvSpPr/>
      </dsp:nvSpPr>
      <dsp:spPr>
        <a:xfrm>
          <a:off x="2991594" y="1195772"/>
          <a:ext cx="2481857" cy="295284"/>
        </a:xfrm>
        <a:custGeom>
          <a:avLst/>
          <a:gdLst/>
          <a:ahLst/>
          <a:cxnLst/>
          <a:rect l="0" t="0" r="0" b="0"/>
          <a:pathLst>
            <a:path>
              <a:moveTo>
                <a:pt x="0" y="0"/>
              </a:moveTo>
              <a:lnTo>
                <a:pt x="0" y="201227"/>
              </a:lnTo>
              <a:lnTo>
                <a:pt x="2481857" y="201227"/>
              </a:lnTo>
              <a:lnTo>
                <a:pt x="2481857" y="2952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DECEB4-3578-4E57-BD9D-ABA98724312A}">
      <dsp:nvSpPr>
        <dsp:cNvPr id="0" name=""/>
        <dsp:cNvSpPr/>
      </dsp:nvSpPr>
      <dsp:spPr>
        <a:xfrm>
          <a:off x="2991594" y="1195772"/>
          <a:ext cx="1240928" cy="295284"/>
        </a:xfrm>
        <a:custGeom>
          <a:avLst/>
          <a:gdLst/>
          <a:ahLst/>
          <a:cxnLst/>
          <a:rect l="0" t="0" r="0" b="0"/>
          <a:pathLst>
            <a:path>
              <a:moveTo>
                <a:pt x="0" y="0"/>
              </a:moveTo>
              <a:lnTo>
                <a:pt x="0" y="201227"/>
              </a:lnTo>
              <a:lnTo>
                <a:pt x="1240928" y="201227"/>
              </a:lnTo>
              <a:lnTo>
                <a:pt x="1240928" y="2952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66E39D-9AAA-4DD3-B855-7A6D3EF4273C}">
      <dsp:nvSpPr>
        <dsp:cNvPr id="0" name=""/>
        <dsp:cNvSpPr/>
      </dsp:nvSpPr>
      <dsp:spPr>
        <a:xfrm>
          <a:off x="2945874" y="1195772"/>
          <a:ext cx="91440" cy="295284"/>
        </a:xfrm>
        <a:custGeom>
          <a:avLst/>
          <a:gdLst/>
          <a:ahLst/>
          <a:cxnLst/>
          <a:rect l="0" t="0" r="0" b="0"/>
          <a:pathLst>
            <a:path>
              <a:moveTo>
                <a:pt x="45720" y="0"/>
              </a:moveTo>
              <a:lnTo>
                <a:pt x="45720" y="2952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A4DCA3-6550-45E8-B35B-5E69A6F7B0E6}">
      <dsp:nvSpPr>
        <dsp:cNvPr id="0" name=""/>
        <dsp:cNvSpPr/>
      </dsp:nvSpPr>
      <dsp:spPr>
        <a:xfrm>
          <a:off x="1750665" y="1195772"/>
          <a:ext cx="1240928" cy="295284"/>
        </a:xfrm>
        <a:custGeom>
          <a:avLst/>
          <a:gdLst/>
          <a:ahLst/>
          <a:cxnLst/>
          <a:rect l="0" t="0" r="0" b="0"/>
          <a:pathLst>
            <a:path>
              <a:moveTo>
                <a:pt x="1240928" y="0"/>
              </a:moveTo>
              <a:lnTo>
                <a:pt x="1240928" y="201227"/>
              </a:lnTo>
              <a:lnTo>
                <a:pt x="0" y="201227"/>
              </a:lnTo>
              <a:lnTo>
                <a:pt x="0" y="2952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28AE82-D7E7-4C74-877C-C8CD8A81808C}">
      <dsp:nvSpPr>
        <dsp:cNvPr id="0" name=""/>
        <dsp:cNvSpPr/>
      </dsp:nvSpPr>
      <dsp:spPr>
        <a:xfrm>
          <a:off x="509736" y="1195772"/>
          <a:ext cx="2481857" cy="295284"/>
        </a:xfrm>
        <a:custGeom>
          <a:avLst/>
          <a:gdLst/>
          <a:ahLst/>
          <a:cxnLst/>
          <a:rect l="0" t="0" r="0" b="0"/>
          <a:pathLst>
            <a:path>
              <a:moveTo>
                <a:pt x="2481857" y="0"/>
              </a:moveTo>
              <a:lnTo>
                <a:pt x="2481857" y="201227"/>
              </a:lnTo>
              <a:lnTo>
                <a:pt x="0" y="201227"/>
              </a:lnTo>
              <a:lnTo>
                <a:pt x="0" y="2952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490F53-19C1-4251-9C66-05588EC203C2}">
      <dsp:nvSpPr>
        <dsp:cNvPr id="0" name=""/>
        <dsp:cNvSpPr/>
      </dsp:nvSpPr>
      <dsp:spPr>
        <a:xfrm>
          <a:off x="2483941" y="551053"/>
          <a:ext cx="1015305" cy="6447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C6A6D0-22D9-4299-817F-6E2B2634B524}">
      <dsp:nvSpPr>
        <dsp:cNvPr id="0" name=""/>
        <dsp:cNvSpPr/>
      </dsp:nvSpPr>
      <dsp:spPr>
        <a:xfrm>
          <a:off x="2596753" y="658224"/>
          <a:ext cx="1015305" cy="6447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1">
            <a:lnSpc>
              <a:spcPct val="90000"/>
            </a:lnSpc>
            <a:spcBef>
              <a:spcPct val="0"/>
            </a:spcBef>
            <a:spcAft>
              <a:spcPct val="35000"/>
            </a:spcAft>
            <a:buNone/>
          </a:pPr>
          <a:r>
            <a:rPr lang="ar-JO" sz="1300" b="1" kern="1200" dirty="0">
              <a:cs typeface="Simplified Arabic" pitchFamily="2" charset="-78"/>
            </a:rPr>
            <a:t>النّماذجُ الذّرّيّةُ</a:t>
          </a:r>
        </a:p>
      </dsp:txBody>
      <dsp:txXfrm>
        <a:off x="2596753" y="658224"/>
        <a:ext cx="1015305" cy="644718"/>
      </dsp:txXfrm>
    </dsp:sp>
    <dsp:sp modelId="{24CCF43D-5BF3-4156-94EC-C266B1154AA7}">
      <dsp:nvSpPr>
        <dsp:cNvPr id="0" name=""/>
        <dsp:cNvSpPr/>
      </dsp:nvSpPr>
      <dsp:spPr>
        <a:xfrm>
          <a:off x="2083" y="1491056"/>
          <a:ext cx="1015305" cy="6447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551B93-F2FD-4051-8875-CF9D30FD2614}">
      <dsp:nvSpPr>
        <dsp:cNvPr id="0" name=""/>
        <dsp:cNvSpPr/>
      </dsp:nvSpPr>
      <dsp:spPr>
        <a:xfrm>
          <a:off x="114895" y="1598227"/>
          <a:ext cx="1015305" cy="6447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1">
            <a:lnSpc>
              <a:spcPct val="90000"/>
            </a:lnSpc>
            <a:spcBef>
              <a:spcPct val="0"/>
            </a:spcBef>
            <a:spcAft>
              <a:spcPct val="35000"/>
            </a:spcAft>
            <a:buNone/>
          </a:pPr>
          <a:r>
            <a:rPr lang="ar-JO" sz="1300" b="1" kern="1200" dirty="0">
              <a:cs typeface="Simplified Arabic" pitchFamily="2" charset="-78"/>
            </a:rPr>
            <a:t>النّموذجُ الذّرّيّ الحديث</a:t>
          </a:r>
        </a:p>
      </dsp:txBody>
      <dsp:txXfrm>
        <a:off x="114895" y="1598227"/>
        <a:ext cx="1015305" cy="644718"/>
      </dsp:txXfrm>
    </dsp:sp>
    <dsp:sp modelId="{2D7182E6-9E9D-4064-9F73-6CE898CF5CD3}">
      <dsp:nvSpPr>
        <dsp:cNvPr id="0" name=""/>
        <dsp:cNvSpPr/>
      </dsp:nvSpPr>
      <dsp:spPr>
        <a:xfrm>
          <a:off x="1243012" y="1491056"/>
          <a:ext cx="1015305" cy="6447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6D974F-0694-4C04-8AB1-70FEEB118794}">
      <dsp:nvSpPr>
        <dsp:cNvPr id="0" name=""/>
        <dsp:cNvSpPr/>
      </dsp:nvSpPr>
      <dsp:spPr>
        <a:xfrm>
          <a:off x="1355824" y="1598227"/>
          <a:ext cx="1015305" cy="6447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1">
            <a:lnSpc>
              <a:spcPct val="90000"/>
            </a:lnSpc>
            <a:spcBef>
              <a:spcPct val="0"/>
            </a:spcBef>
            <a:spcAft>
              <a:spcPct val="35000"/>
            </a:spcAft>
            <a:buNone/>
          </a:pPr>
          <a:r>
            <a:rPr lang="ar-JO" sz="1300" b="1" kern="1200" dirty="0">
              <a:cs typeface="Simplified Arabic" pitchFamily="2" charset="-78"/>
            </a:rPr>
            <a:t>نموذجُ بور الذرّيّ</a:t>
          </a:r>
        </a:p>
      </dsp:txBody>
      <dsp:txXfrm>
        <a:off x="1355824" y="1598227"/>
        <a:ext cx="1015305" cy="644718"/>
      </dsp:txXfrm>
    </dsp:sp>
    <dsp:sp modelId="{300C09D9-AA0C-4F53-B16D-ADAC63AC470F}">
      <dsp:nvSpPr>
        <dsp:cNvPr id="0" name=""/>
        <dsp:cNvSpPr/>
      </dsp:nvSpPr>
      <dsp:spPr>
        <a:xfrm>
          <a:off x="2483941" y="1491056"/>
          <a:ext cx="1015305" cy="6447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DA2419-6EF9-4FBF-BE29-1C7134F03823}">
      <dsp:nvSpPr>
        <dsp:cNvPr id="0" name=""/>
        <dsp:cNvSpPr/>
      </dsp:nvSpPr>
      <dsp:spPr>
        <a:xfrm>
          <a:off x="2596753" y="1598227"/>
          <a:ext cx="1015305" cy="6447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1">
            <a:lnSpc>
              <a:spcPct val="90000"/>
            </a:lnSpc>
            <a:spcBef>
              <a:spcPct val="0"/>
            </a:spcBef>
            <a:spcAft>
              <a:spcPct val="35000"/>
            </a:spcAft>
            <a:buNone/>
          </a:pPr>
          <a:r>
            <a:rPr lang="ar-JO" sz="1300" b="1" kern="1200" dirty="0">
              <a:cs typeface="Simplified Arabic" pitchFamily="2" charset="-78"/>
            </a:rPr>
            <a:t>نموذجُ </a:t>
          </a:r>
          <a:r>
            <a:rPr lang="ar-JO" sz="1300" b="1" kern="1200" dirty="0" err="1">
              <a:cs typeface="Simplified Arabic" pitchFamily="2" charset="-78"/>
            </a:rPr>
            <a:t>رذرفورد</a:t>
          </a:r>
          <a:endParaRPr lang="ar-JO" sz="1300" b="1" kern="1200" dirty="0">
            <a:cs typeface="Simplified Arabic" pitchFamily="2" charset="-78"/>
          </a:endParaRPr>
        </a:p>
      </dsp:txBody>
      <dsp:txXfrm>
        <a:off x="2596753" y="1598227"/>
        <a:ext cx="1015305" cy="644718"/>
      </dsp:txXfrm>
    </dsp:sp>
    <dsp:sp modelId="{56BD095F-DEE1-4072-9DDD-957F7CEDE481}">
      <dsp:nvSpPr>
        <dsp:cNvPr id="0" name=""/>
        <dsp:cNvSpPr/>
      </dsp:nvSpPr>
      <dsp:spPr>
        <a:xfrm>
          <a:off x="3724870" y="1491056"/>
          <a:ext cx="1015305" cy="6447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116C09-C4CD-434A-BC00-3BFBCD83D0DE}">
      <dsp:nvSpPr>
        <dsp:cNvPr id="0" name=""/>
        <dsp:cNvSpPr/>
      </dsp:nvSpPr>
      <dsp:spPr>
        <a:xfrm>
          <a:off x="3837682" y="1598227"/>
          <a:ext cx="1015305" cy="6447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1">
            <a:lnSpc>
              <a:spcPct val="90000"/>
            </a:lnSpc>
            <a:spcBef>
              <a:spcPct val="0"/>
            </a:spcBef>
            <a:spcAft>
              <a:spcPct val="35000"/>
            </a:spcAft>
            <a:buNone/>
          </a:pPr>
          <a:r>
            <a:rPr lang="ar-JO" sz="1300" b="1" kern="1200" dirty="0">
              <a:cs typeface="Simplified Arabic" pitchFamily="2" charset="-78"/>
            </a:rPr>
            <a:t>نموذجُ </a:t>
          </a:r>
          <a:r>
            <a:rPr lang="ar-JO" sz="1300" b="1" kern="1200" dirty="0" err="1">
              <a:cs typeface="Simplified Arabic" pitchFamily="2" charset="-78"/>
            </a:rPr>
            <a:t>ثومسون</a:t>
          </a:r>
          <a:endParaRPr lang="ar-JO" sz="1300" b="1" kern="1200" dirty="0">
            <a:cs typeface="Simplified Arabic" pitchFamily="2" charset="-78"/>
          </a:endParaRPr>
        </a:p>
      </dsp:txBody>
      <dsp:txXfrm>
        <a:off x="3837682" y="1598227"/>
        <a:ext cx="1015305" cy="644718"/>
      </dsp:txXfrm>
    </dsp:sp>
    <dsp:sp modelId="{8A96BD0F-D874-4DCB-B995-9E6B37A0926E}">
      <dsp:nvSpPr>
        <dsp:cNvPr id="0" name=""/>
        <dsp:cNvSpPr/>
      </dsp:nvSpPr>
      <dsp:spPr>
        <a:xfrm>
          <a:off x="4965799" y="1491056"/>
          <a:ext cx="1015305" cy="6447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30CB6A-EA93-4F24-9DE8-EB3F704B0386}">
      <dsp:nvSpPr>
        <dsp:cNvPr id="0" name=""/>
        <dsp:cNvSpPr/>
      </dsp:nvSpPr>
      <dsp:spPr>
        <a:xfrm>
          <a:off x="5078610" y="1598227"/>
          <a:ext cx="1015305" cy="6447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1">
            <a:lnSpc>
              <a:spcPct val="90000"/>
            </a:lnSpc>
            <a:spcBef>
              <a:spcPct val="0"/>
            </a:spcBef>
            <a:spcAft>
              <a:spcPct val="35000"/>
            </a:spcAft>
            <a:buNone/>
          </a:pPr>
          <a:r>
            <a:rPr lang="ar-JO" sz="1300" b="1" kern="1200" dirty="0">
              <a:cs typeface="Simplified Arabic" pitchFamily="2" charset="-78"/>
            </a:rPr>
            <a:t>نموذجُ </a:t>
          </a:r>
          <a:r>
            <a:rPr lang="ar-JO" sz="1300" b="1" kern="1200" dirty="0" err="1">
              <a:cs typeface="Simplified Arabic" pitchFamily="2" charset="-78"/>
            </a:rPr>
            <a:t>دالتون</a:t>
          </a:r>
          <a:endParaRPr lang="ar-JO" sz="1300" b="1" kern="1200" dirty="0">
            <a:cs typeface="Simplified Arabic" pitchFamily="2" charset="-78"/>
          </a:endParaRPr>
        </a:p>
      </dsp:txBody>
      <dsp:txXfrm>
        <a:off x="5078610" y="1598227"/>
        <a:ext cx="1015305" cy="6447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endParaRPr lang="en-US"/>
          </a:p>
          <a:p>
            <a:pPr lvl="1"/>
            <a:r>
              <a:rPr lang="ar-SA"/>
              <a:t>المستوى الثاني</a:t>
            </a:r>
            <a:endParaRPr lang="en-US"/>
          </a:p>
          <a:p>
            <a:pPr lvl="2"/>
            <a:r>
              <a:rPr lang="ar-SA"/>
              <a:t>المستوى الثالث</a:t>
            </a:r>
            <a:endParaRPr lang="en-US"/>
          </a:p>
          <a:p>
            <a:pPr lvl="3"/>
            <a:r>
              <a:rPr lang="ar-SA"/>
              <a:t>المستوى الرابع</a:t>
            </a:r>
            <a:endParaRPr lang="en-US"/>
          </a:p>
          <a:p>
            <a:pPr lvl="4"/>
            <a:r>
              <a:rPr lang="ar-SA"/>
              <a:t>المستوى الخامس</a:t>
            </a:r>
            <a:endParaRPr lang="en-US"/>
          </a:p>
        </p:txBody>
      </p:sp>
      <p:sp>
        <p:nvSpPr>
          <p:cNvPr id="819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fld id="{597D4C6B-B278-4ADA-9E09-096714FFEB56}" type="slidenum">
              <a:rPr lang="ar-SA"/>
              <a:pPr/>
              <a:t>‹#›</a:t>
            </a:fld>
            <a:endParaRPr lang="en-US"/>
          </a:p>
        </p:txBody>
      </p:sp>
    </p:spTree>
    <p:extLst>
      <p:ext uri="{BB962C8B-B14F-4D97-AF65-F5344CB8AC3E}">
        <p14:creationId xmlns:p14="http://schemas.microsoft.com/office/powerpoint/2010/main" val="329829587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عنصر نائب لصورة الشريحة 1"/>
          <p:cNvSpPr>
            <a:spLocks noGrp="1" noRot="1" noChangeAspect="1" noTextEdit="1"/>
          </p:cNvSpPr>
          <p:nvPr>
            <p:ph type="sldImg"/>
          </p:nvPr>
        </p:nvSpPr>
        <p:spPr>
          <a:ln/>
        </p:spPr>
      </p:sp>
      <p:sp>
        <p:nvSpPr>
          <p:cNvPr id="17411" name="عنصر نائب للملاحظات 2"/>
          <p:cNvSpPr>
            <a:spLocks noGrp="1"/>
          </p:cNvSpPr>
          <p:nvPr>
            <p:ph type="body" idx="1"/>
          </p:nvPr>
        </p:nvSpPr>
        <p:spPr>
          <a:noFill/>
          <a:ln/>
        </p:spPr>
        <p:txBody>
          <a:bodyPr/>
          <a:lstStyle/>
          <a:p>
            <a:r>
              <a:rPr lang="ar-JO">
                <a:latin typeface="Arial" pitchFamily="34" charset="0"/>
                <a:cs typeface="Arial" pitchFamily="34" charset="0"/>
              </a:rPr>
              <a:t>الرّبط مع المعرفة السّابقة:</a:t>
            </a:r>
          </a:p>
          <a:p>
            <a:r>
              <a:rPr lang="ar-JO">
                <a:latin typeface="Arial" pitchFamily="34" charset="0"/>
                <a:cs typeface="Arial" pitchFamily="34" charset="0"/>
              </a:rPr>
              <a:t>الغاز في البالون: اطلب إلى الطّلبة تذكّر ما تعلّموه عن الغازات في مرحلة سابقة، ثمّ اعرض عليهم تجربة بسيطة تثبت أنّ للهواء كتلة: اربط في كلّ طرف من طرفي المسطرة المتريّة بالونا منفوخا ووازن المسطرة على حامل دائريّ أو على إصبعك، ثمّ فجّر أحد البالونين.</a:t>
            </a:r>
          </a:p>
        </p:txBody>
      </p:sp>
      <p:sp>
        <p:nvSpPr>
          <p:cNvPr id="17412" name="عنصر نائب لرقم الشريحة 3"/>
          <p:cNvSpPr>
            <a:spLocks noGrp="1"/>
          </p:cNvSpPr>
          <p:nvPr>
            <p:ph type="sldNum" sz="quarter" idx="5"/>
          </p:nvPr>
        </p:nvSpPr>
        <p:spPr>
          <a:noFill/>
        </p:spPr>
        <p:txBody>
          <a:bodyPr/>
          <a:lstStyle/>
          <a:p>
            <a:fld id="{828DF4F9-84CC-4116-A30E-0C6E250D9B84}" type="slidenum">
              <a:rPr lang="ar-SA"/>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a:latin typeface="Arial" pitchFamily="34" charset="0"/>
              <a:cs typeface="Arial" pitchFamily="34" charset="0"/>
            </a:endParaRPr>
          </a:p>
        </p:txBody>
      </p:sp>
      <p:sp>
        <p:nvSpPr>
          <p:cNvPr id="25604" name="Slide Number Placeholder 3"/>
          <p:cNvSpPr>
            <a:spLocks noGrp="1"/>
          </p:cNvSpPr>
          <p:nvPr>
            <p:ph type="sldNum" sz="quarter" idx="5"/>
          </p:nvPr>
        </p:nvSpPr>
        <p:spPr>
          <a:noFill/>
        </p:spPr>
        <p:txBody>
          <a:bodyPr/>
          <a:lstStyle/>
          <a:p>
            <a:fld id="{47D27AF1-780D-4A33-B72B-360D2691FC86}" type="slidenum">
              <a:rPr lang="ar-SA"/>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صر نائب لصورة الشريحة 1"/>
          <p:cNvSpPr>
            <a:spLocks noGrp="1" noRot="1" noChangeAspect="1" noTextEdit="1"/>
          </p:cNvSpPr>
          <p:nvPr>
            <p:ph type="sldImg"/>
          </p:nvPr>
        </p:nvSpPr>
        <p:spPr>
          <a:ln/>
        </p:spPr>
      </p:sp>
      <p:sp>
        <p:nvSpPr>
          <p:cNvPr id="26627" name="عنصر نائب للملاحظات 2"/>
          <p:cNvSpPr>
            <a:spLocks noGrp="1"/>
          </p:cNvSpPr>
          <p:nvPr>
            <p:ph type="body" idx="1"/>
          </p:nvPr>
        </p:nvSpPr>
        <p:spPr>
          <a:noFill/>
          <a:ln/>
        </p:spPr>
        <p:txBody>
          <a:bodyPr/>
          <a:lstStyle/>
          <a:p>
            <a:r>
              <a:rPr lang="ar-JO">
                <a:latin typeface="Arial" pitchFamily="34" charset="0"/>
                <a:cs typeface="Arial" pitchFamily="34" charset="0"/>
              </a:rPr>
              <a:t>اصطحب الطّلاب في نزهة </a:t>
            </a:r>
            <a:r>
              <a:rPr lang="ar-JO">
                <a:latin typeface="Arial" pitchFamily="34" charset="0"/>
                <a:cs typeface="Simplified Arabic" pitchFamily="2" charset="-78"/>
              </a:rPr>
              <a:t>خارجيّة لملاحظة الأشياء في الطّبيعة وعمل قائمة بها ومن ثمّ تصنيفها إلى: مادّة، غير مادّة.</a:t>
            </a:r>
            <a:endParaRPr lang="ar-JO">
              <a:latin typeface="Arial" pitchFamily="34" charset="0"/>
              <a:cs typeface="Arial" pitchFamily="34" charset="0"/>
            </a:endParaRPr>
          </a:p>
        </p:txBody>
      </p:sp>
      <p:sp>
        <p:nvSpPr>
          <p:cNvPr id="26628" name="عنصر نائب لرقم الشريحة 3"/>
          <p:cNvSpPr>
            <a:spLocks noGrp="1"/>
          </p:cNvSpPr>
          <p:nvPr>
            <p:ph type="sldNum" sz="quarter" idx="5"/>
          </p:nvPr>
        </p:nvSpPr>
        <p:spPr>
          <a:noFill/>
        </p:spPr>
        <p:txBody>
          <a:bodyPr/>
          <a:lstStyle/>
          <a:p>
            <a:fld id="{F2C29506-D116-4EE8-B1DA-72753B09ACC7}" type="slidenum">
              <a:rPr lang="ar-SA"/>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97D4C6B-B278-4ADA-9E09-096714FFEB56}" type="slidenum">
              <a:rPr lang="ar-SA" smtClean="0"/>
              <a:pPr/>
              <a:t>19</a:t>
            </a:fld>
            <a:endParaRPr lang="en-US"/>
          </a:p>
        </p:txBody>
      </p:sp>
    </p:spTree>
    <p:extLst>
      <p:ext uri="{BB962C8B-B14F-4D97-AF65-F5344CB8AC3E}">
        <p14:creationId xmlns:p14="http://schemas.microsoft.com/office/powerpoint/2010/main" val="102228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20EAFE24-4990-41CA-8D2B-F24729D6E5CA}" type="slidenum">
              <a:rPr lang="ar-SA"/>
              <a:pPr/>
              <a:t>4</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صر نائب لصورة الشريحة 1"/>
          <p:cNvSpPr>
            <a:spLocks noGrp="1" noRot="1" noChangeAspect="1" noTextEdit="1"/>
          </p:cNvSpPr>
          <p:nvPr>
            <p:ph type="sldImg"/>
          </p:nvPr>
        </p:nvSpPr>
        <p:spPr>
          <a:ln/>
        </p:spPr>
      </p:sp>
      <p:sp>
        <p:nvSpPr>
          <p:cNvPr id="19459" name="عنصر نائب للملاحظات 2"/>
          <p:cNvSpPr>
            <a:spLocks noGrp="1"/>
          </p:cNvSpPr>
          <p:nvPr>
            <p:ph type="body" idx="1"/>
          </p:nvPr>
        </p:nvSpPr>
        <p:spPr>
          <a:noFill/>
          <a:ln/>
        </p:spPr>
        <p:txBody>
          <a:bodyPr/>
          <a:lstStyle/>
          <a:p>
            <a:r>
              <a:rPr lang="ar-JO">
                <a:latin typeface="Arial" pitchFamily="34" charset="0"/>
                <a:cs typeface="Arial" pitchFamily="34" charset="0"/>
              </a:rPr>
              <a:t>المفاهيم الشّائعة غير الصّحيحة:</a:t>
            </a:r>
          </a:p>
          <a:p>
            <a:r>
              <a:rPr lang="ar-JO">
                <a:latin typeface="Arial" pitchFamily="34" charset="0"/>
                <a:cs typeface="Arial" pitchFamily="34" charset="0"/>
              </a:rPr>
              <a:t>الوزن- الكتلة: قد يعتقد بعض الطّلّاب أنّ الأجسام التي ندركها بحواسّنا فقط لها وزن.</a:t>
            </a:r>
          </a:p>
          <a:p>
            <a:r>
              <a:rPr lang="ar-JO">
                <a:latin typeface="Arial" pitchFamily="34" charset="0"/>
                <a:cs typeface="Arial" pitchFamily="34" charset="0"/>
              </a:rPr>
              <a:t>ارجع إلى مقدّمة الفصل- استراتيجيّات التّدريس، لإثبات عكس ذلك.</a:t>
            </a:r>
          </a:p>
        </p:txBody>
      </p:sp>
      <p:sp>
        <p:nvSpPr>
          <p:cNvPr id="19460" name="عنصر نائب لرقم الشريحة 3"/>
          <p:cNvSpPr>
            <a:spLocks noGrp="1"/>
          </p:cNvSpPr>
          <p:nvPr>
            <p:ph type="sldNum" sz="quarter" idx="5"/>
          </p:nvPr>
        </p:nvSpPr>
        <p:spPr>
          <a:noFill/>
        </p:spPr>
        <p:txBody>
          <a:bodyPr/>
          <a:lstStyle/>
          <a:p>
            <a:fld id="{267AA418-8211-47BE-94E6-83C20ADC609C}" type="slidenum">
              <a:rPr lang="ar-SA"/>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صر نائب لصورة الشريحة 1"/>
          <p:cNvSpPr>
            <a:spLocks noGrp="1" noRot="1" noChangeAspect="1" noTextEdit="1"/>
          </p:cNvSpPr>
          <p:nvPr>
            <p:ph type="sldImg"/>
          </p:nvPr>
        </p:nvSpPr>
        <p:spPr>
          <a:ln/>
        </p:spPr>
      </p:sp>
      <p:sp>
        <p:nvSpPr>
          <p:cNvPr id="20483" name="عنصر نائب للملاحظات 2"/>
          <p:cNvSpPr>
            <a:spLocks noGrp="1"/>
          </p:cNvSpPr>
          <p:nvPr>
            <p:ph type="body" idx="1"/>
          </p:nvPr>
        </p:nvSpPr>
        <p:spPr>
          <a:noFill/>
          <a:ln/>
        </p:spPr>
        <p:txBody>
          <a:bodyPr/>
          <a:lstStyle/>
          <a:p>
            <a:r>
              <a:rPr lang="ar-JO">
                <a:latin typeface="Arial" pitchFamily="34" charset="0"/>
                <a:cs typeface="Arial" pitchFamily="34" charset="0"/>
              </a:rPr>
              <a:t>إجابة السّؤال:</a:t>
            </a:r>
          </a:p>
          <a:p>
            <a:r>
              <a:rPr lang="ar-JO">
                <a:latin typeface="Arial" pitchFamily="34" charset="0"/>
                <a:cs typeface="Arial" pitchFamily="34" charset="0"/>
              </a:rPr>
              <a:t>الهواء له كتلة ويشغل حيّزًا، بينما الضّوء ليس له كتلة ولا يشغل حيّزًا.</a:t>
            </a:r>
          </a:p>
        </p:txBody>
      </p:sp>
      <p:sp>
        <p:nvSpPr>
          <p:cNvPr id="20484" name="عنصر نائب لرقم الشريحة 3"/>
          <p:cNvSpPr>
            <a:spLocks noGrp="1"/>
          </p:cNvSpPr>
          <p:nvPr>
            <p:ph type="sldNum" sz="quarter" idx="5"/>
          </p:nvPr>
        </p:nvSpPr>
        <p:spPr>
          <a:noFill/>
        </p:spPr>
        <p:txBody>
          <a:bodyPr/>
          <a:lstStyle/>
          <a:p>
            <a:fld id="{DDCC8F29-1DB4-4DB2-9BDC-6CD4A9E7FCCC}" type="slidenum">
              <a:rPr lang="ar-SA"/>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صر نائب لصورة الشريحة 1"/>
          <p:cNvSpPr>
            <a:spLocks noGrp="1" noRot="1" noChangeAspect="1" noTextEdit="1"/>
          </p:cNvSpPr>
          <p:nvPr>
            <p:ph type="sldImg"/>
          </p:nvPr>
        </p:nvSpPr>
        <p:spPr>
          <a:ln/>
        </p:spPr>
      </p:sp>
      <p:sp>
        <p:nvSpPr>
          <p:cNvPr id="20483" name="عنصر نائب للملاحظات 2"/>
          <p:cNvSpPr>
            <a:spLocks noGrp="1"/>
          </p:cNvSpPr>
          <p:nvPr>
            <p:ph type="body" idx="1"/>
          </p:nvPr>
        </p:nvSpPr>
        <p:spPr>
          <a:noFill/>
          <a:ln/>
        </p:spPr>
        <p:txBody>
          <a:bodyPr/>
          <a:lstStyle/>
          <a:p>
            <a:r>
              <a:rPr lang="ar-JO">
                <a:latin typeface="Arial" pitchFamily="34" charset="0"/>
                <a:cs typeface="Arial" pitchFamily="34" charset="0"/>
              </a:rPr>
              <a:t>إجابة السّؤال:</a:t>
            </a:r>
          </a:p>
          <a:p>
            <a:r>
              <a:rPr lang="ar-JO">
                <a:latin typeface="Arial" pitchFamily="34" charset="0"/>
                <a:cs typeface="Arial" pitchFamily="34" charset="0"/>
              </a:rPr>
              <a:t>الهواء له كتلة ويشغل حيّزًا، بينما الضّوء ليس له كتلة ولا يشغل حيّزًا.</a:t>
            </a:r>
          </a:p>
        </p:txBody>
      </p:sp>
      <p:sp>
        <p:nvSpPr>
          <p:cNvPr id="20484" name="عنصر نائب لرقم الشريحة 3"/>
          <p:cNvSpPr>
            <a:spLocks noGrp="1"/>
          </p:cNvSpPr>
          <p:nvPr>
            <p:ph type="sldNum" sz="quarter" idx="5"/>
          </p:nvPr>
        </p:nvSpPr>
        <p:spPr>
          <a:noFill/>
        </p:spPr>
        <p:txBody>
          <a:bodyPr/>
          <a:lstStyle/>
          <a:p>
            <a:fld id="{DDCC8F29-1DB4-4DB2-9BDC-6CD4A9E7FCCC}" type="slidenum">
              <a:rPr lang="ar-SA"/>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عنصر نائب لصورة الشريحة 1"/>
          <p:cNvSpPr>
            <a:spLocks noGrp="1" noRot="1" noChangeAspect="1" noTextEdit="1"/>
          </p:cNvSpPr>
          <p:nvPr>
            <p:ph type="sldImg"/>
          </p:nvPr>
        </p:nvSpPr>
        <p:spPr>
          <a:ln/>
        </p:spPr>
      </p:sp>
      <p:sp>
        <p:nvSpPr>
          <p:cNvPr id="21507" name="عنصر نائب للملاحظات 2"/>
          <p:cNvSpPr>
            <a:spLocks noGrp="1"/>
          </p:cNvSpPr>
          <p:nvPr>
            <p:ph type="body" idx="1"/>
          </p:nvPr>
        </p:nvSpPr>
        <p:spPr>
          <a:noFill/>
          <a:ln/>
        </p:spPr>
        <p:txBody>
          <a:bodyPr/>
          <a:lstStyle/>
          <a:p>
            <a:r>
              <a:rPr lang="ar-JO">
                <a:latin typeface="Arial" pitchFamily="34" charset="0"/>
                <a:cs typeface="Arial" pitchFamily="34" charset="0"/>
              </a:rPr>
              <a:t>للمعلّم:</a:t>
            </a:r>
          </a:p>
          <a:p>
            <a:r>
              <a:rPr lang="ar-JO">
                <a:latin typeface="Arial" pitchFamily="34" charset="0"/>
                <a:cs typeface="Arial" pitchFamily="34" charset="0"/>
              </a:rPr>
              <a:t>تكوين المادّة: ينصّ قانون حفظ الطّاقة على أنّ المادّة لا تفنى ولا تتكوّن من العدم، لكنّ بعض نتائج التّجارب بيّنت أنّ الأشعّة السّينيّة ذات الطّاقة العالية عند اصطدامها بنواة الذّرّة تكوّن إلكترونا وبيزترونا. وعند اصطدام الالكترون والبيزترون بعضهما ببعض تتكوّن الأشعّة السّينيّة. وعلى الرّغم من أنّه تمّ تكوين المادّة وتدميرها في هذه الحالة، إلى أنّ الطّاقة الكلّيّة تبقى ثابتة كما هي، وما حصل هو أنّها غيّرت طبيعتها من طاقة إلى مادّة، والعكس بالعكس طبيعتها من طاقة إشعاع كهرومغناطيسيّ إلى مادّة</a:t>
            </a:r>
          </a:p>
        </p:txBody>
      </p:sp>
      <p:sp>
        <p:nvSpPr>
          <p:cNvPr id="21508" name="عنصر نائب لرقم الشريحة 3"/>
          <p:cNvSpPr>
            <a:spLocks noGrp="1"/>
          </p:cNvSpPr>
          <p:nvPr>
            <p:ph type="sldNum" sz="quarter" idx="5"/>
          </p:nvPr>
        </p:nvSpPr>
        <p:spPr>
          <a:noFill/>
        </p:spPr>
        <p:txBody>
          <a:bodyPr/>
          <a:lstStyle/>
          <a:p>
            <a:fld id="{8D606459-78ED-48B2-9B06-F604BA4F8FE6}" type="slidenum">
              <a:rPr lang="ar-SA"/>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صر نائب لصورة الشريحة 1"/>
          <p:cNvSpPr>
            <a:spLocks noGrp="1" noRot="1" noChangeAspect="1" noTextEdit="1"/>
          </p:cNvSpPr>
          <p:nvPr>
            <p:ph type="sldImg"/>
          </p:nvPr>
        </p:nvSpPr>
        <p:spPr>
          <a:ln/>
        </p:spPr>
      </p:sp>
      <p:sp>
        <p:nvSpPr>
          <p:cNvPr id="22531" name="عنصر نائب للملاحظات 2"/>
          <p:cNvSpPr>
            <a:spLocks noGrp="1"/>
          </p:cNvSpPr>
          <p:nvPr>
            <p:ph type="body" idx="1"/>
          </p:nvPr>
        </p:nvSpPr>
        <p:spPr>
          <a:noFill/>
          <a:ln/>
        </p:spPr>
        <p:txBody>
          <a:bodyPr/>
          <a:lstStyle/>
          <a:p>
            <a:r>
              <a:rPr lang="ar-JO">
                <a:latin typeface="Arial" pitchFamily="34" charset="0"/>
                <a:cs typeface="Arial" pitchFamily="34" charset="0"/>
              </a:rPr>
              <a:t>المفاهيم الشّائعة غير الصّحيحة:</a:t>
            </a:r>
          </a:p>
          <a:p>
            <a:r>
              <a:rPr lang="ar-JO">
                <a:latin typeface="Arial" pitchFamily="34" charset="0"/>
                <a:cs typeface="Arial" pitchFamily="34" charset="0"/>
              </a:rPr>
              <a:t>ثلاثيّ الأبعاد: قد يعتقد الطّلاب أنّ الذّرّة وبنيتها ثنائيّة الأبعاد أو مسطّحة، لأنّ النّماذج التّوضيحيّة مسطّحة. وفي الحقيقة فإنّ الذّرّة جسمٌ ثلاثيّ الأبعادِ تتحرّك فيه الإلكترونات بصورةٍ عشوائيّةٍ على مسافةٍ معيّنةٍ من النّواة.  </a:t>
            </a:r>
          </a:p>
        </p:txBody>
      </p:sp>
      <p:sp>
        <p:nvSpPr>
          <p:cNvPr id="22532" name="عنصر نائب لرقم الشريحة 3"/>
          <p:cNvSpPr>
            <a:spLocks noGrp="1"/>
          </p:cNvSpPr>
          <p:nvPr>
            <p:ph type="sldNum" sz="quarter" idx="5"/>
          </p:nvPr>
        </p:nvSpPr>
        <p:spPr>
          <a:noFill/>
        </p:spPr>
        <p:txBody>
          <a:bodyPr/>
          <a:lstStyle/>
          <a:p>
            <a:fld id="{ECE6DFDB-7F8A-4B1A-B328-182FE09A599F}" type="slidenum">
              <a:rPr lang="ar-SA"/>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عنصر نائب لصورة الشريحة 1"/>
          <p:cNvSpPr>
            <a:spLocks noGrp="1" noRot="1" noChangeAspect="1" noTextEdit="1"/>
          </p:cNvSpPr>
          <p:nvPr>
            <p:ph type="sldImg"/>
          </p:nvPr>
        </p:nvSpPr>
        <p:spPr>
          <a:ln/>
        </p:spPr>
      </p:sp>
      <p:sp>
        <p:nvSpPr>
          <p:cNvPr id="23555" name="عنصر نائب للملاحظات 2"/>
          <p:cNvSpPr>
            <a:spLocks noGrp="1"/>
          </p:cNvSpPr>
          <p:nvPr>
            <p:ph type="body" idx="1"/>
          </p:nvPr>
        </p:nvSpPr>
        <p:spPr>
          <a:noFill/>
          <a:ln/>
        </p:spPr>
        <p:txBody>
          <a:bodyPr/>
          <a:lstStyle/>
          <a:p>
            <a:r>
              <a:rPr lang="ar-JO">
                <a:latin typeface="Arial" pitchFamily="34" charset="0"/>
                <a:cs typeface="Arial" pitchFamily="34" charset="0"/>
              </a:rPr>
              <a:t>استخدام الصّور والرّسوم:</a:t>
            </a:r>
          </a:p>
          <a:p>
            <a:r>
              <a:rPr lang="ar-JO">
                <a:latin typeface="Arial" pitchFamily="34" charset="0"/>
                <a:cs typeface="Arial" pitchFamily="34" charset="0"/>
              </a:rPr>
              <a:t>الشّكل 4و 5: اطلب إلى الطّلاب المقارنة بين نموذج ثومسون ونموذج رذرفورد. بماذا يتشابه النّموذجان؟ الجواب: كلاهما كرويّان ويحتويان على الجسيمات. بماذا يختلف النّموذجان؟ الجواب نموذج ثومسون يشبه الذّرّة بالكرة الصّلبة، بينما يرى رذرفورد أنّ الذّرّة كالسّحابة معظمها فراغ.</a:t>
            </a:r>
          </a:p>
        </p:txBody>
      </p:sp>
      <p:sp>
        <p:nvSpPr>
          <p:cNvPr id="23556" name="عنصر نائب لرقم الشريحة 3"/>
          <p:cNvSpPr>
            <a:spLocks noGrp="1"/>
          </p:cNvSpPr>
          <p:nvPr>
            <p:ph type="sldNum" sz="quarter" idx="5"/>
          </p:nvPr>
        </p:nvSpPr>
        <p:spPr>
          <a:noFill/>
        </p:spPr>
        <p:txBody>
          <a:bodyPr/>
          <a:lstStyle/>
          <a:p>
            <a:fld id="{34A56652-2C12-415D-A058-7A85910B625D}" type="slidenum">
              <a:rPr lang="ar-SA"/>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صر نائب لصورة الشريحة 1"/>
          <p:cNvSpPr>
            <a:spLocks noGrp="1" noRot="1" noChangeAspect="1" noTextEdit="1"/>
          </p:cNvSpPr>
          <p:nvPr>
            <p:ph type="sldImg"/>
          </p:nvPr>
        </p:nvSpPr>
        <p:spPr>
          <a:ln/>
        </p:spPr>
      </p:sp>
      <p:sp>
        <p:nvSpPr>
          <p:cNvPr id="24579" name="عنصر نائب للملاحظات 2"/>
          <p:cNvSpPr>
            <a:spLocks noGrp="1"/>
          </p:cNvSpPr>
          <p:nvPr>
            <p:ph type="body" idx="1"/>
          </p:nvPr>
        </p:nvSpPr>
        <p:spPr>
          <a:noFill/>
          <a:ln/>
        </p:spPr>
        <p:txBody>
          <a:bodyPr/>
          <a:lstStyle/>
          <a:p>
            <a:endParaRPr lang="ar-JO">
              <a:latin typeface="Arial" pitchFamily="34" charset="0"/>
              <a:cs typeface="Arial" pitchFamily="34" charset="0"/>
            </a:endParaRPr>
          </a:p>
        </p:txBody>
      </p:sp>
      <p:sp>
        <p:nvSpPr>
          <p:cNvPr id="24580" name="عنصر نائب لرقم الشريحة 3"/>
          <p:cNvSpPr>
            <a:spLocks noGrp="1"/>
          </p:cNvSpPr>
          <p:nvPr>
            <p:ph type="sldNum" sz="quarter" idx="5"/>
          </p:nvPr>
        </p:nvSpPr>
        <p:spPr>
          <a:noFill/>
        </p:spPr>
        <p:txBody>
          <a:bodyPr/>
          <a:lstStyle/>
          <a:p>
            <a:fld id="{19DCD9F4-8BFE-4922-8993-6CA233040282}" type="slidenum">
              <a:rPr lang="ar-SA"/>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9FF0F2A-1514-4570-A1AD-9694B9C9842A}" type="slidenum">
              <a:rPr lang="ar-SA"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3D548-A46D-42DD-8F21-C0C16C79BFD9}" type="slidenum">
              <a:rPr lang="ar-SA"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E8230-C12E-4DD4-9F84-2A1CC8FB0B1A}" type="slidenum">
              <a:rPr lang="ar-SA"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عنوان، ومحتوى، ون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ar-SA"/>
              <a:t>انقر لتحرير نمط العنوان الرئيسي</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C286195-297A-46F9-AB8A-05C89094B6A2}" type="slidenum">
              <a:rPr lang="ar-SA"/>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pPr>
              <a:defRPr/>
            </a:pPr>
            <a:endParaRPr lang="en-US">
              <a:solidFill>
                <a:srgbClr val="04617B">
                  <a:shade val="90000"/>
                </a:srgbClr>
              </a:solidFill>
            </a:endParaRPr>
          </a:p>
        </p:txBody>
      </p:sp>
      <p:sp>
        <p:nvSpPr>
          <p:cNvPr id="19" name="Footer Placeholder 18"/>
          <p:cNvSpPr>
            <a:spLocks noGrp="1"/>
          </p:cNvSpPr>
          <p:nvPr>
            <p:ph type="ftr" sz="quarter" idx="11"/>
          </p:nvPr>
        </p:nvSpPr>
        <p:spPr/>
        <p:txBody>
          <a:bodyPr/>
          <a:lstStyle/>
          <a:p>
            <a:pPr>
              <a:defRPr/>
            </a:pPr>
            <a:endParaRPr lang="en-US">
              <a:solidFill>
                <a:srgbClr val="04617B">
                  <a:shade val="90000"/>
                </a:srgbClr>
              </a:solidFill>
            </a:endParaRPr>
          </a:p>
        </p:txBody>
      </p:sp>
      <p:sp>
        <p:nvSpPr>
          <p:cNvPr id="27" name="Slide Number Placeholder 26"/>
          <p:cNvSpPr>
            <a:spLocks noGrp="1"/>
          </p:cNvSpPr>
          <p:nvPr>
            <p:ph type="sldNum" sz="quarter" idx="12"/>
          </p:nvPr>
        </p:nvSpPr>
        <p:spPr/>
        <p:txBody>
          <a:bodyPr/>
          <a:lstStyle/>
          <a:p>
            <a:pPr>
              <a:defRPr/>
            </a:pPr>
            <a:fld id="{A2D45A2B-7F49-4D31-8DE8-E5E7F921467F}" type="slidenum">
              <a:rPr lang="ar-SA"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811951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pPr>
              <a:defRPr/>
            </a:pPr>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29E1BC66-3AEE-4CA2-A2A0-BD9061EF169E}" type="slidenum">
              <a:rPr lang="ar-SA"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695421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Date Placeholder 3"/>
          <p:cNvSpPr>
            <a:spLocks noGrp="1"/>
          </p:cNvSpPr>
          <p:nvPr>
            <p:ph type="dt" sz="half" idx="10"/>
          </p:nvPr>
        </p:nvSpPr>
        <p:spPr/>
        <p:txBody>
          <a:bodyPr/>
          <a:lstStyle/>
          <a:p>
            <a:pPr>
              <a:defRPr/>
            </a:pPr>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343830E8-6BFC-4818-A84D-3C1D82A75866}" type="slidenum">
              <a:rPr lang="ar-SA"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689999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pPr>
              <a:defRPr/>
            </a:pPr>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70E2BE02-641D-4CBE-AD29-010C3454FAE7}" type="slidenum">
              <a:rPr lang="ar-SA"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36780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Date Placeholder 6"/>
          <p:cNvSpPr>
            <a:spLocks noGrp="1"/>
          </p:cNvSpPr>
          <p:nvPr>
            <p:ph type="dt" sz="half" idx="10"/>
          </p:nvPr>
        </p:nvSpPr>
        <p:spPr/>
        <p:txBody>
          <a:bodyPr/>
          <a:lstStyle/>
          <a:p>
            <a:pPr>
              <a:defRPr/>
            </a:pPr>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D2AC3143-BC54-4CF3-A714-57BEC8E971E2}" type="slidenum">
              <a:rPr lang="ar-SA"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859539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Date Placeholder 2"/>
          <p:cNvSpPr>
            <a:spLocks noGrp="1"/>
          </p:cNvSpPr>
          <p:nvPr>
            <p:ph type="dt" sz="half" idx="10"/>
          </p:nvPr>
        </p:nvSpPr>
        <p:spPr/>
        <p:txBody>
          <a:bodyPr/>
          <a:lstStyle/>
          <a:p>
            <a:pPr>
              <a:defRPr/>
            </a:pPr>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F25D8C83-2D4D-4E53-90DD-3F8B482741A7}" type="slidenum">
              <a:rPr lang="ar-SA"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146025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CAF53F1D-F656-47CC-B6CC-D1B2DEC5BC24}" type="slidenum">
              <a:rPr lang="ar-SA"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467853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282DC-B042-4B6D-BE73-EE2382FCA139}" type="slidenum">
              <a:rPr lang="ar-SA"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pPr>
              <a:defRPr/>
            </a:pPr>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0C60D3AD-41F9-4B17-976D-70D2DA1A9D3E}" type="slidenum">
              <a:rPr lang="ar-SA"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629138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Date Placeholder 4"/>
          <p:cNvSpPr>
            <a:spLocks noGrp="1"/>
          </p:cNvSpPr>
          <p:nvPr>
            <p:ph type="dt" sz="half" idx="10"/>
          </p:nvPr>
        </p:nvSpPr>
        <p:spPr/>
        <p:txBody>
          <a:bodyPr/>
          <a:lstStyle/>
          <a:p>
            <a:pPr>
              <a:defRPr/>
            </a:pPr>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2FBE633D-F910-4D64-A41D-D490071BC5CB}" type="slidenum">
              <a:rPr lang="ar-SA"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latin typeface="Constanti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latin typeface="Constantia"/>
            </a:endParaRPr>
          </a:p>
        </p:txBody>
      </p:sp>
    </p:spTree>
    <p:extLst>
      <p:ext uri="{BB962C8B-B14F-4D97-AF65-F5344CB8AC3E}">
        <p14:creationId xmlns:p14="http://schemas.microsoft.com/office/powerpoint/2010/main" val="943696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pPr>
              <a:defRPr/>
            </a:pPr>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B660A6FB-1F57-4493-AE09-1D90D14E7F0B}" type="slidenum">
              <a:rPr lang="ar-SA"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832563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pPr>
              <a:defRPr/>
            </a:pPr>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C6691DE8-56B4-4059-9D5A-E77D34033D5C}" type="slidenum">
              <a:rPr lang="ar-SA"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27203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97DCC-FDD1-4C90-9FD7-DF37931573CB}" type="slidenum">
              <a:rPr lang="ar-SA"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0E748-A3A8-4ED9-89E7-689DB6EC568D}" type="slidenum">
              <a:rPr lang="ar-SA"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09F03B-5B9F-45F1-9935-82112628813B}" type="slidenum">
              <a:rPr lang="ar-SA"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FD2256-2CD7-4B8A-8C87-A772F8901D03}" type="slidenum">
              <a:rPr lang="ar-SA"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D40066-1204-4A75-ADEE-374D90A58B7F}" type="slidenum">
              <a:rPr lang="ar-SA"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D5BC9-78EE-4215-BC04-E1EC6766CA95}" type="slidenum">
              <a:rPr lang="ar-SA"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1AD2D63-29DF-4968-8995-6386E7C52167}" type="slidenum">
              <a:rPr lang="ar-SA"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 /><Relationship Id="rId3" Type="http://schemas.openxmlformats.org/officeDocument/2006/relationships/slideLayout" Target="../slideLayouts/slideLayout15.xml" /><Relationship Id="rId7" Type="http://schemas.openxmlformats.org/officeDocument/2006/relationships/slideLayout" Target="../slideLayouts/slideLayout19.xml" /><Relationship Id="rId12" Type="http://schemas.openxmlformats.org/officeDocument/2006/relationships/theme" Target="../theme/theme2.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5" Type="http://schemas.openxmlformats.org/officeDocument/2006/relationships/slideLayout" Target="../slideLayouts/slideLayout17.xml" /><Relationship Id="rId10" Type="http://schemas.openxmlformats.org/officeDocument/2006/relationships/slideLayout" Target="../slideLayouts/slideLayout22.xml" /><Relationship Id="rId4" Type="http://schemas.openxmlformats.org/officeDocument/2006/relationships/slideLayout" Target="../slideLayouts/slideLayout16.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F2EFBF5-C4EC-460F-A152-4FCB59150407}" type="slidenum">
              <a:rPr lang="ar-SA"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B73D966F-72C0-4055-A2CB-F569C2B46090}" type="slidenum">
              <a:rPr lang="ar-SA" smtClean="0">
                <a:solidFill>
                  <a:srgbClr val="04617B">
                    <a:shade val="90000"/>
                  </a:srgbClr>
                </a:solidFill>
              </a:rPr>
              <a:pPr>
                <a:def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299164437"/>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3.xml" /></Relationships>
</file>

<file path=ppt/slides/_rels/slide10.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12.xml" /></Relationships>
</file>

<file path=ppt/slides/_rels/slide11.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7.xml" /><Relationship Id="rId1" Type="http://schemas.openxmlformats.org/officeDocument/2006/relationships/slideLayout" Target="../slideLayouts/slideLayout7.xml" /><Relationship Id="rId4" Type="http://schemas.openxmlformats.org/officeDocument/2006/relationships/image" Target="../media/image14.png" /></Relationships>
</file>

<file path=ppt/slides/_rels/slide12.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notesSlide" Target="../notesSlides/notesSlide8.xml" /><Relationship Id="rId1" Type="http://schemas.openxmlformats.org/officeDocument/2006/relationships/slideLayout" Target="../slideLayouts/slideLayout7.xml" /><Relationship Id="rId6" Type="http://schemas.openxmlformats.org/officeDocument/2006/relationships/image" Target="../media/image18.jpeg" /><Relationship Id="rId5" Type="http://schemas.openxmlformats.org/officeDocument/2006/relationships/image" Target="../media/image17.jpeg" /><Relationship Id="rId4" Type="http://schemas.openxmlformats.org/officeDocument/2006/relationships/image" Target="../media/image16.gif" /></Relationships>
</file>

<file path=ppt/slides/_rels/slide13.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9.xml" /><Relationship Id="rId1" Type="http://schemas.openxmlformats.org/officeDocument/2006/relationships/slideLayout" Target="../slideLayouts/slideLayout7.xml" /><Relationship Id="rId5" Type="http://schemas.openxmlformats.org/officeDocument/2006/relationships/image" Target="../media/image21.gif" /><Relationship Id="rId4" Type="http://schemas.openxmlformats.org/officeDocument/2006/relationships/image" Target="../media/image20.jpeg" /></Relationships>
</file>

<file path=ppt/slides/_rels/slide14.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10.xml" /><Relationship Id="rId1" Type="http://schemas.openxmlformats.org/officeDocument/2006/relationships/slideLayout" Target="../slideLayouts/slideLayout7.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3.xml" /><Relationship Id="rId1" Type="http://schemas.openxmlformats.org/officeDocument/2006/relationships/slideLayout" Target="../slideLayouts/slideLayout7.xml" /><Relationship Id="rId5" Type="http://schemas.openxmlformats.org/officeDocument/2006/relationships/image" Target="../media/image5.png" /><Relationship Id="rId4" Type="http://schemas.openxmlformats.org/officeDocument/2006/relationships/image" Target="../media/image4.png" /></Relationships>
</file>

<file path=ppt/slides/_rels/slide6.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4.xml" /><Relationship Id="rId1" Type="http://schemas.openxmlformats.org/officeDocument/2006/relationships/slideLayout" Target="../slideLayouts/slideLayout7.xml" /><Relationship Id="rId5" Type="http://schemas.openxmlformats.org/officeDocument/2006/relationships/image" Target="../media/image8.gif" /><Relationship Id="rId4" Type="http://schemas.openxmlformats.org/officeDocument/2006/relationships/image" Target="../media/image7.png" /></Relationships>
</file>

<file path=ppt/slides/_rels/slide7.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5.xml" /><Relationship Id="rId1" Type="http://schemas.openxmlformats.org/officeDocument/2006/relationships/slideLayout" Target="../slideLayouts/slideLayout7.xml" /><Relationship Id="rId5" Type="http://schemas.openxmlformats.org/officeDocument/2006/relationships/image" Target="../media/image8.gif" /><Relationship Id="rId4" Type="http://schemas.openxmlformats.org/officeDocument/2006/relationships/image" Target="../media/image7.png" /></Relationships>
</file>

<file path=ppt/slides/_rels/slide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12.xml" /></Relationships>
</file>

<file path=ppt/slides/_rels/slide9.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6.xml" /><Relationship Id="rId1" Type="http://schemas.openxmlformats.org/officeDocument/2006/relationships/slideLayout" Target="../slideLayouts/slideLayout12.xml" /><Relationship Id="rId4" Type="http://schemas.openxmlformats.org/officeDocument/2006/relationships/image" Target="../media/image11.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2438400"/>
            <a:ext cx="7924800" cy="2286000"/>
          </a:xfrm>
          <a:solidFill>
            <a:schemeClr val="accent1">
              <a:lumMod val="75000"/>
            </a:schemeClr>
          </a:solidFill>
          <a:ln>
            <a:solidFill>
              <a:schemeClr val="accent3">
                <a:lumMod val="60000"/>
                <a:lumOff val="40000"/>
              </a:schemeClr>
            </a:solidFill>
          </a:ln>
          <a:effectLst>
            <a:glow rad="228600">
              <a:schemeClr val="accent3">
                <a:satMod val="175000"/>
                <a:alpha val="40000"/>
              </a:schemeClr>
            </a:glow>
            <a:outerShdw blurRad="127000" dist="38100" dir="2700000" algn="ctr">
              <a:srgbClr val="000000">
                <a:alpha val="45000"/>
              </a:srgbClr>
            </a:outerShdw>
            <a:reflection blurRad="6350" stA="50000" endA="300" endPos="55500" dist="50800" dir="5400000" sy="-100000" algn="bl" rotWithShape="0"/>
            <a:softEdge rad="12700"/>
          </a:effectLst>
          <a:scene3d>
            <a:camera prst="perspectiveFront" fov="2700000">
              <a:rot lat="20376000" lon="1938000" rev="20112001"/>
            </a:camera>
            <a:lightRig rig="soft" dir="t">
              <a:rot lat="0" lon="0" rev="0"/>
            </a:lightRig>
          </a:scene3d>
          <a:sp3d prstMaterial="translucentPowder">
            <a:bevelT w="203200" h="50800" prst="convex"/>
          </a:sp3d>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150000"/>
              </a:lnSpc>
              <a:spcBef>
                <a:spcPts val="600"/>
              </a:spcBef>
              <a:spcAft>
                <a:spcPts val="600"/>
              </a:spcAft>
            </a:pPr>
            <a:r>
              <a:rPr lang="ar-SA" sz="4000" dirty="0">
                <a:ln w="50800"/>
                <a:solidFill>
                  <a:schemeClr val="bg2">
                    <a:lumMod val="90000"/>
                  </a:schemeClr>
                </a:solidFill>
                <a:effectLst/>
                <a:cs typeface="MCS Rika S_U normal." pitchFamily="2" charset="-78"/>
              </a:rPr>
              <a:t>ا</a:t>
            </a:r>
            <a:r>
              <a:rPr lang="ar-SA" sz="5400" dirty="0">
                <a:ln w="50800"/>
                <a:solidFill>
                  <a:schemeClr val="bg2">
                    <a:lumMod val="90000"/>
                  </a:schemeClr>
                </a:solidFill>
                <a:effectLst/>
                <a:cs typeface="MCS Rika S_U normal." pitchFamily="2" charset="-78"/>
              </a:rPr>
              <a:t>لدرس التاسع : </a:t>
            </a:r>
            <a:r>
              <a:rPr lang="ar-SA" sz="4800" dirty="0">
                <a:solidFill>
                  <a:schemeClr val="tx1"/>
                </a:solidFill>
              </a:rPr>
              <a:t>تركيب المادة</a:t>
            </a:r>
            <a:br>
              <a:rPr lang="ar-SA" sz="4800" dirty="0">
                <a:solidFill>
                  <a:schemeClr val="tx1"/>
                </a:solidFill>
              </a:rPr>
            </a:br>
            <a:endParaRPr lang="ar-SA" sz="1800" cap="none" dirty="0">
              <a:ln w="50800"/>
              <a:solidFill>
                <a:schemeClr val="tx1"/>
              </a:solidFill>
              <a:effectLst/>
              <a:cs typeface="MCS Rika S_U normal." pitchFamily="2" charset="-78"/>
            </a:endParaRPr>
          </a:p>
        </p:txBody>
      </p:sp>
      <p:sp>
        <p:nvSpPr>
          <p:cNvPr id="3" name="عنوان فرعي 2"/>
          <p:cNvSpPr>
            <a:spLocks noGrp="1"/>
          </p:cNvSpPr>
          <p:nvPr>
            <p:ph type="subTitle" idx="1"/>
          </p:nvPr>
        </p:nvSpPr>
        <p:spPr>
          <a:xfrm>
            <a:off x="6715140" y="428604"/>
            <a:ext cx="2143140" cy="1214446"/>
          </a:xfrm>
          <a:ln>
            <a:solidFill>
              <a:schemeClr val="accent3"/>
            </a:solidFill>
          </a:ln>
          <a:effectLst>
            <a:glow rad="228600">
              <a:schemeClr val="accent3">
                <a:satMod val="175000"/>
                <a:alpha val="40000"/>
              </a:schemeClr>
            </a:glow>
          </a:effectLst>
        </p:spPr>
        <p:txBody>
          <a:bodyPr>
            <a:noAutofit/>
          </a:bodyPr>
          <a:lstStyle/>
          <a:p>
            <a:pPr algn="ctr"/>
            <a:r>
              <a:rPr lang="ar-SA" sz="2400" i="1" dirty="0">
                <a:cs typeface="DecoType Naskh Special" pitchFamily="2" charset="-78"/>
              </a:rPr>
              <a:t>المملكة العربية السعودية</a:t>
            </a:r>
            <a:r>
              <a:rPr lang="ar-SA" sz="2400" dirty="0">
                <a:cs typeface="DecoType Naskh Special" pitchFamily="2" charset="-78"/>
              </a:rPr>
              <a:t> </a:t>
            </a:r>
            <a:br>
              <a:rPr lang="en-US" sz="2400" dirty="0">
                <a:cs typeface="DecoType Naskh Special" pitchFamily="2" charset="-78"/>
              </a:rPr>
            </a:br>
            <a:r>
              <a:rPr lang="ar-SA" sz="2400" dirty="0">
                <a:cs typeface="DecoType Naskh Special" pitchFamily="2" charset="-78"/>
              </a:rPr>
              <a:t>وزارة التربية والتعليم</a:t>
            </a:r>
            <a:br>
              <a:rPr lang="en-US" sz="2400" dirty="0">
                <a:cs typeface="DecoType Naskh Special" pitchFamily="2" charset="-78"/>
              </a:rPr>
            </a:br>
            <a:r>
              <a:rPr lang="ar-SA" sz="1800" dirty="0">
                <a:cs typeface="DecoType Naskh Special" pitchFamily="2" charset="-78"/>
              </a:rPr>
              <a:t>الإدارة العامة للتعليم بمنطقة  الرياض</a:t>
            </a:r>
            <a:endParaRPr lang="ar-SA" sz="2400" dirty="0"/>
          </a:p>
        </p:txBody>
      </p:sp>
      <p:pic>
        <p:nvPicPr>
          <p:cNvPr id="4" name="صورة 3" descr="شعار الرائدةنسخ.jpg"/>
          <p:cNvPicPr>
            <a:picLocks noChangeAspect="1"/>
          </p:cNvPicPr>
          <p:nvPr/>
        </p:nvPicPr>
        <p:blipFill>
          <a:blip r:embed="rId2" cstate="print"/>
          <a:stretch>
            <a:fillRect/>
          </a:stretch>
        </p:blipFill>
        <p:spPr>
          <a:xfrm>
            <a:off x="3857620" y="285728"/>
            <a:ext cx="2261938" cy="1393393"/>
          </a:xfrm>
          <a:prstGeom prst="roundRect">
            <a:avLst>
              <a:gd name="adj" fmla="val 16667"/>
            </a:avLst>
          </a:prstGeom>
          <a:ln>
            <a:solidFill>
              <a:schemeClr val="accent3"/>
            </a:solidFill>
          </a:ln>
          <a:effectLst>
            <a:glow rad="228600">
              <a:schemeClr val="accent3">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prst="riblet"/>
            <a:contourClr>
              <a:srgbClr val="969696"/>
            </a:contourClr>
          </a:sp3d>
        </p:spPr>
      </p:pic>
      <p:sp>
        <p:nvSpPr>
          <p:cNvPr id="5" name="مستطيل 4"/>
          <p:cNvSpPr/>
          <p:nvPr/>
        </p:nvSpPr>
        <p:spPr>
          <a:xfrm>
            <a:off x="857224" y="428604"/>
            <a:ext cx="2571776" cy="1200329"/>
          </a:xfrm>
          <a:prstGeom prst="rect">
            <a:avLst/>
          </a:prstGeom>
          <a:ln>
            <a:solidFill>
              <a:schemeClr val="accent3"/>
            </a:solidFill>
          </a:ln>
          <a:effectLst>
            <a:glow rad="228600">
              <a:schemeClr val="accent3">
                <a:satMod val="175000"/>
                <a:alpha val="40000"/>
              </a:schemeClr>
            </a:glow>
          </a:effectLst>
        </p:spPr>
        <p:txBody>
          <a:bodyPr wrap="square">
            <a:spAutoFit/>
          </a:bodyPr>
          <a:lstStyle/>
          <a:p>
            <a:pPr algn="ctr"/>
            <a:r>
              <a:rPr lang="ar-SA" sz="2400" b="1" dirty="0">
                <a:solidFill>
                  <a:prstClr val="black"/>
                </a:solidFill>
                <a:cs typeface="DecoType Naskh Special" pitchFamily="2" charset="-78"/>
              </a:rPr>
              <a:t>مكتب الإشراف التربوي بالروابي</a:t>
            </a:r>
            <a:br>
              <a:rPr lang="en-US" sz="2400" b="1" dirty="0">
                <a:solidFill>
                  <a:prstClr val="black"/>
                </a:solidFill>
                <a:cs typeface="DecoType Naskh Special" pitchFamily="2" charset="-78"/>
              </a:rPr>
            </a:br>
            <a:r>
              <a:rPr lang="ar-SA" sz="2400" b="1" dirty="0">
                <a:solidFill>
                  <a:prstClr val="black"/>
                </a:solidFill>
                <a:cs typeface="DecoType Naskh Special" pitchFamily="2" charset="-78"/>
              </a:rPr>
              <a:t>برنامج المدارس الرائدة</a:t>
            </a:r>
            <a:br>
              <a:rPr lang="en-US" sz="2400" b="1" dirty="0">
                <a:solidFill>
                  <a:prstClr val="black"/>
                </a:solidFill>
                <a:cs typeface="DecoType Naskh Special" pitchFamily="2" charset="-78"/>
              </a:rPr>
            </a:br>
            <a:r>
              <a:rPr lang="ar-SA" sz="2400" b="1" dirty="0">
                <a:solidFill>
                  <a:prstClr val="black"/>
                </a:solidFill>
                <a:cs typeface="DecoType Naskh Special" pitchFamily="2" charset="-78"/>
              </a:rPr>
              <a:t>متوسطة بشر بن </a:t>
            </a:r>
            <a:r>
              <a:rPr lang="ar-SA" sz="2400" b="1" dirty="0" err="1">
                <a:solidFill>
                  <a:prstClr val="black"/>
                </a:solidFill>
                <a:cs typeface="DecoType Naskh Special" pitchFamily="2" charset="-78"/>
              </a:rPr>
              <a:t>البراء</a:t>
            </a:r>
            <a:endParaRPr lang="ar-SA" sz="2400" b="1" spc="300" dirty="0">
              <a:ln w="11430" cmpd="sng">
                <a:solidFill>
                  <a:srgbClr val="0F6FC6">
                    <a:tint val="10000"/>
                  </a:srgbClr>
                </a:solidFill>
                <a:prstDash val="solid"/>
                <a:miter lim="800000"/>
              </a:ln>
              <a:solidFill>
                <a:prstClr val="black"/>
              </a:solidFill>
              <a:effectLst>
                <a:glow rad="45500">
                  <a:srgbClr val="0F6FC6">
                    <a:satMod val="220000"/>
                    <a:alpha val="35000"/>
                  </a:srgbClr>
                </a:glow>
              </a:effectLst>
              <a:cs typeface="DecoType Naskh Special" pitchFamily="2" charset="-78"/>
            </a:endParaRPr>
          </a:p>
        </p:txBody>
      </p:sp>
      <p:sp>
        <p:nvSpPr>
          <p:cNvPr id="6" name="مستطيل 5"/>
          <p:cNvSpPr/>
          <p:nvPr/>
        </p:nvSpPr>
        <p:spPr>
          <a:xfrm rot="232785">
            <a:off x="486626" y="5224091"/>
            <a:ext cx="3796872" cy="1077218"/>
          </a:xfrm>
          <a:prstGeom prst="rect">
            <a:avLst/>
          </a:prstGeom>
          <a:solidFill>
            <a:schemeClr val="tx2">
              <a:lumMod val="60000"/>
              <a:lumOff val="40000"/>
            </a:schemeClr>
          </a:solidFill>
          <a:ln>
            <a:solidFill>
              <a:schemeClr val="accent3">
                <a:lumMod val="75000"/>
              </a:schemeClr>
            </a:solidFill>
          </a:ln>
          <a:effectLst>
            <a:glow rad="228600">
              <a:schemeClr val="accent3">
                <a:satMod val="175000"/>
                <a:alpha val="40000"/>
              </a:schemeClr>
            </a:glow>
          </a:effectLst>
          <a:scene3d>
            <a:camera prst="isometricOffAxis2Left"/>
            <a:lightRig rig="threePt" dir="t"/>
          </a:scene3d>
          <a:sp3d>
            <a:bevelT w="114300" prst="artDeco"/>
          </a:sp3d>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3200" b="1" dirty="0">
                <a:ln w="50800"/>
                <a:solidFill>
                  <a:srgbClr val="002060"/>
                </a:solidFill>
                <a:cs typeface="Diwani Simple Outline" pitchFamily="2" charset="-78"/>
              </a:rPr>
              <a:t>إعداد : </a:t>
            </a:r>
          </a:p>
          <a:p>
            <a:pPr algn="ctr"/>
            <a:r>
              <a:rPr lang="ar-SA" sz="3200" b="1" dirty="0">
                <a:ln w="50800"/>
                <a:solidFill>
                  <a:srgbClr val="002060"/>
                </a:solidFill>
                <a:cs typeface="Diwani Simple Outline" pitchFamily="2" charset="-78"/>
              </a:rPr>
              <a:t>أ / رشيد سعود الرشيد .</a:t>
            </a:r>
          </a:p>
        </p:txBody>
      </p:sp>
    </p:spTree>
    <p:extLst>
      <p:ext uri="{BB962C8B-B14F-4D97-AF65-F5344CB8AC3E}">
        <p14:creationId xmlns:p14="http://schemas.microsoft.com/office/powerpoint/2010/main" val="378920416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iterate type="wd">
                                    <p:tmPct val="10000"/>
                                  </p:iterate>
                                  <p:childTnLst>
                                    <p:set>
                                      <p:cBhvr>
                                        <p:cTn id="21" dur="1" fill="hold">
                                          <p:stCondLst>
                                            <p:cond delay="0"/>
                                          </p:stCondLst>
                                        </p:cTn>
                                        <p:tgtEl>
                                          <p:spTgt spid="2"/>
                                        </p:tgtEl>
                                        <p:attrNameLst>
                                          <p:attrName>style.visibility</p:attrName>
                                        </p:attrNameLst>
                                      </p:cBhvr>
                                      <p:to>
                                        <p:strVal val="visible"/>
                                      </p:to>
                                    </p:set>
                                    <p:animEffect transition="in" filter="wipe(down)">
                                      <p:cBhvr>
                                        <p:cTn id="22" dur="580">
                                          <p:stCondLst>
                                            <p:cond delay="0"/>
                                          </p:stCondLst>
                                        </p:cTn>
                                        <p:tgtEl>
                                          <p:spTgt spid="2"/>
                                        </p:tgtEl>
                                      </p:cBhvr>
                                    </p:animEffect>
                                    <p:anim calcmode="lin" valueType="num">
                                      <p:cBhvr>
                                        <p:cTn id="2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8" dur="26">
                                          <p:stCondLst>
                                            <p:cond delay="650"/>
                                          </p:stCondLst>
                                        </p:cTn>
                                        <p:tgtEl>
                                          <p:spTgt spid="2"/>
                                        </p:tgtEl>
                                      </p:cBhvr>
                                      <p:to x="100000" y="60000"/>
                                    </p:animScale>
                                    <p:animScale>
                                      <p:cBhvr>
                                        <p:cTn id="29" dur="166" decel="50000">
                                          <p:stCondLst>
                                            <p:cond delay="676"/>
                                          </p:stCondLst>
                                        </p:cTn>
                                        <p:tgtEl>
                                          <p:spTgt spid="2"/>
                                        </p:tgtEl>
                                      </p:cBhvr>
                                      <p:to x="100000" y="100000"/>
                                    </p:animScale>
                                    <p:animScale>
                                      <p:cBhvr>
                                        <p:cTn id="30" dur="26">
                                          <p:stCondLst>
                                            <p:cond delay="1312"/>
                                          </p:stCondLst>
                                        </p:cTn>
                                        <p:tgtEl>
                                          <p:spTgt spid="2"/>
                                        </p:tgtEl>
                                      </p:cBhvr>
                                      <p:to x="100000" y="80000"/>
                                    </p:animScale>
                                    <p:animScale>
                                      <p:cBhvr>
                                        <p:cTn id="31" dur="166" decel="50000">
                                          <p:stCondLst>
                                            <p:cond delay="1338"/>
                                          </p:stCondLst>
                                        </p:cTn>
                                        <p:tgtEl>
                                          <p:spTgt spid="2"/>
                                        </p:tgtEl>
                                      </p:cBhvr>
                                      <p:to x="100000" y="100000"/>
                                    </p:animScale>
                                    <p:animScale>
                                      <p:cBhvr>
                                        <p:cTn id="32" dur="26">
                                          <p:stCondLst>
                                            <p:cond delay="1642"/>
                                          </p:stCondLst>
                                        </p:cTn>
                                        <p:tgtEl>
                                          <p:spTgt spid="2"/>
                                        </p:tgtEl>
                                      </p:cBhvr>
                                      <p:to x="100000" y="90000"/>
                                    </p:animScale>
                                    <p:animScale>
                                      <p:cBhvr>
                                        <p:cTn id="33" dur="166" decel="50000">
                                          <p:stCondLst>
                                            <p:cond delay="1668"/>
                                          </p:stCondLst>
                                        </p:cTn>
                                        <p:tgtEl>
                                          <p:spTgt spid="2"/>
                                        </p:tgtEl>
                                      </p:cBhvr>
                                      <p:to x="100000" y="100000"/>
                                    </p:animScale>
                                    <p:animScale>
                                      <p:cBhvr>
                                        <p:cTn id="34" dur="26">
                                          <p:stCondLst>
                                            <p:cond delay="1808"/>
                                          </p:stCondLst>
                                        </p:cTn>
                                        <p:tgtEl>
                                          <p:spTgt spid="2"/>
                                        </p:tgtEl>
                                      </p:cBhvr>
                                      <p:to x="100000" y="95000"/>
                                    </p:animScale>
                                    <p:animScale>
                                      <p:cBhvr>
                                        <p:cTn id="35" dur="166" decel="50000">
                                          <p:stCondLst>
                                            <p:cond delay="1834"/>
                                          </p:stCondLst>
                                        </p:cTn>
                                        <p:tgtEl>
                                          <p:spTgt spid="2"/>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609600" y="2057400"/>
            <a:ext cx="8110538" cy="43434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r>
              <a:rPr lang="ar-JO" sz="3000" dirty="0">
                <a:solidFill>
                  <a:srgbClr val="0070C0"/>
                </a:solidFill>
                <a:latin typeface="Calibri" pitchFamily="34" charset="0"/>
              </a:rPr>
              <a:t> </a:t>
            </a:r>
          </a:p>
        </p:txBody>
      </p:sp>
      <p:sp>
        <p:nvSpPr>
          <p:cNvPr id="22" name="AutoShape 6"/>
          <p:cNvSpPr>
            <a:spLocks noChangeArrowheads="1"/>
          </p:cNvSpPr>
          <p:nvPr/>
        </p:nvSpPr>
        <p:spPr bwMode="auto">
          <a:xfrm rot="10800000">
            <a:off x="3886200" y="2362200"/>
            <a:ext cx="4648200" cy="609600"/>
          </a:xfrm>
          <a:prstGeom prst="homePlate">
            <a:avLst>
              <a:gd name="adj" fmla="val 59722"/>
            </a:avLst>
          </a:prstGeom>
          <a:ln>
            <a:headEnd/>
            <a:tailEnd/>
          </a:ln>
        </p:spPr>
        <p:style>
          <a:lnRef idx="2">
            <a:schemeClr val="accent2"/>
          </a:lnRef>
          <a:fillRef idx="1">
            <a:schemeClr val="lt1"/>
          </a:fillRef>
          <a:effectRef idx="0">
            <a:schemeClr val="accent2"/>
          </a:effectRef>
          <a:fontRef idx="minor">
            <a:schemeClr val="dk1"/>
          </a:fontRef>
        </p:style>
        <p:txBody>
          <a:bodyPr rot="10800000" wrap="none" anchor="ctr"/>
          <a:lstStyle/>
          <a:p>
            <a:pPr algn="ctr"/>
            <a:r>
              <a:rPr lang="ar-JO" sz="3200" b="1">
                <a:solidFill>
                  <a:srgbClr val="595959"/>
                </a:solidFill>
                <a:latin typeface="Arial Black" pitchFamily="34" charset="0"/>
                <a:cs typeface="Simplified Arabic" pitchFamily="2" charset="-78"/>
              </a:rPr>
              <a:t>نموذجُ دالتون الذّرّيّ للمادّةِ</a:t>
            </a:r>
            <a:endParaRPr lang="en-US" sz="3200" b="1">
              <a:solidFill>
                <a:srgbClr val="595959"/>
              </a:solidFill>
              <a:latin typeface="Arial Black" pitchFamily="34" charset="0"/>
              <a:cs typeface="Simplified Arabic" pitchFamily="2" charset="-78"/>
            </a:endParaRPr>
          </a:p>
        </p:txBody>
      </p:sp>
      <p:sp>
        <p:nvSpPr>
          <p:cNvPr id="9220" name="TextBox 22"/>
          <p:cNvSpPr txBox="1">
            <a:spLocks noChangeArrowheads="1"/>
          </p:cNvSpPr>
          <p:nvPr/>
        </p:nvSpPr>
        <p:spPr bwMode="auto">
          <a:xfrm>
            <a:off x="990600" y="3276600"/>
            <a:ext cx="7543800" cy="1484313"/>
          </a:xfrm>
          <a:prstGeom prst="rect">
            <a:avLst/>
          </a:prstGeom>
          <a:noFill/>
          <a:ln w="9525">
            <a:noFill/>
            <a:miter lim="800000"/>
            <a:headEnd/>
            <a:tailEnd/>
          </a:ln>
        </p:spPr>
        <p:txBody>
          <a:bodyPr>
            <a:spAutoFit/>
          </a:bodyPr>
          <a:lstStyle/>
          <a:p>
            <a:pPr>
              <a:lnSpc>
                <a:spcPct val="90000"/>
              </a:lnSpc>
              <a:buFont typeface="Arial" pitchFamily="34" charset="0"/>
              <a:buChar char="•"/>
            </a:pPr>
            <a:r>
              <a:rPr lang="ar-JO" b="1" dirty="0"/>
              <a:t> </a:t>
            </a:r>
            <a:r>
              <a:rPr lang="ar-JO" sz="2000" b="1" dirty="0">
                <a:cs typeface="Simplified Arabic" pitchFamily="2" charset="-78"/>
              </a:rPr>
              <a:t>أعتقدُ أنّ المادّةَ تتكوّنُ من </a:t>
            </a:r>
            <a:r>
              <a:rPr lang="ar-JO" sz="2000" b="1" dirty="0" err="1">
                <a:cs typeface="Simplified Arabic" pitchFamily="2" charset="-78"/>
              </a:rPr>
              <a:t>ذرّاتٍ</a:t>
            </a:r>
            <a:r>
              <a:rPr lang="ar-JO" sz="2000" b="1" dirty="0">
                <a:cs typeface="Simplified Arabic" pitchFamily="2" charset="-78"/>
              </a:rPr>
              <a:t> صغيرةٍ جدًّا لا تُرى بالعينِ المجرّدةِ.</a:t>
            </a:r>
          </a:p>
          <a:p>
            <a:pPr>
              <a:lnSpc>
                <a:spcPct val="90000"/>
              </a:lnSpc>
            </a:pPr>
            <a:endParaRPr lang="ar-JO" sz="2000" b="1" dirty="0">
              <a:cs typeface="Simplified Arabic" pitchFamily="2" charset="-78"/>
            </a:endParaRPr>
          </a:p>
          <a:p>
            <a:pPr>
              <a:lnSpc>
                <a:spcPct val="90000"/>
              </a:lnSpc>
              <a:buFont typeface="Arial" pitchFamily="34" charset="0"/>
              <a:buChar char="•"/>
            </a:pPr>
            <a:r>
              <a:rPr lang="ar-JO" sz="2000" b="1" dirty="0">
                <a:cs typeface="Simplified Arabic" pitchFamily="2" charset="-78"/>
              </a:rPr>
              <a:t> وأنّ كلّ نوعٍ من المادّةِ يتكوّن من نوعٍ واحدٍ من الذّرّاتِ.</a:t>
            </a:r>
          </a:p>
          <a:p>
            <a:pPr>
              <a:lnSpc>
                <a:spcPct val="90000"/>
              </a:lnSpc>
            </a:pPr>
            <a:endParaRPr lang="ar-JO" sz="2000" b="1" dirty="0">
              <a:cs typeface="Simplified Arabic" pitchFamily="2" charset="-78"/>
            </a:endParaRPr>
          </a:p>
          <a:p>
            <a:pPr>
              <a:lnSpc>
                <a:spcPct val="90000"/>
              </a:lnSpc>
              <a:buFont typeface="Arial" pitchFamily="34" charset="0"/>
              <a:buChar char="•"/>
            </a:pPr>
            <a:r>
              <a:rPr lang="ar-JO" sz="2000" b="1" dirty="0">
                <a:cs typeface="Simplified Arabic" pitchFamily="2" charset="-78"/>
              </a:rPr>
              <a:t> أعتمدُ نموذجَ </a:t>
            </a:r>
            <a:r>
              <a:rPr lang="ar-JO" sz="2000" b="1" dirty="0" err="1">
                <a:cs typeface="Simplified Arabic" pitchFamily="2" charset="-78"/>
              </a:rPr>
              <a:t>دالتون</a:t>
            </a:r>
            <a:r>
              <a:rPr lang="ar-JO" sz="2000" b="1" dirty="0">
                <a:cs typeface="Simplified Arabic" pitchFamily="2" charset="-78"/>
              </a:rPr>
              <a:t> كنظريّةٍ ذرّيّةٍ للمادّةِ.          </a:t>
            </a:r>
            <a:endParaRPr lang="en-US" sz="2000" b="1" dirty="0">
              <a:cs typeface="Simplified Arabic" pitchFamily="2" charset="-78"/>
            </a:endParaRPr>
          </a:p>
        </p:txBody>
      </p:sp>
      <p:grpSp>
        <p:nvGrpSpPr>
          <p:cNvPr id="9221" name="مجموعة 10"/>
          <p:cNvGrpSpPr>
            <a:grpSpLocks/>
          </p:cNvGrpSpPr>
          <p:nvPr/>
        </p:nvGrpSpPr>
        <p:grpSpPr bwMode="auto">
          <a:xfrm>
            <a:off x="838200" y="762000"/>
            <a:ext cx="7543800" cy="914400"/>
            <a:chOff x="533400" y="762000"/>
            <a:chExt cx="7543800" cy="914400"/>
          </a:xfrm>
        </p:grpSpPr>
        <p:sp>
          <p:nvSpPr>
            <p:cNvPr id="9" name="Flowchart: Decision 19"/>
            <p:cNvSpPr/>
            <p:nvPr/>
          </p:nvSpPr>
          <p:spPr>
            <a:xfrm>
              <a:off x="533400" y="762000"/>
              <a:ext cx="6477000" cy="914400"/>
            </a:xfrm>
            <a:prstGeom prst="flowChartDecision">
              <a:avLst/>
            </a:prstGeom>
            <a:solidFill>
              <a:srgbClr val="FFFF9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ar-JO" sz="2000" b="1">
                  <a:solidFill>
                    <a:srgbClr val="C00000"/>
                  </a:solidFill>
                  <a:cs typeface="Simplified Arabic" pitchFamily="2" charset="-78"/>
                </a:rPr>
                <a:t>تطوّرُ النّماذجِ الذّرّيّةِ:</a:t>
              </a:r>
              <a:endParaRPr lang="en-US" sz="2000" b="1">
                <a:solidFill>
                  <a:srgbClr val="C00000"/>
                </a:solidFill>
                <a:cs typeface="Simplified Arabic" pitchFamily="2" charset="-78"/>
              </a:endParaRPr>
            </a:p>
          </p:txBody>
        </p:sp>
        <p:sp>
          <p:nvSpPr>
            <p:cNvPr id="10" name="Striped Right Arrow 18"/>
            <p:cNvSpPr/>
            <p:nvPr/>
          </p:nvSpPr>
          <p:spPr>
            <a:xfrm flipH="1">
              <a:off x="6019800" y="914400"/>
              <a:ext cx="2057400" cy="685800"/>
            </a:xfrm>
            <a:prstGeom prst="stripedRightArrow">
              <a:avLst>
                <a:gd name="adj1" fmla="val 46935"/>
                <a:gd name="adj2" fmla="val 50000"/>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ndParaRPr>
            </a:p>
          </p:txBody>
        </p:sp>
      </p:grpSp>
      <p:sp>
        <p:nvSpPr>
          <p:cNvPr id="9222" name="Footer Placeholder 3"/>
          <p:cNvSpPr>
            <a:spLocks noGrp="1"/>
          </p:cNvSpPr>
          <p:nvPr>
            <p:ph type="ftr" sz="quarter" idx="11"/>
          </p:nvPr>
        </p:nvSpPr>
        <p:spPr>
          <a:xfrm>
            <a:off x="2971800" y="6400800"/>
            <a:ext cx="2895600" cy="214313"/>
          </a:xfrm>
          <a:solidFill>
            <a:srgbClr val="FFFFE7">
              <a:alpha val="30196"/>
            </a:srgbClr>
          </a:solidFill>
        </p:spPr>
        <p:txBody>
          <a:bodyPr/>
          <a:lstStyle/>
          <a:p>
            <a:r>
              <a:rPr lang="ar-JO"/>
              <a:t> الفصل (4) .... الدّرس (1)</a:t>
            </a:r>
            <a:endParaRPr lang="en-US"/>
          </a:p>
        </p:txBody>
      </p:sp>
      <p:pic>
        <p:nvPicPr>
          <p:cNvPr id="12292" name="Picture 4" descr="http://www.chemistryland.com/CHM130S/03-BuildingBlocks/Chaos/JohnDalton.jpg"/>
          <p:cNvPicPr>
            <a:picLocks noChangeAspect="1" noChangeArrowheads="1"/>
          </p:cNvPicPr>
          <p:nvPr/>
        </p:nvPicPr>
        <p:blipFill>
          <a:blip r:embed="rId2" cstate="print"/>
          <a:srcRect/>
          <a:stretch>
            <a:fillRect/>
          </a:stretch>
        </p:blipFill>
        <p:spPr bwMode="auto">
          <a:xfrm>
            <a:off x="685800" y="4267200"/>
            <a:ext cx="3429000" cy="2035075"/>
          </a:xfrm>
          <a:prstGeom prst="rect">
            <a:avLst/>
          </a:prstGeo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914400"/>
            <a:ext cx="8110538" cy="54102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r>
              <a:rPr lang="ar-JO" sz="3000" dirty="0">
                <a:solidFill>
                  <a:srgbClr val="0070C0"/>
                </a:solidFill>
                <a:latin typeface="Calibri" pitchFamily="34" charset="0"/>
              </a:rPr>
              <a:t> </a:t>
            </a:r>
          </a:p>
        </p:txBody>
      </p:sp>
      <p:sp>
        <p:nvSpPr>
          <p:cNvPr id="5" name="AutoShape 6"/>
          <p:cNvSpPr>
            <a:spLocks noChangeArrowheads="1"/>
          </p:cNvSpPr>
          <p:nvPr/>
        </p:nvSpPr>
        <p:spPr bwMode="auto">
          <a:xfrm rot="10800000">
            <a:off x="3657600" y="1143000"/>
            <a:ext cx="4876800" cy="609600"/>
          </a:xfrm>
          <a:prstGeom prst="homePlate">
            <a:avLst>
              <a:gd name="adj" fmla="val 59722"/>
            </a:avLst>
          </a:prstGeom>
          <a:ln>
            <a:headEnd/>
            <a:tailEnd/>
          </a:ln>
        </p:spPr>
        <p:style>
          <a:lnRef idx="2">
            <a:schemeClr val="accent2"/>
          </a:lnRef>
          <a:fillRef idx="1">
            <a:schemeClr val="lt1"/>
          </a:fillRef>
          <a:effectRef idx="0">
            <a:schemeClr val="accent2"/>
          </a:effectRef>
          <a:fontRef idx="minor">
            <a:schemeClr val="dk1"/>
          </a:fontRef>
        </p:style>
        <p:txBody>
          <a:bodyPr rot="10800000" wrap="none" anchor="ctr"/>
          <a:lstStyle/>
          <a:p>
            <a:pPr algn="ctr"/>
            <a:r>
              <a:rPr lang="ar-JO" sz="3200" b="1">
                <a:solidFill>
                  <a:srgbClr val="595959"/>
                </a:solidFill>
                <a:latin typeface="Arial Black" pitchFamily="34" charset="0"/>
                <a:cs typeface="Simplified Arabic" pitchFamily="2" charset="-78"/>
              </a:rPr>
              <a:t>نموذجُ تومسون الذّرّيّ للمادّةِ</a:t>
            </a:r>
            <a:endParaRPr lang="en-US" sz="3200" b="1">
              <a:solidFill>
                <a:srgbClr val="595959"/>
              </a:solidFill>
              <a:latin typeface="Arial Black" pitchFamily="34" charset="0"/>
              <a:cs typeface="Simplified Arabic" pitchFamily="2" charset="-78"/>
            </a:endParaRPr>
          </a:p>
        </p:txBody>
      </p:sp>
      <p:sp>
        <p:nvSpPr>
          <p:cNvPr id="10244" name="TextBox 5"/>
          <p:cNvSpPr txBox="1">
            <a:spLocks noChangeArrowheads="1"/>
          </p:cNvSpPr>
          <p:nvPr/>
        </p:nvSpPr>
        <p:spPr bwMode="auto">
          <a:xfrm>
            <a:off x="1981200" y="1981200"/>
            <a:ext cx="6553200" cy="1089529"/>
          </a:xfrm>
          <a:prstGeom prst="rect">
            <a:avLst/>
          </a:prstGeom>
          <a:noFill/>
          <a:ln w="9525">
            <a:noFill/>
            <a:miter lim="800000"/>
            <a:headEnd/>
            <a:tailEnd/>
          </a:ln>
        </p:spPr>
        <p:txBody>
          <a:bodyPr wrap="square">
            <a:spAutoFit/>
          </a:bodyPr>
          <a:lstStyle/>
          <a:p>
            <a:pPr>
              <a:lnSpc>
                <a:spcPct val="90000"/>
              </a:lnSpc>
              <a:buFont typeface="Arial" pitchFamily="34" charset="0"/>
              <a:buChar char="•"/>
            </a:pPr>
            <a:r>
              <a:rPr lang="ar-SA" b="1" dirty="0"/>
              <a:t> اكتشف الالكترون ، وهي جسيمات سالبة الشحنة .</a:t>
            </a:r>
          </a:p>
          <a:p>
            <a:pPr>
              <a:lnSpc>
                <a:spcPct val="90000"/>
              </a:lnSpc>
              <a:buFont typeface="Arial" pitchFamily="34" charset="0"/>
              <a:buChar char="•"/>
            </a:pPr>
            <a:endParaRPr lang="ar-SA" b="1" dirty="0"/>
          </a:p>
          <a:p>
            <a:pPr>
              <a:lnSpc>
                <a:spcPct val="90000"/>
              </a:lnSpc>
              <a:buFont typeface="Arial" pitchFamily="34" charset="0"/>
              <a:buChar char="•"/>
            </a:pPr>
            <a:r>
              <a:rPr lang="ar-JO" b="1" dirty="0"/>
              <a:t> </a:t>
            </a:r>
            <a:r>
              <a:rPr lang="ar-SA" b="1" dirty="0"/>
              <a:t>وافترض أن الذرة كرة موجبة الشحنة ، محاطة بإلكترونات سالبة الشحنة .</a:t>
            </a:r>
          </a:p>
          <a:p>
            <a:pPr>
              <a:lnSpc>
                <a:spcPct val="90000"/>
              </a:lnSpc>
              <a:buFont typeface="Arial" pitchFamily="34" charset="0"/>
              <a:buChar char="•"/>
            </a:pPr>
            <a:endParaRPr lang="en-US" b="1" dirty="0">
              <a:cs typeface="Simplified Arabic" pitchFamily="2" charset="-78"/>
            </a:endParaRPr>
          </a:p>
        </p:txBody>
      </p:sp>
      <p:sp>
        <p:nvSpPr>
          <p:cNvPr id="10246" name="Footer Placeholder 3"/>
          <p:cNvSpPr>
            <a:spLocks noGrp="1"/>
          </p:cNvSpPr>
          <p:nvPr>
            <p:ph type="ftr" sz="quarter" idx="11"/>
          </p:nvPr>
        </p:nvSpPr>
        <p:spPr>
          <a:xfrm>
            <a:off x="2971800" y="6400800"/>
            <a:ext cx="2895600" cy="214313"/>
          </a:xfrm>
          <a:solidFill>
            <a:srgbClr val="FFFFE7">
              <a:alpha val="30196"/>
            </a:srgbClr>
          </a:solidFill>
        </p:spPr>
        <p:txBody>
          <a:bodyPr/>
          <a:lstStyle/>
          <a:p>
            <a:r>
              <a:rPr lang="ar-JO"/>
              <a:t> الفصل (4) .... الدّرس (1)</a:t>
            </a:r>
            <a:endParaRPr lang="en-US"/>
          </a:p>
        </p:txBody>
      </p:sp>
      <p:pic>
        <p:nvPicPr>
          <p:cNvPr id="11266" name="Picture 2" descr="https://reich-chemistry.wikispaces.com/file/view/jj_thomson.jpg/177646183/jj_thomson.jpg"/>
          <p:cNvPicPr>
            <a:picLocks noChangeAspect="1" noChangeArrowheads="1"/>
          </p:cNvPicPr>
          <p:nvPr/>
        </p:nvPicPr>
        <p:blipFill>
          <a:blip r:embed="rId3" cstate="print"/>
          <a:srcRect/>
          <a:stretch>
            <a:fillRect/>
          </a:stretch>
        </p:blipFill>
        <p:spPr bwMode="auto">
          <a:xfrm>
            <a:off x="609600" y="3352800"/>
            <a:ext cx="2407813" cy="2695575"/>
          </a:xfrm>
          <a:prstGeom prst="rect">
            <a:avLst/>
          </a:prstGeom>
          <a:noFill/>
        </p:spPr>
      </p:pic>
      <p:pic>
        <p:nvPicPr>
          <p:cNvPr id="11268" name="Picture 4" descr="http://www.kyrene.org/Staff/mijohns/atomic_structure_website/images/thomsonatom.png"/>
          <p:cNvPicPr>
            <a:picLocks noChangeAspect="1" noChangeArrowheads="1"/>
          </p:cNvPicPr>
          <p:nvPr/>
        </p:nvPicPr>
        <p:blipFill>
          <a:blip r:embed="rId4" cstate="print"/>
          <a:srcRect/>
          <a:stretch>
            <a:fillRect/>
          </a:stretch>
        </p:blipFill>
        <p:spPr bwMode="auto">
          <a:xfrm>
            <a:off x="5410200" y="3505200"/>
            <a:ext cx="2362200" cy="26227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447800"/>
            <a:ext cx="8110538" cy="4876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r>
              <a:rPr lang="ar-JO" sz="3000" dirty="0">
                <a:solidFill>
                  <a:srgbClr val="0070C0"/>
                </a:solidFill>
                <a:latin typeface="Calibri" pitchFamily="34" charset="0"/>
              </a:rPr>
              <a:t> </a:t>
            </a:r>
          </a:p>
        </p:txBody>
      </p:sp>
      <p:sp>
        <p:nvSpPr>
          <p:cNvPr id="11267" name="مربع نص 3"/>
          <p:cNvSpPr txBox="1">
            <a:spLocks noChangeArrowheads="1"/>
          </p:cNvSpPr>
          <p:nvPr/>
        </p:nvSpPr>
        <p:spPr bwMode="auto">
          <a:xfrm>
            <a:off x="685800" y="1828800"/>
            <a:ext cx="7543800" cy="4401205"/>
          </a:xfrm>
          <a:prstGeom prst="rect">
            <a:avLst/>
          </a:prstGeom>
          <a:noFill/>
          <a:ln w="9525">
            <a:noFill/>
            <a:miter lim="800000"/>
            <a:headEnd/>
            <a:tailEnd/>
          </a:ln>
        </p:spPr>
        <p:txBody>
          <a:bodyPr wrap="square">
            <a:spAutoFit/>
          </a:bodyPr>
          <a:lstStyle/>
          <a:p>
            <a:pPr>
              <a:buFont typeface="Arial" pitchFamily="34" charset="0"/>
              <a:buChar char="•"/>
            </a:pPr>
            <a:r>
              <a:rPr lang="ar-JO" sz="2000" b="1" dirty="0">
                <a:cs typeface="Simplified Arabic" pitchFamily="2" charset="-78"/>
              </a:rPr>
              <a:t>توصّل العالِم </a:t>
            </a:r>
            <a:r>
              <a:rPr lang="ar-JO" sz="2000" b="1" dirty="0">
                <a:solidFill>
                  <a:srgbClr val="FF0000"/>
                </a:solidFill>
                <a:cs typeface="Simplified Arabic" pitchFamily="2" charset="-78"/>
              </a:rPr>
              <a:t>رذرفورد</a:t>
            </a:r>
            <a:r>
              <a:rPr lang="ar-JO" sz="2000" b="1" dirty="0">
                <a:cs typeface="Simplified Arabic" pitchFamily="2" charset="-78"/>
              </a:rPr>
              <a:t> إلى أنّ معظمَ حجمِ الذّرّةِ فراغ، وأنّها تتكوّن من نواةٍ غايةً في الصّغرِ تحتوي في داخلِها جسيماتٌ موجبةُ الشّحنةِ تسمّى بروتونات، أمّا الإلكترونات فتنتشرُ في الفراغِ حولَ النّواةَ. </a:t>
            </a:r>
          </a:p>
          <a:p>
            <a:endParaRPr lang="ar-SA" sz="2000" b="1" dirty="0">
              <a:cs typeface="Simplified Arabic" pitchFamily="2" charset="-78"/>
            </a:endParaRPr>
          </a:p>
          <a:p>
            <a:endParaRPr lang="ar-SA" sz="2000" b="1" dirty="0">
              <a:cs typeface="Simplified Arabic" pitchFamily="2" charset="-78"/>
            </a:endParaRPr>
          </a:p>
          <a:p>
            <a:endParaRPr lang="ar-SA" sz="2000" b="1" dirty="0">
              <a:cs typeface="Simplified Arabic" pitchFamily="2" charset="-78"/>
            </a:endParaRPr>
          </a:p>
          <a:p>
            <a:endParaRPr lang="ar-SA" sz="2000" b="1" dirty="0">
              <a:cs typeface="Simplified Arabic" pitchFamily="2" charset="-78"/>
            </a:endParaRPr>
          </a:p>
          <a:p>
            <a:endParaRPr lang="ar-SA" sz="2000" b="1" dirty="0">
              <a:cs typeface="Simplified Arabic" pitchFamily="2" charset="-78"/>
            </a:endParaRPr>
          </a:p>
          <a:p>
            <a:endParaRPr lang="ar-SA" sz="2000" b="1" dirty="0">
              <a:cs typeface="Simplified Arabic" pitchFamily="2" charset="-78"/>
            </a:endParaRPr>
          </a:p>
          <a:p>
            <a:endParaRPr lang="ar-JO" sz="2000" b="1" dirty="0">
              <a:cs typeface="Simplified Arabic" pitchFamily="2" charset="-78"/>
            </a:endParaRPr>
          </a:p>
          <a:p>
            <a:pPr>
              <a:buFont typeface="Arial" pitchFamily="34" charset="0"/>
              <a:buChar char="•"/>
            </a:pPr>
            <a:r>
              <a:rPr lang="ar-JO" sz="2000" b="1" dirty="0">
                <a:cs typeface="Simplified Arabic" pitchFamily="2" charset="-78"/>
              </a:rPr>
              <a:t>اكتشفَ </a:t>
            </a:r>
            <a:r>
              <a:rPr lang="ar-JO" sz="2000" b="1" dirty="0" err="1">
                <a:solidFill>
                  <a:srgbClr val="FF0000"/>
                </a:solidFill>
                <a:cs typeface="Simplified Arabic" pitchFamily="2" charset="-78"/>
              </a:rPr>
              <a:t>شادويك</a:t>
            </a:r>
            <a:r>
              <a:rPr lang="ar-JO" sz="2000" b="1" dirty="0">
                <a:cs typeface="Simplified Arabic" pitchFamily="2" charset="-78"/>
              </a:rPr>
              <a:t> وجودَ جسيماتٍ متعادلةٍ</a:t>
            </a:r>
            <a:endParaRPr lang="ar-SA" sz="2000" b="1" dirty="0">
              <a:cs typeface="Simplified Arabic" pitchFamily="2" charset="-78"/>
            </a:endParaRPr>
          </a:p>
          <a:p>
            <a:r>
              <a:rPr lang="ar-JO" sz="2000" b="1" dirty="0">
                <a:cs typeface="Simplified Arabic" pitchFamily="2" charset="-78"/>
              </a:rPr>
              <a:t> غيرِ مشحونةٍ، أطلقَ عليها اسمَ </a:t>
            </a:r>
            <a:r>
              <a:rPr lang="ar-JO" sz="2000" b="1" dirty="0" err="1">
                <a:cs typeface="Simplified Arabic" pitchFamily="2" charset="-78"/>
              </a:rPr>
              <a:t>نيوترون</a:t>
            </a:r>
            <a:r>
              <a:rPr lang="ar-JO" sz="2000" b="1" dirty="0">
                <a:cs typeface="Simplified Arabic" pitchFamily="2" charset="-78"/>
              </a:rPr>
              <a:t>.</a:t>
            </a:r>
            <a:endParaRPr lang="ar-SA" sz="2000" b="1" dirty="0">
              <a:cs typeface="Simplified Arabic" pitchFamily="2" charset="-78"/>
            </a:endParaRPr>
          </a:p>
          <a:p>
            <a:pPr>
              <a:buFont typeface="Arial" pitchFamily="34" charset="0"/>
              <a:buChar char="•"/>
            </a:pPr>
            <a:endParaRPr lang="ar-SA" sz="2000" b="1" dirty="0">
              <a:cs typeface="Simplified Arabic" pitchFamily="2" charset="-78"/>
            </a:endParaRPr>
          </a:p>
          <a:p>
            <a:pPr>
              <a:buFont typeface="Arial" pitchFamily="34" charset="0"/>
              <a:buChar char="•"/>
            </a:pPr>
            <a:endParaRPr lang="ar-JO" sz="2000" b="1" dirty="0">
              <a:cs typeface="Simplified Arabic" pitchFamily="2" charset="-78"/>
            </a:endParaRPr>
          </a:p>
        </p:txBody>
      </p:sp>
      <p:sp>
        <p:nvSpPr>
          <p:cNvPr id="11268" name="Footer Placeholder 3"/>
          <p:cNvSpPr>
            <a:spLocks noGrp="1"/>
          </p:cNvSpPr>
          <p:nvPr>
            <p:ph type="ftr" sz="quarter" idx="11"/>
          </p:nvPr>
        </p:nvSpPr>
        <p:spPr>
          <a:xfrm>
            <a:off x="2971800" y="6400800"/>
            <a:ext cx="2895600" cy="214313"/>
          </a:xfrm>
          <a:solidFill>
            <a:srgbClr val="FFFFE7">
              <a:alpha val="30196"/>
            </a:srgbClr>
          </a:solidFill>
        </p:spPr>
        <p:txBody>
          <a:bodyPr/>
          <a:lstStyle/>
          <a:p>
            <a:r>
              <a:rPr lang="ar-JO"/>
              <a:t> الفصل (4) .... الدّرس (1)</a:t>
            </a:r>
            <a:endParaRPr lang="en-US"/>
          </a:p>
        </p:txBody>
      </p:sp>
      <p:sp>
        <p:nvSpPr>
          <p:cNvPr id="5" name="AutoShape 6"/>
          <p:cNvSpPr>
            <a:spLocks noChangeArrowheads="1"/>
          </p:cNvSpPr>
          <p:nvPr/>
        </p:nvSpPr>
        <p:spPr bwMode="auto">
          <a:xfrm rot="10800000">
            <a:off x="3505200" y="762000"/>
            <a:ext cx="4876800" cy="609600"/>
          </a:xfrm>
          <a:prstGeom prst="homePlate">
            <a:avLst>
              <a:gd name="adj" fmla="val 59722"/>
            </a:avLst>
          </a:prstGeom>
          <a:ln>
            <a:headEnd/>
            <a:tailEnd/>
          </a:ln>
        </p:spPr>
        <p:style>
          <a:lnRef idx="2">
            <a:schemeClr val="accent2"/>
          </a:lnRef>
          <a:fillRef idx="1">
            <a:schemeClr val="lt1"/>
          </a:fillRef>
          <a:effectRef idx="0">
            <a:schemeClr val="accent2"/>
          </a:effectRef>
          <a:fontRef idx="minor">
            <a:schemeClr val="dk1"/>
          </a:fontRef>
        </p:style>
        <p:txBody>
          <a:bodyPr rot="10800000" wrap="none" anchor="ctr"/>
          <a:lstStyle/>
          <a:p>
            <a:pPr algn="ctr"/>
            <a:r>
              <a:rPr lang="ar-JO" sz="3200" b="1" dirty="0" err="1">
                <a:solidFill>
                  <a:srgbClr val="595959"/>
                </a:solidFill>
                <a:latin typeface="Arial Black" pitchFamily="34" charset="0"/>
                <a:cs typeface="Simplified Arabic" pitchFamily="2" charset="-78"/>
              </a:rPr>
              <a:t>نموذ</a:t>
            </a:r>
            <a:r>
              <a:rPr lang="ar-SA" sz="3200" b="1" dirty="0">
                <a:solidFill>
                  <a:srgbClr val="595959"/>
                </a:solidFill>
                <a:latin typeface="Arial Black" pitchFamily="34" charset="0"/>
                <a:cs typeface="Simplified Arabic" pitchFamily="2" charset="-78"/>
              </a:rPr>
              <a:t>ج </a:t>
            </a:r>
            <a:r>
              <a:rPr lang="ar-SA" sz="3200" b="1" dirty="0" err="1">
                <a:solidFill>
                  <a:srgbClr val="595959"/>
                </a:solidFill>
                <a:latin typeface="Arial Black" pitchFamily="34" charset="0"/>
                <a:cs typeface="Simplified Arabic" pitchFamily="2" charset="-78"/>
              </a:rPr>
              <a:t>رذرفورد</a:t>
            </a:r>
            <a:endParaRPr lang="en-US" sz="3200" b="1" dirty="0">
              <a:solidFill>
                <a:srgbClr val="595959"/>
              </a:solidFill>
              <a:latin typeface="Arial Black" pitchFamily="34" charset="0"/>
              <a:cs typeface="Simplified Arabic" pitchFamily="2" charset="-78"/>
            </a:endParaRPr>
          </a:p>
        </p:txBody>
      </p:sp>
      <p:pic>
        <p:nvPicPr>
          <p:cNvPr id="9218" name="Picture 2" descr="http://www.arp-asso.org/blog/wp-content/uploads/Ernest%20Rutherford.jpg"/>
          <p:cNvPicPr>
            <a:picLocks noChangeAspect="1" noChangeArrowheads="1"/>
          </p:cNvPicPr>
          <p:nvPr/>
        </p:nvPicPr>
        <p:blipFill>
          <a:blip r:embed="rId3" cstate="print"/>
          <a:srcRect/>
          <a:stretch>
            <a:fillRect/>
          </a:stretch>
        </p:blipFill>
        <p:spPr bwMode="auto">
          <a:xfrm>
            <a:off x="838201" y="2590800"/>
            <a:ext cx="1905000" cy="1748117"/>
          </a:xfrm>
          <a:prstGeom prst="rect">
            <a:avLst/>
          </a:prstGeom>
          <a:noFill/>
        </p:spPr>
      </p:pic>
      <p:pic>
        <p:nvPicPr>
          <p:cNvPr id="9220" name="Picture 4" descr="http://www.faqs.org/docs/qp/images/rfmodel.gif"/>
          <p:cNvPicPr>
            <a:picLocks noChangeAspect="1" noChangeArrowheads="1"/>
          </p:cNvPicPr>
          <p:nvPr/>
        </p:nvPicPr>
        <p:blipFill>
          <a:blip r:embed="rId4" cstate="print"/>
          <a:srcRect/>
          <a:stretch>
            <a:fillRect/>
          </a:stretch>
        </p:blipFill>
        <p:spPr bwMode="auto">
          <a:xfrm>
            <a:off x="3124200" y="2514600"/>
            <a:ext cx="1905000" cy="1819859"/>
          </a:xfrm>
          <a:prstGeom prst="rect">
            <a:avLst/>
          </a:prstGeom>
          <a:noFill/>
        </p:spPr>
      </p:pic>
      <p:pic>
        <p:nvPicPr>
          <p:cNvPr id="9222" name="Picture 6" descr="http://www.nobelprize.org/nobel_prizes/physics/laureates/1935/chadwick.jpg"/>
          <p:cNvPicPr>
            <a:picLocks noChangeAspect="1" noChangeArrowheads="1"/>
          </p:cNvPicPr>
          <p:nvPr/>
        </p:nvPicPr>
        <p:blipFill>
          <a:blip r:embed="rId5" cstate="print"/>
          <a:srcRect/>
          <a:stretch>
            <a:fillRect/>
          </a:stretch>
        </p:blipFill>
        <p:spPr bwMode="auto">
          <a:xfrm>
            <a:off x="1219200" y="4876800"/>
            <a:ext cx="1295400" cy="1414757"/>
          </a:xfrm>
          <a:prstGeom prst="rect">
            <a:avLst/>
          </a:prstGeom>
          <a:noFill/>
        </p:spPr>
      </p:pic>
      <p:pic>
        <p:nvPicPr>
          <p:cNvPr id="9224" name="Picture 8" descr="http://scienceaid.co.uk/chemistry/fundamental/images/atom.jpg"/>
          <p:cNvPicPr>
            <a:picLocks noChangeAspect="1" noChangeArrowheads="1"/>
          </p:cNvPicPr>
          <p:nvPr/>
        </p:nvPicPr>
        <p:blipFill>
          <a:blip r:embed="rId6" cstate="print"/>
          <a:srcRect/>
          <a:stretch>
            <a:fillRect/>
          </a:stretch>
        </p:blipFill>
        <p:spPr bwMode="auto">
          <a:xfrm>
            <a:off x="3276600" y="4876800"/>
            <a:ext cx="1368425" cy="13684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04800"/>
            <a:ext cx="8262938" cy="61722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r>
              <a:rPr lang="ar-JO" sz="3000" dirty="0">
                <a:solidFill>
                  <a:srgbClr val="0070C0"/>
                </a:solidFill>
                <a:latin typeface="Calibri" pitchFamily="34" charset="0"/>
              </a:rPr>
              <a:t> </a:t>
            </a:r>
          </a:p>
        </p:txBody>
      </p:sp>
      <p:sp>
        <p:nvSpPr>
          <p:cNvPr id="5" name="AutoShape 6"/>
          <p:cNvSpPr>
            <a:spLocks noChangeArrowheads="1"/>
          </p:cNvSpPr>
          <p:nvPr/>
        </p:nvSpPr>
        <p:spPr bwMode="auto">
          <a:xfrm rot="10800000">
            <a:off x="3870960" y="533400"/>
            <a:ext cx="4648200" cy="609600"/>
          </a:xfrm>
          <a:prstGeom prst="homePlate">
            <a:avLst>
              <a:gd name="adj" fmla="val 59722"/>
            </a:avLst>
          </a:prstGeom>
          <a:ln>
            <a:headEnd/>
            <a:tailEnd/>
          </a:ln>
        </p:spPr>
        <p:style>
          <a:lnRef idx="2">
            <a:schemeClr val="accent2"/>
          </a:lnRef>
          <a:fillRef idx="1">
            <a:schemeClr val="lt1"/>
          </a:fillRef>
          <a:effectRef idx="0">
            <a:schemeClr val="accent2"/>
          </a:effectRef>
          <a:fontRef idx="minor">
            <a:schemeClr val="dk1"/>
          </a:fontRef>
        </p:style>
        <p:txBody>
          <a:bodyPr rot="10800000" wrap="none" anchor="ctr"/>
          <a:lstStyle/>
          <a:p>
            <a:pPr algn="ctr"/>
            <a:r>
              <a:rPr lang="ar-JO" sz="3200" b="1" dirty="0">
                <a:solidFill>
                  <a:srgbClr val="595959"/>
                </a:solidFill>
                <a:latin typeface="Arial Black" pitchFamily="34" charset="0"/>
                <a:cs typeface="Simplified Arabic" pitchFamily="2" charset="-78"/>
              </a:rPr>
              <a:t>نموذجُ بور الذّرّيّ للمادّةِ</a:t>
            </a:r>
            <a:endParaRPr lang="en-US" sz="3200" b="1" dirty="0">
              <a:solidFill>
                <a:srgbClr val="595959"/>
              </a:solidFill>
              <a:latin typeface="Arial Black" pitchFamily="34" charset="0"/>
              <a:cs typeface="Simplified Arabic" pitchFamily="2" charset="-78"/>
            </a:endParaRPr>
          </a:p>
        </p:txBody>
      </p:sp>
      <p:sp>
        <p:nvSpPr>
          <p:cNvPr id="12292" name="TextBox 5"/>
          <p:cNvSpPr txBox="1">
            <a:spLocks noChangeArrowheads="1"/>
          </p:cNvSpPr>
          <p:nvPr/>
        </p:nvSpPr>
        <p:spPr bwMode="auto">
          <a:xfrm>
            <a:off x="2941320" y="1524000"/>
            <a:ext cx="5562600" cy="1323439"/>
          </a:xfrm>
          <a:prstGeom prst="rect">
            <a:avLst/>
          </a:prstGeom>
          <a:noFill/>
          <a:ln w="9525">
            <a:noFill/>
            <a:miter lim="800000"/>
            <a:headEnd/>
            <a:tailEnd/>
          </a:ln>
        </p:spPr>
        <p:txBody>
          <a:bodyPr>
            <a:spAutoFit/>
          </a:bodyPr>
          <a:lstStyle/>
          <a:p>
            <a:pPr>
              <a:buFont typeface="Arial" pitchFamily="34" charset="0"/>
              <a:buChar char="•"/>
            </a:pPr>
            <a:r>
              <a:rPr lang="ar-JO" b="1" dirty="0"/>
              <a:t> تدورُ </a:t>
            </a:r>
            <a:r>
              <a:rPr lang="ar-JO" sz="2000" b="1" dirty="0">
                <a:cs typeface="Simplified Arabic" pitchFamily="2" charset="-78"/>
              </a:rPr>
              <a:t>الإلكـتروناتُ حولَ نـواةِ الذّرّةِ في مستوياتِ طاقةٍ مختلفةٍ.</a:t>
            </a:r>
          </a:p>
          <a:p>
            <a:pPr>
              <a:buFont typeface="Arial" pitchFamily="34" charset="0"/>
              <a:buChar char="•"/>
            </a:pPr>
            <a:endParaRPr lang="ar-JO" sz="2000" b="1" dirty="0">
              <a:cs typeface="Simplified Arabic" pitchFamily="2" charset="-78"/>
            </a:endParaRPr>
          </a:p>
          <a:p>
            <a:pPr>
              <a:buFont typeface="Arial" pitchFamily="34" charset="0"/>
              <a:buChar char="•"/>
            </a:pPr>
            <a:r>
              <a:rPr lang="ar-JO" sz="2000" b="1" dirty="0">
                <a:cs typeface="Simplified Arabic" pitchFamily="2" charset="-78"/>
              </a:rPr>
              <a:t> وقال بأن مستوى الطاقة الأول يتسع لإلكترونين فقط ، ومستوى الطاقة الأعلى</a:t>
            </a:r>
            <a:r>
              <a:rPr lang="ar-SA" sz="2000" b="1" dirty="0">
                <a:cs typeface="Simplified Arabic" pitchFamily="2" charset="-78"/>
              </a:rPr>
              <a:t> </a:t>
            </a:r>
            <a:r>
              <a:rPr lang="ar-JO" sz="2000" b="1" dirty="0">
                <a:cs typeface="Simplified Arabic" pitchFamily="2" charset="-78"/>
              </a:rPr>
              <a:t>يكون أبعد عن النواة ويتسع لإلكترونات أكثر . </a:t>
            </a:r>
          </a:p>
        </p:txBody>
      </p:sp>
      <p:sp>
        <p:nvSpPr>
          <p:cNvPr id="7" name="Round Single Corner Rectangle 6"/>
          <p:cNvSpPr/>
          <p:nvPr/>
        </p:nvSpPr>
        <p:spPr>
          <a:xfrm>
            <a:off x="4343400" y="2847439"/>
            <a:ext cx="4267200" cy="3477161"/>
          </a:xfrm>
          <a:prstGeom prst="round1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2294" name="Footer Placeholder 3"/>
          <p:cNvSpPr>
            <a:spLocks noGrp="1"/>
          </p:cNvSpPr>
          <p:nvPr>
            <p:ph type="ftr" sz="quarter" idx="11"/>
          </p:nvPr>
        </p:nvSpPr>
        <p:spPr>
          <a:xfrm>
            <a:off x="2971800" y="6400800"/>
            <a:ext cx="2895600" cy="214313"/>
          </a:xfrm>
          <a:solidFill>
            <a:srgbClr val="FFFFE7">
              <a:alpha val="30196"/>
            </a:srgbClr>
          </a:solidFill>
        </p:spPr>
        <p:txBody>
          <a:bodyPr/>
          <a:lstStyle/>
          <a:p>
            <a:r>
              <a:rPr lang="ar-JO"/>
              <a:t> الفصل (4) .... الدّرس (1)</a:t>
            </a:r>
            <a:endParaRPr lang="en-US"/>
          </a:p>
        </p:txBody>
      </p:sp>
      <p:pic>
        <p:nvPicPr>
          <p:cNvPr id="7170" name="Picture 2" descr="http://2.bp.blogspot.com/_eqpaFzn3ozk/TCIBW95WbaI/AAAAAAAAAeM/eqghuP7X1WI/s1600/148bohr.jpg"/>
          <p:cNvPicPr>
            <a:picLocks noChangeAspect="1" noChangeArrowheads="1"/>
          </p:cNvPicPr>
          <p:nvPr/>
        </p:nvPicPr>
        <p:blipFill>
          <a:blip r:embed="rId4" cstate="print"/>
          <a:srcRect/>
          <a:stretch>
            <a:fillRect/>
          </a:stretch>
        </p:blipFill>
        <p:spPr bwMode="auto">
          <a:xfrm>
            <a:off x="479350" y="304800"/>
            <a:ext cx="2263849" cy="3105890"/>
          </a:xfrm>
          <a:prstGeom prst="rect">
            <a:avLst/>
          </a:prstGeom>
          <a:noFill/>
        </p:spPr>
      </p:pic>
      <p:pic>
        <p:nvPicPr>
          <p:cNvPr id="7174" name="Picture 6" descr="A nitrogen atom with electrons in two energy levels."/>
          <p:cNvPicPr>
            <a:picLocks noChangeAspect="1" noChangeArrowheads="1"/>
          </p:cNvPicPr>
          <p:nvPr/>
        </p:nvPicPr>
        <p:blipFill>
          <a:blip r:embed="rId5" cstate="print"/>
          <a:srcRect/>
          <a:stretch>
            <a:fillRect/>
          </a:stretch>
        </p:blipFill>
        <p:spPr bwMode="auto">
          <a:xfrm>
            <a:off x="533400" y="3657600"/>
            <a:ext cx="4152544" cy="27770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31520" y="838200"/>
            <a:ext cx="8290560" cy="2743200"/>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p:spPr>
        <p:style>
          <a:lnRef idx="1">
            <a:schemeClr val="accent1"/>
          </a:lnRef>
          <a:fillRef idx="2">
            <a:schemeClr val="accent1"/>
          </a:fillRef>
          <a:effectRef idx="1">
            <a:schemeClr val="accent1"/>
          </a:effectRef>
          <a:fontRef idx="minor">
            <a:schemeClr val="dk1"/>
          </a:fontRef>
        </p:style>
        <p:txBody>
          <a:bodyPr anchor="ctr"/>
          <a:lstStyle/>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r>
              <a:rPr lang="ar-JO" sz="3000" dirty="0">
                <a:solidFill>
                  <a:srgbClr val="0070C0"/>
                </a:solidFill>
                <a:latin typeface="Calibri" pitchFamily="34" charset="0"/>
              </a:rPr>
              <a:t> </a:t>
            </a:r>
          </a:p>
        </p:txBody>
      </p:sp>
      <p:sp>
        <p:nvSpPr>
          <p:cNvPr id="4" name="AutoShape 6"/>
          <p:cNvSpPr>
            <a:spLocks noChangeArrowheads="1"/>
          </p:cNvSpPr>
          <p:nvPr/>
        </p:nvSpPr>
        <p:spPr bwMode="auto">
          <a:xfrm rot="10800000">
            <a:off x="3916680" y="106678"/>
            <a:ext cx="4648200" cy="609600"/>
          </a:xfrm>
          <a:prstGeom prst="homePlate">
            <a:avLst>
              <a:gd name="adj" fmla="val 59722"/>
            </a:avLst>
          </a:prstGeom>
          <a:ln>
            <a:headEnd/>
            <a:tailEnd/>
          </a:ln>
        </p:spPr>
        <p:style>
          <a:lnRef idx="2">
            <a:schemeClr val="accent2"/>
          </a:lnRef>
          <a:fillRef idx="1">
            <a:schemeClr val="lt1"/>
          </a:fillRef>
          <a:effectRef idx="0">
            <a:schemeClr val="accent2"/>
          </a:effectRef>
          <a:fontRef idx="minor">
            <a:schemeClr val="dk1"/>
          </a:fontRef>
        </p:style>
        <p:txBody>
          <a:bodyPr rot="10800000" wrap="none" anchor="ctr"/>
          <a:lstStyle/>
          <a:p>
            <a:pPr algn="ctr"/>
            <a:r>
              <a:rPr lang="ar-JO" sz="3200" b="1">
                <a:solidFill>
                  <a:srgbClr val="595959"/>
                </a:solidFill>
                <a:latin typeface="Arial Black" pitchFamily="34" charset="0"/>
                <a:cs typeface="Simplified Arabic" pitchFamily="2" charset="-78"/>
              </a:rPr>
              <a:t>سادسًا: النّموذجُ الذّرّيُّ الحديثُ</a:t>
            </a:r>
            <a:endParaRPr lang="en-US" sz="3200" b="1">
              <a:solidFill>
                <a:srgbClr val="595959"/>
              </a:solidFill>
              <a:latin typeface="Arial Black" pitchFamily="34" charset="0"/>
              <a:cs typeface="Simplified Arabic" pitchFamily="2" charset="-78"/>
            </a:endParaRPr>
          </a:p>
        </p:txBody>
      </p:sp>
      <p:sp>
        <p:nvSpPr>
          <p:cNvPr id="13316" name="TextBox 4"/>
          <p:cNvSpPr txBox="1">
            <a:spLocks noChangeArrowheads="1"/>
          </p:cNvSpPr>
          <p:nvPr/>
        </p:nvSpPr>
        <p:spPr bwMode="auto">
          <a:xfrm>
            <a:off x="1158240" y="393381"/>
            <a:ext cx="7848600" cy="3447098"/>
          </a:xfrm>
          <a:prstGeom prst="rect">
            <a:avLst/>
          </a:prstGeom>
          <a:noFill/>
          <a:ln w="9525">
            <a:noFill/>
            <a:miter lim="800000"/>
            <a:headEnd/>
            <a:tailEnd/>
          </a:ln>
        </p:spPr>
        <p:txBody>
          <a:bodyPr wrap="square">
            <a:spAutoFit/>
          </a:bodyPr>
          <a:lstStyle/>
          <a:p>
            <a:r>
              <a:rPr lang="ar-JO" b="1" dirty="0"/>
              <a:t> </a:t>
            </a:r>
            <a:r>
              <a:rPr lang="ar-SA" sz="2000" i="1" dirty="0"/>
              <a:t> </a:t>
            </a:r>
            <a:endParaRPr lang="en-US" sz="2000" dirty="0"/>
          </a:p>
          <a:p>
            <a:r>
              <a:rPr lang="ar-SA" sz="2000" i="1" dirty="0"/>
              <a:t> </a:t>
            </a:r>
            <a:endParaRPr lang="en-US" sz="2000" dirty="0"/>
          </a:p>
          <a:p>
            <a:r>
              <a:rPr lang="ar-SA" sz="2000" dirty="0"/>
              <a:t> </a:t>
            </a:r>
            <a:r>
              <a:rPr lang="en-US" sz="2000" dirty="0">
                <a:sym typeface="Wingdings 2"/>
              </a:rPr>
              <a:t></a:t>
            </a:r>
            <a:r>
              <a:rPr lang="ar-SA" sz="2000" b="1" dirty="0"/>
              <a:t>النموذج الذري الحديث :</a:t>
            </a:r>
            <a:r>
              <a:rPr lang="ar-SA" sz="2000" dirty="0"/>
              <a:t> يتكون النموذج الحديث للذرة من :</a:t>
            </a:r>
            <a:endParaRPr lang="en-US" sz="2000" dirty="0"/>
          </a:p>
          <a:p>
            <a:r>
              <a:rPr lang="ar-SA" sz="2000" dirty="0"/>
              <a:t> </a:t>
            </a:r>
            <a:endParaRPr lang="en-US" sz="2000" dirty="0"/>
          </a:p>
          <a:p>
            <a:r>
              <a:rPr lang="ar-SA" sz="2000" dirty="0"/>
              <a:t>أ – النواة : تقع في مركز الذرة ، وتتركز فيها كتلة الذرة رغم صغرها لذلك كثافتها عالية ، موجبة الشجنة ، تحتوي على البروتونات والنيونرونات .</a:t>
            </a:r>
            <a:endParaRPr lang="en-US" sz="2000" dirty="0"/>
          </a:p>
          <a:p>
            <a:r>
              <a:rPr lang="ar-SA" sz="2000" dirty="0"/>
              <a:t> </a:t>
            </a:r>
            <a:endParaRPr lang="en-US" sz="2000" dirty="0"/>
          </a:p>
          <a:p>
            <a:r>
              <a:rPr lang="ar-SA" sz="2000" dirty="0"/>
              <a:t>ب – المدارات الإلكترونية : تحيط بالنواة ، تحتوي على الإلكترونات سالبة الشحنة ، تدور حول النواة على شكل سحابة الكترونية لأنها تدور بشكل سريع ودائم .</a:t>
            </a:r>
            <a:endParaRPr lang="en-US" sz="2000" dirty="0"/>
          </a:p>
          <a:p>
            <a:endParaRPr lang="en-US" sz="2000" b="1" dirty="0">
              <a:cs typeface="Simplified Arabic" pitchFamily="2" charset="-78"/>
            </a:endParaRPr>
          </a:p>
          <a:p>
            <a:pPr>
              <a:buFont typeface="Arial" pitchFamily="34" charset="0"/>
              <a:buChar char="•"/>
            </a:pPr>
            <a:endParaRPr lang="en-US" b="1" dirty="0"/>
          </a:p>
        </p:txBody>
      </p:sp>
      <p:sp>
        <p:nvSpPr>
          <p:cNvPr id="13318" name="Footer Placeholder 3"/>
          <p:cNvSpPr>
            <a:spLocks noGrp="1"/>
          </p:cNvSpPr>
          <p:nvPr>
            <p:ph type="ftr" sz="quarter" idx="11"/>
          </p:nvPr>
        </p:nvSpPr>
        <p:spPr>
          <a:xfrm>
            <a:off x="2971800" y="6400800"/>
            <a:ext cx="2895600" cy="214313"/>
          </a:xfrm>
          <a:solidFill>
            <a:srgbClr val="FFFFE7">
              <a:alpha val="30196"/>
            </a:srgbClr>
          </a:solidFill>
        </p:spPr>
        <p:txBody>
          <a:bodyPr/>
          <a:lstStyle/>
          <a:p>
            <a:r>
              <a:rPr lang="ar-JO"/>
              <a:t> الفصل (4) .... الدّرس (1)</a:t>
            </a:r>
            <a:endParaRPr lang="en-US"/>
          </a:p>
        </p:txBody>
      </p:sp>
      <p:pic>
        <p:nvPicPr>
          <p:cNvPr id="1026" name="Picture 2" descr="http://aseekingspirit.files.wordpress.com/2011/04/atom-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4900" y="3574226"/>
            <a:ext cx="4229100" cy="328377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 y="3574226"/>
            <a:ext cx="4625340" cy="3268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google.com.sa/url?sa=i&amp;source=images&amp;cd=&amp;docid=qqoVjUW299oMSM&amp;tbnid=aG6WmYOxB7t7_M:&amp;ved=0CAUQjBwwADigAQ&amp;url=http%3A%2F%2Fwww.dbriers.com%2Ftutorials%2Fwp-content%2Fuploads%2F2012%2F12%2FAtom.jpg&amp;ei=sA6JUsurFKWP7Aa6k4GwBw&amp;psig=AFQjCNEPNT3d3clXRXyLeQbpzTAMWAcc3A&amp;ust=13848003043978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 y="-1"/>
            <a:ext cx="9159240" cy="687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186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زاوية مطوية 1"/>
          <p:cNvSpPr/>
          <p:nvPr/>
        </p:nvSpPr>
        <p:spPr bwMode="auto">
          <a:xfrm>
            <a:off x="6629400" y="838200"/>
            <a:ext cx="2057400" cy="838200"/>
          </a:xfrm>
          <a:prstGeom prst="foldedCorner">
            <a:avLst/>
          </a:prstGeom>
          <a:solidFill>
            <a:srgbClr val="FFFDD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sz="2400" dirty="0">
                <a:solidFill>
                  <a:schemeClr val="tx1"/>
                </a:solidFill>
                <a:cs typeface="Simplified Arabic" pitchFamily="2" charset="-78"/>
              </a:rPr>
              <a:t>خلاصةُ الدّرسِ</a:t>
            </a:r>
          </a:p>
        </p:txBody>
      </p:sp>
      <p:sp>
        <p:nvSpPr>
          <p:cNvPr id="5" name="Title 1"/>
          <p:cNvSpPr txBox="1">
            <a:spLocks/>
          </p:cNvSpPr>
          <p:nvPr/>
        </p:nvSpPr>
        <p:spPr>
          <a:xfrm>
            <a:off x="533400" y="1905000"/>
            <a:ext cx="8110538" cy="3505200"/>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p:spPr>
        <p:style>
          <a:lnRef idx="1">
            <a:schemeClr val="accent1"/>
          </a:lnRef>
          <a:fillRef idx="2">
            <a:schemeClr val="accent1"/>
          </a:fillRef>
          <a:effectRef idx="1">
            <a:schemeClr val="accent1"/>
          </a:effectRef>
          <a:fontRef idx="minor">
            <a:schemeClr val="dk1"/>
          </a:fontRef>
        </p:style>
        <p:txBody>
          <a:bodyPr anchor="ctr"/>
          <a:lstStyle/>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r>
              <a:rPr lang="ar-JO" sz="3000" dirty="0">
                <a:solidFill>
                  <a:srgbClr val="0070C0"/>
                </a:solidFill>
                <a:latin typeface="Calibri" pitchFamily="34" charset="0"/>
              </a:rPr>
              <a:t> </a:t>
            </a:r>
          </a:p>
        </p:txBody>
      </p:sp>
      <p:sp>
        <p:nvSpPr>
          <p:cNvPr id="14340" name="مربع نص 5"/>
          <p:cNvSpPr txBox="1">
            <a:spLocks noChangeArrowheads="1"/>
          </p:cNvSpPr>
          <p:nvPr/>
        </p:nvSpPr>
        <p:spPr bwMode="auto">
          <a:xfrm>
            <a:off x="1219200" y="2133600"/>
            <a:ext cx="6248400" cy="708025"/>
          </a:xfrm>
          <a:prstGeom prst="rect">
            <a:avLst/>
          </a:prstGeom>
          <a:noFill/>
          <a:ln w="9525">
            <a:noFill/>
            <a:miter lim="800000"/>
            <a:headEnd/>
            <a:tailEnd/>
          </a:ln>
        </p:spPr>
        <p:txBody>
          <a:bodyPr>
            <a:spAutoFit/>
          </a:bodyPr>
          <a:lstStyle/>
          <a:p>
            <a:pPr>
              <a:buFont typeface="Arial" pitchFamily="34" charset="0"/>
              <a:buChar char="•"/>
            </a:pPr>
            <a:r>
              <a:rPr lang="ar-JO"/>
              <a:t> </a:t>
            </a:r>
            <a:r>
              <a:rPr lang="ar-JO" sz="2000" b="1">
                <a:cs typeface="Simplified Arabic" pitchFamily="2" charset="-78"/>
              </a:rPr>
              <a:t>أغلبُ أنواعِ المادّةِ تتكوّنُ من أجزاءٍ صغيرةٍ جدًّا تُسمّى ذرّاتٍ.</a:t>
            </a:r>
          </a:p>
          <a:p>
            <a:pPr>
              <a:buFont typeface="Arial" pitchFamily="34" charset="0"/>
              <a:buChar char="•"/>
            </a:pPr>
            <a:r>
              <a:rPr lang="ar-JO" sz="2000" b="1">
                <a:cs typeface="Simplified Arabic" pitchFamily="2" charset="-78"/>
              </a:rPr>
              <a:t> تتكوّنُ المادةُ الواحدةُ من نوعٍ واحدٍ من الذّرّاتِ.</a:t>
            </a:r>
          </a:p>
        </p:txBody>
      </p:sp>
      <p:graphicFrame>
        <p:nvGraphicFramePr>
          <p:cNvPr id="7" name="رسم تخطيطي 6"/>
          <p:cNvGraphicFramePr/>
          <p:nvPr/>
        </p:nvGraphicFramePr>
        <p:xfrm>
          <a:off x="1447800" y="2819400"/>
          <a:ext cx="6096000" cy="279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42" name="Footer Placeholder 3"/>
          <p:cNvSpPr>
            <a:spLocks noGrp="1"/>
          </p:cNvSpPr>
          <p:nvPr>
            <p:ph type="ftr" sz="quarter" idx="11"/>
          </p:nvPr>
        </p:nvSpPr>
        <p:spPr>
          <a:xfrm>
            <a:off x="2971800" y="6400800"/>
            <a:ext cx="2895600" cy="214313"/>
          </a:xfrm>
          <a:solidFill>
            <a:srgbClr val="FFFFE7">
              <a:alpha val="30196"/>
            </a:srgbClr>
          </a:solidFill>
        </p:spPr>
        <p:txBody>
          <a:bodyPr/>
          <a:lstStyle/>
          <a:p>
            <a:r>
              <a:rPr lang="ar-JO"/>
              <a:t> الفصل (4) .... الدّرس (1)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533400" y="1447800"/>
            <a:ext cx="8077200" cy="1384300"/>
          </a:xfrm>
          <a:prstGeom prst="rect">
            <a:avLst/>
          </a:prstGeom>
          <a:solidFill>
            <a:srgbClr val="FFFFCC"/>
          </a:solidFill>
          <a:ln w="9525">
            <a:noFill/>
            <a:miter lim="800000"/>
            <a:headEnd/>
            <a:tailEnd/>
          </a:ln>
        </p:spPr>
        <p:txBody>
          <a:bodyPr>
            <a:spAutoFit/>
          </a:bodyPr>
          <a:lstStyle/>
          <a:p>
            <a:r>
              <a:rPr lang="ar-SA" sz="2800" b="1">
                <a:solidFill>
                  <a:srgbClr val="C00000"/>
                </a:solidFill>
              </a:rPr>
              <a:t> </a:t>
            </a:r>
            <a:r>
              <a:rPr lang="ar-SA" sz="2800" b="1">
                <a:solidFill>
                  <a:srgbClr val="C00000"/>
                </a:solidFill>
                <a:cs typeface="Simplified Arabic" pitchFamily="2" charset="-78"/>
              </a:rPr>
              <a:t>نشاط </a:t>
            </a:r>
          </a:p>
          <a:p>
            <a:r>
              <a:rPr lang="ar-JO" sz="2800">
                <a:cs typeface="Simplified Arabic" pitchFamily="2" charset="-78"/>
              </a:rPr>
              <a:t>قمْ بنزهةٍ خارجيّةٍ مع زملائِك لملاحظةِ الأشياءِ في الطّبيعةِ وعمل قائمةٍ بها ومن ثمّ تصنيفِها: إلى مادّة، غير مادّة.</a:t>
            </a:r>
            <a:endParaRPr lang="en-GB" sz="2800">
              <a:cs typeface="Simplified Arabic" pitchFamily="2" charset="-78"/>
            </a:endParaRPr>
          </a:p>
        </p:txBody>
      </p:sp>
      <p:sp>
        <p:nvSpPr>
          <p:cNvPr id="15363" name="Footer Placeholder 3"/>
          <p:cNvSpPr>
            <a:spLocks noGrp="1"/>
          </p:cNvSpPr>
          <p:nvPr>
            <p:ph type="ftr" sz="quarter" idx="11"/>
          </p:nvPr>
        </p:nvSpPr>
        <p:spPr>
          <a:xfrm>
            <a:off x="2971800" y="6400800"/>
            <a:ext cx="2895600" cy="214313"/>
          </a:xfrm>
          <a:solidFill>
            <a:srgbClr val="FFFFE7">
              <a:alpha val="30196"/>
            </a:srgbClr>
          </a:solidFill>
        </p:spPr>
        <p:txBody>
          <a:bodyPr/>
          <a:lstStyle/>
          <a:p>
            <a:r>
              <a:rPr lang="ar-JO"/>
              <a:t> الفصل (4) .... الدّرس (1)</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948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73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1773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648200" y="6324600"/>
            <a:ext cx="1525588" cy="274638"/>
          </a:xfrm>
          <a:prstGeom prst="rect">
            <a:avLst/>
          </a:prstGeom>
          <a:noFill/>
          <a:ln w="9525">
            <a:noFill/>
            <a:miter lim="800000"/>
            <a:headEnd/>
            <a:tailEnd/>
          </a:ln>
        </p:spPr>
        <p:txBody>
          <a:bodyPr wrap="none">
            <a:spAutoFit/>
          </a:bodyPr>
          <a:lstStyle/>
          <a:p>
            <a:r>
              <a:rPr lang="ar-JO" sz="1200">
                <a:solidFill>
                  <a:schemeClr val="bg1"/>
                </a:solidFill>
              </a:rPr>
              <a:t>الوحدة الاولى  الفصل الاول</a:t>
            </a:r>
            <a:endParaRPr lang="en-US" sz="1200">
              <a:solidFill>
                <a:schemeClr val="bg1"/>
              </a:solidFill>
            </a:endParaRPr>
          </a:p>
        </p:txBody>
      </p:sp>
      <p:grpSp>
        <p:nvGrpSpPr>
          <p:cNvPr id="2051" name="Group 12"/>
          <p:cNvGrpSpPr>
            <a:grpSpLocks/>
          </p:cNvGrpSpPr>
          <p:nvPr/>
        </p:nvGrpSpPr>
        <p:grpSpPr bwMode="auto">
          <a:xfrm>
            <a:off x="457200" y="838200"/>
            <a:ext cx="8229600" cy="533400"/>
            <a:chOff x="76200" y="838200"/>
            <a:chExt cx="9067800" cy="533400"/>
          </a:xfrm>
        </p:grpSpPr>
        <p:sp>
          <p:nvSpPr>
            <p:cNvPr id="8" name="Rounded Rectangle 7"/>
            <p:cNvSpPr/>
            <p:nvPr/>
          </p:nvSpPr>
          <p:spPr>
            <a:xfrm>
              <a:off x="6476486" y="838200"/>
              <a:ext cx="2667514"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ar-JO" sz="2000" b="1">
                  <a:solidFill>
                    <a:srgbClr val="000000"/>
                  </a:solidFill>
                  <a:cs typeface="Simplified Arabic" pitchFamily="2" charset="-78"/>
                </a:rPr>
                <a:t>الفصل الرّابع</a:t>
              </a:r>
              <a:r>
                <a:rPr lang="ar-JO" sz="2000" b="1">
                  <a:solidFill>
                    <a:srgbClr val="000000"/>
                  </a:solidFill>
                </a:rPr>
                <a:t> </a:t>
              </a:r>
              <a:endParaRPr lang="en-US" sz="2000" b="1">
                <a:solidFill>
                  <a:srgbClr val="000000"/>
                </a:solidFill>
              </a:endParaRPr>
            </a:p>
          </p:txBody>
        </p:sp>
        <p:cxnSp>
          <p:nvCxnSpPr>
            <p:cNvPr id="9" name="Straight Connector 8"/>
            <p:cNvCxnSpPr/>
            <p:nvPr/>
          </p:nvCxnSpPr>
          <p:spPr>
            <a:xfrm rot="10800000">
              <a:off x="76200" y="1143000"/>
              <a:ext cx="6400286" cy="1588"/>
            </a:xfrm>
            <a:prstGeom prst="line">
              <a:avLst/>
            </a:prstGeom>
          </p:spPr>
          <p:style>
            <a:lnRef idx="2">
              <a:schemeClr val="accent1">
                <a:shade val="50000"/>
              </a:schemeClr>
            </a:lnRef>
            <a:fillRef idx="1">
              <a:schemeClr val="accent1"/>
            </a:fillRef>
            <a:effectRef idx="0">
              <a:schemeClr val="accent1"/>
            </a:effectRef>
            <a:fontRef idx="minor">
              <a:schemeClr val="lt1"/>
            </a:fontRef>
          </p:style>
        </p:cxnSp>
      </p:grpSp>
      <p:sp>
        <p:nvSpPr>
          <p:cNvPr id="15" name="Rounded Rectangle 14"/>
          <p:cNvSpPr/>
          <p:nvPr/>
        </p:nvSpPr>
        <p:spPr bwMode="auto">
          <a:xfrm>
            <a:off x="2895600" y="2286000"/>
            <a:ext cx="3505200" cy="533400"/>
          </a:xfrm>
          <a:prstGeom prst="roundRect">
            <a:avLst/>
          </a:prstGeom>
          <a:ln>
            <a:solidFill>
              <a:srgbClr val="C00000"/>
            </a:solidFill>
          </a:ln>
        </p:spPr>
        <p:style>
          <a:lnRef idx="1">
            <a:schemeClr val="accent1"/>
          </a:lnRef>
          <a:fillRef idx="2">
            <a:schemeClr val="accent1"/>
          </a:fillRef>
          <a:effectRef idx="1">
            <a:schemeClr val="accent1"/>
          </a:effectRef>
          <a:fontRef idx="minor">
            <a:schemeClr val="dk1"/>
          </a:fontRef>
        </p:style>
        <p:txBody>
          <a:bodyPr anchor="ctr"/>
          <a:lstStyle/>
          <a:p>
            <a:r>
              <a:rPr lang="ar-JO" sz="2000" b="1" dirty="0">
                <a:solidFill>
                  <a:srgbClr val="000000"/>
                </a:solidFill>
                <a:cs typeface="Simplified Arabic" pitchFamily="2" charset="-78"/>
              </a:rPr>
              <a:t>الدّرس ا</a:t>
            </a:r>
            <a:r>
              <a:rPr lang="ar-SA" sz="2000" b="1" dirty="0">
                <a:solidFill>
                  <a:srgbClr val="000000"/>
                </a:solidFill>
                <a:cs typeface="Simplified Arabic" pitchFamily="2" charset="-78"/>
              </a:rPr>
              <a:t>لتاسع </a:t>
            </a:r>
            <a:r>
              <a:rPr lang="ar-JO" sz="2000" b="1" dirty="0">
                <a:solidFill>
                  <a:srgbClr val="000000"/>
                </a:solidFill>
                <a:cs typeface="Simplified Arabic" pitchFamily="2" charset="-78"/>
              </a:rPr>
              <a:t>: </a:t>
            </a:r>
            <a:r>
              <a:rPr lang="ar-JO" sz="2000" b="1" dirty="0">
                <a:solidFill>
                  <a:srgbClr val="000000"/>
                </a:solidFill>
                <a:latin typeface="Calibri" pitchFamily="34" charset="0"/>
                <a:cs typeface="Simplified Arabic" pitchFamily="2" charset="-78"/>
              </a:rPr>
              <a:t>تركيبُ المادّةِ.</a:t>
            </a:r>
            <a:endParaRPr lang="en-US" sz="2000" b="1" dirty="0">
              <a:solidFill>
                <a:srgbClr val="000000"/>
              </a:solidFill>
              <a:cs typeface="Simplified Arabic" pitchFamily="2" charset="-78"/>
            </a:endParaRPr>
          </a:p>
        </p:txBody>
      </p:sp>
      <p:grpSp>
        <p:nvGrpSpPr>
          <p:cNvPr id="3" name="Group 10"/>
          <p:cNvGrpSpPr/>
          <p:nvPr/>
        </p:nvGrpSpPr>
        <p:grpSpPr>
          <a:xfrm>
            <a:off x="1428728" y="3357562"/>
            <a:ext cx="6934200" cy="2968823"/>
            <a:chOff x="1981200" y="3581400"/>
            <a:chExt cx="6934200" cy="2968823"/>
          </a:xfrm>
          <a:noFill/>
        </p:grpSpPr>
        <p:sp>
          <p:nvSpPr>
            <p:cNvPr id="17" name="Folded Corner 12"/>
            <p:cNvSpPr/>
            <p:nvPr/>
          </p:nvSpPr>
          <p:spPr bwMode="auto">
            <a:xfrm>
              <a:off x="7239000" y="3581400"/>
              <a:ext cx="1676400" cy="838200"/>
            </a:xfrm>
            <a:prstGeom prst="foldedCorner">
              <a:avLst>
                <a:gd name="adj" fmla="val 41273"/>
              </a:avLst>
            </a:prstGeom>
            <a:solidFill>
              <a:schemeClr val="accent1"/>
            </a:solidFill>
            <a:ln>
              <a:solidFill>
                <a:schemeClr val="accent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ar-JO" sz="2800" b="1" dirty="0">
                <a:solidFill>
                  <a:srgbClr val="000000"/>
                </a:solidFill>
              </a:endParaRPr>
            </a:p>
            <a:p>
              <a:pPr algn="ctr">
                <a:defRPr/>
              </a:pPr>
              <a:r>
                <a:rPr lang="ar-SA" sz="2800" b="1" dirty="0">
                  <a:solidFill>
                    <a:srgbClr val="000000"/>
                  </a:solidFill>
                  <a:cs typeface="Simplified Arabic" pitchFamily="2" charset="-78"/>
                </a:rPr>
                <a:t>الأهداف</a:t>
              </a:r>
              <a:r>
                <a:rPr lang="ar-JO" sz="2800" b="1" dirty="0">
                  <a:solidFill>
                    <a:srgbClr val="000000"/>
                  </a:solidFill>
                  <a:cs typeface="Simplified Arabic" pitchFamily="2" charset="-78"/>
                </a:rPr>
                <a:t>ُ</a:t>
              </a:r>
              <a:r>
                <a:rPr lang="ar-SA" sz="2800" b="1" dirty="0">
                  <a:solidFill>
                    <a:srgbClr val="000000"/>
                  </a:solidFill>
                  <a:cs typeface="Simplified Arabic" pitchFamily="2" charset="-78"/>
                </a:rPr>
                <a:t> </a:t>
              </a:r>
              <a:endParaRPr lang="en-US" sz="2800" b="1" dirty="0">
                <a:solidFill>
                  <a:srgbClr val="000000"/>
                </a:solidFill>
                <a:cs typeface="Simplified Arabic" pitchFamily="2" charset="-78"/>
              </a:endParaRPr>
            </a:p>
          </p:txBody>
        </p:sp>
        <p:sp>
          <p:nvSpPr>
            <p:cNvPr id="18" name="TextBox 9"/>
            <p:cNvSpPr txBox="1"/>
            <p:nvPr/>
          </p:nvSpPr>
          <p:spPr>
            <a:xfrm>
              <a:off x="1981200" y="4611231"/>
              <a:ext cx="5257800" cy="1938992"/>
            </a:xfrm>
            <a:prstGeom prst="rect">
              <a:avLst/>
            </a:prstGeom>
            <a:grpFill/>
          </p:spPr>
          <p:txBody>
            <a:bodyPr>
              <a:spAutoFit/>
            </a:bodyPr>
            <a:lstStyle/>
            <a:p>
              <a:pPr>
                <a:buFont typeface="Arial" pitchFamily="34" charset="0"/>
                <a:buChar char="•"/>
                <a:defRPr/>
              </a:pPr>
              <a:r>
                <a:rPr lang="ar-JO" sz="2000" dirty="0">
                  <a:latin typeface="Arial" charset="0"/>
                  <a:cs typeface="Arial" charset="0"/>
                </a:rPr>
                <a:t> </a:t>
              </a:r>
              <a:r>
                <a:rPr lang="ar-JO" sz="2000" dirty="0">
                  <a:latin typeface="Arial" charset="0"/>
                  <a:cs typeface="Simplified Arabic" pitchFamily="2" charset="-78"/>
                </a:rPr>
                <a:t>تصفُ خصائصَ المادّةِ.</a:t>
              </a:r>
            </a:p>
            <a:p>
              <a:pPr>
                <a:buFont typeface="Arial" pitchFamily="34" charset="0"/>
                <a:buChar char="•"/>
                <a:defRPr/>
              </a:pPr>
              <a:r>
                <a:rPr lang="ar-JO" sz="2000" dirty="0">
                  <a:latin typeface="Arial" charset="0"/>
                  <a:cs typeface="Simplified Arabic" pitchFamily="2" charset="-78"/>
                </a:rPr>
                <a:t> تتعرّفُ مكوّناتِ المادّةِ.</a:t>
              </a:r>
            </a:p>
            <a:p>
              <a:pPr>
                <a:buFont typeface="Arial" pitchFamily="34" charset="0"/>
                <a:buChar char="•"/>
                <a:defRPr/>
              </a:pPr>
              <a:r>
                <a:rPr lang="ar-JO" sz="2000" dirty="0">
                  <a:latin typeface="Arial" charset="0"/>
                  <a:cs typeface="Simplified Arabic" pitchFamily="2" charset="-78"/>
                </a:rPr>
                <a:t> تتعرّفُ أجزاءَ الذّرّةِ.</a:t>
              </a:r>
            </a:p>
            <a:p>
              <a:pPr>
                <a:buFont typeface="Arial" pitchFamily="34" charset="0"/>
                <a:buChar char="•"/>
                <a:defRPr/>
              </a:pPr>
              <a:r>
                <a:rPr lang="ar-JO" sz="2000" dirty="0">
                  <a:latin typeface="Arial" charset="0"/>
                  <a:cs typeface="Simplified Arabic" pitchFamily="2" charset="-78"/>
                </a:rPr>
                <a:t> تقارنُ بين النّماذجِ الذّرّيّةِ المختلفةِ.</a:t>
              </a:r>
            </a:p>
            <a:p>
              <a:pPr>
                <a:buFont typeface="Arial" pitchFamily="34" charset="0"/>
                <a:buChar char="•"/>
                <a:defRPr/>
              </a:pPr>
              <a:endParaRPr lang="en-GB" sz="2000" dirty="0">
                <a:latin typeface="Arial" charset="0"/>
                <a:cs typeface="Simplified Arabic" pitchFamily="2" charset="-78"/>
              </a:endParaRPr>
            </a:p>
            <a:p>
              <a:pPr>
                <a:defRPr/>
              </a:pPr>
              <a:endParaRPr lang="en-GB" sz="2000" dirty="0">
                <a:latin typeface="Arial" charset="0"/>
                <a:cs typeface="Arial"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838200" y="1143000"/>
            <a:ext cx="7848600" cy="4124206"/>
          </a:xfrm>
          <a:prstGeom prst="rect">
            <a:avLst/>
          </a:prstGeom>
          <a:solidFill>
            <a:srgbClr val="FFFFCC"/>
          </a:solidFill>
          <a:ln w="9525">
            <a:noFill/>
            <a:miter lim="800000"/>
            <a:headEnd/>
            <a:tailEnd/>
          </a:ln>
        </p:spPr>
        <p:txBody>
          <a:bodyPr wrap="square">
            <a:spAutoFit/>
          </a:bodyPr>
          <a:lstStyle/>
          <a:p>
            <a:pPr algn="ctr"/>
            <a:r>
              <a:rPr lang="ar-SA" sz="2800" b="1" dirty="0" err="1">
                <a:solidFill>
                  <a:srgbClr val="C00000"/>
                </a:solidFill>
                <a:cs typeface="Simplified Arabic" pitchFamily="2" charset="-78"/>
              </a:rPr>
              <a:t>المفردا</a:t>
            </a:r>
            <a:r>
              <a:rPr lang="ar-JO" sz="2800" b="1" dirty="0" err="1">
                <a:solidFill>
                  <a:srgbClr val="C00000"/>
                </a:solidFill>
                <a:cs typeface="Simplified Arabic" pitchFamily="2" charset="-78"/>
              </a:rPr>
              <a:t>تُ</a:t>
            </a:r>
            <a:r>
              <a:rPr lang="ar-SA" sz="2800" b="1" dirty="0">
                <a:solidFill>
                  <a:srgbClr val="C00000"/>
                </a:solidFill>
                <a:cs typeface="Simplified Arabic" pitchFamily="2" charset="-78"/>
              </a:rPr>
              <a:t> الجديدة</a:t>
            </a:r>
            <a:r>
              <a:rPr lang="ar-JO" sz="2800" b="1" dirty="0">
                <a:solidFill>
                  <a:srgbClr val="C00000"/>
                </a:solidFill>
                <a:cs typeface="Simplified Arabic" pitchFamily="2" charset="-78"/>
              </a:rPr>
              <a:t>ُ</a:t>
            </a:r>
            <a:r>
              <a:rPr lang="ar-SA" sz="2800" b="1" dirty="0">
                <a:solidFill>
                  <a:srgbClr val="C00000"/>
                </a:solidFill>
                <a:cs typeface="Simplified Arabic" pitchFamily="2" charset="-78"/>
              </a:rPr>
              <a:t>  </a:t>
            </a:r>
          </a:p>
          <a:p>
            <a:r>
              <a:rPr lang="ar-SA" sz="2400" dirty="0">
                <a:cs typeface="Simplified Arabic" pitchFamily="2" charset="-78"/>
              </a:rPr>
              <a:t>  </a:t>
            </a:r>
          </a:p>
          <a:p>
            <a:endParaRPr lang="ar-SA" sz="2400" dirty="0">
              <a:cs typeface="Simplified Arabic" pitchFamily="2" charset="-78"/>
            </a:endParaRPr>
          </a:p>
          <a:p>
            <a:endParaRPr lang="ar-SA" sz="2400" dirty="0">
              <a:cs typeface="Simplified Arabic" pitchFamily="2" charset="-78"/>
            </a:endParaRPr>
          </a:p>
          <a:p>
            <a:endParaRPr lang="ar-SA" sz="2400" dirty="0">
              <a:cs typeface="Simplified Arabic" pitchFamily="2" charset="-78"/>
            </a:endParaRPr>
          </a:p>
          <a:p>
            <a:endParaRPr lang="ar-SA" sz="2400" dirty="0">
              <a:cs typeface="Simplified Arabic" pitchFamily="2" charset="-78"/>
            </a:endParaRPr>
          </a:p>
          <a:p>
            <a:endParaRPr lang="ar-SA" sz="2400" dirty="0">
              <a:cs typeface="Simplified Arabic" pitchFamily="2" charset="-78"/>
            </a:endParaRPr>
          </a:p>
          <a:p>
            <a:endParaRPr lang="ar-SA" sz="2400" dirty="0">
              <a:cs typeface="Simplified Arabic" pitchFamily="2" charset="-78"/>
            </a:endParaRPr>
          </a:p>
          <a:p>
            <a:endParaRPr lang="ar-SA" sz="2400" dirty="0">
              <a:cs typeface="Simplified Arabic" pitchFamily="2" charset="-78"/>
            </a:endParaRPr>
          </a:p>
          <a:p>
            <a:r>
              <a:rPr lang="en-US" sz="2400" dirty="0"/>
              <a:t> </a:t>
            </a:r>
          </a:p>
          <a:p>
            <a:endParaRPr lang="en-GB" dirty="0"/>
          </a:p>
        </p:txBody>
      </p:sp>
      <p:sp>
        <p:nvSpPr>
          <p:cNvPr id="3075" name="Footer Placeholder 3"/>
          <p:cNvSpPr>
            <a:spLocks noGrp="1"/>
          </p:cNvSpPr>
          <p:nvPr>
            <p:ph type="ftr" sz="quarter" idx="11"/>
          </p:nvPr>
        </p:nvSpPr>
        <p:spPr>
          <a:xfrm>
            <a:off x="3048000" y="6400800"/>
            <a:ext cx="2895600" cy="214313"/>
          </a:xfrm>
          <a:solidFill>
            <a:srgbClr val="FFFFE7">
              <a:alpha val="30196"/>
            </a:srgbClr>
          </a:solidFill>
        </p:spPr>
        <p:txBody>
          <a:bodyPr/>
          <a:lstStyle/>
          <a:p>
            <a:r>
              <a:rPr lang="ar-JO"/>
              <a:t> الفصل (4) .... الدّرس (1)</a:t>
            </a:r>
            <a:endParaRPr lang="en-US"/>
          </a:p>
        </p:txBody>
      </p:sp>
      <p:graphicFrame>
        <p:nvGraphicFramePr>
          <p:cNvPr id="4" name="جدول 3"/>
          <p:cNvGraphicFramePr>
            <a:graphicFrameLocks noGrp="1"/>
          </p:cNvGraphicFramePr>
          <p:nvPr/>
        </p:nvGraphicFramePr>
        <p:xfrm>
          <a:off x="1066801" y="2209799"/>
          <a:ext cx="7086600" cy="1828802"/>
        </p:xfrm>
        <a:graphic>
          <a:graphicData uri="http://schemas.openxmlformats.org/drawingml/2006/table">
            <a:tbl>
              <a:tblPr rtl="1"/>
              <a:tblGrid>
                <a:gridCol w="2555374">
                  <a:extLst>
                    <a:ext uri="{9D8B030D-6E8A-4147-A177-3AD203B41FA5}">
                      <a16:colId xmlns:a16="http://schemas.microsoft.com/office/drawing/2014/main" val="20000"/>
                    </a:ext>
                  </a:extLst>
                </a:gridCol>
                <a:gridCol w="2263331">
                  <a:extLst>
                    <a:ext uri="{9D8B030D-6E8A-4147-A177-3AD203B41FA5}">
                      <a16:colId xmlns:a16="http://schemas.microsoft.com/office/drawing/2014/main" val="20001"/>
                    </a:ext>
                  </a:extLst>
                </a:gridCol>
                <a:gridCol w="2267895">
                  <a:extLst>
                    <a:ext uri="{9D8B030D-6E8A-4147-A177-3AD203B41FA5}">
                      <a16:colId xmlns:a16="http://schemas.microsoft.com/office/drawing/2014/main" val="20002"/>
                    </a:ext>
                  </a:extLst>
                </a:gridCol>
              </a:tblGrid>
              <a:tr h="423081">
                <a:tc>
                  <a:txBody>
                    <a:bodyPr/>
                    <a:lstStyle/>
                    <a:p>
                      <a:pPr algn="ctr" rtl="1">
                        <a:spcAft>
                          <a:spcPts val="0"/>
                        </a:spcAft>
                      </a:pPr>
                      <a:r>
                        <a:rPr lang="ar-SA" sz="2000" b="1" kern="1200" dirty="0">
                          <a:solidFill>
                            <a:schemeClr val="tx1"/>
                          </a:solidFill>
                          <a:latin typeface="Calibri"/>
                          <a:ea typeface="Times New Roman"/>
                          <a:cs typeface="Arial"/>
                        </a:rPr>
                        <a:t>أمثلة على المواد</a:t>
                      </a:r>
                      <a:endParaRPr lang="en-US" sz="2000" b="1" kern="1200"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kern="1200">
                          <a:solidFill>
                            <a:schemeClr val="tx1"/>
                          </a:solidFill>
                          <a:latin typeface="Calibri"/>
                          <a:ea typeface="Times New Roman"/>
                          <a:cs typeface="Arial"/>
                        </a:rPr>
                        <a:t>قانون حفظ المادة</a:t>
                      </a:r>
                      <a:endParaRPr lang="en-US" sz="2000" b="1" kern="1200">
                        <a:solidFill>
                          <a:schemeClr val="tx1"/>
                        </a:solidFill>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kern="1200">
                          <a:solidFill>
                            <a:schemeClr val="tx1"/>
                          </a:solidFill>
                          <a:latin typeface="Calibri"/>
                          <a:ea typeface="Times New Roman"/>
                          <a:cs typeface="Arial"/>
                        </a:rPr>
                        <a:t>نموذج رذرفورد</a:t>
                      </a:r>
                      <a:endParaRPr lang="en-US" sz="2000" b="1" kern="1200">
                        <a:solidFill>
                          <a:schemeClr val="tx1"/>
                        </a:solidFill>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3081">
                <a:tc>
                  <a:txBody>
                    <a:bodyPr/>
                    <a:lstStyle/>
                    <a:p>
                      <a:pPr algn="ctr" rtl="1">
                        <a:spcAft>
                          <a:spcPts val="0"/>
                        </a:spcAft>
                      </a:pPr>
                      <a:r>
                        <a:rPr lang="ar-SA" sz="2000" b="1" kern="1200" dirty="0">
                          <a:solidFill>
                            <a:schemeClr val="tx1"/>
                          </a:solidFill>
                          <a:latin typeface="Calibri"/>
                          <a:ea typeface="Times New Roman"/>
                          <a:cs typeface="Arial"/>
                        </a:rPr>
                        <a:t>أمثلة على غير المواد</a:t>
                      </a:r>
                      <a:endParaRPr lang="en-US" sz="2000" b="1" kern="1200"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kern="1200" dirty="0">
                          <a:solidFill>
                            <a:schemeClr val="tx1"/>
                          </a:solidFill>
                          <a:latin typeface="Calibri"/>
                          <a:ea typeface="Times New Roman"/>
                          <a:cs typeface="Arial"/>
                        </a:rPr>
                        <a:t>نموذج </a:t>
                      </a:r>
                      <a:r>
                        <a:rPr lang="ar-SA" sz="2000" b="1" kern="1200" dirty="0" err="1">
                          <a:solidFill>
                            <a:schemeClr val="tx1"/>
                          </a:solidFill>
                          <a:latin typeface="Calibri"/>
                          <a:ea typeface="Times New Roman"/>
                          <a:cs typeface="Arial"/>
                        </a:rPr>
                        <a:t>دالتون</a:t>
                      </a:r>
                      <a:endParaRPr lang="en-US" sz="2000" b="1" kern="1200" dirty="0">
                        <a:solidFill>
                          <a:schemeClr val="tx1"/>
                        </a:solidFill>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kern="1200">
                          <a:solidFill>
                            <a:schemeClr val="tx1"/>
                          </a:solidFill>
                          <a:latin typeface="Calibri"/>
                          <a:ea typeface="Times New Roman"/>
                          <a:cs typeface="Arial"/>
                        </a:rPr>
                        <a:t>العالم شادويك</a:t>
                      </a:r>
                      <a:endParaRPr lang="en-US" sz="2000" b="1" kern="1200">
                        <a:solidFill>
                          <a:schemeClr val="tx1"/>
                        </a:solidFill>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3081">
                <a:tc>
                  <a:txBody>
                    <a:bodyPr/>
                    <a:lstStyle/>
                    <a:p>
                      <a:pPr algn="ctr" rtl="1">
                        <a:spcAft>
                          <a:spcPts val="0"/>
                        </a:spcAft>
                      </a:pPr>
                      <a:r>
                        <a:rPr lang="ar-SA" sz="2000" b="1" kern="1200" dirty="0">
                          <a:solidFill>
                            <a:schemeClr val="tx1"/>
                          </a:solidFill>
                          <a:latin typeface="Calibri"/>
                          <a:ea typeface="Times New Roman"/>
                          <a:cs typeface="Arial"/>
                        </a:rPr>
                        <a:t>الذرة</a:t>
                      </a:r>
                      <a:endParaRPr lang="en-US" sz="2000" b="1" kern="1200"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kern="1200">
                          <a:solidFill>
                            <a:schemeClr val="tx1"/>
                          </a:solidFill>
                          <a:latin typeface="Calibri"/>
                          <a:ea typeface="Times New Roman"/>
                          <a:cs typeface="Arial"/>
                        </a:rPr>
                        <a:t>نموذج تومسون</a:t>
                      </a:r>
                      <a:endParaRPr lang="en-US" sz="2000" b="1" kern="1200">
                        <a:solidFill>
                          <a:schemeClr val="tx1"/>
                        </a:solidFill>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kern="1200">
                          <a:solidFill>
                            <a:schemeClr val="tx1"/>
                          </a:solidFill>
                          <a:latin typeface="Calibri"/>
                          <a:ea typeface="Times New Roman"/>
                          <a:cs typeface="Arial"/>
                        </a:rPr>
                        <a:t>نموذج  بور</a:t>
                      </a:r>
                      <a:endParaRPr lang="en-US" sz="2000" b="1" kern="1200">
                        <a:solidFill>
                          <a:schemeClr val="tx1"/>
                        </a:solidFill>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59559">
                <a:tc>
                  <a:txBody>
                    <a:bodyPr/>
                    <a:lstStyle/>
                    <a:p>
                      <a:pPr algn="ctr" rtl="1">
                        <a:spcAft>
                          <a:spcPts val="0"/>
                        </a:spcAft>
                      </a:pPr>
                      <a:r>
                        <a:rPr lang="ar-SA" sz="2000" b="1" kern="1200" dirty="0">
                          <a:solidFill>
                            <a:schemeClr val="tx1"/>
                          </a:solidFill>
                          <a:latin typeface="Calibri"/>
                          <a:ea typeface="Times New Roman"/>
                          <a:cs typeface="Arial"/>
                        </a:rPr>
                        <a:t>النموذج الذري الحديث</a:t>
                      </a:r>
                      <a:endParaRPr lang="en-US" sz="2000" b="1" kern="1200"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rtl="1">
                        <a:lnSpc>
                          <a:spcPct val="115000"/>
                        </a:lnSpc>
                        <a:spcAft>
                          <a:spcPts val="1000"/>
                        </a:spcAft>
                      </a:pPr>
                      <a:r>
                        <a:rPr lang="en-US" sz="2000" b="1" kern="1200" dirty="0">
                          <a:solidFill>
                            <a:schemeClr val="tx1"/>
                          </a:solidFill>
                          <a:latin typeface="Calibri"/>
                          <a:ea typeface="Times New Roman"/>
                          <a:cs typeface="Arial"/>
                        </a:rPr>
                        <a:t> </a:t>
                      </a:r>
                    </a:p>
                  </a:txBody>
                  <a:tcPr marL="0" marR="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a:noFill/>
                    </a:lnB>
                  </a:tcPr>
                </a:tc>
                <a:tc hMerge="1">
                  <a:txBody>
                    <a:bodyPr/>
                    <a:lstStyle/>
                    <a:p>
                      <a:pPr rtl="1"/>
                      <a:endParaRPr lang="ar-SA"/>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xfrm>
            <a:off x="2971800" y="6400800"/>
            <a:ext cx="2895600" cy="214313"/>
          </a:xfrm>
          <a:solidFill>
            <a:srgbClr val="FFFFE7">
              <a:alpha val="30196"/>
            </a:srgbClr>
          </a:solidFill>
        </p:spPr>
        <p:txBody>
          <a:bodyPr/>
          <a:lstStyle/>
          <a:p>
            <a:r>
              <a:rPr lang="ar-JO"/>
              <a:t> الفصل (4) .... الدّرس (1)</a:t>
            </a:r>
            <a:endParaRPr lang="en-US"/>
          </a:p>
        </p:txBody>
      </p:sp>
      <p:grpSp>
        <p:nvGrpSpPr>
          <p:cNvPr id="4099" name="مجموعة 15"/>
          <p:cNvGrpSpPr>
            <a:grpSpLocks/>
          </p:cNvGrpSpPr>
          <p:nvPr/>
        </p:nvGrpSpPr>
        <p:grpSpPr bwMode="auto">
          <a:xfrm>
            <a:off x="2447925" y="2133600"/>
            <a:ext cx="4167188" cy="3448050"/>
            <a:chOff x="2447925" y="2133600"/>
            <a:chExt cx="4167188" cy="3448050"/>
          </a:xfrm>
        </p:grpSpPr>
        <p:grpSp>
          <p:nvGrpSpPr>
            <p:cNvPr id="4101" name="Group 8"/>
            <p:cNvGrpSpPr>
              <a:grpSpLocks/>
            </p:cNvGrpSpPr>
            <p:nvPr/>
          </p:nvGrpSpPr>
          <p:grpSpPr bwMode="auto">
            <a:xfrm>
              <a:off x="4419600" y="2743200"/>
              <a:ext cx="2195513" cy="2197100"/>
              <a:chOff x="3408220" y="2161309"/>
              <a:chExt cx="2196394" cy="2196394"/>
            </a:xfrm>
          </p:grpSpPr>
          <p:sp>
            <p:nvSpPr>
              <p:cNvPr id="17" name="Diamond 16"/>
              <p:cNvSpPr/>
              <p:nvPr/>
            </p:nvSpPr>
            <p:spPr>
              <a:xfrm rot="5400000">
                <a:off x="3408221" y="2161309"/>
                <a:ext cx="2196394" cy="219639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500">
                  <a:solidFill>
                    <a:srgbClr val="FFFFFF"/>
                  </a:solidFill>
                </a:endParaRPr>
              </a:p>
            </p:txBody>
          </p:sp>
          <p:sp>
            <p:nvSpPr>
              <p:cNvPr id="4105" name="TextBox 5"/>
              <p:cNvSpPr txBox="1">
                <a:spLocks noChangeArrowheads="1"/>
              </p:cNvSpPr>
              <p:nvPr/>
            </p:nvSpPr>
            <p:spPr bwMode="auto">
              <a:xfrm>
                <a:off x="3719494" y="2834193"/>
                <a:ext cx="1602430" cy="584587"/>
              </a:xfrm>
              <a:prstGeom prst="rect">
                <a:avLst/>
              </a:prstGeom>
              <a:noFill/>
              <a:ln w="9525">
                <a:noFill/>
                <a:miter lim="800000"/>
                <a:headEnd/>
                <a:tailEnd/>
              </a:ln>
            </p:spPr>
            <p:txBody>
              <a:bodyPr>
                <a:spAutoFit/>
              </a:bodyPr>
              <a:lstStyle/>
              <a:p>
                <a:pPr algn="ctr"/>
                <a:r>
                  <a:rPr lang="ar-JO" sz="3200" b="1">
                    <a:solidFill>
                      <a:schemeClr val="bg1"/>
                    </a:solidFill>
                    <a:cs typeface="Simplified Arabic" pitchFamily="2" charset="-78"/>
                  </a:rPr>
                  <a:t>ما المادّة؟</a:t>
                </a:r>
                <a:endParaRPr lang="en-US" sz="3200" b="1">
                  <a:solidFill>
                    <a:schemeClr val="bg1"/>
                  </a:solidFill>
                  <a:latin typeface="Arial Black" pitchFamily="34" charset="0"/>
                  <a:cs typeface="Simplified Arabic" pitchFamily="2" charset="-78"/>
                </a:endParaRPr>
              </a:p>
            </p:txBody>
          </p:sp>
        </p:grpSp>
        <p:sp>
          <p:nvSpPr>
            <p:cNvPr id="20" name="Pie 19"/>
            <p:cNvSpPr/>
            <p:nvPr/>
          </p:nvSpPr>
          <p:spPr bwMode="auto">
            <a:xfrm rot="2690744">
              <a:off x="2447925" y="2133600"/>
              <a:ext cx="3357563" cy="3448050"/>
            </a:xfrm>
            <a:prstGeom prst="pie">
              <a:avLst/>
            </a:prstGeom>
            <a:solidFill>
              <a:srgbClr val="FFFFC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endParaRPr lang="en-US">
                <a:solidFill>
                  <a:schemeClr val="tx1"/>
                </a:solidFill>
              </a:endParaRPr>
            </a:p>
          </p:txBody>
        </p:sp>
        <p:sp>
          <p:nvSpPr>
            <p:cNvPr id="4103" name="Rectangle 21"/>
            <p:cNvSpPr>
              <a:spLocks noChangeArrowheads="1"/>
            </p:cNvSpPr>
            <p:nvPr/>
          </p:nvSpPr>
          <p:spPr bwMode="auto">
            <a:xfrm>
              <a:off x="2514600" y="3048000"/>
              <a:ext cx="1600200" cy="1446550"/>
            </a:xfrm>
            <a:prstGeom prst="rect">
              <a:avLst/>
            </a:prstGeom>
            <a:noFill/>
            <a:ln w="9525">
              <a:noFill/>
              <a:miter lim="800000"/>
              <a:headEnd/>
              <a:tailEnd/>
            </a:ln>
          </p:spPr>
          <p:txBody>
            <a:bodyPr>
              <a:spAutoFit/>
            </a:bodyPr>
            <a:lstStyle/>
            <a:p>
              <a:r>
                <a:rPr lang="ar-JO">
                  <a:cs typeface="Simplified Arabic" pitchFamily="2" charset="-78"/>
                </a:rPr>
                <a:t>هي كلُّ شيءٍ له كتلةٌ ويشغلُ حيّزًا من الفراغِ، وماعدا ذلك فليس بمادّةٍ.</a:t>
              </a:r>
              <a:endParaRPr lang="en-US">
                <a:cs typeface="Simplified Arabic" pitchFamily="2" charset="-78"/>
              </a:endParaRPr>
            </a:p>
            <a:p>
              <a:endParaRPr lang="ar-JO" sz="1600">
                <a:latin typeface="Arial Black" pitchFamily="34" charset="0"/>
              </a:endParaRPr>
            </a:p>
          </p:txBody>
        </p:sp>
      </p:grpSp>
      <p:sp>
        <p:nvSpPr>
          <p:cNvPr id="18" name="Flowchart: Decision 8"/>
          <p:cNvSpPr/>
          <p:nvPr/>
        </p:nvSpPr>
        <p:spPr>
          <a:xfrm>
            <a:off x="914400" y="762000"/>
            <a:ext cx="7343775" cy="823913"/>
          </a:xfrm>
          <a:prstGeom prst="flowChartDecision">
            <a:avLst/>
          </a:prstGeom>
          <a:solidFill>
            <a:srgbClr val="FFFF9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ar-JO" sz="2800" b="1">
                <a:solidFill>
                  <a:srgbClr val="C00000"/>
                </a:solidFill>
                <a:cs typeface="Simplified Arabic" pitchFamily="2" charset="-78"/>
              </a:rPr>
              <a:t>كيف نميّزُ المادّةَ عن غيرِها؟</a:t>
            </a:r>
            <a:endParaRPr lang="en-US" sz="2800" b="1">
              <a:solidFill>
                <a:srgbClr val="C00000"/>
              </a:solidFill>
              <a:cs typeface="Simplified Arabic" pitchFamily="2" charset="-78"/>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out)">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2209800"/>
            <a:ext cx="7543800" cy="3429000"/>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anchor="ctr"/>
          <a:lstStyle/>
          <a:p>
            <a:pPr>
              <a:lnSpc>
                <a:spcPct val="90000"/>
              </a:lnSpc>
              <a:spcBef>
                <a:spcPct val="20000"/>
              </a:spcBef>
              <a:buClr>
                <a:schemeClr val="hlink"/>
              </a:buClr>
              <a:buFont typeface="Wingdings" pitchFamily="2" charset="2"/>
              <a:buNone/>
            </a:pPr>
            <a:endParaRPr lang="en-US" sz="1600" b="1">
              <a:solidFill>
                <a:srgbClr val="0D0D0D"/>
              </a:solidFill>
              <a:latin typeface="Arial Black" pitchFamily="34" charset="0"/>
            </a:endParaRPr>
          </a:p>
        </p:txBody>
      </p:sp>
      <p:sp>
        <p:nvSpPr>
          <p:cNvPr id="5123" name="TextBox 5"/>
          <p:cNvSpPr txBox="1">
            <a:spLocks noChangeArrowheads="1"/>
          </p:cNvSpPr>
          <p:nvPr/>
        </p:nvSpPr>
        <p:spPr bwMode="auto">
          <a:xfrm>
            <a:off x="1143000" y="2362200"/>
            <a:ext cx="7010400" cy="1292225"/>
          </a:xfrm>
          <a:prstGeom prst="rect">
            <a:avLst/>
          </a:prstGeom>
          <a:noFill/>
          <a:ln w="9525">
            <a:noFill/>
            <a:miter lim="800000"/>
            <a:headEnd/>
            <a:tailEnd/>
          </a:ln>
        </p:spPr>
        <p:txBody>
          <a:bodyPr>
            <a:spAutoFit/>
          </a:bodyPr>
          <a:lstStyle/>
          <a:p>
            <a:pPr>
              <a:buFont typeface="Arial" pitchFamily="34" charset="0"/>
              <a:buChar char="•"/>
            </a:pPr>
            <a:r>
              <a:rPr lang="ar-JO" sz="2000" b="1">
                <a:cs typeface="Simplified Arabic" pitchFamily="2" charset="-78"/>
              </a:rPr>
              <a:t> يعدّ الهواءُ من أشهرِ الأمثلةِ على المادّةِ.</a:t>
            </a:r>
          </a:p>
          <a:p>
            <a:endParaRPr lang="en-US" sz="2000" b="1">
              <a:cs typeface="Simplified Arabic" pitchFamily="2" charset="-78"/>
            </a:endParaRPr>
          </a:p>
          <a:p>
            <a:pPr>
              <a:buFont typeface="Arial" pitchFamily="34" charset="0"/>
              <a:buChar char="•"/>
            </a:pPr>
            <a:r>
              <a:rPr lang="ar-JO" sz="2000" b="1">
                <a:cs typeface="Simplified Arabic" pitchFamily="2" charset="-78"/>
              </a:rPr>
              <a:t> يوجدُ أشياءٌ نشعرُ بوجودِها، ولا تعدُّ مادّةً مثل: الضّوءِ والحرارةِ.</a:t>
            </a:r>
          </a:p>
          <a:p>
            <a:endParaRPr lang="en-US" b="1"/>
          </a:p>
        </p:txBody>
      </p:sp>
      <p:sp>
        <p:nvSpPr>
          <p:cNvPr id="7" name="AutoShape 5"/>
          <p:cNvSpPr>
            <a:spLocks noChangeArrowheads="1"/>
          </p:cNvSpPr>
          <p:nvPr/>
        </p:nvSpPr>
        <p:spPr bwMode="auto">
          <a:xfrm>
            <a:off x="1143000" y="609600"/>
            <a:ext cx="3048000" cy="1219200"/>
          </a:xfrm>
          <a:prstGeom prst="cloudCallout">
            <a:avLst>
              <a:gd name="adj1" fmla="val 85422"/>
              <a:gd name="adj2" fmla="val 86145"/>
            </a:avLst>
          </a:prstGeom>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a:lstStyle/>
          <a:p>
            <a:pPr algn="ctr"/>
            <a:endParaRPr lang="en-US" sz="3200" b="1">
              <a:solidFill>
                <a:schemeClr val="bg1"/>
              </a:solidFill>
              <a:latin typeface="Arial Black" pitchFamily="34" charset="0"/>
            </a:endParaRPr>
          </a:p>
        </p:txBody>
      </p:sp>
      <p:sp>
        <p:nvSpPr>
          <p:cNvPr id="5125" name="TextBox 9"/>
          <p:cNvSpPr txBox="1">
            <a:spLocks noChangeArrowheads="1"/>
          </p:cNvSpPr>
          <p:nvPr/>
        </p:nvSpPr>
        <p:spPr bwMode="auto">
          <a:xfrm>
            <a:off x="1371600" y="914400"/>
            <a:ext cx="2362200" cy="923925"/>
          </a:xfrm>
          <a:prstGeom prst="rect">
            <a:avLst/>
          </a:prstGeom>
          <a:noFill/>
          <a:ln w="9525">
            <a:noFill/>
            <a:miter lim="800000"/>
            <a:headEnd/>
            <a:tailEnd/>
          </a:ln>
        </p:spPr>
        <p:txBody>
          <a:bodyPr>
            <a:spAutoFit/>
          </a:bodyPr>
          <a:lstStyle/>
          <a:p>
            <a:r>
              <a:rPr lang="ar-JO" b="1">
                <a:cs typeface="Simplified Arabic" pitchFamily="2" charset="-78"/>
              </a:rPr>
              <a:t>الهواءُ هو خليطٌ من الغازاتِ (الأكسجين والنّيتروجين و..) </a:t>
            </a:r>
            <a:r>
              <a:rPr lang="ar-JO" i="1">
                <a:cs typeface="Simplified Arabic" pitchFamily="2" charset="-78"/>
              </a:rPr>
              <a:t>:  </a:t>
            </a:r>
          </a:p>
        </p:txBody>
      </p:sp>
      <p:sp>
        <p:nvSpPr>
          <p:cNvPr id="12" name="Round Diagonal Corner Rectangle 11"/>
          <p:cNvSpPr/>
          <p:nvPr/>
        </p:nvSpPr>
        <p:spPr bwMode="auto">
          <a:xfrm flipV="1">
            <a:off x="2971800" y="3733800"/>
            <a:ext cx="1371600" cy="838200"/>
          </a:xfrm>
          <a:prstGeom prst="round2DiagRect">
            <a:avLst>
              <a:gd name="adj1" fmla="val 0"/>
              <a:gd name="adj2" fmla="val 19979"/>
            </a:avLst>
          </a:prstGeom>
          <a:blipFill dpi="0" rotWithShape="1">
            <a:blip r:embed="rId3" cstate="print"/>
            <a:srcRect/>
            <a:stretch>
              <a:fillRect/>
            </a:stretch>
          </a:blipFill>
          <a:ln w="9525" cap="flat" cmpd="sng" algn="ctr">
            <a:solidFill>
              <a:schemeClr val="tx1"/>
            </a:solidFill>
            <a:prstDash val="solid"/>
            <a:round/>
            <a:headEnd type="none" w="med" len="med"/>
            <a:tailEnd type="none" w="med" len="med"/>
          </a:ln>
          <a:effectLst/>
        </p:spPr>
        <p:txBody>
          <a:bodyPr/>
          <a:lstStyle/>
          <a:p>
            <a:endParaRPr lang="ar-JO" sz="3200"/>
          </a:p>
          <a:p>
            <a:endParaRPr lang="en-US" sz="3200"/>
          </a:p>
        </p:txBody>
      </p:sp>
      <p:sp>
        <p:nvSpPr>
          <p:cNvPr id="13" name="Round Diagonal Corner Rectangle 12"/>
          <p:cNvSpPr/>
          <p:nvPr/>
        </p:nvSpPr>
        <p:spPr bwMode="auto">
          <a:xfrm>
            <a:off x="4648200" y="3733800"/>
            <a:ext cx="1371600" cy="838200"/>
          </a:xfrm>
          <a:prstGeom prst="round2DiagRect">
            <a:avLst>
              <a:gd name="adj1" fmla="val 0"/>
              <a:gd name="adj2" fmla="val 20769"/>
            </a:avLst>
          </a:prstGeom>
          <a:blipFill dpi="0" rotWithShape="1">
            <a:blip r:embed="rId4" cstate="print"/>
            <a:srcRect/>
            <a:stretch>
              <a:fillRect/>
            </a:stretch>
          </a:blipFill>
          <a:ln w="9525" cap="flat" cmpd="sng" algn="ctr">
            <a:solidFill>
              <a:schemeClr val="tx1"/>
            </a:solidFill>
            <a:prstDash val="solid"/>
            <a:round/>
            <a:headEnd type="none" w="med" len="med"/>
            <a:tailEnd type="none" w="med" len="med"/>
          </a:ln>
          <a:effectLst/>
        </p:spPr>
        <p:txBody>
          <a:bodyPr/>
          <a:lstStyle/>
          <a:p>
            <a:endParaRPr lang="ar-JO" sz="3200"/>
          </a:p>
          <a:p>
            <a:endParaRPr lang="en-US" sz="3200"/>
          </a:p>
        </p:txBody>
      </p:sp>
      <p:sp>
        <p:nvSpPr>
          <p:cNvPr id="14" name="Round Diagonal Corner Rectangle 13"/>
          <p:cNvSpPr/>
          <p:nvPr/>
        </p:nvSpPr>
        <p:spPr bwMode="auto">
          <a:xfrm>
            <a:off x="1295400" y="3733800"/>
            <a:ext cx="1371600" cy="838200"/>
          </a:xfrm>
          <a:prstGeom prst="round2DiagRect">
            <a:avLst>
              <a:gd name="adj1" fmla="val 0"/>
              <a:gd name="adj2" fmla="val 22350"/>
            </a:avLst>
          </a:prstGeom>
          <a:blipFill dpi="0" rotWithShape="1">
            <a:blip r:embed="rId5" cstate="print"/>
            <a:srcRect/>
            <a:stretch>
              <a:fillRect/>
            </a:stretch>
          </a:blipFill>
          <a:ln w="9525" cap="flat" cmpd="sng" algn="ctr">
            <a:solidFill>
              <a:schemeClr val="tx1"/>
            </a:solidFill>
            <a:prstDash val="solid"/>
            <a:round/>
            <a:headEnd type="none" w="med" len="med"/>
            <a:tailEnd type="none" w="med" len="med"/>
          </a:ln>
          <a:effectLst/>
        </p:spPr>
        <p:txBody>
          <a:bodyPr/>
          <a:lstStyle/>
          <a:p>
            <a:endParaRPr lang="ar-JO" sz="3200"/>
          </a:p>
          <a:p>
            <a:endParaRPr lang="en-US" sz="3200"/>
          </a:p>
        </p:txBody>
      </p:sp>
      <p:sp>
        <p:nvSpPr>
          <p:cNvPr id="15" name="Rectangle 5"/>
          <p:cNvSpPr>
            <a:spLocks noChangeArrowheads="1"/>
          </p:cNvSpPr>
          <p:nvPr/>
        </p:nvSpPr>
        <p:spPr bwMode="auto">
          <a:xfrm>
            <a:off x="1295400" y="4953000"/>
            <a:ext cx="1371600" cy="304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r>
              <a:rPr lang="ar-JO" sz="1400">
                <a:solidFill>
                  <a:srgbClr val="000000"/>
                </a:solidFill>
              </a:rPr>
              <a:t>تمثالٌ حجريٌّ يعدُّ مادّةً</a:t>
            </a:r>
            <a:endParaRPr lang="en-US" sz="1400">
              <a:solidFill>
                <a:srgbClr val="000000"/>
              </a:solidFill>
            </a:endParaRPr>
          </a:p>
        </p:txBody>
      </p:sp>
      <p:sp>
        <p:nvSpPr>
          <p:cNvPr id="16" name="Rectangle 5"/>
          <p:cNvSpPr>
            <a:spLocks noChangeArrowheads="1"/>
          </p:cNvSpPr>
          <p:nvPr/>
        </p:nvSpPr>
        <p:spPr bwMode="auto">
          <a:xfrm>
            <a:off x="2971800" y="4953000"/>
            <a:ext cx="1371600" cy="304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r>
              <a:rPr lang="ar-JO" sz="1400" dirty="0"/>
              <a:t>قوسُ قزحٍ لا يعدُّ مادّةً </a:t>
            </a:r>
          </a:p>
        </p:txBody>
      </p:sp>
      <p:sp>
        <p:nvSpPr>
          <p:cNvPr id="17" name="Rectangle 5"/>
          <p:cNvSpPr>
            <a:spLocks noChangeArrowheads="1"/>
          </p:cNvSpPr>
          <p:nvPr/>
        </p:nvSpPr>
        <p:spPr bwMode="auto">
          <a:xfrm>
            <a:off x="4648200" y="4953000"/>
            <a:ext cx="1371600" cy="304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r>
              <a:rPr lang="ar-JO" sz="1400" dirty="0" err="1">
                <a:solidFill>
                  <a:srgbClr val="000000"/>
                </a:solidFill>
              </a:rPr>
              <a:t>ال</a:t>
            </a:r>
            <a:r>
              <a:rPr lang="ar-SA" sz="1400" dirty="0">
                <a:solidFill>
                  <a:srgbClr val="000000"/>
                </a:solidFill>
              </a:rPr>
              <a:t>يقطين</a:t>
            </a:r>
            <a:r>
              <a:rPr lang="ar-JO" sz="1400" dirty="0">
                <a:solidFill>
                  <a:srgbClr val="000000"/>
                </a:solidFill>
              </a:rPr>
              <a:t> يعدّ مادّةً</a:t>
            </a:r>
            <a:endParaRPr lang="en-US" sz="1400" b="1" dirty="0">
              <a:solidFill>
                <a:srgbClr val="000000"/>
              </a:solidFill>
            </a:endParaRPr>
          </a:p>
        </p:txBody>
      </p:sp>
      <p:sp>
        <p:nvSpPr>
          <p:cNvPr id="5132" name="Footer Placeholder 3"/>
          <p:cNvSpPr>
            <a:spLocks noGrp="1"/>
          </p:cNvSpPr>
          <p:nvPr>
            <p:ph type="ftr" sz="quarter" idx="11"/>
          </p:nvPr>
        </p:nvSpPr>
        <p:spPr>
          <a:xfrm>
            <a:off x="2971800" y="6400800"/>
            <a:ext cx="2895600" cy="214313"/>
          </a:xfrm>
          <a:solidFill>
            <a:srgbClr val="FFFFE7">
              <a:alpha val="30196"/>
            </a:srgbClr>
          </a:solidFill>
        </p:spPr>
        <p:txBody>
          <a:bodyPr/>
          <a:lstStyle/>
          <a:p>
            <a:r>
              <a:rPr lang="ar-JO"/>
              <a:t> الفصل (4) .... الدّرس (1)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مجموعة 10"/>
          <p:cNvGrpSpPr>
            <a:grpSpLocks/>
          </p:cNvGrpSpPr>
          <p:nvPr/>
        </p:nvGrpSpPr>
        <p:grpSpPr bwMode="auto">
          <a:xfrm>
            <a:off x="1752600" y="2514600"/>
            <a:ext cx="6343650" cy="1905000"/>
            <a:chOff x="1600200" y="1371600"/>
            <a:chExt cx="6343650" cy="1905000"/>
          </a:xfrm>
        </p:grpSpPr>
        <p:grpSp>
          <p:nvGrpSpPr>
            <p:cNvPr id="6151" name="مجموعة 5"/>
            <p:cNvGrpSpPr>
              <a:grpSpLocks/>
            </p:cNvGrpSpPr>
            <p:nvPr/>
          </p:nvGrpSpPr>
          <p:grpSpPr bwMode="auto">
            <a:xfrm>
              <a:off x="1600200" y="1371600"/>
              <a:ext cx="6343650" cy="1905000"/>
              <a:chOff x="1600200" y="1371600"/>
              <a:chExt cx="6343650" cy="1905000"/>
            </a:xfrm>
          </p:grpSpPr>
          <p:pic>
            <p:nvPicPr>
              <p:cNvPr id="6153" name="Picture 7"/>
              <p:cNvPicPr>
                <a:picLocks noChangeAspect="1" noChangeArrowheads="1"/>
              </p:cNvPicPr>
              <p:nvPr/>
            </p:nvPicPr>
            <p:blipFill>
              <a:blip r:embed="rId3" cstate="print"/>
              <a:srcRect/>
              <a:stretch>
                <a:fillRect/>
              </a:stretch>
            </p:blipFill>
            <p:spPr bwMode="auto">
              <a:xfrm>
                <a:off x="6553200" y="1371600"/>
                <a:ext cx="1390650" cy="762000"/>
              </a:xfrm>
              <a:prstGeom prst="rect">
                <a:avLst/>
              </a:prstGeom>
              <a:noFill/>
              <a:ln w="9525">
                <a:noFill/>
                <a:miter lim="800000"/>
                <a:headEnd/>
                <a:tailEnd/>
              </a:ln>
            </p:spPr>
          </p:pic>
          <p:sp>
            <p:nvSpPr>
              <p:cNvPr id="6" name="مستطيل مستدير الزوايا 5"/>
              <p:cNvSpPr/>
              <p:nvPr/>
            </p:nvSpPr>
            <p:spPr>
              <a:xfrm>
                <a:off x="1600200" y="2362200"/>
                <a:ext cx="6019800" cy="914400"/>
              </a:xfrm>
              <a:prstGeom prst="roundRect">
                <a:avLst/>
              </a:prstGeom>
              <a:solidFill>
                <a:srgbClr val="D2E4B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grpSp>
        <p:sp>
          <p:nvSpPr>
            <p:cNvPr id="6152" name="مربع نص 4"/>
            <p:cNvSpPr txBox="1">
              <a:spLocks noChangeArrowheads="1"/>
            </p:cNvSpPr>
            <p:nvPr/>
          </p:nvSpPr>
          <p:spPr bwMode="auto">
            <a:xfrm>
              <a:off x="2438400" y="2590800"/>
              <a:ext cx="4876800" cy="461665"/>
            </a:xfrm>
            <a:prstGeom prst="rect">
              <a:avLst/>
            </a:prstGeom>
            <a:noFill/>
            <a:ln w="9525">
              <a:noFill/>
              <a:miter lim="800000"/>
              <a:headEnd/>
              <a:tailEnd/>
            </a:ln>
          </p:spPr>
          <p:txBody>
            <a:bodyPr>
              <a:spAutoFit/>
            </a:bodyPr>
            <a:lstStyle/>
            <a:p>
              <a:r>
                <a:rPr lang="ar-JO" sz="2400">
                  <a:cs typeface="Simplified Arabic" pitchFamily="2" charset="-78"/>
                </a:rPr>
                <a:t>لماذا يُعدُّ الهواءُ مادّةً، ولا يُعدُّ الضّوءُ كذلك؟</a:t>
              </a:r>
            </a:p>
          </p:txBody>
        </p:sp>
      </p:grpSp>
      <p:grpSp>
        <p:nvGrpSpPr>
          <p:cNvPr id="6147" name="Group 6"/>
          <p:cNvGrpSpPr>
            <a:grpSpLocks/>
          </p:cNvGrpSpPr>
          <p:nvPr/>
        </p:nvGrpSpPr>
        <p:grpSpPr bwMode="auto">
          <a:xfrm rot="-996101">
            <a:off x="850900" y="1003300"/>
            <a:ext cx="1981200" cy="1981200"/>
            <a:chOff x="431" y="618"/>
            <a:chExt cx="1242" cy="759"/>
          </a:xfrm>
        </p:grpSpPr>
        <p:pic>
          <p:nvPicPr>
            <p:cNvPr id="6149" name="Picture 7"/>
            <p:cNvPicPr>
              <a:picLocks noChangeAspect="1" noChangeArrowheads="1"/>
            </p:cNvPicPr>
            <p:nvPr/>
          </p:nvPicPr>
          <p:blipFill>
            <a:blip r:embed="rId4" cstate="print"/>
            <a:srcRect/>
            <a:stretch>
              <a:fillRect/>
            </a:stretch>
          </p:blipFill>
          <p:spPr bwMode="auto">
            <a:xfrm>
              <a:off x="431" y="663"/>
              <a:ext cx="1242" cy="714"/>
            </a:xfrm>
            <a:prstGeom prst="rect">
              <a:avLst/>
            </a:prstGeom>
            <a:noFill/>
            <a:ln w="9525">
              <a:noFill/>
              <a:miter lim="800000"/>
              <a:headEnd/>
              <a:tailEnd/>
            </a:ln>
          </p:spPr>
        </p:pic>
        <p:pic>
          <p:nvPicPr>
            <p:cNvPr id="6150" name="Picture 8" descr="PENCIL"/>
            <p:cNvPicPr>
              <a:picLocks noChangeAspect="1" noChangeArrowheads="1" noCrop="1"/>
            </p:cNvPicPr>
            <p:nvPr/>
          </p:nvPicPr>
          <p:blipFill>
            <a:blip r:embed="rId5" cstate="print"/>
            <a:srcRect/>
            <a:stretch>
              <a:fillRect/>
            </a:stretch>
          </p:blipFill>
          <p:spPr bwMode="auto">
            <a:xfrm>
              <a:off x="930" y="618"/>
              <a:ext cx="468" cy="456"/>
            </a:xfrm>
            <a:prstGeom prst="rect">
              <a:avLst/>
            </a:prstGeom>
            <a:noFill/>
            <a:ln w="9525">
              <a:noFill/>
              <a:miter lim="800000"/>
              <a:headEnd/>
              <a:tailEnd/>
            </a:ln>
          </p:spPr>
        </p:pic>
      </p:grpSp>
      <p:sp>
        <p:nvSpPr>
          <p:cNvPr id="6148" name="Footer Placeholder 3"/>
          <p:cNvSpPr>
            <a:spLocks noGrp="1"/>
          </p:cNvSpPr>
          <p:nvPr>
            <p:ph type="ftr" sz="quarter" idx="11"/>
          </p:nvPr>
        </p:nvSpPr>
        <p:spPr>
          <a:xfrm>
            <a:off x="2971800" y="6400800"/>
            <a:ext cx="2895600" cy="214313"/>
          </a:xfrm>
          <a:solidFill>
            <a:srgbClr val="FFFFE7">
              <a:alpha val="30196"/>
            </a:srgbClr>
          </a:solidFill>
        </p:spPr>
        <p:txBody>
          <a:bodyPr/>
          <a:lstStyle/>
          <a:p>
            <a:r>
              <a:rPr lang="ar-JO"/>
              <a:t> الفصل (4) .... الدّرس (1)</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0"/>
          <p:cNvGrpSpPr>
            <a:grpSpLocks/>
          </p:cNvGrpSpPr>
          <p:nvPr/>
        </p:nvGrpSpPr>
        <p:grpSpPr bwMode="auto">
          <a:xfrm>
            <a:off x="1752600" y="2514600"/>
            <a:ext cx="6343650" cy="3527524"/>
            <a:chOff x="1600200" y="1371600"/>
            <a:chExt cx="6343650" cy="3527524"/>
          </a:xfrm>
        </p:grpSpPr>
        <p:grpSp>
          <p:nvGrpSpPr>
            <p:cNvPr id="3" name="مجموعة 5"/>
            <p:cNvGrpSpPr>
              <a:grpSpLocks/>
            </p:cNvGrpSpPr>
            <p:nvPr/>
          </p:nvGrpSpPr>
          <p:grpSpPr bwMode="auto">
            <a:xfrm>
              <a:off x="1600200" y="1371600"/>
              <a:ext cx="6343650" cy="1905000"/>
              <a:chOff x="1600200" y="1371600"/>
              <a:chExt cx="6343650" cy="1905000"/>
            </a:xfrm>
          </p:grpSpPr>
          <p:pic>
            <p:nvPicPr>
              <p:cNvPr id="6153" name="Picture 7"/>
              <p:cNvPicPr>
                <a:picLocks noChangeAspect="1" noChangeArrowheads="1"/>
              </p:cNvPicPr>
              <p:nvPr/>
            </p:nvPicPr>
            <p:blipFill>
              <a:blip r:embed="rId3" cstate="print"/>
              <a:srcRect/>
              <a:stretch>
                <a:fillRect/>
              </a:stretch>
            </p:blipFill>
            <p:spPr bwMode="auto">
              <a:xfrm>
                <a:off x="6553200" y="1371600"/>
                <a:ext cx="1390650" cy="762000"/>
              </a:xfrm>
              <a:prstGeom prst="rect">
                <a:avLst/>
              </a:prstGeom>
              <a:noFill/>
              <a:ln w="9525">
                <a:noFill/>
                <a:miter lim="800000"/>
                <a:headEnd/>
                <a:tailEnd/>
              </a:ln>
            </p:spPr>
          </p:pic>
          <p:sp>
            <p:nvSpPr>
              <p:cNvPr id="6" name="مستطيل مستدير الزوايا 5"/>
              <p:cNvSpPr/>
              <p:nvPr/>
            </p:nvSpPr>
            <p:spPr>
              <a:xfrm>
                <a:off x="1600200" y="2362200"/>
                <a:ext cx="6019800" cy="914400"/>
              </a:xfrm>
              <a:prstGeom prst="roundRect">
                <a:avLst/>
              </a:prstGeom>
              <a:solidFill>
                <a:srgbClr val="D2E4B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grpSp>
        <p:sp>
          <p:nvSpPr>
            <p:cNvPr id="6152" name="مربع نص 4"/>
            <p:cNvSpPr txBox="1">
              <a:spLocks noChangeArrowheads="1"/>
            </p:cNvSpPr>
            <p:nvPr/>
          </p:nvSpPr>
          <p:spPr bwMode="auto">
            <a:xfrm>
              <a:off x="2438400" y="2590800"/>
              <a:ext cx="4876800" cy="2308324"/>
            </a:xfrm>
            <a:prstGeom prst="rect">
              <a:avLst/>
            </a:prstGeom>
            <a:noFill/>
            <a:ln w="9525">
              <a:noFill/>
              <a:miter lim="800000"/>
              <a:headEnd/>
              <a:tailEnd/>
            </a:ln>
          </p:spPr>
          <p:txBody>
            <a:bodyPr>
              <a:spAutoFit/>
            </a:bodyPr>
            <a:lstStyle/>
            <a:p>
              <a:r>
                <a:rPr lang="ar-JO" sz="2400" dirty="0">
                  <a:cs typeface="Simplified Arabic" pitchFamily="2" charset="-78"/>
                </a:rPr>
                <a:t>لماذا يُعدُّ الهواءُ مادّةً، ولا يُعدُّ الضّوءُ كذلك؟</a:t>
              </a:r>
              <a:endParaRPr lang="ar-SA" sz="2400" dirty="0">
                <a:cs typeface="Simplified Arabic" pitchFamily="2" charset="-78"/>
              </a:endParaRPr>
            </a:p>
            <a:p>
              <a:endParaRPr lang="ar-SA" sz="3200" dirty="0">
                <a:cs typeface="Simplified Arabic" pitchFamily="2" charset="-78"/>
              </a:endParaRPr>
            </a:p>
            <a:p>
              <a:r>
                <a:rPr lang="ar-SA" sz="2400" dirty="0">
                  <a:solidFill>
                    <a:srgbClr val="FF0000"/>
                  </a:solidFill>
                  <a:cs typeface="Simplified Arabic" pitchFamily="2" charset="-78"/>
                </a:rPr>
                <a:t>الجواب :</a:t>
              </a:r>
            </a:p>
            <a:p>
              <a:endParaRPr lang="ar-SA" sz="1100" dirty="0">
                <a:cs typeface="Simplified Arabic" pitchFamily="2" charset="-78"/>
              </a:endParaRPr>
            </a:p>
            <a:p>
              <a:r>
                <a:rPr lang="ar-SA" sz="2400" dirty="0">
                  <a:solidFill>
                    <a:srgbClr val="00B050"/>
                  </a:solidFill>
                  <a:cs typeface="Simplified Arabic" pitchFamily="2" charset="-78"/>
                </a:rPr>
                <a:t>لأن الهواء له كتلة ويشغل حيز .</a:t>
              </a:r>
            </a:p>
            <a:p>
              <a:r>
                <a:rPr lang="ar-SA" sz="2400" dirty="0">
                  <a:solidFill>
                    <a:srgbClr val="00B050"/>
                  </a:solidFill>
                  <a:cs typeface="Simplified Arabic" pitchFamily="2" charset="-78"/>
                </a:rPr>
                <a:t>أما الضوء ليس له كتلة ولا يشغل حيز .</a:t>
              </a:r>
              <a:endParaRPr lang="ar-JO" sz="2400" dirty="0">
                <a:solidFill>
                  <a:srgbClr val="00B050"/>
                </a:solidFill>
                <a:cs typeface="Simplified Arabic" pitchFamily="2" charset="-78"/>
              </a:endParaRPr>
            </a:p>
          </p:txBody>
        </p:sp>
      </p:grpSp>
      <p:grpSp>
        <p:nvGrpSpPr>
          <p:cNvPr id="4" name="Group 6"/>
          <p:cNvGrpSpPr>
            <a:grpSpLocks/>
          </p:cNvGrpSpPr>
          <p:nvPr/>
        </p:nvGrpSpPr>
        <p:grpSpPr bwMode="auto">
          <a:xfrm rot="-996101">
            <a:off x="850900" y="1003300"/>
            <a:ext cx="1981200" cy="1981200"/>
            <a:chOff x="431" y="618"/>
            <a:chExt cx="1242" cy="759"/>
          </a:xfrm>
        </p:grpSpPr>
        <p:pic>
          <p:nvPicPr>
            <p:cNvPr id="6149" name="Picture 7"/>
            <p:cNvPicPr>
              <a:picLocks noChangeAspect="1" noChangeArrowheads="1"/>
            </p:cNvPicPr>
            <p:nvPr/>
          </p:nvPicPr>
          <p:blipFill>
            <a:blip r:embed="rId4" cstate="print"/>
            <a:srcRect/>
            <a:stretch>
              <a:fillRect/>
            </a:stretch>
          </p:blipFill>
          <p:spPr bwMode="auto">
            <a:xfrm>
              <a:off x="431" y="663"/>
              <a:ext cx="1242" cy="714"/>
            </a:xfrm>
            <a:prstGeom prst="rect">
              <a:avLst/>
            </a:prstGeom>
            <a:noFill/>
            <a:ln w="9525">
              <a:noFill/>
              <a:miter lim="800000"/>
              <a:headEnd/>
              <a:tailEnd/>
            </a:ln>
          </p:spPr>
        </p:pic>
        <p:pic>
          <p:nvPicPr>
            <p:cNvPr id="6150" name="Picture 8" descr="PENCIL"/>
            <p:cNvPicPr>
              <a:picLocks noChangeAspect="1" noChangeArrowheads="1" noCrop="1"/>
            </p:cNvPicPr>
            <p:nvPr/>
          </p:nvPicPr>
          <p:blipFill>
            <a:blip r:embed="rId5" cstate="print"/>
            <a:srcRect/>
            <a:stretch>
              <a:fillRect/>
            </a:stretch>
          </p:blipFill>
          <p:spPr bwMode="auto">
            <a:xfrm>
              <a:off x="930" y="618"/>
              <a:ext cx="468" cy="456"/>
            </a:xfrm>
            <a:prstGeom prst="rect">
              <a:avLst/>
            </a:prstGeom>
            <a:noFill/>
            <a:ln w="9525">
              <a:noFill/>
              <a:miter lim="800000"/>
              <a:headEnd/>
              <a:tailEnd/>
            </a:ln>
          </p:spPr>
        </p:pic>
      </p:grpSp>
      <p:sp>
        <p:nvSpPr>
          <p:cNvPr id="6148" name="Footer Placeholder 3"/>
          <p:cNvSpPr>
            <a:spLocks noGrp="1"/>
          </p:cNvSpPr>
          <p:nvPr>
            <p:ph type="ftr" sz="quarter" idx="11"/>
          </p:nvPr>
        </p:nvSpPr>
        <p:spPr>
          <a:xfrm>
            <a:off x="2971800" y="6400800"/>
            <a:ext cx="2895600" cy="214313"/>
          </a:xfrm>
          <a:solidFill>
            <a:srgbClr val="FFFFE7">
              <a:alpha val="30196"/>
            </a:srgbClr>
          </a:solidFill>
        </p:spPr>
        <p:txBody>
          <a:bodyPr/>
          <a:lstStyle/>
          <a:p>
            <a:r>
              <a:rPr lang="ar-JO"/>
              <a:t> الفصل (4) .... الدّرس (1)</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مجموعة 8"/>
          <p:cNvGrpSpPr>
            <a:grpSpLocks/>
          </p:cNvGrpSpPr>
          <p:nvPr/>
        </p:nvGrpSpPr>
        <p:grpSpPr bwMode="auto">
          <a:xfrm>
            <a:off x="914400" y="762000"/>
            <a:ext cx="7543800" cy="914400"/>
            <a:chOff x="533400" y="762000"/>
            <a:chExt cx="7543800" cy="914400"/>
          </a:xfrm>
        </p:grpSpPr>
        <p:sp>
          <p:nvSpPr>
            <p:cNvPr id="20" name="Flowchart: Decision 19"/>
            <p:cNvSpPr/>
            <p:nvPr/>
          </p:nvSpPr>
          <p:spPr>
            <a:xfrm>
              <a:off x="533400" y="762000"/>
              <a:ext cx="6477000" cy="914400"/>
            </a:xfrm>
            <a:prstGeom prst="flowChartDecision">
              <a:avLst/>
            </a:prstGeom>
            <a:solidFill>
              <a:srgbClr val="FFFF9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ar-JO" sz="2000" b="1">
                  <a:solidFill>
                    <a:srgbClr val="C00000"/>
                  </a:solidFill>
                  <a:cs typeface="Simplified Arabic" pitchFamily="2" charset="-78"/>
                </a:rPr>
                <a:t>أبرزُ تطوّراتِ بحوثِ العلماءِ حولَ المادّةِ:</a:t>
              </a:r>
              <a:endParaRPr lang="en-US" sz="2000" b="1">
                <a:solidFill>
                  <a:srgbClr val="C00000"/>
                </a:solidFill>
                <a:cs typeface="Simplified Arabic" pitchFamily="2" charset="-78"/>
              </a:endParaRPr>
            </a:p>
          </p:txBody>
        </p:sp>
        <p:sp>
          <p:nvSpPr>
            <p:cNvPr id="19" name="Striped Right Arrow 18"/>
            <p:cNvSpPr/>
            <p:nvPr/>
          </p:nvSpPr>
          <p:spPr>
            <a:xfrm flipH="1">
              <a:off x="6019800" y="914400"/>
              <a:ext cx="2057400" cy="685800"/>
            </a:xfrm>
            <a:prstGeom prst="stripedRightArrow">
              <a:avLst>
                <a:gd name="adj1" fmla="val 46935"/>
                <a:gd name="adj2" fmla="val 50000"/>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ndParaRPr>
            </a:p>
          </p:txBody>
        </p:sp>
      </p:grpSp>
      <p:sp>
        <p:nvSpPr>
          <p:cNvPr id="21" name="Title 1"/>
          <p:cNvSpPr txBox="1">
            <a:spLocks/>
          </p:cNvSpPr>
          <p:nvPr/>
        </p:nvSpPr>
        <p:spPr>
          <a:xfrm>
            <a:off x="609600" y="1905000"/>
            <a:ext cx="8110538" cy="3733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r>
              <a:rPr lang="ar-JO" sz="3000" dirty="0">
                <a:solidFill>
                  <a:srgbClr val="0070C0"/>
                </a:solidFill>
                <a:latin typeface="Calibri" pitchFamily="34" charset="0"/>
              </a:rPr>
              <a:t> </a:t>
            </a:r>
          </a:p>
        </p:txBody>
      </p:sp>
      <p:sp>
        <p:nvSpPr>
          <p:cNvPr id="22" name="AutoShape 6"/>
          <p:cNvSpPr>
            <a:spLocks noChangeArrowheads="1"/>
          </p:cNvSpPr>
          <p:nvPr/>
        </p:nvSpPr>
        <p:spPr bwMode="auto">
          <a:xfrm rot="10800000">
            <a:off x="4800600" y="2057400"/>
            <a:ext cx="3733800" cy="609600"/>
          </a:xfrm>
          <a:prstGeom prst="homePlate">
            <a:avLst>
              <a:gd name="adj" fmla="val 59722"/>
            </a:avLst>
          </a:prstGeom>
          <a:ln>
            <a:headEnd/>
            <a:tailEnd/>
          </a:ln>
        </p:spPr>
        <p:style>
          <a:lnRef idx="2">
            <a:schemeClr val="accent2"/>
          </a:lnRef>
          <a:fillRef idx="1">
            <a:schemeClr val="lt1"/>
          </a:fillRef>
          <a:effectRef idx="0">
            <a:schemeClr val="accent2"/>
          </a:effectRef>
          <a:fontRef idx="minor">
            <a:schemeClr val="dk1"/>
          </a:fontRef>
        </p:style>
        <p:txBody>
          <a:bodyPr rot="10800000" wrap="none" anchor="ctr"/>
          <a:lstStyle/>
          <a:p>
            <a:pPr algn="ctr"/>
            <a:r>
              <a:rPr lang="ar-JO" sz="3200" b="1">
                <a:solidFill>
                  <a:srgbClr val="595959"/>
                </a:solidFill>
                <a:latin typeface="Arial Black" pitchFamily="34" charset="0"/>
                <a:cs typeface="Simplified Arabic" pitchFamily="2" charset="-78"/>
              </a:rPr>
              <a:t>أوّلًا: </a:t>
            </a:r>
            <a:r>
              <a:rPr lang="ar-JO" sz="3200" b="1">
                <a:solidFill>
                  <a:schemeClr val="tx1"/>
                </a:solidFill>
                <a:cs typeface="Simplified Arabic" pitchFamily="2" charset="-78"/>
              </a:rPr>
              <a:t>المادّةُ وديموقريطس</a:t>
            </a:r>
            <a:r>
              <a:rPr lang="ar-JO" sz="3200" b="1">
                <a:solidFill>
                  <a:srgbClr val="595959"/>
                </a:solidFill>
                <a:latin typeface="Arial Black" pitchFamily="34" charset="0"/>
                <a:cs typeface="Simplified Arabic" pitchFamily="2" charset="-78"/>
              </a:rPr>
              <a:t> </a:t>
            </a:r>
            <a:endParaRPr lang="en-US" sz="3200" b="1">
              <a:solidFill>
                <a:srgbClr val="595959"/>
              </a:solidFill>
              <a:latin typeface="Arial Black" pitchFamily="34" charset="0"/>
              <a:cs typeface="Simplified Arabic" pitchFamily="2" charset="-78"/>
            </a:endParaRPr>
          </a:p>
        </p:txBody>
      </p:sp>
      <p:sp>
        <p:nvSpPr>
          <p:cNvPr id="7173" name="TextBox 22"/>
          <p:cNvSpPr txBox="1">
            <a:spLocks noChangeArrowheads="1"/>
          </p:cNvSpPr>
          <p:nvPr/>
        </p:nvSpPr>
        <p:spPr bwMode="auto">
          <a:xfrm>
            <a:off x="990600" y="2965450"/>
            <a:ext cx="7543800" cy="2031325"/>
          </a:xfrm>
          <a:prstGeom prst="rect">
            <a:avLst/>
          </a:prstGeom>
          <a:noFill/>
          <a:ln w="9525">
            <a:noFill/>
            <a:miter lim="800000"/>
            <a:headEnd/>
            <a:tailEnd/>
          </a:ln>
        </p:spPr>
        <p:txBody>
          <a:bodyPr>
            <a:spAutoFit/>
          </a:bodyPr>
          <a:lstStyle/>
          <a:p>
            <a:pPr>
              <a:buFont typeface="Arial" pitchFamily="34" charset="0"/>
              <a:buChar char="•"/>
            </a:pPr>
            <a:r>
              <a:rPr lang="en-US" b="1" dirty="0"/>
              <a:t> </a:t>
            </a:r>
            <a:r>
              <a:rPr lang="ar-JO" b="1" dirty="0">
                <a:cs typeface="Simplified Arabic" pitchFamily="2" charset="-78"/>
              </a:rPr>
              <a:t>أعتقدُ أنّ الكونَ يتألّفُ من فراغٍ ومن جسيماتٍ صغيرةٍ تسمّى </a:t>
            </a:r>
            <a:r>
              <a:rPr lang="ar-JO" b="1" dirty="0">
                <a:solidFill>
                  <a:srgbClr val="FF0000"/>
                </a:solidFill>
                <a:cs typeface="Simplified Arabic" pitchFamily="2" charset="-78"/>
              </a:rPr>
              <a:t>(الذّرّة).</a:t>
            </a:r>
          </a:p>
          <a:p>
            <a:endParaRPr lang="ar-JO" b="1" dirty="0">
              <a:cs typeface="Simplified Arabic" pitchFamily="2" charset="-78"/>
            </a:endParaRPr>
          </a:p>
          <a:p>
            <a:pPr>
              <a:buFont typeface="Arial" pitchFamily="34" charset="0"/>
              <a:buChar char="•"/>
            </a:pPr>
            <a:r>
              <a:rPr lang="ar-JO" dirty="0">
                <a:cs typeface="Simplified Arabic" pitchFamily="2" charset="-78"/>
              </a:rPr>
              <a:t> </a:t>
            </a:r>
            <a:r>
              <a:rPr lang="ar-JO" b="1" dirty="0">
                <a:cs typeface="Simplified Arabic" pitchFamily="2" charset="-78"/>
              </a:rPr>
              <a:t>تعدُّ هذه الجسيماتُ أصغرُ الأجزاءِ، فلا يمكنُ تقسيمُها.</a:t>
            </a:r>
          </a:p>
          <a:p>
            <a:endParaRPr lang="ar-JO" b="1" dirty="0">
              <a:cs typeface="Simplified Arabic" pitchFamily="2" charset="-78"/>
            </a:endParaRPr>
          </a:p>
          <a:p>
            <a:pPr>
              <a:buFont typeface="Arial" pitchFamily="34" charset="0"/>
              <a:buChar char="•"/>
            </a:pPr>
            <a:r>
              <a:rPr lang="ar-JO" b="1" dirty="0">
                <a:cs typeface="Simplified Arabic" pitchFamily="2" charset="-78"/>
              </a:rPr>
              <a:t> </a:t>
            </a:r>
            <a:r>
              <a:rPr lang="ar-SA" b="1" u="sng" dirty="0"/>
              <a:t>الذرة</a:t>
            </a:r>
            <a:r>
              <a:rPr lang="ar-SA" b="1" dirty="0"/>
              <a:t> :</a:t>
            </a:r>
            <a:r>
              <a:rPr lang="ar-SA" dirty="0"/>
              <a:t> أصغر جزء من المادة لا يمكن تقسيمها إلى أجزاء أصغر .</a:t>
            </a:r>
            <a:endParaRPr lang="en-US" dirty="0"/>
          </a:p>
          <a:p>
            <a:endParaRPr lang="en-US" b="1" dirty="0">
              <a:cs typeface="Simplified Arabic" pitchFamily="2" charset="-78"/>
            </a:endParaRPr>
          </a:p>
          <a:p>
            <a:pPr>
              <a:buFontTx/>
              <a:buChar char="•"/>
            </a:pPr>
            <a:endParaRPr lang="en-US" b="1" dirty="0">
              <a:latin typeface="Arial Black" pitchFamily="34" charset="0"/>
            </a:endParaRPr>
          </a:p>
        </p:txBody>
      </p:sp>
      <p:sp>
        <p:nvSpPr>
          <p:cNvPr id="7174" name="Footer Placeholder 3"/>
          <p:cNvSpPr>
            <a:spLocks noGrp="1"/>
          </p:cNvSpPr>
          <p:nvPr>
            <p:ph type="ftr" sz="quarter" idx="11"/>
          </p:nvPr>
        </p:nvSpPr>
        <p:spPr>
          <a:xfrm>
            <a:off x="2971800" y="6400800"/>
            <a:ext cx="2895600" cy="214313"/>
          </a:xfrm>
          <a:solidFill>
            <a:srgbClr val="FFFFE7">
              <a:alpha val="30196"/>
            </a:srgbClr>
          </a:solidFill>
        </p:spPr>
        <p:txBody>
          <a:bodyPr/>
          <a:lstStyle/>
          <a:p>
            <a:r>
              <a:rPr lang="ar-JO"/>
              <a:t> الفصل (4) .... الدّرس (1)</a:t>
            </a:r>
            <a:endParaRPr lang="en-US"/>
          </a:p>
        </p:txBody>
      </p:sp>
      <p:pic>
        <p:nvPicPr>
          <p:cNvPr id="15362" name="Picture 2" descr="http://leucippe.fr/boutique/img/p/91-123.jpg"/>
          <p:cNvPicPr>
            <a:picLocks noChangeAspect="1" noChangeArrowheads="1"/>
          </p:cNvPicPr>
          <p:nvPr/>
        </p:nvPicPr>
        <p:blipFill>
          <a:blip r:embed="rId2" cstate="print"/>
          <a:srcRect/>
          <a:stretch>
            <a:fillRect/>
          </a:stretch>
        </p:blipFill>
        <p:spPr bwMode="auto">
          <a:xfrm>
            <a:off x="914399" y="2209800"/>
            <a:ext cx="2358137" cy="3352800"/>
          </a:xfrm>
          <a:prstGeom prst="rect">
            <a:avLst/>
          </a:prstGeo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609600" y="1905000"/>
            <a:ext cx="8110538" cy="3733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r>
              <a:rPr lang="ar-JO" sz="3000" dirty="0">
                <a:solidFill>
                  <a:srgbClr val="0070C0"/>
                </a:solidFill>
                <a:latin typeface="Calibri" pitchFamily="34" charset="0"/>
              </a:rPr>
              <a:t> </a:t>
            </a:r>
          </a:p>
        </p:txBody>
      </p:sp>
      <p:sp>
        <p:nvSpPr>
          <p:cNvPr id="22" name="AutoShape 6"/>
          <p:cNvSpPr>
            <a:spLocks noChangeArrowheads="1"/>
          </p:cNvSpPr>
          <p:nvPr/>
        </p:nvSpPr>
        <p:spPr bwMode="auto">
          <a:xfrm rot="10800000">
            <a:off x="5257800" y="2057400"/>
            <a:ext cx="3276600" cy="609600"/>
          </a:xfrm>
          <a:prstGeom prst="homePlate">
            <a:avLst>
              <a:gd name="adj" fmla="val 59722"/>
            </a:avLst>
          </a:prstGeom>
          <a:ln>
            <a:headEnd/>
            <a:tailEnd/>
          </a:ln>
        </p:spPr>
        <p:style>
          <a:lnRef idx="2">
            <a:schemeClr val="accent2"/>
          </a:lnRef>
          <a:fillRef idx="1">
            <a:schemeClr val="lt1"/>
          </a:fillRef>
          <a:effectRef idx="0">
            <a:schemeClr val="accent2"/>
          </a:effectRef>
          <a:fontRef idx="minor">
            <a:schemeClr val="dk1"/>
          </a:fontRef>
        </p:style>
        <p:txBody>
          <a:bodyPr rot="10800000" wrap="none" anchor="ctr"/>
          <a:lstStyle/>
          <a:p>
            <a:pPr algn="ctr"/>
            <a:r>
              <a:rPr lang="ar-JO" sz="3200" b="1">
                <a:solidFill>
                  <a:srgbClr val="595959"/>
                </a:solidFill>
                <a:latin typeface="Arial Black" pitchFamily="34" charset="0"/>
                <a:cs typeface="Simplified Arabic" pitchFamily="2" charset="-78"/>
              </a:rPr>
              <a:t>ثانيًا: </a:t>
            </a:r>
            <a:r>
              <a:rPr lang="ar-JO" sz="3200" b="1">
                <a:solidFill>
                  <a:schemeClr val="tx1"/>
                </a:solidFill>
                <a:cs typeface="Simplified Arabic" pitchFamily="2" charset="-78"/>
              </a:rPr>
              <a:t>المادّةُ ولافوزييه</a:t>
            </a:r>
            <a:endParaRPr lang="en-US" sz="3200" b="1">
              <a:solidFill>
                <a:srgbClr val="595959"/>
              </a:solidFill>
              <a:latin typeface="Arial Black" pitchFamily="34" charset="0"/>
              <a:cs typeface="Simplified Arabic" pitchFamily="2" charset="-78"/>
            </a:endParaRPr>
          </a:p>
        </p:txBody>
      </p:sp>
      <p:sp>
        <p:nvSpPr>
          <p:cNvPr id="8196" name="TextBox 22"/>
          <p:cNvSpPr txBox="1">
            <a:spLocks noChangeArrowheads="1"/>
          </p:cNvSpPr>
          <p:nvPr/>
        </p:nvSpPr>
        <p:spPr bwMode="auto">
          <a:xfrm>
            <a:off x="990600" y="2965450"/>
            <a:ext cx="7543800" cy="2524125"/>
          </a:xfrm>
          <a:prstGeom prst="rect">
            <a:avLst/>
          </a:prstGeom>
          <a:noFill/>
          <a:ln w="9525">
            <a:noFill/>
            <a:miter lim="800000"/>
            <a:headEnd/>
            <a:tailEnd/>
          </a:ln>
        </p:spPr>
        <p:txBody>
          <a:bodyPr>
            <a:spAutoFit/>
          </a:bodyPr>
          <a:lstStyle/>
          <a:p>
            <a:pPr>
              <a:buFont typeface="Arial" pitchFamily="34" charset="0"/>
              <a:buChar char="•"/>
            </a:pPr>
            <a:r>
              <a:rPr lang="ar-JO" b="1"/>
              <a:t> </a:t>
            </a:r>
            <a:r>
              <a:rPr lang="ar-JO" sz="2000" b="1">
                <a:cs typeface="Simplified Arabic" pitchFamily="2" charset="-78"/>
              </a:rPr>
              <a:t>قال إنّ المادّةَ لا تنتهي ولا تنشأُ من جديدٍ.</a:t>
            </a:r>
          </a:p>
          <a:p>
            <a:endParaRPr lang="ar-JO" sz="2000" b="1">
              <a:cs typeface="Simplified Arabic" pitchFamily="2" charset="-78"/>
            </a:endParaRPr>
          </a:p>
          <a:p>
            <a:pPr>
              <a:buFont typeface="Arial" pitchFamily="34" charset="0"/>
              <a:buChar char="•"/>
            </a:pPr>
            <a:r>
              <a:rPr lang="ar-JO" sz="2000" b="1">
                <a:cs typeface="Simplified Arabic" pitchFamily="2" charset="-78"/>
              </a:rPr>
              <a:t> تتحوّلُ المادّةُ من شكلٍ إلى شكلٍ آخر.</a:t>
            </a:r>
          </a:p>
          <a:p>
            <a:endParaRPr lang="ar-JO" sz="2000" b="1">
              <a:cs typeface="Simplified Arabic" pitchFamily="2" charset="-78"/>
            </a:endParaRPr>
          </a:p>
          <a:p>
            <a:pPr>
              <a:buFont typeface="Arial" pitchFamily="34" charset="0"/>
              <a:buChar char="•"/>
            </a:pPr>
            <a:r>
              <a:rPr lang="ar-JO" sz="2000" b="1">
                <a:cs typeface="Simplified Arabic" pitchFamily="2" charset="-78"/>
              </a:rPr>
              <a:t> ساهم في </a:t>
            </a:r>
            <a:r>
              <a:rPr lang="ar-JO" sz="2000" b="1">
                <a:solidFill>
                  <a:srgbClr val="C00000"/>
                </a:solidFill>
                <a:cs typeface="Simplified Arabic" pitchFamily="2" charset="-78"/>
              </a:rPr>
              <a:t>قانونِ حفظِ المادّةِ الذي </a:t>
            </a:r>
            <a:r>
              <a:rPr lang="ar-JO" sz="2000" b="1">
                <a:cs typeface="Simplified Arabic" pitchFamily="2" charset="-78"/>
              </a:rPr>
              <a:t>ينصّ على أنّ:</a:t>
            </a:r>
          </a:p>
          <a:p>
            <a:endParaRPr lang="ar-JO" sz="2000" b="1">
              <a:cs typeface="Simplified Arabic" pitchFamily="2" charset="-78"/>
            </a:endParaRPr>
          </a:p>
          <a:p>
            <a:r>
              <a:rPr lang="ar-JO" sz="2000" b="1">
                <a:cs typeface="Simplified Arabic" pitchFamily="2" charset="-78"/>
              </a:rPr>
              <a:t>   </a:t>
            </a:r>
            <a:r>
              <a:rPr lang="ar-JO" sz="2000" b="1">
                <a:solidFill>
                  <a:srgbClr val="C00000"/>
                </a:solidFill>
                <a:cs typeface="Simplified Arabic" pitchFamily="2" charset="-78"/>
              </a:rPr>
              <a:t>المادّةُ لا تفنى ولا تُستحدثُ وإنّما تتحوّلُ من شكلٍ إلى آخر.</a:t>
            </a:r>
            <a:endParaRPr lang="en-US" sz="2000" b="1">
              <a:solidFill>
                <a:srgbClr val="C00000"/>
              </a:solidFill>
              <a:cs typeface="Simplified Arabic" pitchFamily="2" charset="-78"/>
            </a:endParaRPr>
          </a:p>
          <a:p>
            <a:pPr>
              <a:buFontTx/>
              <a:buChar char="•"/>
            </a:pPr>
            <a:endParaRPr lang="en-US" b="1">
              <a:solidFill>
                <a:srgbClr val="595959"/>
              </a:solidFill>
            </a:endParaRPr>
          </a:p>
        </p:txBody>
      </p:sp>
      <p:sp>
        <p:nvSpPr>
          <p:cNvPr id="8197" name="Footer Placeholder 3"/>
          <p:cNvSpPr>
            <a:spLocks noGrp="1"/>
          </p:cNvSpPr>
          <p:nvPr>
            <p:ph type="ftr" sz="quarter" idx="11"/>
          </p:nvPr>
        </p:nvSpPr>
        <p:spPr>
          <a:xfrm>
            <a:off x="2971800" y="6400800"/>
            <a:ext cx="2895600" cy="214313"/>
          </a:xfrm>
          <a:solidFill>
            <a:srgbClr val="FFFFE7">
              <a:alpha val="30196"/>
            </a:srgbClr>
          </a:solidFill>
        </p:spPr>
        <p:txBody>
          <a:bodyPr/>
          <a:lstStyle/>
          <a:p>
            <a:r>
              <a:rPr lang="ar-JO"/>
              <a:t> الفصل (4) .... الدّرس (1)</a:t>
            </a:r>
            <a:endParaRPr lang="en-US"/>
          </a:p>
        </p:txBody>
      </p:sp>
      <p:pic>
        <p:nvPicPr>
          <p:cNvPr id="1026" name="Picture 2" descr="https://barbenpd1.wikispaces.com/file/view/Antoine_Lavoisier.jpg/56979098/Antoine_Lavoisi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790825"/>
            <a:ext cx="2695576" cy="2847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machemistry.wikispaces.com/file/view/Lavosier.jpg/32994897/Lavosi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431" y="-63273"/>
            <a:ext cx="2347913" cy="2884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_rels/theme2.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5198</TotalTime>
  <Words>1004</Words>
  <Application>Microsoft Office PowerPoint</Application>
  <PresentationFormat>عرض على الشاشة (4:3)</PresentationFormat>
  <Paragraphs>234</Paragraphs>
  <Slides>19</Slides>
  <Notes>12</Notes>
  <HiddenSlides>0</HiddenSlides>
  <MMClips>0</MMClips>
  <ScaleCrop>false</ScaleCrop>
  <HeadingPairs>
    <vt:vector size="4" baseType="variant">
      <vt:variant>
        <vt:lpstr>نسق</vt:lpstr>
      </vt:variant>
      <vt:variant>
        <vt:i4>2</vt:i4>
      </vt:variant>
      <vt:variant>
        <vt:lpstr>عناوين الشرائح</vt:lpstr>
      </vt:variant>
      <vt:variant>
        <vt:i4>19</vt:i4>
      </vt:variant>
    </vt:vector>
  </HeadingPairs>
  <TitlesOfParts>
    <vt:vector size="21" baseType="lpstr">
      <vt:lpstr>تدفق</vt:lpstr>
      <vt:lpstr>1_تدفق</vt:lpstr>
      <vt:lpstr>الدرس التاسع : تركيب المادة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Laila Yahya</dc:creator>
  <cp:lastModifiedBy>s43204885@gmail.com</cp:lastModifiedBy>
  <cp:revision>221</cp:revision>
  <cp:lastPrinted>1601-01-01T00:00:00Z</cp:lastPrinted>
  <dcterms:created xsi:type="dcterms:W3CDTF">1601-01-01T00:00:00Z</dcterms:created>
  <dcterms:modified xsi:type="dcterms:W3CDTF">2020-10-17T13:32:18Z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